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197" r:id="rId1"/>
  </p:sldMasterIdLst>
  <p:sldIdLst>
    <p:sldId id="261" r:id="rId2"/>
    <p:sldId id="259" r:id="rId3"/>
    <p:sldId id="263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A7B386-F6E4-41EA-AC7E-D24F3FB22372}" v="49" dt="2020-03-04T11:11:26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33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2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34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79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47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3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3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281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9773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026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2779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6446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926344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9881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8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937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09" r:id="rId12"/>
    <p:sldLayoutId id="2147484210" r:id="rId13"/>
    <p:sldLayoutId id="2147484211" r:id="rId14"/>
    <p:sldLayoutId id="2147484212" r:id="rId15"/>
    <p:sldLayoutId id="214748421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1836-59B5-4AEB-B0BF-72C016BC6C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Creating a Home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8A4198-BC6B-4CD1-B7E0-A643E6279A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0E3B8B7A-8292-483B-A23E-AF9947AE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622" y="762076"/>
            <a:ext cx="2296570" cy="175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55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4C9C-420A-4D45-854B-50CD3662E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Reasons for a Home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53B2-C672-4AA3-B78F-0A31E2030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851" y="2133600"/>
            <a:ext cx="10170762" cy="377762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You have more than one computer at home.</a:t>
            </a:r>
          </a:p>
          <a:p>
            <a:r>
              <a:rPr lang="en-GB" dirty="0"/>
              <a:t>You wish to access a document on the computer in the study and you are in the living room with your laptop. </a:t>
            </a:r>
          </a:p>
          <a:p>
            <a:r>
              <a:rPr lang="en-GB" dirty="0"/>
              <a:t>You might add some Network Storage as a depositary for your data.</a:t>
            </a:r>
          </a:p>
          <a:p>
            <a:r>
              <a:rPr lang="en-GB" dirty="0"/>
              <a:t>You might use a spare computer as a Web Server or media streamer (to listen to your CDs)</a:t>
            </a:r>
          </a:p>
          <a:p>
            <a:r>
              <a:rPr lang="en-GB" dirty="0"/>
              <a:t>It’s a good practical subject to learn and try out.</a:t>
            </a:r>
          </a:p>
          <a:p>
            <a:r>
              <a:rPr lang="en-GB" dirty="0"/>
              <a:t>It’s a cool thing to do!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041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FC34-C1E2-4D13-ADFA-C8952F93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are aiming for: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618E79-5D36-4FC7-9C0B-64DAA14A5B31}"/>
              </a:ext>
            </a:extLst>
          </p:cNvPr>
          <p:cNvSpPr txBox="1">
            <a:spLocks/>
          </p:cNvSpPr>
          <p:nvPr/>
        </p:nvSpPr>
        <p:spPr>
          <a:xfrm>
            <a:off x="1333851" y="2133600"/>
            <a:ext cx="1017076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 state where every </a:t>
            </a:r>
            <a:br>
              <a:rPr lang="en-GB" dirty="0"/>
            </a:br>
            <a:r>
              <a:rPr lang="en-GB" dirty="0"/>
              <a:t>computer can connect </a:t>
            </a:r>
            <a:br>
              <a:rPr lang="en-GB" dirty="0"/>
            </a:br>
            <a:r>
              <a:rPr lang="en-GB" dirty="0"/>
              <a:t>with every other computer </a:t>
            </a:r>
            <a:br>
              <a:rPr lang="en-GB" dirty="0"/>
            </a:br>
            <a:r>
              <a:rPr lang="en-GB" dirty="0"/>
              <a:t>on the network.</a:t>
            </a:r>
          </a:p>
          <a:p>
            <a:endParaRPr lang="en-GB" dirty="0"/>
          </a:p>
        </p:txBody>
      </p:sp>
      <p:pic>
        <p:nvPicPr>
          <p:cNvPr id="10" name="Picture 9" descr="A picture containing sitting, different, photo, dark&#10;&#10;Description automatically generated">
            <a:extLst>
              <a:ext uri="{FF2B5EF4-FFF2-40B4-BE49-F238E27FC236}">
                <a16:creationId xmlns:a16="http://schemas.microsoft.com/office/drawing/2014/main" id="{66EAB21A-ED0C-4193-8279-208D7A9EE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954" y="-334240"/>
            <a:ext cx="6823046" cy="964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11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AF018-4E50-4AF7-89FB-4E116FB89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A4D4A-647E-4EC3-825B-A836117B3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226" y="1568741"/>
            <a:ext cx="10126386" cy="4764947"/>
          </a:xfrm>
        </p:spPr>
        <p:txBody>
          <a:bodyPr>
            <a:noAutofit/>
          </a:bodyPr>
          <a:lstStyle/>
          <a:p>
            <a:r>
              <a:rPr lang="en-GB" sz="1900" dirty="0"/>
              <a:t>We’ll create a new user (Administrator) and share his/her data rather than your personal files.</a:t>
            </a:r>
          </a:p>
          <a:p>
            <a:r>
              <a:rPr lang="en-GB" sz="1900" dirty="0"/>
              <a:t>We need to ‘share’ elements of your C drive.  Just the User’s Documents.</a:t>
            </a:r>
          </a:p>
          <a:p>
            <a:r>
              <a:rPr lang="en-GB" sz="1900" dirty="0"/>
              <a:t>We need to set permissions on the Documents folder so that others can write.</a:t>
            </a:r>
          </a:p>
          <a:p>
            <a:r>
              <a:rPr lang="en-GB" sz="1900" dirty="0"/>
              <a:t>We’ll map the other computers on our network so they are easy to see in File Explorer. </a:t>
            </a:r>
          </a:p>
          <a:p>
            <a:r>
              <a:rPr lang="en-GB" sz="1900" dirty="0"/>
              <a:t>On each computer the main user will create a new text document.  Type in your name and put a comment or two inside.  </a:t>
            </a:r>
          </a:p>
          <a:p>
            <a:r>
              <a:rPr lang="en-GB" sz="1900" dirty="0"/>
              <a:t>Navigate to the other computers and edit their newly created documents to add your name and a comment, close and save so that someone else can do the same.</a:t>
            </a:r>
          </a:p>
          <a:p>
            <a:r>
              <a:rPr lang="en-GB" sz="1900" dirty="0"/>
              <a:t>At the end, we should have xx number of documents with comments from everyone.</a:t>
            </a:r>
          </a:p>
        </p:txBody>
      </p:sp>
    </p:spTree>
    <p:extLst>
      <p:ext uri="{BB962C8B-B14F-4D97-AF65-F5344CB8AC3E}">
        <p14:creationId xmlns:p14="http://schemas.microsoft.com/office/powerpoint/2010/main" val="228036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C5F89-1694-4900-AC3B-44778A58F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Lets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4DEE3-1F66-4243-B284-6FFA4D2A5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Quick demo from me.  At this point please don’t follow along.</a:t>
            </a:r>
          </a:p>
          <a:p>
            <a:r>
              <a:rPr lang="en-GB" dirty="0"/>
              <a:t>User guide for you to follow.</a:t>
            </a:r>
          </a:p>
          <a:p>
            <a:r>
              <a:rPr lang="en-GB" dirty="0"/>
              <a:t>Action!</a:t>
            </a:r>
          </a:p>
        </p:txBody>
      </p:sp>
    </p:spTree>
    <p:extLst>
      <p:ext uri="{BB962C8B-B14F-4D97-AF65-F5344CB8AC3E}">
        <p14:creationId xmlns:p14="http://schemas.microsoft.com/office/powerpoint/2010/main" val="329997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0</TotalTime>
  <Words>284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Wisp</vt:lpstr>
      <vt:lpstr>Creating a Home Network</vt:lpstr>
      <vt:lpstr>Reasons for a Home Network</vt:lpstr>
      <vt:lpstr>We are aiming for:</vt:lpstr>
      <vt:lpstr>Our actions</vt:lpstr>
      <vt:lpstr>Lets get started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2020-02-04T18:44:59Z</dcterms:created>
  <dcterms:modified xsi:type="dcterms:W3CDTF">2020-03-04T11:11:49Z</dcterms:modified>
</cp:coreProperties>
</file>