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</p:sldMasterIdLst>
  <p:sldIdLst>
    <p:sldId id="256" r:id="rId2"/>
    <p:sldId id="257" r:id="rId3"/>
    <p:sldId id="258" r:id="rId4"/>
    <p:sldId id="259" r:id="rId5"/>
    <p:sldId id="260" r:id="rId6"/>
    <p:sldId id="263" r:id="rId7"/>
    <p:sldId id="262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AA4F1BF-774D-4606-B202-E703D964AF18}" v="17" dt="2020-04-16T13:30:03.74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6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1212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eoff Lane" userId="bf8a82a07e3cb3a3" providerId="LiveId" clId="{EAA4F1BF-774D-4606-B202-E703D964AF18}"/>
    <pc:docChg chg="undo custSel mod addSld delSld modSld sldOrd">
      <pc:chgData name="Geoff Lane" userId="bf8a82a07e3cb3a3" providerId="LiveId" clId="{EAA4F1BF-774D-4606-B202-E703D964AF18}" dt="2020-04-16T13:30:03.748" v="1010"/>
      <pc:docMkLst>
        <pc:docMk/>
      </pc:docMkLst>
      <pc:sldChg chg="modSp modAnim">
        <pc:chgData name="Geoff Lane" userId="bf8a82a07e3cb3a3" providerId="LiveId" clId="{EAA4F1BF-774D-4606-B202-E703D964AF18}" dt="2020-04-16T13:29:38.664" v="1008"/>
        <pc:sldMkLst>
          <pc:docMk/>
          <pc:sldMk cId="677608580" sldId="257"/>
        </pc:sldMkLst>
        <pc:spChg chg="mod">
          <ac:chgData name="Geoff Lane" userId="bf8a82a07e3cb3a3" providerId="LiveId" clId="{EAA4F1BF-774D-4606-B202-E703D964AF18}" dt="2020-04-16T12:46:47.492" v="734" actId="20577"/>
          <ac:spMkLst>
            <pc:docMk/>
            <pc:sldMk cId="677608580" sldId="257"/>
            <ac:spMk id="3" creationId="{108F4893-61FA-4BE8-B34D-167005D7727F}"/>
          </ac:spMkLst>
        </pc:spChg>
      </pc:sldChg>
      <pc:sldChg chg="modSp add modAnim">
        <pc:chgData name="Geoff Lane" userId="bf8a82a07e3cb3a3" providerId="LiveId" clId="{EAA4F1BF-774D-4606-B202-E703D964AF18}" dt="2020-04-16T13:30:03.748" v="1010"/>
        <pc:sldMkLst>
          <pc:docMk/>
          <pc:sldMk cId="2994526008" sldId="258"/>
        </pc:sldMkLst>
        <pc:spChg chg="mod">
          <ac:chgData name="Geoff Lane" userId="bf8a82a07e3cb3a3" providerId="LiveId" clId="{EAA4F1BF-774D-4606-B202-E703D964AF18}" dt="2020-04-16T10:33:26.539" v="75" actId="20577"/>
          <ac:spMkLst>
            <pc:docMk/>
            <pc:sldMk cId="2994526008" sldId="258"/>
            <ac:spMk id="2" creationId="{5D611269-EEB9-43F5-8F60-5E928AB402E5}"/>
          </ac:spMkLst>
        </pc:spChg>
        <pc:spChg chg="mod">
          <ac:chgData name="Geoff Lane" userId="bf8a82a07e3cb3a3" providerId="LiveId" clId="{EAA4F1BF-774D-4606-B202-E703D964AF18}" dt="2020-04-16T10:45:05.323" v="566" actId="20577"/>
          <ac:spMkLst>
            <pc:docMk/>
            <pc:sldMk cId="2994526008" sldId="258"/>
            <ac:spMk id="3" creationId="{887B587B-585B-43B2-A9B3-AFA294B8F74F}"/>
          </ac:spMkLst>
        </pc:spChg>
        <pc:spChg chg="mod">
          <ac:chgData name="Geoff Lane" userId="bf8a82a07e3cb3a3" providerId="LiveId" clId="{EAA4F1BF-774D-4606-B202-E703D964AF18}" dt="2020-04-16T10:43:05.249" v="516" actId="27636"/>
          <ac:spMkLst>
            <pc:docMk/>
            <pc:sldMk cId="2994526008" sldId="258"/>
            <ac:spMk id="4" creationId="{DB40BD4C-CC6D-4BCD-BD07-81D66F7B3CC4}"/>
          </ac:spMkLst>
        </pc:spChg>
      </pc:sldChg>
      <pc:sldChg chg="addSp delSp modSp add mod setBg">
        <pc:chgData name="Geoff Lane" userId="bf8a82a07e3cb3a3" providerId="LiveId" clId="{EAA4F1BF-774D-4606-B202-E703D964AF18}" dt="2020-04-16T11:08:44.502" v="617" actId="26606"/>
        <pc:sldMkLst>
          <pc:docMk/>
          <pc:sldMk cId="945480311" sldId="259"/>
        </pc:sldMkLst>
        <pc:spChg chg="add del">
          <ac:chgData name="Geoff Lane" userId="bf8a82a07e3cb3a3" providerId="LiveId" clId="{EAA4F1BF-774D-4606-B202-E703D964AF18}" dt="2020-04-16T11:08:44.502" v="617" actId="26606"/>
          <ac:spMkLst>
            <pc:docMk/>
            <pc:sldMk cId="945480311" sldId="259"/>
            <ac:spMk id="8" creationId="{355C2497-A31D-411B-B7CC-5CB04199A41F}"/>
          </ac:spMkLst>
        </pc:spChg>
        <pc:spChg chg="add del">
          <ac:chgData name="Geoff Lane" userId="bf8a82a07e3cb3a3" providerId="LiveId" clId="{EAA4F1BF-774D-4606-B202-E703D964AF18}" dt="2020-04-16T11:08:44.502" v="617" actId="26606"/>
          <ac:spMkLst>
            <pc:docMk/>
            <pc:sldMk cId="945480311" sldId="259"/>
            <ac:spMk id="12" creationId="{77C4A954-C4D8-4B3C-8268-C93B77D49D8D}"/>
          </ac:spMkLst>
        </pc:spChg>
        <pc:picChg chg="add mod">
          <ac:chgData name="Geoff Lane" userId="bf8a82a07e3cb3a3" providerId="LiveId" clId="{EAA4F1BF-774D-4606-B202-E703D964AF18}" dt="2020-04-16T11:08:44.502" v="617" actId="26606"/>
          <ac:picMkLst>
            <pc:docMk/>
            <pc:sldMk cId="945480311" sldId="259"/>
            <ac:picMk id="3" creationId="{0E6F1E38-CCFD-43C8-93A8-DC4764FDB63C}"/>
          </ac:picMkLst>
        </pc:picChg>
        <pc:picChg chg="add del">
          <ac:chgData name="Geoff Lane" userId="bf8a82a07e3cb3a3" providerId="LiveId" clId="{EAA4F1BF-774D-4606-B202-E703D964AF18}" dt="2020-04-16T11:08:44.502" v="617" actId="26606"/>
          <ac:picMkLst>
            <pc:docMk/>
            <pc:sldMk cId="945480311" sldId="259"/>
            <ac:picMk id="10" creationId="{1702A4D1-2C2E-40B4-9C63-D31CDB407FE4}"/>
          </ac:picMkLst>
        </pc:picChg>
      </pc:sldChg>
      <pc:sldChg chg="addSp modSp add ord">
        <pc:chgData name="Geoff Lane" userId="bf8a82a07e3cb3a3" providerId="LiveId" clId="{EAA4F1BF-774D-4606-B202-E703D964AF18}" dt="2020-04-16T11:25:10.908" v="643" actId="1076"/>
        <pc:sldMkLst>
          <pc:docMk/>
          <pc:sldMk cId="3994516547" sldId="260"/>
        </pc:sldMkLst>
        <pc:picChg chg="add mod">
          <ac:chgData name="Geoff Lane" userId="bf8a82a07e3cb3a3" providerId="LiveId" clId="{EAA4F1BF-774D-4606-B202-E703D964AF18}" dt="2020-04-16T11:25:06.594" v="642" actId="14100"/>
          <ac:picMkLst>
            <pc:docMk/>
            <pc:sldMk cId="3994516547" sldId="260"/>
            <ac:picMk id="3" creationId="{FD0F4EF2-D17E-4C57-8027-BC26CE27469A}"/>
          </ac:picMkLst>
        </pc:picChg>
        <pc:picChg chg="add mod">
          <ac:chgData name="Geoff Lane" userId="bf8a82a07e3cb3a3" providerId="LiveId" clId="{EAA4F1BF-774D-4606-B202-E703D964AF18}" dt="2020-04-16T11:25:10.908" v="643" actId="1076"/>
          <ac:picMkLst>
            <pc:docMk/>
            <pc:sldMk cId="3994516547" sldId="260"/>
            <ac:picMk id="5" creationId="{6F89167E-6FFF-4BCB-884C-C3FE09694249}"/>
          </ac:picMkLst>
        </pc:picChg>
        <pc:picChg chg="add mod">
          <ac:chgData name="Geoff Lane" userId="bf8a82a07e3cb3a3" providerId="LiveId" clId="{EAA4F1BF-774D-4606-B202-E703D964AF18}" dt="2020-04-16T11:24:56.216" v="640" actId="14100"/>
          <ac:picMkLst>
            <pc:docMk/>
            <pc:sldMk cId="3994516547" sldId="260"/>
            <ac:picMk id="7" creationId="{2D97ADD2-2627-41D2-919F-03C8CC819C0D}"/>
          </ac:picMkLst>
        </pc:picChg>
        <pc:picChg chg="add mod">
          <ac:chgData name="Geoff Lane" userId="bf8a82a07e3cb3a3" providerId="LiveId" clId="{EAA4F1BF-774D-4606-B202-E703D964AF18}" dt="2020-04-16T11:24:58.914" v="641" actId="1076"/>
          <ac:picMkLst>
            <pc:docMk/>
            <pc:sldMk cId="3994516547" sldId="260"/>
            <ac:picMk id="9" creationId="{CBB62111-BD1D-463A-AAE3-AC13DAA736F3}"/>
          </ac:picMkLst>
        </pc:picChg>
      </pc:sldChg>
      <pc:sldChg chg="add del">
        <pc:chgData name="Geoff Lane" userId="bf8a82a07e3cb3a3" providerId="LiveId" clId="{EAA4F1BF-774D-4606-B202-E703D964AF18}" dt="2020-04-16T12:45:10.172" v="668" actId="47"/>
        <pc:sldMkLst>
          <pc:docMk/>
          <pc:sldMk cId="1735206703" sldId="261"/>
        </pc:sldMkLst>
      </pc:sldChg>
      <pc:sldChg chg="addSp modSp add">
        <pc:chgData name="Geoff Lane" userId="bf8a82a07e3cb3a3" providerId="LiveId" clId="{EAA4F1BF-774D-4606-B202-E703D964AF18}" dt="2020-04-16T13:28:16.355" v="1004" actId="1076"/>
        <pc:sldMkLst>
          <pc:docMk/>
          <pc:sldMk cId="3723733832" sldId="262"/>
        </pc:sldMkLst>
        <pc:spChg chg="mod">
          <ac:chgData name="Geoff Lane" userId="bf8a82a07e3cb3a3" providerId="LiveId" clId="{EAA4F1BF-774D-4606-B202-E703D964AF18}" dt="2020-04-16T12:45:07.140" v="667" actId="20577"/>
          <ac:spMkLst>
            <pc:docMk/>
            <pc:sldMk cId="3723733832" sldId="262"/>
            <ac:spMk id="2" creationId="{A9B77887-751A-434C-BCDC-73FB06987D63}"/>
          </ac:spMkLst>
        </pc:spChg>
        <pc:picChg chg="add mod ord">
          <ac:chgData name="Geoff Lane" userId="bf8a82a07e3cb3a3" providerId="LiveId" clId="{EAA4F1BF-774D-4606-B202-E703D964AF18}" dt="2020-04-16T13:28:16.355" v="1004" actId="1076"/>
          <ac:picMkLst>
            <pc:docMk/>
            <pc:sldMk cId="3723733832" sldId="262"/>
            <ac:picMk id="5" creationId="{ABE1854C-68AC-4DE3-8556-F9864A770C09}"/>
          </ac:picMkLst>
        </pc:picChg>
      </pc:sldChg>
      <pc:sldChg chg="modSp add modAnim">
        <pc:chgData name="Geoff Lane" userId="bf8a82a07e3cb3a3" providerId="LiveId" clId="{EAA4F1BF-774D-4606-B202-E703D964AF18}" dt="2020-04-16T13:29:17.325" v="1006"/>
        <pc:sldMkLst>
          <pc:docMk/>
          <pc:sldMk cId="1370059635" sldId="263"/>
        </pc:sldMkLst>
        <pc:spChg chg="mod">
          <ac:chgData name="Geoff Lane" userId="bf8a82a07e3cb3a3" providerId="LiveId" clId="{EAA4F1BF-774D-4606-B202-E703D964AF18}" dt="2020-04-16T13:24:39.282" v="746" actId="20577"/>
          <ac:spMkLst>
            <pc:docMk/>
            <pc:sldMk cId="1370059635" sldId="263"/>
            <ac:spMk id="2" creationId="{47BA0C1F-AAB2-457C-84BE-7E41937F7777}"/>
          </ac:spMkLst>
        </pc:spChg>
        <pc:spChg chg="mod">
          <ac:chgData name="Geoff Lane" userId="bf8a82a07e3cb3a3" providerId="LiveId" clId="{EAA4F1BF-774D-4606-B202-E703D964AF18}" dt="2020-04-16T13:27:24.130" v="998" actId="20577"/>
          <ac:spMkLst>
            <pc:docMk/>
            <pc:sldMk cId="1370059635" sldId="263"/>
            <ac:spMk id="3" creationId="{E170A39B-9782-47B0-9D73-6D120E2F62CA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645C3-12D1-4EE9-8CFC-195F795F46E6}" type="datetimeFigureOut">
              <a:rPr lang="en-GB" smtClean="0"/>
              <a:t>16/04/2020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2A5160D6-9A80-42C5-896D-23812A12315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6211713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645C3-12D1-4EE9-8CFC-195F795F46E6}" type="datetimeFigureOut">
              <a:rPr lang="en-GB" smtClean="0"/>
              <a:t>16/04/2020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5160D6-9A80-42C5-896D-23812A12315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611908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645C3-12D1-4EE9-8CFC-195F795F46E6}" type="datetimeFigureOut">
              <a:rPr lang="en-GB" smtClean="0"/>
              <a:t>16/04/2020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2A5160D6-9A80-42C5-896D-23812A12315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28500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645C3-12D1-4EE9-8CFC-195F795F46E6}" type="datetimeFigureOut">
              <a:rPr lang="en-GB" smtClean="0"/>
              <a:t>16/04/2020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5160D6-9A80-42C5-896D-23812A12315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35889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645C3-12D1-4EE9-8CFC-195F795F46E6}" type="datetimeFigureOut">
              <a:rPr lang="en-GB" smtClean="0"/>
              <a:t>16/04/2020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5160D6-9A80-42C5-896D-23812A12315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231309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645C3-12D1-4EE9-8CFC-195F795F46E6}" type="datetimeFigureOut">
              <a:rPr lang="en-GB" smtClean="0"/>
              <a:t>16/04/2020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5160D6-9A80-42C5-896D-23812A12315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66019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645C3-12D1-4EE9-8CFC-195F795F46E6}" type="datetimeFigureOut">
              <a:rPr lang="en-GB" smtClean="0"/>
              <a:t>16/04/2020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5160D6-9A80-42C5-896D-23812A12315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366017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645C3-12D1-4EE9-8CFC-195F795F46E6}" type="datetimeFigureOut">
              <a:rPr lang="en-GB" smtClean="0"/>
              <a:t>16/04/2020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5160D6-9A80-42C5-896D-23812A12315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72299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645C3-12D1-4EE9-8CFC-195F795F46E6}" type="datetimeFigureOut">
              <a:rPr lang="en-GB" smtClean="0"/>
              <a:t>16/04/2020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5160D6-9A80-42C5-896D-23812A12315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3271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645C3-12D1-4EE9-8CFC-195F795F46E6}" type="datetimeFigureOut">
              <a:rPr lang="en-GB" smtClean="0"/>
              <a:t>16/04/2020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2A5160D6-9A80-42C5-896D-23812A12315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02812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645C3-12D1-4EE9-8CFC-195F795F46E6}" type="datetimeFigureOut">
              <a:rPr lang="en-GB" smtClean="0"/>
              <a:t>16/04/2020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2A5160D6-9A80-42C5-896D-23812A12315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043521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645C3-12D1-4EE9-8CFC-195F795F46E6}" type="datetimeFigureOut">
              <a:rPr lang="en-GB" smtClean="0"/>
              <a:t>16/04/2020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2A5160D6-9A80-42C5-896D-23812A12315B}" type="slidenum">
              <a:rPr lang="en-GB" smtClean="0"/>
              <a:t>‹#›</a:t>
            </a:fld>
            <a:endParaRPr lang="en-GB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00551629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645C3-12D1-4EE9-8CFC-195F795F46E6}" type="datetimeFigureOut">
              <a:rPr lang="en-GB" smtClean="0"/>
              <a:t>16/04/2020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2A5160D6-9A80-42C5-896D-23812A12315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75997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645C3-12D1-4EE9-8CFC-195F795F46E6}" type="datetimeFigureOut">
              <a:rPr lang="en-GB" smtClean="0"/>
              <a:t>16/04/2020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5160D6-9A80-42C5-896D-23812A12315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6834422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645C3-12D1-4EE9-8CFC-195F795F46E6}" type="datetimeFigureOut">
              <a:rPr lang="en-GB" smtClean="0"/>
              <a:t>16/04/2020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5160D6-9A80-42C5-896D-23812A12315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828964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645C3-12D1-4EE9-8CFC-195F795F46E6}" type="datetimeFigureOut">
              <a:rPr lang="en-GB" smtClean="0"/>
              <a:t>16/04/2020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5160D6-9A80-42C5-896D-23812A12315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219928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A91645C3-12D1-4EE9-8CFC-195F795F46E6}" type="datetimeFigureOut">
              <a:rPr lang="en-GB" smtClean="0"/>
              <a:t>16/04/2020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2A5160D6-9A80-42C5-896D-23812A12315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1958269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1645C3-12D1-4EE9-8CFC-195F795F46E6}" type="datetimeFigureOut">
              <a:rPr lang="en-GB" smtClean="0"/>
              <a:t>16/04/2020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5160D6-9A80-42C5-896D-23812A12315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3237728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  <p:sldLayoutId id="2147483804" r:id="rId12"/>
    <p:sldLayoutId id="2147483805" r:id="rId13"/>
    <p:sldLayoutId id="2147483806" r:id="rId14"/>
    <p:sldLayoutId id="2147483807" r:id="rId15"/>
    <p:sldLayoutId id="2147483808" r:id="rId16"/>
    <p:sldLayoutId id="2147483809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6000"/>
                <a:shade val="100000"/>
                <a:hueMod val="106000"/>
                <a:satMod val="220000"/>
                <a:lumMod val="140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69000"/>
                <a:hueMod val="88000"/>
                <a:satMod val="16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2D250EF1-5896-4DE9-80B8-FD010E81EF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824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computer sitting on top of a table&#10;&#10;Description automatically generated">
            <a:extLst>
              <a:ext uri="{FF2B5EF4-FFF2-40B4-BE49-F238E27FC236}">
                <a16:creationId xmlns:a16="http://schemas.microsoft.com/office/drawing/2014/main" id="{F0866D97-F693-4F0E-9879-1605937694C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alphaModFix amt="41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936" r="9091"/>
          <a:stretch/>
        </p:blipFill>
        <p:spPr>
          <a:xfrm>
            <a:off x="-3176" y="10"/>
            <a:ext cx="12192000" cy="6857991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4C9C58DE-F78C-4FDB-820F-699BE902DF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0" y="4249541"/>
            <a:ext cx="8968085" cy="1660332"/>
          </a:xfrm>
          <a:prstGeom prst="rect">
            <a:avLst/>
          </a:prstGeom>
          <a:solidFill>
            <a:schemeClr val="bg1">
              <a:lumMod val="95000"/>
              <a:lumOff val="5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03FF877-521A-4C9B-A8E6-89D8D3A9903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0322" y="4402667"/>
            <a:ext cx="8133478" cy="940240"/>
          </a:xfrm>
        </p:spPr>
        <p:txBody>
          <a:bodyPr>
            <a:normAutofit fontScale="90000"/>
          </a:bodyPr>
          <a:lstStyle/>
          <a:p>
            <a:r>
              <a:rPr lang="en-GB" sz="4800" dirty="0"/>
              <a:t>Personal Finance Software (PFS)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8434A71-4A2B-4149-A4BC-70753F6AE6D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0322" y="5342302"/>
            <a:ext cx="8133478" cy="406566"/>
          </a:xfrm>
        </p:spPr>
        <p:txBody>
          <a:bodyPr>
            <a:normAutofit/>
          </a:bodyPr>
          <a:lstStyle/>
          <a:p>
            <a:endParaRPr lang="en-GB" sz="180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706840C-0A25-42AF-BB13-A948CEF45E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11715" y="4249541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6DAD933-5550-4A10-9292-A05B0154D2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902314"/>
            <a:ext cx="8968085" cy="275942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1FDEF4A-4633-42EF-9FE5-D93BFBFD96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11715" y="5902314"/>
            <a:ext cx="3080285" cy="275942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91829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F3FC14-3F23-48C8-8780-1BCB516D7E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What is PFS?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8F4893-61FA-4BE8-B34D-167005D772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PSF is software that helps you track your finances to make smarter financial choices.</a:t>
            </a:r>
          </a:p>
          <a:p>
            <a:r>
              <a:rPr lang="en-GB" dirty="0"/>
              <a:t>Based on current and previous spending, it can forecast your expenditure for the future.</a:t>
            </a:r>
          </a:p>
          <a:p>
            <a:r>
              <a:rPr lang="en-GB" dirty="0"/>
              <a:t>Outputs plenty of reports and graphs to see where your money goes.</a:t>
            </a:r>
          </a:p>
          <a:p>
            <a:r>
              <a:rPr lang="en-GB" dirty="0"/>
              <a:t>Maybe online, downloaded to your computer or both. Perhaps an App on your smartphone.</a:t>
            </a:r>
          </a:p>
          <a:p>
            <a:r>
              <a:rPr lang="en-GB" dirty="0"/>
              <a:t>You could use a spreadsheet!</a:t>
            </a:r>
          </a:p>
        </p:txBody>
      </p:sp>
    </p:spTree>
    <p:extLst>
      <p:ext uri="{BB962C8B-B14F-4D97-AF65-F5344CB8AC3E}">
        <p14:creationId xmlns:p14="http://schemas.microsoft.com/office/powerpoint/2010/main" val="6776085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611269-EEB9-43F5-8F60-5E928AB402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Features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7B587B-585B-43B2-A9B3-AFA294B8F74F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dirty="0"/>
              <a:t>Set up Bank accounts, Credit cards, Premium bonds, PayPal &amp; Investments</a:t>
            </a:r>
          </a:p>
          <a:p>
            <a:r>
              <a:rPr lang="en-GB" dirty="0"/>
              <a:t>Standing order payments and Direct debits</a:t>
            </a:r>
          </a:p>
          <a:p>
            <a:r>
              <a:rPr lang="en-GB" dirty="0"/>
              <a:t>Incomes</a:t>
            </a:r>
          </a:p>
          <a:p>
            <a:r>
              <a:rPr lang="en-GB" dirty="0"/>
              <a:t>Frequency Annually, monthly, 4 weekly etc.</a:t>
            </a:r>
          </a:p>
          <a:p>
            <a:r>
              <a:rPr lang="en-GB" dirty="0"/>
              <a:t>Linked to online App.</a:t>
            </a:r>
          </a:p>
          <a:p>
            <a:r>
              <a:rPr lang="en-GB" dirty="0"/>
              <a:t>Budgeting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B40BD4C-CC6D-4BCD-BD07-81D66F7B3CC4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dirty="0"/>
              <a:t>Expense and income categories</a:t>
            </a:r>
          </a:p>
          <a:p>
            <a:r>
              <a:rPr lang="en-GB" dirty="0"/>
              <a:t>Grouping of accounts</a:t>
            </a:r>
          </a:p>
          <a:p>
            <a:r>
              <a:rPr lang="en-GB" dirty="0"/>
              <a:t>Grouping of categories</a:t>
            </a:r>
          </a:p>
          <a:p>
            <a:r>
              <a:rPr lang="en-GB" dirty="0"/>
              <a:t>Split transactions</a:t>
            </a:r>
          </a:p>
          <a:p>
            <a:r>
              <a:rPr lang="en-GB" dirty="0"/>
              <a:t>Import statements from your bank</a:t>
            </a:r>
          </a:p>
          <a:p>
            <a:r>
              <a:rPr lang="en-GB" dirty="0"/>
              <a:t>Transfer between accounts</a:t>
            </a:r>
          </a:p>
          <a:p>
            <a:r>
              <a:rPr lang="en-GB" dirty="0"/>
              <a:t>Generate Reports &amp; Graphs</a:t>
            </a:r>
          </a:p>
          <a:p>
            <a:r>
              <a:rPr lang="en-GB" dirty="0"/>
              <a:t>Add “tags” for important projects</a:t>
            </a:r>
          </a:p>
        </p:txBody>
      </p:sp>
    </p:spTree>
    <p:extLst>
      <p:ext uri="{BB962C8B-B14F-4D97-AF65-F5344CB8AC3E}">
        <p14:creationId xmlns:p14="http://schemas.microsoft.com/office/powerpoint/2010/main" val="29945260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cell phone&#10;&#10;Description automatically generated">
            <a:extLst>
              <a:ext uri="{FF2B5EF4-FFF2-40B4-BE49-F238E27FC236}">
                <a16:creationId xmlns:a16="http://schemas.microsoft.com/office/drawing/2014/main" id="{0E6F1E38-CCFD-43C8-93A8-DC4764FDB6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651" y="513171"/>
            <a:ext cx="10138698" cy="5831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54803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cell phone&#10;&#10;Description automatically generated">
            <a:extLst>
              <a:ext uri="{FF2B5EF4-FFF2-40B4-BE49-F238E27FC236}">
                <a16:creationId xmlns:a16="http://schemas.microsoft.com/office/drawing/2014/main" id="{FD0F4EF2-D17E-4C57-8027-BC26CE2746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639" y="371959"/>
            <a:ext cx="8920320" cy="1362652"/>
          </a:xfrm>
          <a:prstGeom prst="rect">
            <a:avLst/>
          </a:prstGeom>
        </p:spPr>
      </p:pic>
      <p:pic>
        <p:nvPicPr>
          <p:cNvPr id="5" name="Picture 4" descr="A close up of a sign&#10;&#10;Description automatically generated">
            <a:extLst>
              <a:ext uri="{FF2B5EF4-FFF2-40B4-BE49-F238E27FC236}">
                <a16:creationId xmlns:a16="http://schemas.microsoft.com/office/drawing/2014/main" id="{6F89167E-6FFF-4BCB-884C-C3FE096942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639" y="1734611"/>
            <a:ext cx="8920320" cy="1362652"/>
          </a:xfrm>
          <a:prstGeom prst="rect">
            <a:avLst/>
          </a:prstGeom>
        </p:spPr>
      </p:pic>
      <p:pic>
        <p:nvPicPr>
          <p:cNvPr id="7" name="Picture 6" descr="A screenshot of a cell phone&#10;&#10;Description automatically generated">
            <a:extLst>
              <a:ext uri="{FF2B5EF4-FFF2-40B4-BE49-F238E27FC236}">
                <a16:creationId xmlns:a16="http://schemas.microsoft.com/office/drawing/2014/main" id="{2D97ADD2-2627-41D2-919F-03C8CC819C0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638" y="3429000"/>
            <a:ext cx="4888640" cy="2320870"/>
          </a:xfrm>
          <a:prstGeom prst="rect">
            <a:avLst/>
          </a:prstGeom>
        </p:spPr>
      </p:pic>
      <p:pic>
        <p:nvPicPr>
          <p:cNvPr id="9" name="Picture 8" descr="A picture containing bird&#10;&#10;Description automatically generated">
            <a:extLst>
              <a:ext uri="{FF2B5EF4-FFF2-40B4-BE49-F238E27FC236}">
                <a16:creationId xmlns:a16="http://schemas.microsoft.com/office/drawing/2014/main" id="{CBB62111-BD1D-463A-AAE3-AC13DAA736F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2001" y="3429000"/>
            <a:ext cx="5715762" cy="23208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45165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BA0C1F-AAB2-457C-84BE-7E41937F77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Costs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70A39B-9782-47B0-9D73-6D120E2F62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Some are free.</a:t>
            </a:r>
          </a:p>
          <a:p>
            <a:r>
              <a:rPr lang="en-GB" dirty="0"/>
              <a:t>The free ones normally have a paid version with more features.</a:t>
            </a:r>
          </a:p>
          <a:p>
            <a:r>
              <a:rPr lang="en-GB" dirty="0"/>
              <a:t>Costs might be for a one of purchase; ranging from about £25 to £50. (Many are priced in Dollars)</a:t>
            </a:r>
          </a:p>
          <a:p>
            <a:r>
              <a:rPr lang="en-GB" dirty="0"/>
              <a:t>Some are priced per month or per year; try the free version first.</a:t>
            </a:r>
          </a:p>
        </p:txBody>
      </p:sp>
    </p:spTree>
    <p:extLst>
      <p:ext uri="{BB962C8B-B14F-4D97-AF65-F5344CB8AC3E}">
        <p14:creationId xmlns:p14="http://schemas.microsoft.com/office/powerpoint/2010/main" val="13700596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BE1854C-68AC-4DE3-8556-F9864A770C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322" y="4101893"/>
            <a:ext cx="4026716" cy="226115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9B77887-751A-434C-BCDC-73FB06987D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Lets see one in action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D4AC591-1FA1-4687-9AC3-BEEA6A2E306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23733832"/>
      </p:ext>
    </p:extLst>
  </p:cSld>
  <p:clrMapOvr>
    <a:masterClrMapping/>
  </p:clrMapOvr>
</p:sld>
</file>

<file path=ppt/theme/theme1.xml><?xml version="1.0" encoding="utf-8"?>
<a:theme xmlns:a="http://schemas.openxmlformats.org/drawingml/2006/main" name="Berlin">
  <a:themeElements>
    <a:clrScheme name="Berlin">
      <a:dk1>
        <a:sysClr val="windowText" lastClr="000000"/>
      </a:dk1>
      <a:lt1>
        <a:sysClr val="window" lastClr="FFFFFF"/>
      </a:lt1>
      <a:dk2>
        <a:srgbClr val="8D4585"/>
      </a:dk2>
      <a:lt2>
        <a:srgbClr val="E7E6E6"/>
      </a:lt2>
      <a:accent1>
        <a:srgbClr val="F35AE6"/>
      </a:accent1>
      <a:accent2>
        <a:srgbClr val="FC5283"/>
      </a:accent2>
      <a:accent3>
        <a:srgbClr val="F67C64"/>
      </a:accent3>
      <a:accent4>
        <a:srgbClr val="F89F65"/>
      </a:accent4>
      <a:accent5>
        <a:srgbClr val="55C6BA"/>
      </a:accent5>
      <a:accent6>
        <a:srgbClr val="84A3FD"/>
      </a:accent6>
      <a:hlink>
        <a:srgbClr val="6ED4F6"/>
      </a:hlink>
      <a:folHlink>
        <a:srgbClr val="9FECFC"/>
      </a:folHlink>
    </a:clrScheme>
    <a:fontScheme name="Berlin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106000"/>
                <a:satMod val="220000"/>
                <a:lumMod val="140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69000"/>
                <a:hueMod val="88000"/>
                <a:satMod val="16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7D30EEFE-7128-4DE5-8A0D-8D4EF32CB0A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109</TotalTime>
  <Words>207</Words>
  <Application>Microsoft Office PowerPoint</Application>
  <PresentationFormat>Widescreen</PresentationFormat>
  <Paragraphs>28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Trebuchet MS</vt:lpstr>
      <vt:lpstr>Berlin</vt:lpstr>
      <vt:lpstr>Personal Finance Software (PFS)</vt:lpstr>
      <vt:lpstr>What is PFS?</vt:lpstr>
      <vt:lpstr>Features</vt:lpstr>
      <vt:lpstr>PowerPoint Presentation</vt:lpstr>
      <vt:lpstr>PowerPoint Presentation</vt:lpstr>
      <vt:lpstr>Costs</vt:lpstr>
      <vt:lpstr>Lets see one in action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Personal Finance Software (PFS)</dc:title>
  <dc:creator>Geoff Lane</dc:creator>
  <cp:lastModifiedBy>Geoff Lane</cp:lastModifiedBy>
  <cp:revision>2</cp:revision>
  <dcterms:created xsi:type="dcterms:W3CDTF">2020-04-16T10:11:21Z</dcterms:created>
  <dcterms:modified xsi:type="dcterms:W3CDTF">2020-04-16T13:30:08Z</dcterms:modified>
</cp:coreProperties>
</file>