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196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2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845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0224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971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082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134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501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77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010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394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753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080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686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633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152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173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55074-EDF9-44E2-87C1-45DA8F63B434}" type="datetimeFigureOut">
              <a:rPr lang="en-GB" smtClean="0"/>
              <a:t>14/10/2020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CC02C-F2A4-4A28-A247-4ED515D5C9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09037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DC83C-B3BF-4B8D-9802-83DC630538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 Introduction to MS Excel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C5EB90-F5F2-4CD8-AD43-743162BCA2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714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11B9D-A686-4E4B-B779-282C84272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Excel?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425DE-FF65-4880-A1D8-9EE42FA64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MS Excel is one of the most popular applications of all time</a:t>
            </a:r>
          </a:p>
          <a:p>
            <a:r>
              <a:rPr lang="en-GB" dirty="0"/>
              <a:t>Hundreds of millions of people use it</a:t>
            </a:r>
          </a:p>
          <a:p>
            <a:r>
              <a:rPr lang="en-GB" dirty="0"/>
              <a:t>Performs financial, mathematical or statistical calculations on all sorts of data.</a:t>
            </a:r>
          </a:p>
          <a:p>
            <a:r>
              <a:rPr lang="en-GB" dirty="0"/>
              <a:t>You can create graphs of simple data records</a:t>
            </a:r>
          </a:p>
          <a:p>
            <a:r>
              <a:rPr lang="en-GB" dirty="0"/>
              <a:t>Or, like “Spreadsheet Phil”, run the country’s finances on it!</a:t>
            </a:r>
          </a:p>
        </p:txBody>
      </p:sp>
    </p:spTree>
    <p:extLst>
      <p:ext uri="{BB962C8B-B14F-4D97-AF65-F5344CB8AC3E}">
        <p14:creationId xmlns:p14="http://schemas.microsoft.com/office/powerpoint/2010/main" val="369231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3CC6C-B288-44D0-A75A-146CD3F03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BBDA8-F3BE-4FCF-AE50-0CE14C9D90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Range:  </a:t>
            </a:r>
          </a:p>
          <a:p>
            <a:r>
              <a:rPr lang="en-GB" dirty="0"/>
              <a:t>A range is a collection of 2 or more cells. It might be a column, a row or a group of cells together in a block</a:t>
            </a:r>
          </a:p>
          <a:p>
            <a:r>
              <a:rPr lang="en-GB" dirty="0"/>
              <a:t>Formulas and Functions:  </a:t>
            </a:r>
          </a:p>
          <a:p>
            <a:r>
              <a:rPr lang="en-GB" dirty="0"/>
              <a:t>A </a:t>
            </a:r>
            <a:r>
              <a:rPr lang="en-GB" b="1" i="1" dirty="0"/>
              <a:t>Formula </a:t>
            </a:r>
            <a:r>
              <a:rPr lang="en-GB" dirty="0"/>
              <a:t>is an expression that calculates the value of a cell.</a:t>
            </a:r>
          </a:p>
          <a:p>
            <a:r>
              <a:rPr lang="en-GB" b="1" i="1" dirty="0"/>
              <a:t>Functions</a:t>
            </a:r>
            <a:r>
              <a:rPr lang="en-GB" dirty="0"/>
              <a:t> are predefined formulas and are already available in Excel.</a:t>
            </a:r>
          </a:p>
          <a:p>
            <a:endParaRPr lang="en-GB" dirty="0"/>
          </a:p>
          <a:p>
            <a:r>
              <a:rPr lang="en-GB" dirty="0"/>
              <a:t>Lets take a look.</a:t>
            </a:r>
          </a:p>
        </p:txBody>
      </p:sp>
    </p:spTree>
    <p:extLst>
      <p:ext uri="{BB962C8B-B14F-4D97-AF65-F5344CB8AC3E}">
        <p14:creationId xmlns:p14="http://schemas.microsoft.com/office/powerpoint/2010/main" val="390074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226</TotalTime>
  <Words>128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Trebuchet MS</vt:lpstr>
      <vt:lpstr>Berlin</vt:lpstr>
      <vt:lpstr>An Introduction to MS Excel</vt:lpstr>
      <vt:lpstr>What is Excel?</vt:lpstr>
      <vt:lpstr>Important Concepts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Lane</dc:creator>
  <cp:lastModifiedBy>Geoff Lane</cp:lastModifiedBy>
  <cp:revision>5</cp:revision>
  <dcterms:created xsi:type="dcterms:W3CDTF">2020-10-13T12:44:22Z</dcterms:created>
  <dcterms:modified xsi:type="dcterms:W3CDTF">2020-10-14T15:13:07Z</dcterms:modified>
</cp:coreProperties>
</file>