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4"/>
  </p:notesMasterIdLst>
  <p:sldIdLst>
    <p:sldId id="256" r:id="rId2"/>
    <p:sldId id="257" r:id="rId3"/>
    <p:sldId id="267" r:id="rId4"/>
    <p:sldId id="268" r:id="rId5"/>
    <p:sldId id="260" r:id="rId6"/>
    <p:sldId id="261" r:id="rId7"/>
    <p:sldId id="262" r:id="rId8"/>
    <p:sldId id="269" r:id="rId9"/>
    <p:sldId id="263"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0740" autoAdjust="0"/>
  </p:normalViewPr>
  <p:slideViewPr>
    <p:cSldViewPr snapToGrid="0">
      <p:cViewPr varScale="1">
        <p:scale>
          <a:sx n="80" d="100"/>
          <a:sy n="80" d="100"/>
        </p:scale>
        <p:origin x="3426" y="96"/>
      </p:cViewPr>
      <p:guideLst/>
    </p:cSldViewPr>
  </p:slideViewPr>
  <p:notesTextViewPr>
    <p:cViewPr>
      <p:scale>
        <a:sx n="1" d="1"/>
        <a:sy n="1" d="1"/>
      </p:scale>
      <p:origin x="0" y="0"/>
    </p:cViewPr>
  </p:notesTextViewPr>
  <p:notesViewPr>
    <p:cSldViewPr snapToGrid="0">
      <p:cViewPr varScale="1">
        <p:scale>
          <a:sx n="87" d="100"/>
          <a:sy n="87" d="100"/>
        </p:scale>
        <p:origin x="576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hyperlink" Target="https://uk.crucial.com/" TargetMode="Externa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diagrams/_rels/data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6.png"/><Relationship Id="rId5" Type="http://schemas.openxmlformats.org/officeDocument/2006/relationships/hyperlink" Target="https://uk.crucial.com/" TargetMode="External"/><Relationship Id="rId4" Type="http://schemas.openxmlformats.org/officeDocument/2006/relationships/image" Target="../media/image5.svg"/><Relationship Id="rId9" Type="http://schemas.openxmlformats.org/officeDocument/2006/relationships/image" Target="../media/image9.svg"/></Relationships>
</file>

<file path=ppt/diagrams/_rels/drawing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GB" dirty="0"/>
            <a:t>Memory is used to store data and instructions.</a:t>
          </a:r>
          <a:endParaRPr lang="en-US" dirty="0"/>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22174978-73D6-4ABC-9B71-2AFFF05E3D9C}">
      <dgm:prSet/>
      <dgm:spPr/>
      <dgm:t>
        <a:bodyPr/>
        <a:lstStyle/>
        <a:p>
          <a:r>
            <a:rPr lang="en-GB" dirty="0"/>
            <a:t>Memory is made up of a large number of Cells – each capable of storing a piece of information</a:t>
          </a:r>
          <a:endParaRPr lang="en-US" dirty="0"/>
        </a:p>
      </dgm:t>
    </dgm:pt>
    <dgm:pt modelId="{E8152B59-09E8-442C-AAB4-BE194800CF63}" type="parTrans" cxnId="{42B93A89-5BDC-4434-AC8F-D9DAAD0E33BB}">
      <dgm:prSet/>
      <dgm:spPr/>
      <dgm:t>
        <a:bodyPr/>
        <a:lstStyle/>
        <a:p>
          <a:endParaRPr lang="en-US"/>
        </a:p>
      </dgm:t>
    </dgm:pt>
    <dgm:pt modelId="{6FA23CAE-91AA-447E-BA79-1F06DB781219}" type="sibTrans" cxnId="{42B93A89-5BDC-4434-AC8F-D9DAAD0E33BB}">
      <dgm:prSet/>
      <dgm:spPr/>
      <dgm:t>
        <a:bodyPr/>
        <a:lstStyle/>
        <a:p>
          <a:endParaRPr lang="en-US"/>
        </a:p>
      </dgm:t>
    </dgm:pt>
    <dgm:pt modelId="{63D65DE9-D87E-4875-8CD9-3E8F4372739B}">
      <dgm:prSet/>
      <dgm:spPr/>
      <dgm:t>
        <a:bodyPr/>
        <a:lstStyle/>
        <a:p>
          <a:r>
            <a:rPr lang="en-GB"/>
            <a:t>The more Memory available, the more you can store.</a:t>
          </a:r>
          <a:endParaRPr lang="en-US"/>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GB" dirty="0"/>
            <a:t>End result, more Memory = more storage = faster computer.</a:t>
          </a:r>
          <a:endParaRPr lang="en-US" dirty="0"/>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GB" dirty="0"/>
            <a:t>There are three primary types of Memory.</a:t>
          </a:r>
          <a:endParaRPr lang="en-US" dirty="0"/>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22174978-73D6-4ABC-9B71-2AFFF05E3D9C}">
      <dgm:prSet/>
      <dgm:spPr/>
      <dgm:t>
        <a:bodyPr/>
        <a:lstStyle/>
        <a:p>
          <a:r>
            <a:rPr lang="en-GB" dirty="0"/>
            <a:t>1. Cache Memory</a:t>
          </a:r>
          <a:endParaRPr lang="en-US" dirty="0"/>
        </a:p>
      </dgm:t>
    </dgm:pt>
    <dgm:pt modelId="{E8152B59-09E8-442C-AAB4-BE194800CF63}" type="parTrans" cxnId="{42B93A89-5BDC-4434-AC8F-D9DAAD0E33BB}">
      <dgm:prSet/>
      <dgm:spPr/>
      <dgm:t>
        <a:bodyPr/>
        <a:lstStyle/>
        <a:p>
          <a:endParaRPr lang="en-US"/>
        </a:p>
      </dgm:t>
    </dgm:pt>
    <dgm:pt modelId="{6FA23CAE-91AA-447E-BA79-1F06DB781219}" type="sibTrans" cxnId="{42B93A89-5BDC-4434-AC8F-D9DAAD0E33BB}">
      <dgm:prSet/>
      <dgm:spPr/>
      <dgm:t>
        <a:bodyPr/>
        <a:lstStyle/>
        <a:p>
          <a:endParaRPr lang="en-US"/>
        </a:p>
      </dgm:t>
    </dgm:pt>
    <dgm:pt modelId="{63D65DE9-D87E-4875-8CD9-3E8F4372739B}">
      <dgm:prSet/>
      <dgm:spPr/>
      <dgm:t>
        <a:bodyPr/>
        <a:lstStyle/>
        <a:p>
          <a:r>
            <a:rPr lang="en-GB" dirty="0"/>
            <a:t>2. Primary Memory / Main Memory.</a:t>
          </a:r>
          <a:endParaRPr lang="en-US" dirty="0"/>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GB" dirty="0"/>
            <a:t>3. Secondary Memory.</a:t>
          </a:r>
          <a:endParaRPr lang="en-US" dirty="0"/>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US" dirty="0"/>
            <a:t>Very high-speed memory. </a:t>
          </a:r>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22174978-73D6-4ABC-9B71-2AFFF05E3D9C}">
      <dgm:prSet/>
      <dgm:spPr/>
      <dgm:t>
        <a:bodyPr/>
        <a:lstStyle/>
        <a:p>
          <a:r>
            <a:rPr lang="en-US" dirty="0"/>
            <a:t>Acts as a buffer between the CPU and main memory.</a:t>
          </a:r>
        </a:p>
      </dgm:t>
    </dgm:pt>
    <dgm:pt modelId="{E8152B59-09E8-442C-AAB4-BE194800CF63}" type="parTrans" cxnId="{42B93A89-5BDC-4434-AC8F-D9DAAD0E33BB}">
      <dgm:prSet/>
      <dgm:spPr/>
      <dgm:t>
        <a:bodyPr/>
        <a:lstStyle/>
        <a:p>
          <a:endParaRPr lang="en-US"/>
        </a:p>
      </dgm:t>
    </dgm:pt>
    <dgm:pt modelId="{6FA23CAE-91AA-447E-BA79-1F06DB781219}" type="sibTrans" cxnId="{42B93A89-5BDC-4434-AC8F-D9DAAD0E33BB}">
      <dgm:prSet/>
      <dgm:spPr/>
      <dgm:t>
        <a:bodyPr/>
        <a:lstStyle/>
        <a:p>
          <a:endParaRPr lang="en-US"/>
        </a:p>
      </dgm:t>
    </dgm:pt>
    <dgm:pt modelId="{63D65DE9-D87E-4875-8CD9-3E8F4372739B}">
      <dgm:prSet/>
      <dgm:spPr/>
      <dgm:t>
        <a:bodyPr/>
        <a:lstStyle/>
        <a:p>
          <a:r>
            <a:rPr lang="en-US" dirty="0"/>
            <a:t>Holds data and programmes that are frequently used for quicker access by the CPU</a:t>
          </a:r>
          <a:r>
            <a:rPr lang="en-GB" dirty="0"/>
            <a:t>.</a:t>
          </a:r>
          <a:endParaRPr lang="en-US" dirty="0"/>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Stores data for temporary use. Has limited capacity. Is very expensive</a:t>
          </a:r>
          <a:r>
            <a:rPr lang="en-GB" dirty="0"/>
            <a:t>.</a:t>
          </a:r>
          <a:endParaRPr lang="en-US" dirty="0"/>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GB" dirty="0"/>
            <a:t>Volatile memory, loss of power means loss of memory.</a:t>
          </a:r>
          <a:endParaRPr lang="en-US" dirty="0"/>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GB" dirty="0"/>
            <a:t>The more Memory available, the more you can </a:t>
          </a:r>
          <a:r>
            <a:rPr lang="en-GB" i="1" dirty="0"/>
            <a:t>temporarily</a:t>
          </a:r>
          <a:r>
            <a:rPr lang="en-GB" dirty="0"/>
            <a:t> store.</a:t>
          </a:r>
          <a:endParaRPr lang="en-US" dirty="0"/>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Two categories: RAM and ROM. </a:t>
          </a:r>
          <a:r>
            <a:rPr lang="en-US" b="1" dirty="0">
              <a:solidFill>
                <a:schemeClr val="accent1"/>
              </a:solidFill>
            </a:rPr>
            <a:t>R</a:t>
          </a:r>
          <a:r>
            <a:rPr lang="en-US" dirty="0"/>
            <a:t>andom </a:t>
          </a:r>
          <a:r>
            <a:rPr lang="en-US" b="1" dirty="0">
              <a:solidFill>
                <a:schemeClr val="accent1"/>
              </a:solidFill>
            </a:rPr>
            <a:t>A</a:t>
          </a:r>
          <a:r>
            <a:rPr lang="en-US" dirty="0"/>
            <a:t>ccess </a:t>
          </a:r>
          <a:r>
            <a:rPr lang="en-US" b="1" dirty="0">
              <a:solidFill>
                <a:schemeClr val="accent1"/>
              </a:solidFill>
            </a:rPr>
            <a:t>M</a:t>
          </a:r>
          <a:r>
            <a:rPr lang="en-US" dirty="0"/>
            <a:t>emory &amp; </a:t>
          </a:r>
          <a:r>
            <a:rPr lang="en-US" b="1" dirty="0">
              <a:solidFill>
                <a:schemeClr val="accent1"/>
              </a:solidFill>
            </a:rPr>
            <a:t>R</a:t>
          </a:r>
          <a:r>
            <a:rPr lang="en-US" dirty="0"/>
            <a:t>ead </a:t>
          </a:r>
          <a:r>
            <a:rPr lang="en-US" b="1" dirty="0">
              <a:solidFill>
                <a:schemeClr val="accent1"/>
              </a:solidFill>
            </a:rPr>
            <a:t>O</a:t>
          </a:r>
          <a:r>
            <a:rPr lang="en-US" dirty="0"/>
            <a:t>nly </a:t>
          </a:r>
          <a:r>
            <a:rPr lang="en-US" b="1" dirty="0">
              <a:solidFill>
                <a:schemeClr val="accent1"/>
              </a:solidFill>
            </a:rPr>
            <a:t>M</a:t>
          </a:r>
          <a:r>
            <a:rPr lang="en-US" dirty="0"/>
            <a:t>emory.</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GB" dirty="0"/>
            <a:t>Is the working memory of the computer.  Faster than Secondary memory, slower than cache memory.</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GB" dirty="0"/>
            <a:t>External memory or Non-volatile memory, stores data permanently. Think hard drive, floppy drive, CD, DVD, Flash Drive / Thumb drive, USB stick</a:t>
          </a:r>
          <a:endParaRPr lang="en-US" dirty="0"/>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GB" dirty="0"/>
            <a:t>The more Memory available, the more you can </a:t>
          </a:r>
          <a:r>
            <a:rPr lang="en-GB" i="1" dirty="0"/>
            <a:t>permanently</a:t>
          </a:r>
          <a:r>
            <a:rPr lang="en-GB" dirty="0"/>
            <a:t> store.</a:t>
          </a:r>
          <a:endParaRPr lang="en-US" dirty="0"/>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Not accessed directly by the CPU.  Transferred through main memory.</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GB" dirty="0"/>
            <a:t>Slower than the main memory, much slower than cache memory.</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US" dirty="0"/>
            <a:t>RAM is of two types: Static RAM (SRAM).  Dynamic RAM (DRAM)</a:t>
          </a:r>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US" dirty="0"/>
            <a:t>Dynamic: Short data life, needs to be refreshed. Compared to SRAM, is smaller, slower, cheaper and uses less power.</a:t>
          </a:r>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DRAM is the memory than people generally mean when they talk about computer memory.</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GB" dirty="0"/>
            <a:t>Static: Long life, no need to refresh, fast, expensive, used as cache memory.</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custLinFactNeighborX="-2"/>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US" dirty="0"/>
            <a:t>(Generally) read only, not write to.  Non-volatile.  Used in the boot up sequence</a:t>
          </a:r>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US" dirty="0"/>
            <a:t>Easy to test and more reliable than RAM. Contents are always known.</a:t>
          </a:r>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Static, does not require refreshing.</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GB" dirty="0"/>
            <a:t>Cannot be accidentally changed. Cheaper than RAM</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custLinFactNeighborX="-2"/>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US" dirty="0"/>
            <a:t>Check your current memory from Start | Settings | System | About | Device Specifications.</a:t>
          </a:r>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US" dirty="0"/>
            <a:t>Current version is DDR4 (Double Data Rate </a:t>
          </a:r>
          <a:r>
            <a:rPr lang="en-US" dirty="0" err="1"/>
            <a:t>ver</a:t>
          </a:r>
          <a:r>
            <a:rPr lang="en-US" dirty="0"/>
            <a:t> 4) from 2014. (DDR2 from 2003 &amp; DDR3 from 2007)</a:t>
          </a:r>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Different physical size for laptops. Different keyways for DDR3 and DDR4 etc.</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US" dirty="0"/>
            <a:t>Use a scanner to see what you could install. Download from </a:t>
          </a:r>
          <a:r>
            <a:rPr lang="en-GB" dirty="0">
              <a:solidFill>
                <a:schemeClr val="accent1">
                  <a:lumMod val="20000"/>
                  <a:lumOff val="80000"/>
                </a:schemeClr>
              </a:solidFill>
              <a:hlinkClick xmlns:r="http://schemas.openxmlformats.org/officeDocument/2006/relationships" r:id="rId1">
                <a:extLst>
                  <a:ext uri="{A12FA001-AC4F-418D-AE19-62706E023703}">
                    <ahyp:hlinkClr xmlns:ahyp="http://schemas.microsoft.com/office/drawing/2018/hyperlinkcolor" val="tx"/>
                  </a:ext>
                </a:extLst>
              </a:hlinkClick>
            </a:rPr>
            <a:t>https://uk.crucial.com/</a:t>
          </a:r>
          <a:r>
            <a:rPr lang="en-GB" dirty="0"/>
            <a:t> </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custLinFactNeighborX="-2"/>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r>
            <a:rPr lang="en-US" dirty="0"/>
            <a:t>How much. 8GB minimum. 16GB is better. 128GB Flying. Be realistic.</a:t>
          </a:r>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r>
            <a:rPr lang="en-US" dirty="0"/>
            <a:t>Other considerations:  Speed, Latency and voltage. Heat sinks and lights!</a:t>
          </a:r>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r>
            <a:rPr lang="en-US" dirty="0"/>
            <a:t>If adding a module (rather than replace), match the specifications.</a:t>
          </a:r>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r>
            <a:rPr lang="en-GB" dirty="0"/>
            <a:t>Your version of Windows and your motherboard will dictate the maximum possible. </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4"/>
      <dgm:spPr/>
    </dgm:pt>
    <dgm:pt modelId="{395879DB-9131-480F-ACAC-806D035D951A}" type="pres">
      <dgm:prSet presAssocID="{C8B796F0-805F-4E06-BD93-D78D53A8256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4">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4"/>
      <dgm:spPr/>
    </dgm:pt>
    <dgm:pt modelId="{A6A2F77B-63FB-48E8-8382-490F7A0C5999}" type="pres">
      <dgm:prSet presAssocID="{22174978-73D6-4ABC-9B71-2AFFF05E3D9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4">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4" custLinFactNeighborX="-2"/>
      <dgm:spPr/>
    </dgm:pt>
    <dgm:pt modelId="{CC1E7829-7699-4846-AC2F-3B3C4D93DBA6}" type="pres">
      <dgm:prSet presAssocID="{63D65DE9-D87E-4875-8CD9-3E8F4372739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4">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4"/>
      <dgm:spPr/>
    </dgm:pt>
    <dgm:pt modelId="{15F8468D-2D69-4F4E-85EE-B30E29A79E57}" type="pres">
      <dgm:prSet presAssocID="{82974DC7-FA99-4649-811B-FE63EF07E4C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4">
        <dgm:presLayoutVars>
          <dgm:chMax val="0"/>
          <dgm:chPref val="0"/>
        </dgm:presLayoutVars>
      </dgm:prSet>
      <dgm:spPr/>
    </dgm:pt>
  </dgm:ptLst>
  <dgm:cxnL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97B29D-F4FE-4D41-9D03-D91B5AE7DC9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8B796F0-805F-4E06-BD93-D78D53A8256A}">
      <dgm:prSet/>
      <dgm:spPr/>
      <dgm:t>
        <a:bodyPr/>
        <a:lstStyle/>
        <a:p>
          <a:pPr>
            <a:lnSpc>
              <a:spcPct val="100000"/>
            </a:lnSpc>
          </a:pPr>
          <a:r>
            <a:rPr lang="en-US" dirty="0"/>
            <a:t>How-To Geek</a:t>
          </a:r>
        </a:p>
        <a:p>
          <a:pPr>
            <a:lnSpc>
              <a:spcPct val="100000"/>
            </a:lnSpc>
          </a:pPr>
          <a:r>
            <a:rPr lang="en-GB" dirty="0"/>
            <a:t>https://www.howtogeek.com/346541/how-to-upgrade-or-replace-your-pcs-ram/</a:t>
          </a:r>
          <a:endParaRPr lang="en-US" dirty="0"/>
        </a:p>
      </dgm:t>
    </dgm:pt>
    <dgm:pt modelId="{1ECA800B-825D-4E17-AEEF-1B1457B55894}" type="parTrans" cxnId="{01898E91-ED54-4D5E-B371-32E7FCFB8019}">
      <dgm:prSet/>
      <dgm:spPr/>
      <dgm:t>
        <a:bodyPr/>
        <a:lstStyle/>
        <a:p>
          <a:endParaRPr lang="en-US"/>
        </a:p>
      </dgm:t>
    </dgm:pt>
    <dgm:pt modelId="{0916D3CD-991A-44BC-8796-37D4808DC49E}" type="sibTrans" cxnId="{01898E91-ED54-4D5E-B371-32E7FCFB8019}">
      <dgm:prSet/>
      <dgm:spPr/>
      <dgm:t>
        <a:bodyPr/>
        <a:lstStyle/>
        <a:p>
          <a:endParaRPr lang="en-US"/>
        </a:p>
      </dgm:t>
    </dgm:pt>
    <dgm:pt modelId="{63D65DE9-D87E-4875-8CD9-3E8F4372739B}">
      <dgm:prSet/>
      <dgm:spPr/>
      <dgm:t>
        <a:bodyPr/>
        <a:lstStyle/>
        <a:p>
          <a:pPr>
            <a:lnSpc>
              <a:spcPct val="100000"/>
            </a:lnSpc>
          </a:pPr>
          <a:r>
            <a:rPr lang="en-US" dirty="0"/>
            <a:t>Ricks Daily tips</a:t>
          </a:r>
          <a:br>
            <a:rPr lang="en-US" dirty="0"/>
          </a:br>
          <a:r>
            <a:rPr lang="en-GB" dirty="0"/>
            <a:t>https://www.ricksdailytips.com/add-ram/</a:t>
          </a:r>
          <a:endParaRPr lang="en-US" dirty="0"/>
        </a:p>
      </dgm:t>
    </dgm:pt>
    <dgm:pt modelId="{8AB9BC3A-B467-4DEF-A0F5-45A88A4DD0F6}" type="parTrans" cxnId="{15B50BA6-DACF-4D2B-BB91-FB94FEAD2718}">
      <dgm:prSet/>
      <dgm:spPr/>
      <dgm:t>
        <a:bodyPr/>
        <a:lstStyle/>
        <a:p>
          <a:endParaRPr lang="en-US"/>
        </a:p>
      </dgm:t>
    </dgm:pt>
    <dgm:pt modelId="{2BC06301-443E-4760-833C-4AB057792E4D}" type="sibTrans" cxnId="{15B50BA6-DACF-4D2B-BB91-FB94FEAD2718}">
      <dgm:prSet/>
      <dgm:spPr/>
      <dgm:t>
        <a:bodyPr/>
        <a:lstStyle/>
        <a:p>
          <a:endParaRPr lang="en-US"/>
        </a:p>
      </dgm:t>
    </dgm:pt>
    <dgm:pt modelId="{82974DC7-FA99-4649-811B-FE63EF07E4C7}">
      <dgm:prSet/>
      <dgm:spPr/>
      <dgm:t>
        <a:bodyPr/>
        <a:lstStyle/>
        <a:p>
          <a:pPr>
            <a:lnSpc>
              <a:spcPct val="100000"/>
            </a:lnSpc>
          </a:pPr>
          <a:r>
            <a:rPr lang="en-US" dirty="0"/>
            <a:t>How Stuff Works</a:t>
          </a:r>
          <a:br>
            <a:rPr lang="en-US" dirty="0"/>
          </a:br>
          <a:r>
            <a:rPr lang="en-GB" dirty="0"/>
            <a:t>https://electronics.howstuffworks.com/how-to-tech/how-to-upgrade-ram.htm</a:t>
          </a:r>
          <a:endParaRPr lang="en-US" dirty="0"/>
        </a:p>
      </dgm:t>
    </dgm:pt>
    <dgm:pt modelId="{0341CFE6-8E63-4918-82E5-C0F894862DDC}" type="parTrans" cxnId="{24EDD0C1-E777-4377-8F8E-5CF57823B694}">
      <dgm:prSet/>
      <dgm:spPr/>
      <dgm:t>
        <a:bodyPr/>
        <a:lstStyle/>
        <a:p>
          <a:endParaRPr lang="en-US"/>
        </a:p>
      </dgm:t>
    </dgm:pt>
    <dgm:pt modelId="{386CB634-D2EC-4CFF-A063-0B895396589E}" type="sibTrans" cxnId="{24EDD0C1-E777-4377-8F8E-5CF57823B694}">
      <dgm:prSet/>
      <dgm:spPr/>
      <dgm:t>
        <a:bodyPr/>
        <a:lstStyle/>
        <a:p>
          <a:endParaRPr lang="en-US"/>
        </a:p>
      </dgm:t>
    </dgm:pt>
    <dgm:pt modelId="{22174978-73D6-4ABC-9B71-2AFFF05E3D9C}">
      <dgm:prSet/>
      <dgm:spPr/>
      <dgm:t>
        <a:bodyPr/>
        <a:lstStyle/>
        <a:p>
          <a:pPr>
            <a:lnSpc>
              <a:spcPct val="100000"/>
            </a:lnSpc>
          </a:pPr>
          <a:r>
            <a:rPr lang="en-GB" dirty="0" err="1">
              <a:solidFill>
                <a:schemeClr val="tx2"/>
              </a:solidFill>
            </a:rPr>
            <a:t>wiki</a:t>
          </a:r>
          <a:r>
            <a:rPr lang="en-GB" dirty="0" err="1"/>
            <a:t>How</a:t>
          </a:r>
          <a:endParaRPr lang="en-GB" dirty="0"/>
        </a:p>
        <a:p>
          <a:pPr>
            <a:lnSpc>
              <a:spcPct val="100000"/>
            </a:lnSpc>
          </a:pPr>
          <a:r>
            <a:rPr lang="en-GB" dirty="0"/>
            <a:t>https://www.wikihow.com/Add-RAM</a:t>
          </a:r>
          <a:endParaRPr lang="en-US" dirty="0"/>
        </a:p>
      </dgm:t>
    </dgm:pt>
    <dgm:pt modelId="{6FA23CAE-91AA-447E-BA79-1F06DB781219}" type="sibTrans" cxnId="{42B93A89-5BDC-4434-AC8F-D9DAAD0E33BB}">
      <dgm:prSet/>
      <dgm:spPr/>
      <dgm:t>
        <a:bodyPr/>
        <a:lstStyle/>
        <a:p>
          <a:endParaRPr lang="en-US"/>
        </a:p>
      </dgm:t>
    </dgm:pt>
    <dgm:pt modelId="{E8152B59-09E8-442C-AAB4-BE194800CF63}" type="parTrans" cxnId="{42B93A89-5BDC-4434-AC8F-D9DAAD0E33BB}">
      <dgm:prSet/>
      <dgm:spPr/>
      <dgm:t>
        <a:bodyPr/>
        <a:lstStyle/>
        <a:p>
          <a:endParaRPr lang="en-US"/>
        </a:p>
      </dgm:t>
    </dgm:pt>
    <dgm:pt modelId="{9F6E1B44-37F0-45A4-B320-BCFCA466F6F7}">
      <dgm:prSet/>
      <dgm:spPr/>
      <dgm:t>
        <a:bodyPr/>
        <a:lstStyle/>
        <a:p>
          <a:pPr>
            <a:lnSpc>
              <a:spcPct val="100000"/>
            </a:lnSpc>
          </a:pPr>
          <a:r>
            <a:rPr lang="en-US" dirty="0"/>
            <a:t>Wikipedia</a:t>
          </a:r>
          <a:br>
            <a:rPr lang="en-US" dirty="0"/>
          </a:br>
          <a:r>
            <a:rPr lang="en-GB" dirty="0"/>
            <a:t>https://en.wikipedia.org/wiki/Computer_memory </a:t>
          </a:r>
          <a:endParaRPr lang="en-US" dirty="0"/>
        </a:p>
      </dgm:t>
    </dgm:pt>
    <dgm:pt modelId="{036E3C7A-21A8-4FD3-9A73-7EEE2935236E}" type="parTrans" cxnId="{C746FE7C-A8D1-4C02-99B0-17766E34AD24}">
      <dgm:prSet/>
      <dgm:spPr/>
    </dgm:pt>
    <dgm:pt modelId="{F936E75C-9374-4341-BBE4-08C28BD5FD54}" type="sibTrans" cxnId="{C746FE7C-A8D1-4C02-99B0-17766E34AD24}">
      <dgm:prSet/>
      <dgm:spPr/>
    </dgm:pt>
    <dgm:pt modelId="{518857E9-19DD-4FDF-805B-BC08BDD36A60}" type="pres">
      <dgm:prSet presAssocID="{7F97B29D-F4FE-4D41-9D03-D91B5AE7DC9C}" presName="root" presStyleCnt="0">
        <dgm:presLayoutVars>
          <dgm:dir/>
          <dgm:resizeHandles val="exact"/>
        </dgm:presLayoutVars>
      </dgm:prSet>
      <dgm:spPr/>
    </dgm:pt>
    <dgm:pt modelId="{9C923D4D-326D-4C7D-AE13-6898A40F46D3}" type="pres">
      <dgm:prSet presAssocID="{C8B796F0-805F-4E06-BD93-D78D53A8256A}" presName="compNode" presStyleCnt="0"/>
      <dgm:spPr/>
    </dgm:pt>
    <dgm:pt modelId="{28B8B0E5-06FA-4C1E-BCE6-46B3631CCAA1}" type="pres">
      <dgm:prSet presAssocID="{C8B796F0-805F-4E06-BD93-D78D53A8256A}" presName="bgRect" presStyleLbl="bgShp" presStyleIdx="0" presStyleCnt="5"/>
      <dgm:spPr/>
    </dgm:pt>
    <dgm:pt modelId="{395879DB-9131-480F-ACAC-806D035D951A}" type="pres">
      <dgm:prSet presAssocID="{C8B796F0-805F-4E06-BD93-D78D53A8256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ocessor"/>
        </a:ext>
      </dgm:extLst>
    </dgm:pt>
    <dgm:pt modelId="{ED0E5966-CCA7-4958-9C3F-BC5BE0553921}" type="pres">
      <dgm:prSet presAssocID="{C8B796F0-805F-4E06-BD93-D78D53A8256A}" presName="spaceRect" presStyleCnt="0"/>
      <dgm:spPr/>
    </dgm:pt>
    <dgm:pt modelId="{9EDC0104-7F7A-464D-BE14-5B41D1F4D9C4}" type="pres">
      <dgm:prSet presAssocID="{C8B796F0-805F-4E06-BD93-D78D53A8256A}" presName="parTx" presStyleLbl="revTx" presStyleIdx="0" presStyleCnt="5">
        <dgm:presLayoutVars>
          <dgm:chMax val="0"/>
          <dgm:chPref val="0"/>
        </dgm:presLayoutVars>
      </dgm:prSet>
      <dgm:spPr/>
    </dgm:pt>
    <dgm:pt modelId="{F61A5129-0A06-4318-8378-6E85614A285F}" type="pres">
      <dgm:prSet presAssocID="{0916D3CD-991A-44BC-8796-37D4808DC49E}" presName="sibTrans" presStyleCnt="0"/>
      <dgm:spPr/>
    </dgm:pt>
    <dgm:pt modelId="{06E0E8A7-65C0-4BE4-A90A-B9974F460862}" type="pres">
      <dgm:prSet presAssocID="{22174978-73D6-4ABC-9B71-2AFFF05E3D9C}" presName="compNode" presStyleCnt="0"/>
      <dgm:spPr/>
    </dgm:pt>
    <dgm:pt modelId="{1AD9C77C-1C2B-4DB8-896E-3DF1848A3B43}" type="pres">
      <dgm:prSet presAssocID="{22174978-73D6-4ABC-9B71-2AFFF05E3D9C}" presName="bgRect" presStyleLbl="bgShp" presStyleIdx="1" presStyleCnt="5"/>
      <dgm:spPr/>
    </dgm:pt>
    <dgm:pt modelId="{A6A2F77B-63FB-48E8-8382-490F7A0C5999}" type="pres">
      <dgm:prSet presAssocID="{22174978-73D6-4ABC-9B71-2AFFF05E3D9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BB851264-50D1-4C80-900D-D8F0CC22FFA3}" type="pres">
      <dgm:prSet presAssocID="{22174978-73D6-4ABC-9B71-2AFFF05E3D9C}" presName="spaceRect" presStyleCnt="0"/>
      <dgm:spPr/>
    </dgm:pt>
    <dgm:pt modelId="{32458044-7DFB-4DDF-B559-192AAC109382}" type="pres">
      <dgm:prSet presAssocID="{22174978-73D6-4ABC-9B71-2AFFF05E3D9C}" presName="parTx" presStyleLbl="revTx" presStyleIdx="1" presStyleCnt="5">
        <dgm:presLayoutVars>
          <dgm:chMax val="0"/>
          <dgm:chPref val="0"/>
        </dgm:presLayoutVars>
      </dgm:prSet>
      <dgm:spPr/>
    </dgm:pt>
    <dgm:pt modelId="{90F9618A-9D69-42D0-B599-37B9C0CECD7C}" type="pres">
      <dgm:prSet presAssocID="{6FA23CAE-91AA-447E-BA79-1F06DB781219}" presName="sibTrans" presStyleCnt="0"/>
      <dgm:spPr/>
    </dgm:pt>
    <dgm:pt modelId="{AF6B6D51-871E-405D-AD49-C7633F18D71D}" type="pres">
      <dgm:prSet presAssocID="{63D65DE9-D87E-4875-8CD9-3E8F4372739B}" presName="compNode" presStyleCnt="0"/>
      <dgm:spPr/>
    </dgm:pt>
    <dgm:pt modelId="{C2F4B22B-9BD5-48AF-97C5-12870FD81728}" type="pres">
      <dgm:prSet presAssocID="{63D65DE9-D87E-4875-8CD9-3E8F4372739B}" presName="bgRect" presStyleLbl="bgShp" presStyleIdx="2" presStyleCnt="5" custLinFactNeighborX="-2"/>
      <dgm:spPr/>
    </dgm:pt>
    <dgm:pt modelId="{CC1E7829-7699-4846-AC2F-3B3C4D93DBA6}" type="pres">
      <dgm:prSet presAssocID="{63D65DE9-D87E-4875-8CD9-3E8F4372739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sk"/>
        </a:ext>
      </dgm:extLst>
    </dgm:pt>
    <dgm:pt modelId="{C2151083-E6AE-409F-AA8E-1F6CDC4BBCFD}" type="pres">
      <dgm:prSet presAssocID="{63D65DE9-D87E-4875-8CD9-3E8F4372739B}" presName="spaceRect" presStyleCnt="0"/>
      <dgm:spPr/>
    </dgm:pt>
    <dgm:pt modelId="{581393A1-4094-417C-AF34-9E3901A785D4}" type="pres">
      <dgm:prSet presAssocID="{63D65DE9-D87E-4875-8CD9-3E8F4372739B}" presName="parTx" presStyleLbl="revTx" presStyleIdx="2" presStyleCnt="5">
        <dgm:presLayoutVars>
          <dgm:chMax val="0"/>
          <dgm:chPref val="0"/>
        </dgm:presLayoutVars>
      </dgm:prSet>
      <dgm:spPr/>
    </dgm:pt>
    <dgm:pt modelId="{301BEDF1-DC6F-4DD0-941D-AE454E982838}" type="pres">
      <dgm:prSet presAssocID="{2BC06301-443E-4760-833C-4AB057792E4D}" presName="sibTrans" presStyleCnt="0"/>
      <dgm:spPr/>
    </dgm:pt>
    <dgm:pt modelId="{E906042A-63BE-4299-AA56-07DD67B9D610}" type="pres">
      <dgm:prSet presAssocID="{82974DC7-FA99-4649-811B-FE63EF07E4C7}" presName="compNode" presStyleCnt="0"/>
      <dgm:spPr/>
    </dgm:pt>
    <dgm:pt modelId="{DDCB416F-C13D-4714-A6CC-0A1AB42E13B8}" type="pres">
      <dgm:prSet presAssocID="{82974DC7-FA99-4649-811B-FE63EF07E4C7}" presName="bgRect" presStyleLbl="bgShp" presStyleIdx="3" presStyleCnt="5" custLinFactNeighborX="-2510" custLinFactNeighborY="198"/>
      <dgm:spPr/>
    </dgm:pt>
    <dgm:pt modelId="{15F8468D-2D69-4F4E-85EE-B30E29A79E57}" type="pres">
      <dgm:prSet presAssocID="{82974DC7-FA99-4649-811B-FE63EF07E4C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E7D2A6F4-9A50-4C78-99E8-D7F1322CCC0D}" type="pres">
      <dgm:prSet presAssocID="{82974DC7-FA99-4649-811B-FE63EF07E4C7}" presName="spaceRect" presStyleCnt="0"/>
      <dgm:spPr/>
    </dgm:pt>
    <dgm:pt modelId="{C8988B20-CC54-4073-B4FC-A46855AA22B2}" type="pres">
      <dgm:prSet presAssocID="{82974DC7-FA99-4649-811B-FE63EF07E4C7}" presName="parTx" presStyleLbl="revTx" presStyleIdx="3" presStyleCnt="5">
        <dgm:presLayoutVars>
          <dgm:chMax val="0"/>
          <dgm:chPref val="0"/>
        </dgm:presLayoutVars>
      </dgm:prSet>
      <dgm:spPr/>
    </dgm:pt>
    <dgm:pt modelId="{4524E8EC-9327-4781-80B8-0A6F1710FB99}" type="pres">
      <dgm:prSet presAssocID="{386CB634-D2EC-4CFF-A063-0B895396589E}" presName="sibTrans" presStyleCnt="0"/>
      <dgm:spPr/>
    </dgm:pt>
    <dgm:pt modelId="{E5957110-886C-4A02-BD83-1284F0DC5C10}" type="pres">
      <dgm:prSet presAssocID="{9F6E1B44-37F0-45A4-B320-BCFCA466F6F7}" presName="compNode" presStyleCnt="0"/>
      <dgm:spPr/>
    </dgm:pt>
    <dgm:pt modelId="{4EDB211A-BE30-4180-B14B-B152DB9E34FC}" type="pres">
      <dgm:prSet presAssocID="{9F6E1B44-37F0-45A4-B320-BCFCA466F6F7}" presName="bgRect" presStyleLbl="bgShp" presStyleIdx="4" presStyleCnt="5"/>
      <dgm:spPr/>
    </dgm:pt>
    <dgm:pt modelId="{FE2D10AB-6C67-48D4-BF8B-CCFA553AABFA}" type="pres">
      <dgm:prSet presAssocID="{9F6E1B44-37F0-45A4-B320-BCFCA466F6F7}" presName="iconRect" presStyleLbl="node1" presStyleIdx="4"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E5BBABE7-C8A0-4E11-8AD3-DFBED26A1E79}" type="pres">
      <dgm:prSet presAssocID="{9F6E1B44-37F0-45A4-B320-BCFCA466F6F7}" presName="spaceRect" presStyleCnt="0"/>
      <dgm:spPr/>
    </dgm:pt>
    <dgm:pt modelId="{EEC5B936-376A-4119-9EF0-A8D6EC20DE72}" type="pres">
      <dgm:prSet presAssocID="{9F6E1B44-37F0-45A4-B320-BCFCA466F6F7}" presName="parTx" presStyleLbl="revTx" presStyleIdx="4" presStyleCnt="5">
        <dgm:presLayoutVars>
          <dgm:chMax val="0"/>
          <dgm:chPref val="0"/>
        </dgm:presLayoutVars>
      </dgm:prSet>
      <dgm:spPr/>
    </dgm:pt>
  </dgm:ptLst>
  <dgm:cxnLst>
    <dgm:cxn modelId="{2EF61430-E504-4ED1-89E0-C7476744BD0C}" type="presOf" srcId="{9F6E1B44-37F0-45A4-B320-BCFCA466F6F7}" destId="{EEC5B936-376A-4119-9EF0-A8D6EC20DE72}" srcOrd="0" destOrd="0" presId="urn:microsoft.com/office/officeart/2018/2/layout/IconVerticalSolidList"/>
    <dgm:cxn modelId="{BF941D31-85C9-4226-AD2E-850C78D90146}" type="presOf" srcId="{7F97B29D-F4FE-4D41-9D03-D91B5AE7DC9C}" destId="{518857E9-19DD-4FDF-805B-BC08BDD36A60}" srcOrd="0" destOrd="0" presId="urn:microsoft.com/office/officeart/2018/2/layout/IconVerticalSolidList"/>
    <dgm:cxn modelId="{A2C6C864-498C-478D-8A0A-46A776F93C9A}" type="presOf" srcId="{82974DC7-FA99-4649-811B-FE63EF07E4C7}" destId="{C8988B20-CC54-4073-B4FC-A46855AA22B2}" srcOrd="0" destOrd="0" presId="urn:microsoft.com/office/officeart/2018/2/layout/IconVerticalSolidList"/>
    <dgm:cxn modelId="{8266F46B-1D31-49AC-BEA0-BE9294B9CA6F}" type="presOf" srcId="{22174978-73D6-4ABC-9B71-2AFFF05E3D9C}" destId="{32458044-7DFB-4DDF-B559-192AAC109382}" srcOrd="0" destOrd="0" presId="urn:microsoft.com/office/officeart/2018/2/layout/IconVerticalSolidList"/>
    <dgm:cxn modelId="{34B40773-C61E-4979-BA3A-1473B59347A3}" type="presOf" srcId="{C8B796F0-805F-4E06-BD93-D78D53A8256A}" destId="{9EDC0104-7F7A-464D-BE14-5B41D1F4D9C4}" srcOrd="0" destOrd="0" presId="urn:microsoft.com/office/officeart/2018/2/layout/IconVerticalSolidList"/>
    <dgm:cxn modelId="{C746FE7C-A8D1-4C02-99B0-17766E34AD24}" srcId="{7F97B29D-F4FE-4D41-9D03-D91B5AE7DC9C}" destId="{9F6E1B44-37F0-45A4-B320-BCFCA466F6F7}" srcOrd="4" destOrd="0" parTransId="{036E3C7A-21A8-4FD3-9A73-7EEE2935236E}" sibTransId="{F936E75C-9374-4341-BBE4-08C28BD5FD54}"/>
    <dgm:cxn modelId="{42B93A89-5BDC-4434-AC8F-D9DAAD0E33BB}" srcId="{7F97B29D-F4FE-4D41-9D03-D91B5AE7DC9C}" destId="{22174978-73D6-4ABC-9B71-2AFFF05E3D9C}" srcOrd="1" destOrd="0" parTransId="{E8152B59-09E8-442C-AAB4-BE194800CF63}" sibTransId="{6FA23CAE-91AA-447E-BA79-1F06DB781219}"/>
    <dgm:cxn modelId="{01898E91-ED54-4D5E-B371-32E7FCFB8019}" srcId="{7F97B29D-F4FE-4D41-9D03-D91B5AE7DC9C}" destId="{C8B796F0-805F-4E06-BD93-D78D53A8256A}" srcOrd="0" destOrd="0" parTransId="{1ECA800B-825D-4E17-AEEF-1B1457B55894}" sibTransId="{0916D3CD-991A-44BC-8796-37D4808DC49E}"/>
    <dgm:cxn modelId="{15B50BA6-DACF-4D2B-BB91-FB94FEAD2718}" srcId="{7F97B29D-F4FE-4D41-9D03-D91B5AE7DC9C}" destId="{63D65DE9-D87E-4875-8CD9-3E8F4372739B}" srcOrd="2" destOrd="0" parTransId="{8AB9BC3A-B467-4DEF-A0F5-45A88A4DD0F6}" sibTransId="{2BC06301-443E-4760-833C-4AB057792E4D}"/>
    <dgm:cxn modelId="{01755FBC-FC0E-454E-9FBD-7C731E033ED6}" type="presOf" srcId="{63D65DE9-D87E-4875-8CD9-3E8F4372739B}" destId="{581393A1-4094-417C-AF34-9E3901A785D4}" srcOrd="0" destOrd="0" presId="urn:microsoft.com/office/officeart/2018/2/layout/IconVerticalSolidList"/>
    <dgm:cxn modelId="{24EDD0C1-E777-4377-8F8E-5CF57823B694}" srcId="{7F97B29D-F4FE-4D41-9D03-D91B5AE7DC9C}" destId="{82974DC7-FA99-4649-811B-FE63EF07E4C7}" srcOrd="3" destOrd="0" parTransId="{0341CFE6-8E63-4918-82E5-C0F894862DDC}" sibTransId="{386CB634-D2EC-4CFF-A063-0B895396589E}"/>
    <dgm:cxn modelId="{9374198D-9BAC-487E-B699-C5104FEB5364}" type="presParOf" srcId="{518857E9-19DD-4FDF-805B-BC08BDD36A60}" destId="{9C923D4D-326D-4C7D-AE13-6898A40F46D3}" srcOrd="0" destOrd="0" presId="urn:microsoft.com/office/officeart/2018/2/layout/IconVerticalSolidList"/>
    <dgm:cxn modelId="{AD7E21B3-2150-42E1-A258-5CD227E780D5}" type="presParOf" srcId="{9C923D4D-326D-4C7D-AE13-6898A40F46D3}" destId="{28B8B0E5-06FA-4C1E-BCE6-46B3631CCAA1}" srcOrd="0" destOrd="0" presId="urn:microsoft.com/office/officeart/2018/2/layout/IconVerticalSolidList"/>
    <dgm:cxn modelId="{DE8BF4B9-22FA-4AA7-9E99-083331E9473E}" type="presParOf" srcId="{9C923D4D-326D-4C7D-AE13-6898A40F46D3}" destId="{395879DB-9131-480F-ACAC-806D035D951A}" srcOrd="1" destOrd="0" presId="urn:microsoft.com/office/officeart/2018/2/layout/IconVerticalSolidList"/>
    <dgm:cxn modelId="{910CC938-F4C2-4D6F-A827-52FEC3335C75}" type="presParOf" srcId="{9C923D4D-326D-4C7D-AE13-6898A40F46D3}" destId="{ED0E5966-CCA7-4958-9C3F-BC5BE0553921}" srcOrd="2" destOrd="0" presId="urn:microsoft.com/office/officeart/2018/2/layout/IconVerticalSolidList"/>
    <dgm:cxn modelId="{693FCBDA-BE72-424C-8E0C-C6E8072B046E}" type="presParOf" srcId="{9C923D4D-326D-4C7D-AE13-6898A40F46D3}" destId="{9EDC0104-7F7A-464D-BE14-5B41D1F4D9C4}" srcOrd="3" destOrd="0" presId="urn:microsoft.com/office/officeart/2018/2/layout/IconVerticalSolidList"/>
    <dgm:cxn modelId="{619854E0-CFC4-45B9-89F4-0B9F0D31758A}" type="presParOf" srcId="{518857E9-19DD-4FDF-805B-BC08BDD36A60}" destId="{F61A5129-0A06-4318-8378-6E85614A285F}" srcOrd="1" destOrd="0" presId="urn:microsoft.com/office/officeart/2018/2/layout/IconVerticalSolidList"/>
    <dgm:cxn modelId="{36724D25-5EE0-4C24-80AD-B7F8A726CE09}" type="presParOf" srcId="{518857E9-19DD-4FDF-805B-BC08BDD36A60}" destId="{06E0E8A7-65C0-4BE4-A90A-B9974F460862}" srcOrd="2" destOrd="0" presId="urn:microsoft.com/office/officeart/2018/2/layout/IconVerticalSolidList"/>
    <dgm:cxn modelId="{8191A8BF-559B-4514-9EE5-14F43E9B9C82}" type="presParOf" srcId="{06E0E8A7-65C0-4BE4-A90A-B9974F460862}" destId="{1AD9C77C-1C2B-4DB8-896E-3DF1848A3B43}" srcOrd="0" destOrd="0" presId="urn:microsoft.com/office/officeart/2018/2/layout/IconVerticalSolidList"/>
    <dgm:cxn modelId="{215E34C4-4CD5-4DB1-ACCA-1C50B7837E2F}" type="presParOf" srcId="{06E0E8A7-65C0-4BE4-A90A-B9974F460862}" destId="{A6A2F77B-63FB-48E8-8382-490F7A0C5999}" srcOrd="1" destOrd="0" presId="urn:microsoft.com/office/officeart/2018/2/layout/IconVerticalSolidList"/>
    <dgm:cxn modelId="{EBA8CA36-0CCF-4125-9347-2A44788D58F9}" type="presParOf" srcId="{06E0E8A7-65C0-4BE4-A90A-B9974F460862}" destId="{BB851264-50D1-4C80-900D-D8F0CC22FFA3}" srcOrd="2" destOrd="0" presId="urn:microsoft.com/office/officeart/2018/2/layout/IconVerticalSolidList"/>
    <dgm:cxn modelId="{716F5ED4-2429-42B5-81AB-4D9AF20DAB2C}" type="presParOf" srcId="{06E0E8A7-65C0-4BE4-A90A-B9974F460862}" destId="{32458044-7DFB-4DDF-B559-192AAC109382}" srcOrd="3" destOrd="0" presId="urn:microsoft.com/office/officeart/2018/2/layout/IconVerticalSolidList"/>
    <dgm:cxn modelId="{386AE375-0A92-427C-837F-84A275FD0EC7}" type="presParOf" srcId="{518857E9-19DD-4FDF-805B-BC08BDD36A60}" destId="{90F9618A-9D69-42D0-B599-37B9C0CECD7C}" srcOrd="3" destOrd="0" presId="urn:microsoft.com/office/officeart/2018/2/layout/IconVerticalSolidList"/>
    <dgm:cxn modelId="{3D926108-4ACF-4960-AEFF-5FAD56D8D476}" type="presParOf" srcId="{518857E9-19DD-4FDF-805B-BC08BDD36A60}" destId="{AF6B6D51-871E-405D-AD49-C7633F18D71D}" srcOrd="4" destOrd="0" presId="urn:microsoft.com/office/officeart/2018/2/layout/IconVerticalSolidList"/>
    <dgm:cxn modelId="{8350D84C-2E4F-42F9-AD09-7C536D4D95A8}" type="presParOf" srcId="{AF6B6D51-871E-405D-AD49-C7633F18D71D}" destId="{C2F4B22B-9BD5-48AF-97C5-12870FD81728}" srcOrd="0" destOrd="0" presId="urn:microsoft.com/office/officeart/2018/2/layout/IconVerticalSolidList"/>
    <dgm:cxn modelId="{833B561D-C6FB-4926-8A23-34164594C047}" type="presParOf" srcId="{AF6B6D51-871E-405D-AD49-C7633F18D71D}" destId="{CC1E7829-7699-4846-AC2F-3B3C4D93DBA6}" srcOrd="1" destOrd="0" presId="urn:microsoft.com/office/officeart/2018/2/layout/IconVerticalSolidList"/>
    <dgm:cxn modelId="{11197F2B-9C49-4E34-BD1B-D9F595C5B04A}" type="presParOf" srcId="{AF6B6D51-871E-405D-AD49-C7633F18D71D}" destId="{C2151083-E6AE-409F-AA8E-1F6CDC4BBCFD}" srcOrd="2" destOrd="0" presId="urn:microsoft.com/office/officeart/2018/2/layout/IconVerticalSolidList"/>
    <dgm:cxn modelId="{CCB5D0F2-263D-4006-99E3-23654D66B8A0}" type="presParOf" srcId="{AF6B6D51-871E-405D-AD49-C7633F18D71D}" destId="{581393A1-4094-417C-AF34-9E3901A785D4}" srcOrd="3" destOrd="0" presId="urn:microsoft.com/office/officeart/2018/2/layout/IconVerticalSolidList"/>
    <dgm:cxn modelId="{5726DDE7-BF5E-426E-878B-F1A199F76895}" type="presParOf" srcId="{518857E9-19DD-4FDF-805B-BC08BDD36A60}" destId="{301BEDF1-DC6F-4DD0-941D-AE454E982838}" srcOrd="5" destOrd="0" presId="urn:microsoft.com/office/officeart/2018/2/layout/IconVerticalSolidList"/>
    <dgm:cxn modelId="{F552A49C-39F7-4415-9166-4AFBD4B91214}" type="presParOf" srcId="{518857E9-19DD-4FDF-805B-BC08BDD36A60}" destId="{E906042A-63BE-4299-AA56-07DD67B9D610}" srcOrd="6" destOrd="0" presId="urn:microsoft.com/office/officeart/2018/2/layout/IconVerticalSolidList"/>
    <dgm:cxn modelId="{630BFEA8-5483-48C0-B5F6-EDA41C8D6495}" type="presParOf" srcId="{E906042A-63BE-4299-AA56-07DD67B9D610}" destId="{DDCB416F-C13D-4714-A6CC-0A1AB42E13B8}" srcOrd="0" destOrd="0" presId="urn:microsoft.com/office/officeart/2018/2/layout/IconVerticalSolidList"/>
    <dgm:cxn modelId="{C049C040-E7D6-4545-A0EF-37084D0CEF94}" type="presParOf" srcId="{E906042A-63BE-4299-AA56-07DD67B9D610}" destId="{15F8468D-2D69-4F4E-85EE-B30E29A79E57}" srcOrd="1" destOrd="0" presId="urn:microsoft.com/office/officeart/2018/2/layout/IconVerticalSolidList"/>
    <dgm:cxn modelId="{EDF83106-FA43-414D-8BF8-3337931807BE}" type="presParOf" srcId="{E906042A-63BE-4299-AA56-07DD67B9D610}" destId="{E7D2A6F4-9A50-4C78-99E8-D7F1322CCC0D}" srcOrd="2" destOrd="0" presId="urn:microsoft.com/office/officeart/2018/2/layout/IconVerticalSolidList"/>
    <dgm:cxn modelId="{8B8116D7-EE64-495D-9AB2-A4C3EC242C0F}" type="presParOf" srcId="{E906042A-63BE-4299-AA56-07DD67B9D610}" destId="{C8988B20-CC54-4073-B4FC-A46855AA22B2}" srcOrd="3" destOrd="0" presId="urn:microsoft.com/office/officeart/2018/2/layout/IconVerticalSolidList"/>
    <dgm:cxn modelId="{750317DF-202B-46BE-B84C-0C31DC5D69A0}" type="presParOf" srcId="{518857E9-19DD-4FDF-805B-BC08BDD36A60}" destId="{4524E8EC-9327-4781-80B8-0A6F1710FB99}" srcOrd="7" destOrd="0" presId="urn:microsoft.com/office/officeart/2018/2/layout/IconVerticalSolidList"/>
    <dgm:cxn modelId="{DD2CC899-FD97-4712-AF6F-DDBE705F5FF8}" type="presParOf" srcId="{518857E9-19DD-4FDF-805B-BC08BDD36A60}" destId="{E5957110-886C-4A02-BD83-1284F0DC5C10}" srcOrd="8" destOrd="0" presId="urn:microsoft.com/office/officeart/2018/2/layout/IconVerticalSolidList"/>
    <dgm:cxn modelId="{899992AA-D266-4DCF-9924-8B16F45B3FBA}" type="presParOf" srcId="{E5957110-886C-4A02-BD83-1284F0DC5C10}" destId="{4EDB211A-BE30-4180-B14B-B152DB9E34FC}" srcOrd="0" destOrd="0" presId="urn:microsoft.com/office/officeart/2018/2/layout/IconVerticalSolidList"/>
    <dgm:cxn modelId="{FE0897CD-4BC7-47E8-A798-2D34D61E369B}" type="presParOf" srcId="{E5957110-886C-4A02-BD83-1284F0DC5C10}" destId="{FE2D10AB-6C67-48D4-BF8B-CCFA553AABFA}" srcOrd="1" destOrd="0" presId="urn:microsoft.com/office/officeart/2018/2/layout/IconVerticalSolidList"/>
    <dgm:cxn modelId="{AC6D4E1E-ECD4-4363-B712-D83C3F89DB0B}" type="presParOf" srcId="{E5957110-886C-4A02-BD83-1284F0DC5C10}" destId="{E5BBABE7-C8A0-4E11-8AD3-DFBED26A1E79}" srcOrd="2" destOrd="0" presId="urn:microsoft.com/office/officeart/2018/2/layout/IconVerticalSolidList"/>
    <dgm:cxn modelId="{70E05D56-15DD-4949-9AD2-BFC4FCD0F884}" type="presParOf" srcId="{E5957110-886C-4A02-BD83-1284F0DC5C10}" destId="{EEC5B936-376A-4119-9EF0-A8D6EC20DE7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Memory is used to store data and instructions.</a:t>
          </a:r>
          <a:endParaRPr lang="en-US" sz="2200" kern="1200" dirty="0"/>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Memory is made up of a large number of Cells – each capable of storing a piece of information</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a:t>The more Memory available, the more you can store.</a:t>
          </a:r>
          <a:endParaRPr lang="en-US" sz="2200" kern="1200"/>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End result, more Memory = more storage = faster computer.</a:t>
          </a:r>
          <a:endParaRPr lang="en-US" sz="2200" kern="1200" dirty="0"/>
        </a:p>
      </dsp:txBody>
      <dsp:txXfrm>
        <a:off x="926702" y="3010357"/>
        <a:ext cx="10103247" cy="8023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There are three primary types of Memory.</a:t>
          </a:r>
          <a:endParaRPr lang="en-US" sz="2200" kern="1200" dirty="0"/>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1. Cache Memory</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2. Primary Memory / Main Memory.</a:t>
          </a:r>
          <a:endParaRPr lang="en-US" sz="2200" kern="1200" dirty="0"/>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3. Secondary Memory.</a:t>
          </a:r>
          <a:endParaRPr lang="en-US" sz="2200" kern="1200" dirty="0"/>
        </a:p>
      </dsp:txBody>
      <dsp:txXfrm>
        <a:off x="926702" y="3010357"/>
        <a:ext cx="10103247" cy="8023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Very high-speed memory. </a:t>
          </a:r>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Acts as a buffer between the CPU and main memory.</a:t>
          </a:r>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Holds data and programmes that are frequently used for quicker access by the CPU</a:t>
          </a:r>
          <a:r>
            <a:rPr lang="en-GB" sz="2200" kern="1200" dirty="0"/>
            <a:t>.</a:t>
          </a:r>
          <a:endParaRPr lang="en-US" sz="2200" kern="1200" dirty="0"/>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Stores data for temporary use. Has limited capacity. Is very expensive</a:t>
          </a:r>
          <a:r>
            <a:rPr lang="en-GB" sz="2200" kern="1200" dirty="0"/>
            <a:t>.</a:t>
          </a:r>
          <a:endParaRPr lang="en-US" sz="2200" kern="1200" dirty="0"/>
        </a:p>
      </dsp:txBody>
      <dsp:txXfrm>
        <a:off x="926702" y="3010357"/>
        <a:ext cx="10103247" cy="8023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Volatile memory, loss of power means loss of memory.</a:t>
          </a:r>
          <a:endParaRPr lang="en-US" sz="2200" kern="1200" dirty="0"/>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Is the working memory of the computer.  Faster than Secondary memory, slower than cache memory.</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The more Memory available, the more you can </a:t>
          </a:r>
          <a:r>
            <a:rPr lang="en-GB" sz="2200" i="1" kern="1200" dirty="0"/>
            <a:t>temporarily</a:t>
          </a:r>
          <a:r>
            <a:rPr lang="en-GB" sz="2200" kern="1200" dirty="0"/>
            <a:t> store.</a:t>
          </a:r>
          <a:endParaRPr lang="en-US" sz="2200" kern="1200" dirty="0"/>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Two categories: RAM and ROM. </a:t>
          </a:r>
          <a:r>
            <a:rPr lang="en-US" sz="2200" b="1" kern="1200" dirty="0">
              <a:solidFill>
                <a:schemeClr val="accent1"/>
              </a:solidFill>
            </a:rPr>
            <a:t>R</a:t>
          </a:r>
          <a:r>
            <a:rPr lang="en-US" sz="2200" kern="1200" dirty="0"/>
            <a:t>andom </a:t>
          </a:r>
          <a:r>
            <a:rPr lang="en-US" sz="2200" b="1" kern="1200" dirty="0">
              <a:solidFill>
                <a:schemeClr val="accent1"/>
              </a:solidFill>
            </a:rPr>
            <a:t>A</a:t>
          </a:r>
          <a:r>
            <a:rPr lang="en-US" sz="2200" kern="1200" dirty="0"/>
            <a:t>ccess </a:t>
          </a:r>
          <a:r>
            <a:rPr lang="en-US" sz="2200" b="1" kern="1200" dirty="0">
              <a:solidFill>
                <a:schemeClr val="accent1"/>
              </a:solidFill>
            </a:rPr>
            <a:t>M</a:t>
          </a:r>
          <a:r>
            <a:rPr lang="en-US" sz="2200" kern="1200" dirty="0"/>
            <a:t>emory &amp; </a:t>
          </a:r>
          <a:r>
            <a:rPr lang="en-US" sz="2200" b="1" kern="1200" dirty="0">
              <a:solidFill>
                <a:schemeClr val="accent1"/>
              </a:solidFill>
            </a:rPr>
            <a:t>R</a:t>
          </a:r>
          <a:r>
            <a:rPr lang="en-US" sz="2200" kern="1200" dirty="0"/>
            <a:t>ead </a:t>
          </a:r>
          <a:r>
            <a:rPr lang="en-US" sz="2200" b="1" kern="1200" dirty="0">
              <a:solidFill>
                <a:schemeClr val="accent1"/>
              </a:solidFill>
            </a:rPr>
            <a:t>O</a:t>
          </a:r>
          <a:r>
            <a:rPr lang="en-US" sz="2200" kern="1200" dirty="0"/>
            <a:t>nly </a:t>
          </a:r>
          <a:r>
            <a:rPr lang="en-US" sz="2200" b="1" kern="1200" dirty="0">
              <a:solidFill>
                <a:schemeClr val="accent1"/>
              </a:solidFill>
            </a:rPr>
            <a:t>M</a:t>
          </a:r>
          <a:r>
            <a:rPr lang="en-US" sz="2200" kern="1200" dirty="0"/>
            <a:t>emory.</a:t>
          </a:r>
        </a:p>
      </dsp:txBody>
      <dsp:txXfrm>
        <a:off x="926702" y="3010357"/>
        <a:ext cx="10103247" cy="8023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External memory or Non-volatile memory, stores data permanently. Think hard drive, floppy drive, CD, DVD, Flash Drive / Thumb drive, USB stick</a:t>
          </a:r>
          <a:endParaRPr lang="en-US" sz="2200" kern="1200" dirty="0"/>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Slower than the main memory, much slower than cache memory.</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The more Memory available, the more you can </a:t>
          </a:r>
          <a:r>
            <a:rPr lang="en-GB" sz="2200" i="1" kern="1200" dirty="0"/>
            <a:t>permanently</a:t>
          </a:r>
          <a:r>
            <a:rPr lang="en-GB" sz="2200" kern="1200" dirty="0"/>
            <a:t> store.</a:t>
          </a:r>
          <a:endParaRPr lang="en-US" sz="2200" kern="1200" dirty="0"/>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Not accessed directly by the CPU.  Transferred through main memory.</a:t>
          </a:r>
        </a:p>
      </dsp:txBody>
      <dsp:txXfrm>
        <a:off x="926702" y="3010357"/>
        <a:ext cx="10103247" cy="8023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RAM is of two types: Static RAM (SRAM).  Dynamic RAM (DRAM)</a:t>
          </a:r>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Static: Long life, no need to refresh, fast, expensive, used as cache memory.</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Dynamic: Short data life, needs to be refreshed. Compared to SRAM, is smaller, slower, cheaper and uses less power.</a:t>
          </a:r>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DRAM is the memory than people generally mean when they talk about computer memory.</a:t>
          </a:r>
        </a:p>
      </dsp:txBody>
      <dsp:txXfrm>
        <a:off x="926702" y="3010357"/>
        <a:ext cx="10103247" cy="8023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(Generally) read only, not write to.  Non-volatile.  Used in the boot up sequence</a:t>
          </a:r>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Cannot be accidentally changed. Cheaper than RAM</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Easy to test and more reliable than RAM. Contents are always known.</a:t>
          </a:r>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Static, does not require refreshing.</a:t>
          </a:r>
        </a:p>
      </dsp:txBody>
      <dsp:txXfrm>
        <a:off x="926702" y="3010357"/>
        <a:ext cx="10103247" cy="8023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Check your current memory from Start | Settings | System | About | Device Specifications.</a:t>
          </a:r>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Use a scanner to see what you could install. Download from </a:t>
          </a:r>
          <a:r>
            <a:rPr lang="en-GB" sz="2200" kern="1200" dirty="0">
              <a:solidFill>
                <a:schemeClr val="accent1">
                  <a:lumMod val="20000"/>
                  <a:lumOff val="80000"/>
                </a:schemeClr>
              </a:solidFill>
              <a:hlinkClick xmlns:r="http://schemas.openxmlformats.org/officeDocument/2006/relationships" r:id="rId5">
                <a:extLst>
                  <a:ext uri="{A12FA001-AC4F-418D-AE19-62706E023703}">
                    <ahyp:hlinkClr xmlns:ahyp="http://schemas.microsoft.com/office/drawing/2018/hyperlinkcolor" val="tx"/>
                  </a:ext>
                </a:extLst>
              </a:hlinkClick>
            </a:rPr>
            <a:t>https://uk.crucial.com/</a:t>
          </a:r>
          <a:r>
            <a:rPr lang="en-GB" sz="2200" kern="1200" dirty="0"/>
            <a:t> </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Current version is DDR4 (Double Data Rate </a:t>
          </a:r>
          <a:r>
            <a:rPr lang="en-US" sz="2200" kern="1200" dirty="0" err="1"/>
            <a:t>ver</a:t>
          </a:r>
          <a:r>
            <a:rPr lang="en-US" sz="2200" kern="1200" dirty="0"/>
            <a:t> 4) from 2014. (DDR2 from 2003 &amp; DDR3 from 2007)</a:t>
          </a:r>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Different physical size for laptops. Different keyways for DDR3 and DDR4 etc.</a:t>
          </a:r>
        </a:p>
      </dsp:txBody>
      <dsp:txXfrm>
        <a:off x="926702" y="3010357"/>
        <a:ext cx="10103247" cy="8023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1583"/>
          <a:ext cx="11029950" cy="8023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242707" y="182109"/>
          <a:ext cx="441286" cy="4412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926702" y="1583"/>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How much. 8GB minimum. 16GB is better. 128GB Flying. Be realistic.</a:t>
          </a:r>
        </a:p>
      </dsp:txBody>
      <dsp:txXfrm>
        <a:off x="926702" y="1583"/>
        <a:ext cx="10103247" cy="802339"/>
      </dsp:txXfrm>
    </dsp:sp>
    <dsp:sp modelId="{1AD9C77C-1C2B-4DB8-896E-3DF1848A3B43}">
      <dsp:nvSpPr>
        <dsp:cNvPr id="0" name=""/>
        <dsp:cNvSpPr/>
      </dsp:nvSpPr>
      <dsp:spPr>
        <a:xfrm>
          <a:off x="0" y="1004508"/>
          <a:ext cx="11029950" cy="8023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242707" y="1185034"/>
          <a:ext cx="441286" cy="4412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926702" y="1004508"/>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GB" sz="2200" kern="1200" dirty="0"/>
            <a:t>Your version of Windows and your motherboard will dictate the maximum possible. </a:t>
          </a:r>
          <a:endParaRPr lang="en-US" sz="2200" kern="1200" dirty="0"/>
        </a:p>
      </dsp:txBody>
      <dsp:txXfrm>
        <a:off x="926702" y="1004508"/>
        <a:ext cx="10103247" cy="802339"/>
      </dsp:txXfrm>
    </dsp:sp>
    <dsp:sp modelId="{C2F4B22B-9BD5-48AF-97C5-12870FD81728}">
      <dsp:nvSpPr>
        <dsp:cNvPr id="0" name=""/>
        <dsp:cNvSpPr/>
      </dsp:nvSpPr>
      <dsp:spPr>
        <a:xfrm>
          <a:off x="0" y="2007432"/>
          <a:ext cx="11029950" cy="8023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242707" y="2187959"/>
          <a:ext cx="441286" cy="4412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926702" y="2007432"/>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Other considerations:  Speed, Latency and voltage. Heat sinks and lights!</a:t>
          </a:r>
        </a:p>
      </dsp:txBody>
      <dsp:txXfrm>
        <a:off x="926702" y="2007432"/>
        <a:ext cx="10103247" cy="802339"/>
      </dsp:txXfrm>
    </dsp:sp>
    <dsp:sp modelId="{DDCB416F-C13D-4714-A6CC-0A1AB42E13B8}">
      <dsp:nvSpPr>
        <dsp:cNvPr id="0" name=""/>
        <dsp:cNvSpPr/>
      </dsp:nvSpPr>
      <dsp:spPr>
        <a:xfrm>
          <a:off x="0" y="3010357"/>
          <a:ext cx="11029950" cy="8023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242707" y="3190884"/>
          <a:ext cx="441286" cy="4412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926702" y="3010357"/>
          <a:ext cx="10103247" cy="8023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14" tIns="84914" rIns="84914" bIns="84914" numCol="1" spcCol="1270" anchor="ctr" anchorCtr="0">
          <a:noAutofit/>
        </a:bodyPr>
        <a:lstStyle/>
        <a:p>
          <a:pPr marL="0" lvl="0" indent="0" algn="l" defTabSz="977900">
            <a:lnSpc>
              <a:spcPct val="90000"/>
            </a:lnSpc>
            <a:spcBef>
              <a:spcPct val="0"/>
            </a:spcBef>
            <a:spcAft>
              <a:spcPct val="35000"/>
            </a:spcAft>
            <a:buNone/>
          </a:pPr>
          <a:r>
            <a:rPr lang="en-US" sz="2200" kern="1200" dirty="0"/>
            <a:t>If adding a module (rather than replace), match the specifications.</a:t>
          </a:r>
        </a:p>
      </dsp:txBody>
      <dsp:txXfrm>
        <a:off x="926702" y="3010357"/>
        <a:ext cx="10103247" cy="8023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8B0E5-06FA-4C1E-BCE6-46B3631CCAA1}">
      <dsp:nvSpPr>
        <dsp:cNvPr id="0" name=""/>
        <dsp:cNvSpPr/>
      </dsp:nvSpPr>
      <dsp:spPr>
        <a:xfrm>
          <a:off x="0" y="4839"/>
          <a:ext cx="11029950" cy="61488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879DB-9131-480F-ACAC-806D035D951A}">
      <dsp:nvSpPr>
        <dsp:cNvPr id="0" name=""/>
        <dsp:cNvSpPr/>
      </dsp:nvSpPr>
      <dsp:spPr>
        <a:xfrm>
          <a:off x="186002" y="143188"/>
          <a:ext cx="338517" cy="3381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DC0104-7F7A-464D-BE14-5B41D1F4D9C4}">
      <dsp:nvSpPr>
        <dsp:cNvPr id="0" name=""/>
        <dsp:cNvSpPr/>
      </dsp:nvSpPr>
      <dsp:spPr>
        <a:xfrm>
          <a:off x="710522" y="4839"/>
          <a:ext cx="10308484" cy="63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09" tIns="67109" rIns="67109" bIns="67109" numCol="1" spcCol="1270" anchor="ctr" anchorCtr="0">
          <a:noAutofit/>
        </a:bodyPr>
        <a:lstStyle/>
        <a:p>
          <a:pPr marL="0" lvl="0" indent="0" algn="l" defTabSz="622300">
            <a:lnSpc>
              <a:spcPct val="100000"/>
            </a:lnSpc>
            <a:spcBef>
              <a:spcPct val="0"/>
            </a:spcBef>
            <a:spcAft>
              <a:spcPct val="35000"/>
            </a:spcAft>
            <a:buNone/>
          </a:pPr>
          <a:r>
            <a:rPr lang="en-US" sz="1400" kern="1200" dirty="0"/>
            <a:t>How-To Geek</a:t>
          </a:r>
        </a:p>
        <a:p>
          <a:pPr marL="0" lvl="0" indent="0" algn="l" defTabSz="622300">
            <a:lnSpc>
              <a:spcPct val="100000"/>
            </a:lnSpc>
            <a:spcBef>
              <a:spcPct val="0"/>
            </a:spcBef>
            <a:spcAft>
              <a:spcPct val="35000"/>
            </a:spcAft>
            <a:buNone/>
          </a:pPr>
          <a:r>
            <a:rPr lang="en-GB" sz="1400" kern="1200" dirty="0"/>
            <a:t>https://www.howtogeek.com/346541/how-to-upgrade-or-replace-your-pcs-ram/</a:t>
          </a:r>
          <a:endParaRPr lang="en-US" sz="1400" kern="1200" dirty="0"/>
        </a:p>
      </dsp:txBody>
      <dsp:txXfrm>
        <a:off x="710522" y="4839"/>
        <a:ext cx="10308484" cy="634100"/>
      </dsp:txXfrm>
    </dsp:sp>
    <dsp:sp modelId="{1AD9C77C-1C2B-4DB8-896E-3DF1848A3B43}">
      <dsp:nvSpPr>
        <dsp:cNvPr id="0" name=""/>
        <dsp:cNvSpPr/>
      </dsp:nvSpPr>
      <dsp:spPr>
        <a:xfrm>
          <a:off x="0" y="797464"/>
          <a:ext cx="11029950" cy="61488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A2F77B-63FB-48E8-8382-490F7A0C5999}">
      <dsp:nvSpPr>
        <dsp:cNvPr id="0" name=""/>
        <dsp:cNvSpPr/>
      </dsp:nvSpPr>
      <dsp:spPr>
        <a:xfrm>
          <a:off x="186002" y="935814"/>
          <a:ext cx="338517" cy="3381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458044-7DFB-4DDF-B559-192AAC109382}">
      <dsp:nvSpPr>
        <dsp:cNvPr id="0" name=""/>
        <dsp:cNvSpPr/>
      </dsp:nvSpPr>
      <dsp:spPr>
        <a:xfrm>
          <a:off x="710522" y="797464"/>
          <a:ext cx="10308484" cy="63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09" tIns="67109" rIns="67109" bIns="67109" numCol="1" spcCol="1270" anchor="ctr" anchorCtr="0">
          <a:noAutofit/>
        </a:bodyPr>
        <a:lstStyle/>
        <a:p>
          <a:pPr marL="0" lvl="0" indent="0" algn="l" defTabSz="622300">
            <a:lnSpc>
              <a:spcPct val="100000"/>
            </a:lnSpc>
            <a:spcBef>
              <a:spcPct val="0"/>
            </a:spcBef>
            <a:spcAft>
              <a:spcPct val="35000"/>
            </a:spcAft>
            <a:buNone/>
          </a:pPr>
          <a:r>
            <a:rPr lang="en-GB" sz="1400" kern="1200" dirty="0" err="1">
              <a:solidFill>
                <a:schemeClr val="tx2"/>
              </a:solidFill>
            </a:rPr>
            <a:t>wiki</a:t>
          </a:r>
          <a:r>
            <a:rPr lang="en-GB" sz="1400" kern="1200" dirty="0" err="1"/>
            <a:t>How</a:t>
          </a:r>
          <a:endParaRPr lang="en-GB" sz="1400" kern="1200" dirty="0"/>
        </a:p>
        <a:p>
          <a:pPr marL="0" lvl="0" indent="0" algn="l" defTabSz="622300">
            <a:lnSpc>
              <a:spcPct val="100000"/>
            </a:lnSpc>
            <a:spcBef>
              <a:spcPct val="0"/>
            </a:spcBef>
            <a:spcAft>
              <a:spcPct val="35000"/>
            </a:spcAft>
            <a:buNone/>
          </a:pPr>
          <a:r>
            <a:rPr lang="en-GB" sz="1400" kern="1200" dirty="0"/>
            <a:t>https://www.wikihow.com/Add-RAM</a:t>
          </a:r>
          <a:endParaRPr lang="en-US" sz="1400" kern="1200" dirty="0"/>
        </a:p>
      </dsp:txBody>
      <dsp:txXfrm>
        <a:off x="710522" y="797464"/>
        <a:ext cx="10308484" cy="634100"/>
      </dsp:txXfrm>
    </dsp:sp>
    <dsp:sp modelId="{C2F4B22B-9BD5-48AF-97C5-12870FD81728}">
      <dsp:nvSpPr>
        <dsp:cNvPr id="0" name=""/>
        <dsp:cNvSpPr/>
      </dsp:nvSpPr>
      <dsp:spPr>
        <a:xfrm>
          <a:off x="0" y="1590090"/>
          <a:ext cx="11029950" cy="61488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E7829-7699-4846-AC2F-3B3C4D93DBA6}">
      <dsp:nvSpPr>
        <dsp:cNvPr id="0" name=""/>
        <dsp:cNvSpPr/>
      </dsp:nvSpPr>
      <dsp:spPr>
        <a:xfrm>
          <a:off x="186002" y="1728439"/>
          <a:ext cx="338517" cy="3381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1393A1-4094-417C-AF34-9E3901A785D4}">
      <dsp:nvSpPr>
        <dsp:cNvPr id="0" name=""/>
        <dsp:cNvSpPr/>
      </dsp:nvSpPr>
      <dsp:spPr>
        <a:xfrm>
          <a:off x="710522" y="1590090"/>
          <a:ext cx="10308484" cy="63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09" tIns="67109" rIns="67109" bIns="67109" numCol="1" spcCol="1270" anchor="ctr" anchorCtr="0">
          <a:noAutofit/>
        </a:bodyPr>
        <a:lstStyle/>
        <a:p>
          <a:pPr marL="0" lvl="0" indent="0" algn="l" defTabSz="622300">
            <a:lnSpc>
              <a:spcPct val="100000"/>
            </a:lnSpc>
            <a:spcBef>
              <a:spcPct val="0"/>
            </a:spcBef>
            <a:spcAft>
              <a:spcPct val="35000"/>
            </a:spcAft>
            <a:buNone/>
          </a:pPr>
          <a:r>
            <a:rPr lang="en-US" sz="1400" kern="1200" dirty="0"/>
            <a:t>Ricks Daily tips</a:t>
          </a:r>
          <a:br>
            <a:rPr lang="en-US" sz="1400" kern="1200" dirty="0"/>
          </a:br>
          <a:r>
            <a:rPr lang="en-GB" sz="1400" kern="1200" dirty="0"/>
            <a:t>https://www.ricksdailytips.com/add-ram/</a:t>
          </a:r>
          <a:endParaRPr lang="en-US" sz="1400" kern="1200" dirty="0"/>
        </a:p>
      </dsp:txBody>
      <dsp:txXfrm>
        <a:off x="710522" y="1590090"/>
        <a:ext cx="10308484" cy="634100"/>
      </dsp:txXfrm>
    </dsp:sp>
    <dsp:sp modelId="{DDCB416F-C13D-4714-A6CC-0A1AB42E13B8}">
      <dsp:nvSpPr>
        <dsp:cNvPr id="0" name=""/>
        <dsp:cNvSpPr/>
      </dsp:nvSpPr>
      <dsp:spPr>
        <a:xfrm>
          <a:off x="0" y="2383933"/>
          <a:ext cx="11029950" cy="61488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8468D-2D69-4F4E-85EE-B30E29A79E57}">
      <dsp:nvSpPr>
        <dsp:cNvPr id="0" name=""/>
        <dsp:cNvSpPr/>
      </dsp:nvSpPr>
      <dsp:spPr>
        <a:xfrm>
          <a:off x="186002" y="2521064"/>
          <a:ext cx="338517" cy="3381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988B20-CC54-4073-B4FC-A46855AA22B2}">
      <dsp:nvSpPr>
        <dsp:cNvPr id="0" name=""/>
        <dsp:cNvSpPr/>
      </dsp:nvSpPr>
      <dsp:spPr>
        <a:xfrm>
          <a:off x="710522" y="2382715"/>
          <a:ext cx="10308484" cy="63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09" tIns="67109" rIns="67109" bIns="67109" numCol="1" spcCol="1270" anchor="ctr" anchorCtr="0">
          <a:noAutofit/>
        </a:bodyPr>
        <a:lstStyle/>
        <a:p>
          <a:pPr marL="0" lvl="0" indent="0" algn="l" defTabSz="622300">
            <a:lnSpc>
              <a:spcPct val="100000"/>
            </a:lnSpc>
            <a:spcBef>
              <a:spcPct val="0"/>
            </a:spcBef>
            <a:spcAft>
              <a:spcPct val="35000"/>
            </a:spcAft>
            <a:buNone/>
          </a:pPr>
          <a:r>
            <a:rPr lang="en-US" sz="1400" kern="1200" dirty="0"/>
            <a:t>How Stuff Works</a:t>
          </a:r>
          <a:br>
            <a:rPr lang="en-US" sz="1400" kern="1200" dirty="0"/>
          </a:br>
          <a:r>
            <a:rPr lang="en-GB" sz="1400" kern="1200" dirty="0"/>
            <a:t>https://electronics.howstuffworks.com/how-to-tech/how-to-upgrade-ram.htm</a:t>
          </a:r>
          <a:endParaRPr lang="en-US" sz="1400" kern="1200" dirty="0"/>
        </a:p>
      </dsp:txBody>
      <dsp:txXfrm>
        <a:off x="710522" y="2382715"/>
        <a:ext cx="10308484" cy="634100"/>
      </dsp:txXfrm>
    </dsp:sp>
    <dsp:sp modelId="{4EDB211A-BE30-4180-B14B-B152DB9E34FC}">
      <dsp:nvSpPr>
        <dsp:cNvPr id="0" name=""/>
        <dsp:cNvSpPr/>
      </dsp:nvSpPr>
      <dsp:spPr>
        <a:xfrm>
          <a:off x="0" y="3175341"/>
          <a:ext cx="11029950" cy="61488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2D10AB-6C67-48D4-BF8B-CCFA553AABFA}">
      <dsp:nvSpPr>
        <dsp:cNvPr id="0" name=""/>
        <dsp:cNvSpPr/>
      </dsp:nvSpPr>
      <dsp:spPr>
        <a:xfrm>
          <a:off x="186002" y="3313690"/>
          <a:ext cx="338517" cy="338186"/>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222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C5B936-376A-4119-9EF0-A8D6EC20DE72}">
      <dsp:nvSpPr>
        <dsp:cNvPr id="0" name=""/>
        <dsp:cNvSpPr/>
      </dsp:nvSpPr>
      <dsp:spPr>
        <a:xfrm>
          <a:off x="710522" y="3175341"/>
          <a:ext cx="10308484" cy="634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09" tIns="67109" rIns="67109" bIns="67109" numCol="1" spcCol="1270" anchor="ctr" anchorCtr="0">
          <a:noAutofit/>
        </a:bodyPr>
        <a:lstStyle/>
        <a:p>
          <a:pPr marL="0" lvl="0" indent="0" algn="l" defTabSz="622300">
            <a:lnSpc>
              <a:spcPct val="100000"/>
            </a:lnSpc>
            <a:spcBef>
              <a:spcPct val="0"/>
            </a:spcBef>
            <a:spcAft>
              <a:spcPct val="35000"/>
            </a:spcAft>
            <a:buNone/>
          </a:pPr>
          <a:r>
            <a:rPr lang="en-US" sz="1400" kern="1200" dirty="0"/>
            <a:t>Wikipedia</a:t>
          </a:r>
          <a:br>
            <a:rPr lang="en-US" sz="1400" kern="1200" dirty="0"/>
          </a:br>
          <a:r>
            <a:rPr lang="en-GB" sz="1400" kern="1200" dirty="0"/>
            <a:t>https://en.wikipedia.org/wiki/Computer_memory </a:t>
          </a:r>
          <a:endParaRPr lang="en-US" sz="1400" kern="1200" dirty="0"/>
        </a:p>
      </dsp:txBody>
      <dsp:txXfrm>
        <a:off x="710522" y="3175341"/>
        <a:ext cx="10308484" cy="6341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2F801-5ECA-4239-B088-0C77B61FB52E}" type="datetimeFigureOut">
              <a:rPr lang="en-GB" smtClean="0"/>
              <a:t>17/11/2020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D7BC0F-76BD-4763-B6F0-AB190C1BA13C}" type="slidenum">
              <a:rPr lang="en-GB" smtClean="0"/>
              <a:t>‹#›</a:t>
            </a:fld>
            <a:endParaRPr lang="en-GB"/>
          </a:p>
        </p:txBody>
      </p:sp>
    </p:spTree>
    <p:extLst>
      <p:ext uri="{BB962C8B-B14F-4D97-AF65-F5344CB8AC3E}">
        <p14:creationId xmlns:p14="http://schemas.microsoft.com/office/powerpoint/2010/main" val="407783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2D7BC0F-76BD-4763-B6F0-AB190C1BA13C}" type="slidenum">
              <a:rPr lang="en-GB" smtClean="0"/>
              <a:t>1</a:t>
            </a:fld>
            <a:endParaRPr lang="en-GB"/>
          </a:p>
        </p:txBody>
      </p:sp>
    </p:spTree>
    <p:extLst>
      <p:ext uri="{BB962C8B-B14F-4D97-AF65-F5344CB8AC3E}">
        <p14:creationId xmlns:p14="http://schemas.microsoft.com/office/powerpoint/2010/main" val="453689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D7BC0F-76BD-4763-B6F0-AB190C1BA13C}" type="slidenum">
              <a:rPr lang="en-GB" smtClean="0"/>
              <a:t>4</a:t>
            </a:fld>
            <a:endParaRPr lang="en-GB"/>
          </a:p>
        </p:txBody>
      </p:sp>
    </p:spTree>
    <p:extLst>
      <p:ext uri="{BB962C8B-B14F-4D97-AF65-F5344CB8AC3E}">
        <p14:creationId xmlns:p14="http://schemas.microsoft.com/office/powerpoint/2010/main" val="425026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Primary memory completes the calculations.</a:t>
            </a:r>
          </a:p>
          <a:p>
            <a:r>
              <a:rPr lang="en-GB" dirty="0"/>
              <a:t>Secondary memory stores the results.</a:t>
            </a:r>
          </a:p>
          <a:p>
            <a:endParaRPr lang="en-GB" dirty="0"/>
          </a:p>
          <a:p>
            <a:r>
              <a:rPr lang="en-GB" dirty="0"/>
              <a:t>A few analogies</a:t>
            </a:r>
          </a:p>
          <a:p>
            <a:endParaRPr lang="en-GB" dirty="0"/>
          </a:p>
          <a:p>
            <a:r>
              <a:rPr lang="en-GB" dirty="0"/>
              <a:t>Imagine Primary Memory as your desktop (your real desktop) ie the working space. The more desktop space you have the more things you can be working on at a time.</a:t>
            </a:r>
            <a:br>
              <a:rPr lang="en-GB" dirty="0"/>
            </a:br>
            <a:r>
              <a:rPr lang="en-GB" dirty="0"/>
              <a:t>Secondary memory is like the filing cabinet, when you’ve finished working on a project, it is ‘saved to disk’ ie saved to secondary memory  - put back in the filing cabinet for access in the future.</a:t>
            </a:r>
          </a:p>
          <a:p>
            <a:r>
              <a:rPr lang="en-GB" dirty="0"/>
              <a:t>Closing down your computer is like clearing your desk. Anything not saved and put away in the filing cabinet (secondary memory) will be lost when you switch off the power.</a:t>
            </a:r>
          </a:p>
          <a:p>
            <a:endParaRPr lang="en-GB" dirty="0"/>
          </a:p>
          <a:p>
            <a:r>
              <a:rPr lang="en-GB" dirty="0"/>
              <a:t>If you want to work on more things than you have desktop space available, you have to put some things back in the filing cabinet (Secondary Memory / Hard Drive) before you can make a bit of space to start on something new.</a:t>
            </a:r>
          </a:p>
          <a:p>
            <a:endParaRPr lang="en-GB" dirty="0"/>
          </a:p>
          <a:p>
            <a:endParaRPr lang="en-GB" dirty="0"/>
          </a:p>
        </p:txBody>
      </p:sp>
      <p:sp>
        <p:nvSpPr>
          <p:cNvPr id="4" name="Slide Number Placeholder 3"/>
          <p:cNvSpPr>
            <a:spLocks noGrp="1"/>
          </p:cNvSpPr>
          <p:nvPr>
            <p:ph type="sldNum" sz="quarter" idx="5"/>
          </p:nvPr>
        </p:nvSpPr>
        <p:spPr/>
        <p:txBody>
          <a:bodyPr/>
          <a:lstStyle/>
          <a:p>
            <a:fld id="{F2D7BC0F-76BD-4763-B6F0-AB190C1BA13C}" type="slidenum">
              <a:rPr lang="en-GB" smtClean="0"/>
              <a:t>5</a:t>
            </a:fld>
            <a:endParaRPr lang="en-GB"/>
          </a:p>
        </p:txBody>
      </p:sp>
    </p:spTree>
    <p:extLst>
      <p:ext uri="{BB962C8B-B14F-4D97-AF65-F5344CB8AC3E}">
        <p14:creationId xmlns:p14="http://schemas.microsoft.com/office/powerpoint/2010/main" val="7096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Cache memory typically uses Static RAM (SRAM). SRAM retains its contents as long as power is connected.  It is simple to interface with but does require using six transistors per bit (a lot of transistors)</a:t>
            </a:r>
          </a:p>
          <a:p>
            <a:endParaRPr lang="en-GB" dirty="0"/>
          </a:p>
          <a:p>
            <a:r>
              <a:rPr lang="en-GB" dirty="0"/>
              <a:t>Dynamic RAM (DRAM) on the other hand is more complicated for interfacing and needs constant updating to prevent losing its contents.  The plus side is that it only uses one transistor and one capacitor per bit meaning it is much cheaper to produce.</a:t>
            </a:r>
          </a:p>
          <a:p>
            <a:endParaRPr lang="en-GB" dirty="0"/>
          </a:p>
          <a:p>
            <a:r>
              <a:rPr lang="en-GB" dirty="0"/>
              <a:t>SRAM is not worthwhile for desktop system memory, but is used for cache memory. DRAM memory dominates primary memory (or main memory) </a:t>
            </a:r>
          </a:p>
          <a:p>
            <a:endParaRPr lang="en-GB" dirty="0"/>
          </a:p>
        </p:txBody>
      </p:sp>
      <p:sp>
        <p:nvSpPr>
          <p:cNvPr id="4" name="Slide Number Placeholder 3"/>
          <p:cNvSpPr>
            <a:spLocks noGrp="1"/>
          </p:cNvSpPr>
          <p:nvPr>
            <p:ph type="sldNum" sz="quarter" idx="5"/>
          </p:nvPr>
        </p:nvSpPr>
        <p:spPr/>
        <p:txBody>
          <a:bodyPr/>
          <a:lstStyle/>
          <a:p>
            <a:fld id="{F2D7BC0F-76BD-4763-B6F0-AB190C1BA13C}" type="slidenum">
              <a:rPr lang="en-GB" smtClean="0"/>
              <a:t>7</a:t>
            </a:fld>
            <a:endParaRPr lang="en-GB"/>
          </a:p>
        </p:txBody>
      </p:sp>
    </p:spTree>
    <p:extLst>
      <p:ext uri="{BB962C8B-B14F-4D97-AF65-F5344CB8AC3E}">
        <p14:creationId xmlns:p14="http://schemas.microsoft.com/office/powerpoint/2010/main" val="1175538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Memory Module is a DIMM – Dual in-line Memory Module.  DIMMS replaced SIMMS (Single in-line memory module)</a:t>
            </a:r>
          </a:p>
          <a:p>
            <a:endParaRPr lang="en-GB" dirty="0"/>
          </a:p>
          <a:p>
            <a:r>
              <a:rPr lang="en-GB" dirty="0"/>
              <a:t>SIMMS are only 32 bit architecture, DIMMS are 64.  </a:t>
            </a:r>
            <a:br>
              <a:rPr lang="en-GB" dirty="0"/>
            </a:br>
            <a:r>
              <a:rPr lang="en-GB" dirty="0"/>
              <a:t>DIMMS use contacts on both side of the module.</a:t>
            </a:r>
          </a:p>
          <a:p>
            <a:endParaRPr lang="en-GB" dirty="0"/>
          </a:p>
          <a:p>
            <a:r>
              <a:rPr lang="en-GB" dirty="0"/>
              <a:t>Using SIMMS in 64bit computers required them to be installed in matched pairs – so that a pair of them could populate a 64bit bus (2 x 32).  DIMMS were introduced to eliminate this disadvantage (although it is still usual (but not necessary) to fit memory in pairs)</a:t>
            </a:r>
          </a:p>
          <a:p>
            <a:endParaRPr lang="en-GB" dirty="0"/>
          </a:p>
          <a:p>
            <a:r>
              <a:rPr lang="en-GB" dirty="0"/>
              <a:t>Memory used in laptops &amp; notebooks etc has a Smaller Outline than regular modules and is thus known as SODIMMS.</a:t>
            </a:r>
          </a:p>
          <a:p>
            <a:endParaRPr lang="en-GB" dirty="0"/>
          </a:p>
          <a:p>
            <a:r>
              <a:rPr lang="en-GB" dirty="0"/>
              <a:t>All memory modules have a notch or keyway in amongst the contacts.  The notches are in different places depending on the type of memory module ensuring that you can only replace (or install) the correct type of memory (Although you should still match speed, voltage and latency)</a:t>
            </a:r>
          </a:p>
        </p:txBody>
      </p:sp>
      <p:sp>
        <p:nvSpPr>
          <p:cNvPr id="4" name="Slide Number Placeholder 3"/>
          <p:cNvSpPr>
            <a:spLocks noGrp="1"/>
          </p:cNvSpPr>
          <p:nvPr>
            <p:ph type="sldNum" sz="quarter" idx="5"/>
          </p:nvPr>
        </p:nvSpPr>
        <p:spPr/>
        <p:txBody>
          <a:bodyPr/>
          <a:lstStyle/>
          <a:p>
            <a:fld id="{F2D7BC0F-76BD-4763-B6F0-AB190C1BA13C}" type="slidenum">
              <a:rPr lang="en-GB" smtClean="0"/>
              <a:t>8</a:t>
            </a:fld>
            <a:endParaRPr lang="en-GB"/>
          </a:p>
        </p:txBody>
      </p:sp>
    </p:spTree>
    <p:extLst>
      <p:ext uri="{BB962C8B-B14F-4D97-AF65-F5344CB8AC3E}">
        <p14:creationId xmlns:p14="http://schemas.microsoft.com/office/powerpoint/2010/main" val="3767538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2D7BC0F-76BD-4763-B6F0-AB190C1BA13C}" type="slidenum">
              <a:rPr lang="en-GB" smtClean="0"/>
              <a:t>12</a:t>
            </a:fld>
            <a:endParaRPr lang="en-GB"/>
          </a:p>
        </p:txBody>
      </p:sp>
    </p:spTree>
    <p:extLst>
      <p:ext uri="{BB962C8B-B14F-4D97-AF65-F5344CB8AC3E}">
        <p14:creationId xmlns:p14="http://schemas.microsoft.com/office/powerpoint/2010/main" val="3881678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11/17/2020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538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11/17/2020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7241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11/17/2020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39703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2876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7562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38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6967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11/17/2020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421376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11/17/2020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61867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46909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11/17/2020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5428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11/17/2020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91160516"/>
      </p:ext>
    </p:extLst>
  </p:cSld>
  <p:clrMap bg1="lt1" tx1="dk1" bg2="lt2" tx2="dk2" accent1="accent1" accent2="accent2" accent3="accent3" accent4="accent4" accent5="accent5" accent6="accent6" hlink="hlink" folHlink="folHlink"/>
  <p:sldLayoutIdLst>
    <p:sldLayoutId id="2147483725" r:id="rId1"/>
    <p:sldLayoutId id="2147483724" r:id="rId2"/>
    <p:sldLayoutId id="2147483723" r:id="rId3"/>
    <p:sldLayoutId id="2147483722" r:id="rId4"/>
    <p:sldLayoutId id="2147483721" r:id="rId5"/>
    <p:sldLayoutId id="2147483720" r:id="rId6"/>
    <p:sldLayoutId id="2147483719" r:id="rId7"/>
    <p:sldLayoutId id="2147483718" r:id="rId8"/>
    <p:sldLayoutId id="2147483717" r:id="rId9"/>
    <p:sldLayoutId id="2147483716" r:id="rId10"/>
    <p:sldLayoutId id="2147483715" r:id="rId11"/>
  </p:sldLayoutIdLst>
  <p:hf sldNum="0" hdr="0" ftr="0" dt="0"/>
  <p:txStyles>
    <p:titleStyle>
      <a:lvl1pPr algn="l" defTabSz="457200" rtl="0" eaLnBrk="1" latinLnBrk="0" hangingPunct="1">
        <a:lnSpc>
          <a:spcPct val="90000"/>
        </a:lnSpc>
        <a:spcBef>
          <a:spcPct val="0"/>
        </a:spcBef>
        <a:buNone/>
        <a:defRPr sz="27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2" name="Rectangle 22">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257900C-DB45-4717-9861-131F1D82DFC8}"/>
              </a:ext>
            </a:extLst>
          </p:cNvPr>
          <p:cNvSpPr>
            <a:spLocks noGrp="1"/>
          </p:cNvSpPr>
          <p:nvPr>
            <p:ph type="ctrTitle"/>
          </p:nvPr>
        </p:nvSpPr>
        <p:spPr>
          <a:xfrm>
            <a:off x="638620" y="863695"/>
            <a:ext cx="3511233" cy="3779995"/>
          </a:xfrm>
        </p:spPr>
        <p:txBody>
          <a:bodyPr anchor="ctr">
            <a:normAutofit/>
          </a:bodyPr>
          <a:lstStyle/>
          <a:p>
            <a:r>
              <a:rPr lang="en-GB" sz="3100">
                <a:solidFill>
                  <a:schemeClr val="tx1"/>
                </a:solidFill>
              </a:rPr>
              <a:t>Understanding Computer Memory</a:t>
            </a:r>
          </a:p>
        </p:txBody>
      </p:sp>
      <p:sp>
        <p:nvSpPr>
          <p:cNvPr id="3" name="Subtitle 2">
            <a:extLst>
              <a:ext uri="{FF2B5EF4-FFF2-40B4-BE49-F238E27FC236}">
                <a16:creationId xmlns:a16="http://schemas.microsoft.com/office/drawing/2014/main" id="{1F15ABC8-C215-4C34-B24E-4DB0053AB89C}"/>
              </a:ext>
            </a:extLst>
          </p:cNvPr>
          <p:cNvSpPr>
            <a:spLocks noGrp="1"/>
          </p:cNvSpPr>
          <p:nvPr>
            <p:ph type="subTitle" idx="1"/>
          </p:nvPr>
        </p:nvSpPr>
        <p:spPr>
          <a:xfrm>
            <a:off x="638621" y="4739780"/>
            <a:ext cx="3511233" cy="1147054"/>
          </a:xfrm>
        </p:spPr>
        <p:txBody>
          <a:bodyPr anchor="t">
            <a:normAutofit/>
          </a:bodyPr>
          <a:lstStyle/>
          <a:p>
            <a:endParaRPr lang="en-GB" sz="2200"/>
          </a:p>
        </p:txBody>
      </p:sp>
      <p:sp>
        <p:nvSpPr>
          <p:cNvPr id="33" name="Rectangle 24">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15" name="Picture 3">
            <a:extLst>
              <a:ext uri="{FF2B5EF4-FFF2-40B4-BE49-F238E27FC236}">
                <a16:creationId xmlns:a16="http://schemas.microsoft.com/office/drawing/2014/main" id="{4FBA07D1-44ED-4816-A332-BB603FCE26E5}"/>
              </a:ext>
            </a:extLst>
          </p:cNvPr>
          <p:cNvPicPr>
            <a:picLocks noChangeAspect="1"/>
          </p:cNvPicPr>
          <p:nvPr/>
        </p:nvPicPr>
        <p:blipFill rotWithShape="1">
          <a:blip r:embed="rId3"/>
          <a:srcRect l="21557" r="16618"/>
          <a:stretch/>
        </p:blipFill>
        <p:spPr>
          <a:xfrm>
            <a:off x="4654295" y="10"/>
            <a:ext cx="7537705" cy="6857990"/>
          </a:xfrm>
          <a:prstGeom prst="rect">
            <a:avLst/>
          </a:prstGeom>
        </p:spPr>
      </p:pic>
    </p:spTree>
    <p:extLst>
      <p:ext uri="{BB962C8B-B14F-4D97-AF65-F5344CB8AC3E}">
        <p14:creationId xmlns:p14="http://schemas.microsoft.com/office/powerpoint/2010/main" val="23250494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a:t>What is Memory</a:t>
            </a:r>
            <a:endParaRPr lang="en-GB" dirty="0"/>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1155505417"/>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561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Types of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1104603611"/>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3819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Cache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799009876"/>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9891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Primary Memory (Main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2185550443"/>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1655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Secondary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4277398873"/>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3652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RAM. Random Access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3379024426"/>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4784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DDR4. Random Access Memory Module</a:t>
            </a:r>
          </a:p>
        </p:txBody>
      </p:sp>
      <p:pic>
        <p:nvPicPr>
          <p:cNvPr id="6" name="Content Placeholder 5" descr="A circuit board&#10;&#10;Description automatically generated">
            <a:extLst>
              <a:ext uri="{FF2B5EF4-FFF2-40B4-BE49-F238E27FC236}">
                <a16:creationId xmlns:a16="http://schemas.microsoft.com/office/drawing/2014/main" id="{6D6629DA-640E-4843-8B80-134B098157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49880" y="1890876"/>
            <a:ext cx="7628588" cy="4765624"/>
          </a:xfrm>
        </p:spPr>
      </p:pic>
      <p:sp>
        <p:nvSpPr>
          <p:cNvPr id="7" name="TextBox 6">
            <a:extLst>
              <a:ext uri="{FF2B5EF4-FFF2-40B4-BE49-F238E27FC236}">
                <a16:creationId xmlns:a16="http://schemas.microsoft.com/office/drawing/2014/main" id="{295B9F8D-C180-4E59-A0D7-A81879BE53B9}"/>
              </a:ext>
            </a:extLst>
          </p:cNvPr>
          <p:cNvSpPr txBox="1"/>
          <p:nvPr/>
        </p:nvSpPr>
        <p:spPr>
          <a:xfrm>
            <a:off x="503339" y="2348917"/>
            <a:ext cx="2869035" cy="3139321"/>
          </a:xfrm>
          <a:prstGeom prst="rect">
            <a:avLst/>
          </a:prstGeom>
          <a:noFill/>
        </p:spPr>
        <p:txBody>
          <a:bodyPr wrap="square" rtlCol="0">
            <a:spAutoFit/>
          </a:bodyPr>
          <a:lstStyle/>
          <a:p>
            <a:r>
              <a:rPr lang="en-GB" dirty="0"/>
              <a:t>Capacity: 32GB</a:t>
            </a:r>
          </a:p>
          <a:p>
            <a:endParaRPr lang="en-GB" dirty="0"/>
          </a:p>
          <a:p>
            <a:r>
              <a:rPr lang="en-GB" dirty="0"/>
              <a:t>Type: DDR4</a:t>
            </a:r>
          </a:p>
          <a:p>
            <a:endParaRPr lang="en-GB" dirty="0"/>
          </a:p>
          <a:p>
            <a:r>
              <a:rPr lang="en-GB" dirty="0"/>
              <a:t>Speed: 2666</a:t>
            </a:r>
          </a:p>
          <a:p>
            <a:endParaRPr lang="en-GB" dirty="0"/>
          </a:p>
          <a:p>
            <a:r>
              <a:rPr lang="en-GB" dirty="0"/>
              <a:t>Voltage: 1.2v</a:t>
            </a:r>
          </a:p>
          <a:p>
            <a:endParaRPr lang="en-GB" dirty="0"/>
          </a:p>
          <a:p>
            <a:r>
              <a:rPr lang="en-GB" dirty="0"/>
              <a:t>Latency: CL19</a:t>
            </a:r>
          </a:p>
          <a:p>
            <a:endParaRPr lang="en-GB" dirty="0"/>
          </a:p>
          <a:p>
            <a:r>
              <a:rPr lang="en-GB" dirty="0"/>
              <a:t>Made in China</a:t>
            </a:r>
          </a:p>
        </p:txBody>
      </p:sp>
    </p:spTree>
    <p:extLst>
      <p:ext uri="{BB962C8B-B14F-4D97-AF65-F5344CB8AC3E}">
        <p14:creationId xmlns:p14="http://schemas.microsoft.com/office/powerpoint/2010/main" val="3221198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ROM. Read Only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2354948086"/>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1794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Checking your Computer Memory</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4166554962"/>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7438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Things to Consider</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2826321306"/>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484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29000">
              <a:schemeClr val="accent1">
                <a:lumMod val="60000"/>
                <a:lumOff val="40000"/>
              </a:schemeClr>
            </a:gs>
            <a:gs pos="65000">
              <a:schemeClr val="accent1">
                <a:lumMod val="97000"/>
                <a:lumOff val="3000"/>
              </a:schemeClr>
            </a:gs>
            <a:gs pos="100000">
              <a:schemeClr val="accent1">
                <a:lumMod val="75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5D7C-E0D6-4C01-9CD2-B4298A7CBE0E}"/>
              </a:ext>
            </a:extLst>
          </p:cNvPr>
          <p:cNvSpPr>
            <a:spLocks noGrp="1"/>
          </p:cNvSpPr>
          <p:nvPr>
            <p:ph type="title"/>
          </p:nvPr>
        </p:nvSpPr>
        <p:spPr>
          <a:xfrm>
            <a:off x="581192" y="702156"/>
            <a:ext cx="11029616" cy="1188720"/>
          </a:xfrm>
        </p:spPr>
        <p:txBody>
          <a:bodyPr>
            <a:normAutofit/>
          </a:bodyPr>
          <a:lstStyle/>
          <a:p>
            <a:r>
              <a:rPr lang="en-GB" dirty="0"/>
              <a:t>Further Reading</a:t>
            </a:r>
          </a:p>
        </p:txBody>
      </p:sp>
      <p:graphicFrame>
        <p:nvGraphicFramePr>
          <p:cNvPr id="34" name="Content Placeholder 2">
            <a:extLst>
              <a:ext uri="{FF2B5EF4-FFF2-40B4-BE49-F238E27FC236}">
                <a16:creationId xmlns:a16="http://schemas.microsoft.com/office/drawing/2014/main" id="{C49A9941-70DA-4996-A005-359211D7B6EA}"/>
              </a:ext>
            </a:extLst>
          </p:cNvPr>
          <p:cNvGraphicFramePr>
            <a:graphicFrameLocks noGrp="1"/>
          </p:cNvGraphicFramePr>
          <p:nvPr>
            <p:ph idx="1"/>
            <p:extLst>
              <p:ext uri="{D42A27DB-BD31-4B8C-83A1-F6EECF244321}">
                <p14:modId xmlns:p14="http://schemas.microsoft.com/office/powerpoint/2010/main" val="480417895"/>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3778024"/>
      </p:ext>
    </p:extLst>
  </p:cSld>
  <p:clrMapOvr>
    <a:masterClrMapping/>
  </p:clrMapOvr>
</p:sld>
</file>

<file path=ppt/theme/theme1.xml><?xml version="1.0" encoding="utf-8"?>
<a:theme xmlns:a="http://schemas.openxmlformats.org/drawingml/2006/main" name="DividendVTI">
  <a:themeElements>
    <a:clrScheme name="AnalogousFromDarkSeedLeftStep">
      <a:dk1>
        <a:srgbClr val="000000"/>
      </a:dk1>
      <a:lt1>
        <a:srgbClr val="FFFFFF"/>
      </a:lt1>
      <a:dk2>
        <a:srgbClr val="1C2031"/>
      </a:dk2>
      <a:lt2>
        <a:srgbClr val="F0F3F1"/>
      </a:lt2>
      <a:accent1>
        <a:srgbClr val="DD3397"/>
      </a:accent1>
      <a:accent2>
        <a:srgbClr val="CA21CB"/>
      </a:accent2>
      <a:accent3>
        <a:srgbClr val="9533DD"/>
      </a:accent3>
      <a:accent4>
        <a:srgbClr val="4A31CF"/>
      </a:accent4>
      <a:accent5>
        <a:srgbClr val="335FDD"/>
      </a:accent5>
      <a:accent6>
        <a:srgbClr val="2194CB"/>
      </a:accent6>
      <a:hlink>
        <a:srgbClr val="3F4BBF"/>
      </a:hlink>
      <a:folHlink>
        <a:srgbClr val="7F7F7F"/>
      </a:folHlink>
    </a:clrScheme>
    <a:fontScheme name="Dividend">
      <a:maj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ova Ligh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1087</Words>
  <Application>Microsoft Office PowerPoint</Application>
  <PresentationFormat>Widescreen</PresentationFormat>
  <Paragraphs>95</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 Nova Light</vt:lpstr>
      <vt:lpstr>Calibri</vt:lpstr>
      <vt:lpstr>Gill Sans MT</vt:lpstr>
      <vt:lpstr>Wingdings 2</vt:lpstr>
      <vt:lpstr>DividendVTI</vt:lpstr>
      <vt:lpstr>Understanding Computer Memory</vt:lpstr>
      <vt:lpstr>What is Memory</vt:lpstr>
      <vt:lpstr>Types of Memory</vt:lpstr>
      <vt:lpstr>Cache Memory</vt:lpstr>
      <vt:lpstr>Primary Memory (Main Memory)</vt:lpstr>
      <vt:lpstr>Secondary Memory</vt:lpstr>
      <vt:lpstr>RAM. Random Access Memory</vt:lpstr>
      <vt:lpstr>DDR4. Random Access Memory Module</vt:lpstr>
      <vt:lpstr>ROM. Read Only Memory</vt:lpstr>
      <vt:lpstr>Checking your Computer Memory</vt:lpstr>
      <vt:lpstr>Things to Consider</vt:lpstr>
      <vt:lpstr>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Computer Memory</dc:title>
  <dc:creator>Geoff Lane</dc:creator>
  <cp:lastModifiedBy>Geoff Lane</cp:lastModifiedBy>
  <cp:revision>26</cp:revision>
  <dcterms:created xsi:type="dcterms:W3CDTF">2020-11-11T15:36:02Z</dcterms:created>
  <dcterms:modified xsi:type="dcterms:W3CDTF">2020-11-17T11:39:28Z</dcterms:modified>
</cp:coreProperties>
</file>