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8" r:id="rId14"/>
    <p:sldId id="269" r:id="rId15"/>
    <p:sldId id="270" r:id="rId16"/>
    <p:sldId id="271" r:id="rId17"/>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w Cen MT" panose="020B0602020104020603" pitchFamily="34" charset="0"/>
        <a:ea typeface="+mn-ea"/>
        <a:cs typeface="+mn-cs"/>
      </a:defRPr>
    </a:lvl5pPr>
    <a:lvl6pPr marL="2286000" algn="l" defTabSz="914400" rtl="0" eaLnBrk="1" latinLnBrk="0" hangingPunct="1">
      <a:defRPr kern="1200">
        <a:solidFill>
          <a:schemeClr val="tx1"/>
        </a:solidFill>
        <a:latin typeface="Tw Cen MT" panose="020B0602020104020603" pitchFamily="34" charset="0"/>
        <a:ea typeface="+mn-ea"/>
        <a:cs typeface="+mn-cs"/>
      </a:defRPr>
    </a:lvl6pPr>
    <a:lvl7pPr marL="2743200" algn="l" defTabSz="914400" rtl="0" eaLnBrk="1" latinLnBrk="0" hangingPunct="1">
      <a:defRPr kern="1200">
        <a:solidFill>
          <a:schemeClr val="tx1"/>
        </a:solidFill>
        <a:latin typeface="Tw Cen MT" panose="020B0602020104020603" pitchFamily="34" charset="0"/>
        <a:ea typeface="+mn-ea"/>
        <a:cs typeface="+mn-cs"/>
      </a:defRPr>
    </a:lvl7pPr>
    <a:lvl8pPr marL="3200400" algn="l" defTabSz="914400" rtl="0" eaLnBrk="1" latinLnBrk="0" hangingPunct="1">
      <a:defRPr kern="1200">
        <a:solidFill>
          <a:schemeClr val="tx1"/>
        </a:solidFill>
        <a:latin typeface="Tw Cen MT" panose="020B0602020104020603" pitchFamily="34" charset="0"/>
        <a:ea typeface="+mn-ea"/>
        <a:cs typeface="+mn-cs"/>
      </a:defRPr>
    </a:lvl8pPr>
    <a:lvl9pPr marL="3657600" algn="l" defTabSz="914400" rtl="0" eaLnBrk="1" latinLnBrk="0" hangingPunct="1">
      <a:defRPr kern="1200">
        <a:solidFill>
          <a:schemeClr val="tx1"/>
        </a:solidFill>
        <a:latin typeface="Tw Cen MT" panose="020B0602020104020603"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8" autoAdjust="0"/>
    <p:restoredTop sz="94660"/>
  </p:normalViewPr>
  <p:slideViewPr>
    <p:cSldViewPr snapToGrid="0">
      <p:cViewPr varScale="1">
        <p:scale>
          <a:sx n="81" d="100"/>
          <a:sy n="81" d="100"/>
        </p:scale>
        <p:origin x="120" y="6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DROBO-FS\QuickDrops\JB\PPTX NG\Droplets\LightingOverlay.png">
            <a:extLst>
              <a:ext uri="{FF2B5EF4-FFF2-40B4-BE49-F238E27FC236}">
                <a16:creationId xmlns:a16="http://schemas.microsoft.com/office/drawing/2014/main" id="{C3416D74-8816-4616-B7B3-B17456F8288E}"/>
              </a:ext>
            </a:extLst>
          </p:cNvPr>
          <p:cNvPicPr>
            <a:picLocks noChangeAspect="1" noChangeArrowheads="1"/>
          </p:cNvPicPr>
          <p:nvPr/>
        </p:nvPicPr>
        <p:blipFill>
          <a:blip r:embed="rId2">
            <a:alphaModFix amt="30000"/>
            <a:duotone>
              <a:prstClr val="black"/>
              <a:schemeClr val="tx2">
                <a:tint val="45000"/>
                <a:satMod val="400000"/>
              </a:schemeClr>
            </a:duotone>
          </a:blip>
          <a:srcRect/>
          <a:stretch>
            <a:fillRect/>
          </a:stretch>
        </p:blipFill>
        <p:spPr bwMode="auto">
          <a:xfrm>
            <a:off x="0" y="-1"/>
            <a:ext cx="12192003" cy="6858001"/>
          </a:xfrm>
          <a:prstGeom prst="rect">
            <a:avLst/>
          </a:prstGeom>
          <a:noFill/>
        </p:spPr>
      </p:pic>
      <p:grpSp>
        <p:nvGrpSpPr>
          <p:cNvPr id="5" name="Group 4">
            <a:extLst>
              <a:ext uri="{FF2B5EF4-FFF2-40B4-BE49-F238E27FC236}">
                <a16:creationId xmlns:a16="http://schemas.microsoft.com/office/drawing/2014/main" id="{4E970EE4-AC3B-425D-9BCC-49AB9AF16221}"/>
              </a:ext>
            </a:extLst>
          </p:cNvPr>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6" name="Rectangle 5">
              <a:extLst>
                <a:ext uri="{FF2B5EF4-FFF2-40B4-BE49-F238E27FC236}">
                  <a16:creationId xmlns:a16="http://schemas.microsoft.com/office/drawing/2014/main" id="{6A5AF0CD-5BF9-46D1-885B-A5577BF4DD65}"/>
                </a:ext>
              </a:extLst>
            </p:cNvPr>
            <p:cNvSpPr>
              <a:spLocks noChangeArrowheads="1"/>
            </p:cNvSpPr>
            <p:nvPr/>
          </p:nvSpPr>
          <p:spPr bwMode="auto">
            <a:xfrm>
              <a:off x="1209675" y="4763"/>
              <a:ext cx="23813" cy="2181225"/>
            </a:xfrm>
            <a:prstGeom prst="rect">
              <a:avLst/>
            </a:prstGeom>
            <a:grpFill/>
            <a:ln>
              <a:noFill/>
            </a:ln>
          </p:spPr>
        </p:sp>
        <p:sp>
          <p:nvSpPr>
            <p:cNvPr id="7" name="Freeform 6">
              <a:extLst>
                <a:ext uri="{FF2B5EF4-FFF2-40B4-BE49-F238E27FC236}">
                  <a16:creationId xmlns:a16="http://schemas.microsoft.com/office/drawing/2014/main" id="{71469F2C-FBA9-4707-B3EC-E235DA2BF3D0}"/>
                </a:ext>
              </a:extLst>
            </p:cNvPr>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8" name="Freeform 7">
              <a:extLst>
                <a:ext uri="{FF2B5EF4-FFF2-40B4-BE49-F238E27FC236}">
                  <a16:creationId xmlns:a16="http://schemas.microsoft.com/office/drawing/2014/main" id="{02B2EE81-FE03-4735-A173-1FBDD12B575E}"/>
                </a:ext>
              </a:extLst>
            </p:cNvPr>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9" name="Rectangle 8">
              <a:extLst>
                <a:ext uri="{FF2B5EF4-FFF2-40B4-BE49-F238E27FC236}">
                  <a16:creationId xmlns:a16="http://schemas.microsoft.com/office/drawing/2014/main" id="{DDEB93A9-ECFE-4F33-9E6C-CA98E9171338}"/>
                </a:ext>
              </a:extLst>
            </p:cNvPr>
            <p:cNvSpPr>
              <a:spLocks noChangeArrowheads="1"/>
            </p:cNvSpPr>
            <p:nvPr/>
          </p:nvSpPr>
          <p:spPr bwMode="auto">
            <a:xfrm>
              <a:off x="414338" y="9525"/>
              <a:ext cx="28575" cy="4481513"/>
            </a:xfrm>
            <a:prstGeom prst="rect">
              <a:avLst/>
            </a:prstGeom>
            <a:grpFill/>
            <a:ln>
              <a:noFill/>
            </a:ln>
          </p:spPr>
        </p:sp>
        <p:sp>
          <p:nvSpPr>
            <p:cNvPr id="10" name="Freeform 9">
              <a:extLst>
                <a:ext uri="{FF2B5EF4-FFF2-40B4-BE49-F238E27FC236}">
                  <a16:creationId xmlns:a16="http://schemas.microsoft.com/office/drawing/2014/main" id="{9E0B6F12-970C-473B-9B10-1F4ABEE7B086}"/>
                </a:ext>
              </a:extLst>
            </p:cNvPr>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11" name="Freeform 10">
              <a:extLst>
                <a:ext uri="{FF2B5EF4-FFF2-40B4-BE49-F238E27FC236}">
                  <a16:creationId xmlns:a16="http://schemas.microsoft.com/office/drawing/2014/main" id="{F686B2B4-3A36-499B-9D53-47138016539D}"/>
                </a:ext>
              </a:extLst>
            </p:cNvPr>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p:spPr>
        </p:sp>
        <p:sp>
          <p:nvSpPr>
            <p:cNvPr id="12" name="Freeform 11">
              <a:extLst>
                <a:ext uri="{FF2B5EF4-FFF2-40B4-BE49-F238E27FC236}">
                  <a16:creationId xmlns:a16="http://schemas.microsoft.com/office/drawing/2014/main" id="{B2B83814-E791-4129-85D4-409FA621AE13}"/>
                </a:ext>
              </a:extLst>
            </p:cNvPr>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p:spPr>
        </p:sp>
        <p:sp>
          <p:nvSpPr>
            <p:cNvPr id="13" name="Freeform 12">
              <a:extLst>
                <a:ext uri="{FF2B5EF4-FFF2-40B4-BE49-F238E27FC236}">
                  <a16:creationId xmlns:a16="http://schemas.microsoft.com/office/drawing/2014/main" id="{67AF5D73-F495-47D5-9A7F-5A7EB8CE1240}"/>
                </a:ext>
              </a:extLst>
            </p:cNvPr>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14" name="Freeform 13">
              <a:extLst>
                <a:ext uri="{FF2B5EF4-FFF2-40B4-BE49-F238E27FC236}">
                  <a16:creationId xmlns:a16="http://schemas.microsoft.com/office/drawing/2014/main" id="{FCC486EF-6C6F-48A5-A02B-F5F5220C107C}"/>
                </a:ext>
              </a:extLst>
            </p:cNvPr>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p:spPr>
        </p:sp>
        <p:sp>
          <p:nvSpPr>
            <p:cNvPr id="15" name="Freeform 14">
              <a:extLst>
                <a:ext uri="{FF2B5EF4-FFF2-40B4-BE49-F238E27FC236}">
                  <a16:creationId xmlns:a16="http://schemas.microsoft.com/office/drawing/2014/main" id="{DE799FFE-F06E-4AC2-BDEB-43D95E698AD0}"/>
                </a:ext>
              </a:extLst>
            </p:cNvPr>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p:spPr>
        </p:sp>
        <p:sp>
          <p:nvSpPr>
            <p:cNvPr id="16" name="Freeform 15">
              <a:extLst>
                <a:ext uri="{FF2B5EF4-FFF2-40B4-BE49-F238E27FC236}">
                  <a16:creationId xmlns:a16="http://schemas.microsoft.com/office/drawing/2014/main" id="{68AE0EAC-B23A-4C9E-9A90-BBD33A2D3248}"/>
                </a:ext>
              </a:extLst>
            </p:cNvPr>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17" name="Freeform 16">
              <a:extLst>
                <a:ext uri="{FF2B5EF4-FFF2-40B4-BE49-F238E27FC236}">
                  <a16:creationId xmlns:a16="http://schemas.microsoft.com/office/drawing/2014/main" id="{2C67E941-24E8-4896-8E53-9471EC3EDF41}"/>
                </a:ext>
              </a:extLst>
            </p:cNvPr>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18" name="Freeform 17">
              <a:extLst>
                <a:ext uri="{FF2B5EF4-FFF2-40B4-BE49-F238E27FC236}">
                  <a16:creationId xmlns:a16="http://schemas.microsoft.com/office/drawing/2014/main" id="{05FE24FD-C040-4CF3-BA27-428198CEC40D}"/>
                </a:ext>
              </a:extLst>
            </p:cNvPr>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p:spPr>
        </p:sp>
        <p:sp>
          <p:nvSpPr>
            <p:cNvPr id="19" name="Freeform 18">
              <a:extLst>
                <a:ext uri="{FF2B5EF4-FFF2-40B4-BE49-F238E27FC236}">
                  <a16:creationId xmlns:a16="http://schemas.microsoft.com/office/drawing/2014/main" id="{DB77FE76-2EBC-45FD-BCF6-243C6869937D}"/>
                </a:ext>
              </a:extLst>
            </p:cNvPr>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p:spPr>
        </p:sp>
        <p:sp>
          <p:nvSpPr>
            <p:cNvPr id="20" name="Freeform 19">
              <a:extLst>
                <a:ext uri="{FF2B5EF4-FFF2-40B4-BE49-F238E27FC236}">
                  <a16:creationId xmlns:a16="http://schemas.microsoft.com/office/drawing/2014/main" id="{2CFC8B0C-57B5-4AFA-9F38-29B118CC0E39}"/>
                </a:ext>
              </a:extLst>
            </p:cNvPr>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p:spPr>
        </p:sp>
        <p:sp>
          <p:nvSpPr>
            <p:cNvPr id="21" name="Freeform 20">
              <a:extLst>
                <a:ext uri="{FF2B5EF4-FFF2-40B4-BE49-F238E27FC236}">
                  <a16:creationId xmlns:a16="http://schemas.microsoft.com/office/drawing/2014/main" id="{87920FF7-0812-4F97-B962-ED973BA2287E}"/>
                </a:ext>
              </a:extLst>
            </p:cNvPr>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p:spPr>
        </p:sp>
        <p:sp>
          <p:nvSpPr>
            <p:cNvPr id="22" name="Freeform 21">
              <a:extLst>
                <a:ext uri="{FF2B5EF4-FFF2-40B4-BE49-F238E27FC236}">
                  <a16:creationId xmlns:a16="http://schemas.microsoft.com/office/drawing/2014/main" id="{1A98C9D8-4D6F-4035-8A35-BC4A76A7D574}"/>
                </a:ext>
              </a:extLst>
            </p:cNvPr>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p:spPr>
        </p:sp>
        <p:sp>
          <p:nvSpPr>
            <p:cNvPr id="23" name="Freeform 22">
              <a:extLst>
                <a:ext uri="{FF2B5EF4-FFF2-40B4-BE49-F238E27FC236}">
                  <a16:creationId xmlns:a16="http://schemas.microsoft.com/office/drawing/2014/main" id="{8244C872-7F0F-4763-9BA4-B81982672CF3}"/>
                </a:ext>
              </a:extLst>
            </p:cNvPr>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p:spPr>
        </p:sp>
        <p:sp>
          <p:nvSpPr>
            <p:cNvPr id="24" name="Freeform 23">
              <a:extLst>
                <a:ext uri="{FF2B5EF4-FFF2-40B4-BE49-F238E27FC236}">
                  <a16:creationId xmlns:a16="http://schemas.microsoft.com/office/drawing/2014/main" id="{6E0CFEAB-C972-4789-890A-639393C8B024}"/>
                </a:ext>
              </a:extLst>
            </p:cNvPr>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p:spPr>
        </p:sp>
        <p:sp>
          <p:nvSpPr>
            <p:cNvPr id="25" name="Freeform 24">
              <a:extLst>
                <a:ext uri="{FF2B5EF4-FFF2-40B4-BE49-F238E27FC236}">
                  <a16:creationId xmlns:a16="http://schemas.microsoft.com/office/drawing/2014/main" id="{9C6F66E9-1679-4F39-8DE4-878B84D4788E}"/>
                </a:ext>
              </a:extLst>
            </p:cNvPr>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p:spPr>
        </p:sp>
        <p:sp>
          <p:nvSpPr>
            <p:cNvPr id="26" name="Freeform 25">
              <a:extLst>
                <a:ext uri="{FF2B5EF4-FFF2-40B4-BE49-F238E27FC236}">
                  <a16:creationId xmlns:a16="http://schemas.microsoft.com/office/drawing/2014/main" id="{8E8BBA01-2638-4BC9-9D3A-598E85A5565A}"/>
                </a:ext>
              </a:extLst>
            </p:cNvPr>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p:spPr>
        </p:sp>
        <p:sp>
          <p:nvSpPr>
            <p:cNvPr id="27" name="Freeform 26">
              <a:extLst>
                <a:ext uri="{FF2B5EF4-FFF2-40B4-BE49-F238E27FC236}">
                  <a16:creationId xmlns:a16="http://schemas.microsoft.com/office/drawing/2014/main" id="{44AE174B-1E9F-4C2C-88C5-F13AC9F76256}"/>
                </a:ext>
              </a:extLst>
            </p:cNvPr>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p:spPr>
        </p:sp>
        <p:sp>
          <p:nvSpPr>
            <p:cNvPr id="28" name="Freeform 27">
              <a:extLst>
                <a:ext uri="{FF2B5EF4-FFF2-40B4-BE49-F238E27FC236}">
                  <a16:creationId xmlns:a16="http://schemas.microsoft.com/office/drawing/2014/main" id="{98F00DFB-6467-4759-904B-085774A89D5F}"/>
                </a:ext>
              </a:extLst>
            </p:cNvPr>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p:spPr>
        </p:sp>
        <p:sp>
          <p:nvSpPr>
            <p:cNvPr id="29" name="Freeform 28">
              <a:extLst>
                <a:ext uri="{FF2B5EF4-FFF2-40B4-BE49-F238E27FC236}">
                  <a16:creationId xmlns:a16="http://schemas.microsoft.com/office/drawing/2014/main" id="{C9B14F7A-58A2-41B0-9AD5-8EB4D4FBB62C}"/>
                </a:ext>
              </a:extLst>
            </p:cNvPr>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p:spPr>
        </p:sp>
        <p:sp>
          <p:nvSpPr>
            <p:cNvPr id="30" name="Freeform 29">
              <a:extLst>
                <a:ext uri="{FF2B5EF4-FFF2-40B4-BE49-F238E27FC236}">
                  <a16:creationId xmlns:a16="http://schemas.microsoft.com/office/drawing/2014/main" id="{1FCD6ABB-1CB0-4029-83FD-6F7AF9B68398}"/>
                </a:ext>
              </a:extLst>
            </p:cNvPr>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p:spPr>
        </p:sp>
        <p:sp>
          <p:nvSpPr>
            <p:cNvPr id="31" name="Freeform 30">
              <a:extLst>
                <a:ext uri="{FF2B5EF4-FFF2-40B4-BE49-F238E27FC236}">
                  <a16:creationId xmlns:a16="http://schemas.microsoft.com/office/drawing/2014/main" id="{77DF12E3-7637-42BD-8DB7-3CEB45358A86}"/>
                </a:ext>
              </a:extLst>
            </p:cNvPr>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32" name="Freeform 31">
              <a:extLst>
                <a:ext uri="{FF2B5EF4-FFF2-40B4-BE49-F238E27FC236}">
                  <a16:creationId xmlns:a16="http://schemas.microsoft.com/office/drawing/2014/main" id="{1CDF04DA-745F-42A8-9F32-7665A0E641D9}"/>
                </a:ext>
              </a:extLst>
            </p:cNvPr>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p:spPr>
        </p:sp>
        <p:sp>
          <p:nvSpPr>
            <p:cNvPr id="33" name="Freeform 32">
              <a:extLst>
                <a:ext uri="{FF2B5EF4-FFF2-40B4-BE49-F238E27FC236}">
                  <a16:creationId xmlns:a16="http://schemas.microsoft.com/office/drawing/2014/main" id="{2B39DD1B-7837-424B-A943-C2CE0A696D80}"/>
                </a:ext>
              </a:extLst>
            </p:cNvPr>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34" name="Rectangle 33">
              <a:extLst>
                <a:ext uri="{FF2B5EF4-FFF2-40B4-BE49-F238E27FC236}">
                  <a16:creationId xmlns:a16="http://schemas.microsoft.com/office/drawing/2014/main" id="{83C7F92D-A623-4CB4-B323-EF895C24B364}"/>
                </a:ext>
              </a:extLst>
            </p:cNvPr>
            <p:cNvSpPr>
              <a:spLocks noChangeArrowheads="1"/>
            </p:cNvSpPr>
            <p:nvPr/>
          </p:nvSpPr>
          <p:spPr bwMode="auto">
            <a:xfrm>
              <a:off x="642938" y="6610350"/>
              <a:ext cx="23813" cy="242888"/>
            </a:xfrm>
            <a:prstGeom prst="rect">
              <a:avLst/>
            </a:prstGeom>
            <a:grpFill/>
            <a:ln>
              <a:noFill/>
            </a:ln>
          </p:spPr>
        </p:sp>
        <p:sp>
          <p:nvSpPr>
            <p:cNvPr id="35" name="Freeform 34">
              <a:extLst>
                <a:ext uri="{FF2B5EF4-FFF2-40B4-BE49-F238E27FC236}">
                  <a16:creationId xmlns:a16="http://schemas.microsoft.com/office/drawing/2014/main" id="{3FCDB2E9-2180-493D-BA23-DE153010EAD1}"/>
                </a:ext>
              </a:extLst>
            </p:cNvPr>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36" name="Freeform 35">
              <a:extLst>
                <a:ext uri="{FF2B5EF4-FFF2-40B4-BE49-F238E27FC236}">
                  <a16:creationId xmlns:a16="http://schemas.microsoft.com/office/drawing/2014/main" id="{498F735F-0D3A-4D32-9E33-95C1D953D191}"/>
                </a:ext>
              </a:extLst>
            </p:cNvPr>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p:spPr>
        </p:sp>
        <p:sp>
          <p:nvSpPr>
            <p:cNvPr id="37" name="Freeform 36">
              <a:extLst>
                <a:ext uri="{FF2B5EF4-FFF2-40B4-BE49-F238E27FC236}">
                  <a16:creationId xmlns:a16="http://schemas.microsoft.com/office/drawing/2014/main" id="{97A133D5-4ACF-4345-B094-83B8C9849B89}"/>
                </a:ext>
              </a:extLst>
            </p:cNvPr>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p:spPr>
        </p:sp>
        <p:sp>
          <p:nvSpPr>
            <p:cNvPr id="38" name="Freeform 37">
              <a:extLst>
                <a:ext uri="{FF2B5EF4-FFF2-40B4-BE49-F238E27FC236}">
                  <a16:creationId xmlns:a16="http://schemas.microsoft.com/office/drawing/2014/main" id="{0F239D51-6929-486A-90BA-539B0D5532CA}"/>
                </a:ext>
              </a:extLst>
            </p:cNvPr>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p:spPr>
        </p:sp>
        <p:sp>
          <p:nvSpPr>
            <p:cNvPr id="39" name="Freeform 38">
              <a:extLst>
                <a:ext uri="{FF2B5EF4-FFF2-40B4-BE49-F238E27FC236}">
                  <a16:creationId xmlns:a16="http://schemas.microsoft.com/office/drawing/2014/main" id="{ECFA5441-DF4C-49E9-88AA-3F8EFD47A121}"/>
                </a:ext>
              </a:extLst>
            </p:cNvPr>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p:spPr>
        </p:sp>
        <p:sp>
          <p:nvSpPr>
            <p:cNvPr id="40" name="Freeform 39">
              <a:extLst>
                <a:ext uri="{FF2B5EF4-FFF2-40B4-BE49-F238E27FC236}">
                  <a16:creationId xmlns:a16="http://schemas.microsoft.com/office/drawing/2014/main" id="{4753D0FA-CC86-4FB0-85A4-8D0C4F8521E1}"/>
                </a:ext>
              </a:extLst>
            </p:cNvPr>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p:spPr>
        </p:sp>
        <p:sp>
          <p:nvSpPr>
            <p:cNvPr id="41" name="Freeform 40">
              <a:extLst>
                <a:ext uri="{FF2B5EF4-FFF2-40B4-BE49-F238E27FC236}">
                  <a16:creationId xmlns:a16="http://schemas.microsoft.com/office/drawing/2014/main" id="{3E6E785D-4924-4063-9D5D-06EBD6432605}"/>
                </a:ext>
              </a:extLst>
            </p:cNvPr>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p:spPr>
        </p:sp>
        <p:sp>
          <p:nvSpPr>
            <p:cNvPr id="42" name="Freeform 41">
              <a:extLst>
                <a:ext uri="{FF2B5EF4-FFF2-40B4-BE49-F238E27FC236}">
                  <a16:creationId xmlns:a16="http://schemas.microsoft.com/office/drawing/2014/main" id="{7FE8B986-45B6-4FA9-A2D7-E25740794D3E}"/>
                </a:ext>
              </a:extLst>
            </p:cNvPr>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p:spPr>
        </p:sp>
        <p:sp>
          <p:nvSpPr>
            <p:cNvPr id="43" name="Freeform 42">
              <a:extLst>
                <a:ext uri="{FF2B5EF4-FFF2-40B4-BE49-F238E27FC236}">
                  <a16:creationId xmlns:a16="http://schemas.microsoft.com/office/drawing/2014/main" id="{020816D8-CFB8-404D-9D27-F2EF5BAA92B7}"/>
                </a:ext>
              </a:extLst>
            </p:cNvPr>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p:spPr>
        </p:sp>
        <p:sp>
          <p:nvSpPr>
            <p:cNvPr id="44" name="Freeform 43">
              <a:extLst>
                <a:ext uri="{FF2B5EF4-FFF2-40B4-BE49-F238E27FC236}">
                  <a16:creationId xmlns:a16="http://schemas.microsoft.com/office/drawing/2014/main" id="{22393B01-6726-4E10-82FB-AFAB97272E63}"/>
                </a:ext>
              </a:extLst>
            </p:cNvPr>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p:spPr>
        </p:sp>
        <p:sp>
          <p:nvSpPr>
            <p:cNvPr id="45" name="Freeform 44">
              <a:extLst>
                <a:ext uri="{FF2B5EF4-FFF2-40B4-BE49-F238E27FC236}">
                  <a16:creationId xmlns:a16="http://schemas.microsoft.com/office/drawing/2014/main" id="{4F2A1953-4DFF-4D33-A26E-C5E0E3180F8B}"/>
                </a:ext>
              </a:extLst>
            </p:cNvPr>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p:spPr>
        </p:sp>
        <p:sp>
          <p:nvSpPr>
            <p:cNvPr id="46" name="Rectangle 45">
              <a:extLst>
                <a:ext uri="{FF2B5EF4-FFF2-40B4-BE49-F238E27FC236}">
                  <a16:creationId xmlns:a16="http://schemas.microsoft.com/office/drawing/2014/main" id="{256E622A-A8A9-4CDE-9EC3-22FBCCFED4B2}"/>
                </a:ext>
              </a:extLst>
            </p:cNvPr>
            <p:cNvSpPr>
              <a:spLocks noChangeArrowheads="1"/>
            </p:cNvSpPr>
            <p:nvPr/>
          </p:nvSpPr>
          <p:spPr bwMode="auto">
            <a:xfrm>
              <a:off x="1228725" y="4662488"/>
              <a:ext cx="23813" cy="2181225"/>
            </a:xfrm>
            <a:prstGeom prst="rect">
              <a:avLst/>
            </a:prstGeom>
            <a:grpFill/>
            <a:ln>
              <a:noFill/>
            </a:ln>
          </p:spPr>
        </p:sp>
        <p:sp>
          <p:nvSpPr>
            <p:cNvPr id="47" name="Freeform 46">
              <a:extLst>
                <a:ext uri="{FF2B5EF4-FFF2-40B4-BE49-F238E27FC236}">
                  <a16:creationId xmlns:a16="http://schemas.microsoft.com/office/drawing/2014/main" id="{8E9B4E70-69E4-43EA-83C0-1CC04976DC20}"/>
                </a:ext>
              </a:extLst>
            </p:cNvPr>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p:spPr>
        </p:sp>
        <p:sp>
          <p:nvSpPr>
            <p:cNvPr id="48" name="Freeform 47">
              <a:extLst>
                <a:ext uri="{FF2B5EF4-FFF2-40B4-BE49-F238E27FC236}">
                  <a16:creationId xmlns:a16="http://schemas.microsoft.com/office/drawing/2014/main" id="{28259482-E659-418C-922D-67FC08AED696}"/>
                </a:ext>
              </a:extLst>
            </p:cNvPr>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49" name="Freeform 48">
              <a:extLst>
                <a:ext uri="{FF2B5EF4-FFF2-40B4-BE49-F238E27FC236}">
                  <a16:creationId xmlns:a16="http://schemas.microsoft.com/office/drawing/2014/main" id="{14C407B1-53C5-45F6-85FE-505543625697}"/>
                </a:ext>
              </a:extLst>
            </p:cNvPr>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p:spPr>
        </p:sp>
        <p:sp>
          <p:nvSpPr>
            <p:cNvPr id="50" name="Freeform 49">
              <a:extLst>
                <a:ext uri="{FF2B5EF4-FFF2-40B4-BE49-F238E27FC236}">
                  <a16:creationId xmlns:a16="http://schemas.microsoft.com/office/drawing/2014/main" id="{99CA3ADD-A471-4389-99B3-C117148C2999}"/>
                </a:ext>
              </a:extLst>
            </p:cNvPr>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p:spPr>
        </p:sp>
        <p:sp>
          <p:nvSpPr>
            <p:cNvPr id="51" name="Freeform 50">
              <a:extLst>
                <a:ext uri="{FF2B5EF4-FFF2-40B4-BE49-F238E27FC236}">
                  <a16:creationId xmlns:a16="http://schemas.microsoft.com/office/drawing/2014/main" id="{5E797C2C-29D8-4703-AFD2-20E9D177AF88}"/>
                </a:ext>
              </a:extLst>
            </p:cNvPr>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52" name="Freeform 51">
              <a:extLst>
                <a:ext uri="{FF2B5EF4-FFF2-40B4-BE49-F238E27FC236}">
                  <a16:creationId xmlns:a16="http://schemas.microsoft.com/office/drawing/2014/main" id="{66DDCCE9-D977-4343-B8CF-C322A655D836}"/>
                </a:ext>
              </a:extLst>
            </p:cNvPr>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p:spPr>
        </p:sp>
        <p:sp>
          <p:nvSpPr>
            <p:cNvPr id="53" name="Freeform 52">
              <a:extLst>
                <a:ext uri="{FF2B5EF4-FFF2-40B4-BE49-F238E27FC236}">
                  <a16:creationId xmlns:a16="http://schemas.microsoft.com/office/drawing/2014/main" id="{84EF67DC-DC77-4D56-A8A0-41ECA0656713}"/>
                </a:ext>
              </a:extLst>
            </p:cNvPr>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p:spPr>
        </p:sp>
        <p:sp>
          <p:nvSpPr>
            <p:cNvPr id="54" name="Freeform 53">
              <a:extLst>
                <a:ext uri="{FF2B5EF4-FFF2-40B4-BE49-F238E27FC236}">
                  <a16:creationId xmlns:a16="http://schemas.microsoft.com/office/drawing/2014/main" id="{3867AD28-BCBD-43A1-855C-DE21256FC52F}"/>
                </a:ext>
              </a:extLst>
            </p:cNvPr>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55" name="Freeform 54">
              <a:extLst>
                <a:ext uri="{FF2B5EF4-FFF2-40B4-BE49-F238E27FC236}">
                  <a16:creationId xmlns:a16="http://schemas.microsoft.com/office/drawing/2014/main" id="{7908B65D-02ED-4D13-995E-26101CF378C8}"/>
                </a:ext>
              </a:extLst>
            </p:cNvPr>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56" name="Freeform 55">
              <a:extLst>
                <a:ext uri="{FF2B5EF4-FFF2-40B4-BE49-F238E27FC236}">
                  <a16:creationId xmlns:a16="http://schemas.microsoft.com/office/drawing/2014/main" id="{402C8938-35F3-4340-AD6F-5E6A6C42F2CD}"/>
                </a:ext>
              </a:extLst>
            </p:cNvPr>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p:spPr>
        </p:sp>
        <p:sp>
          <p:nvSpPr>
            <p:cNvPr id="57" name="Freeform 56">
              <a:extLst>
                <a:ext uri="{FF2B5EF4-FFF2-40B4-BE49-F238E27FC236}">
                  <a16:creationId xmlns:a16="http://schemas.microsoft.com/office/drawing/2014/main" id="{717A545A-1BC4-472A-9016-DB793591DC5C}"/>
                </a:ext>
              </a:extLst>
            </p:cNvPr>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p:spPr>
        </p:sp>
        <p:sp>
          <p:nvSpPr>
            <p:cNvPr id="58" name="Freeform 57">
              <a:extLst>
                <a:ext uri="{FF2B5EF4-FFF2-40B4-BE49-F238E27FC236}">
                  <a16:creationId xmlns:a16="http://schemas.microsoft.com/office/drawing/2014/main" id="{C3968571-2ED9-4AA5-A073-ED28345C188E}"/>
                </a:ext>
              </a:extLst>
            </p:cNvPr>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p:spPr>
        </p:sp>
        <p:sp>
          <p:nvSpPr>
            <p:cNvPr id="59" name="Freeform 58">
              <a:extLst>
                <a:ext uri="{FF2B5EF4-FFF2-40B4-BE49-F238E27FC236}">
                  <a16:creationId xmlns:a16="http://schemas.microsoft.com/office/drawing/2014/main" id="{E67519E2-5E55-4C73-B05B-4D57088D56B8}"/>
                </a:ext>
              </a:extLst>
            </p:cNvPr>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p:spPr>
        </p:sp>
      </p:grpSp>
      <p:sp>
        <p:nvSpPr>
          <p:cNvPr id="2" name="Title 1"/>
          <p:cNvSpPr>
            <a:spLocks noGrp="1"/>
          </p:cNvSpPr>
          <p:nvPr>
            <p:ph type="ctrTitle"/>
          </p:nvPr>
        </p:nvSpPr>
        <p:spPr>
          <a:xfrm>
            <a:off x="1876424" y="1122363"/>
            <a:ext cx="8791575" cy="2387600"/>
          </a:xfrm>
        </p:spPr>
        <p:txBody>
          <a:bodyPr anchor="b"/>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0" name="Date Placeholder 3">
            <a:extLst>
              <a:ext uri="{FF2B5EF4-FFF2-40B4-BE49-F238E27FC236}">
                <a16:creationId xmlns:a16="http://schemas.microsoft.com/office/drawing/2014/main" id="{EC3C7D80-ED6E-4214-AB4B-0E43970F045A}"/>
              </a:ext>
            </a:extLst>
          </p:cNvPr>
          <p:cNvSpPr>
            <a:spLocks noGrp="1"/>
          </p:cNvSpPr>
          <p:nvPr>
            <p:ph type="dt" sz="half" idx="10"/>
          </p:nvPr>
        </p:nvSpPr>
        <p:spPr>
          <a:xfrm>
            <a:off x="7077075" y="5410200"/>
            <a:ext cx="2743200" cy="365125"/>
          </a:xfrm>
        </p:spPr>
        <p:txBody>
          <a:bodyPr/>
          <a:lstStyle>
            <a:lvl1pPr>
              <a:defRPr/>
            </a:lvl1pPr>
          </a:lstStyle>
          <a:p>
            <a:pPr>
              <a:defRPr/>
            </a:pPr>
            <a:fld id="{D15A0FEE-87B5-4DE3-895C-8A3D24661124}" type="datetimeFigureOut">
              <a:rPr lang="en-US"/>
              <a:pPr>
                <a:defRPr/>
              </a:pPr>
              <a:t>2/21/2021</a:t>
            </a:fld>
            <a:endParaRPr lang="en-US"/>
          </a:p>
        </p:txBody>
      </p:sp>
      <p:sp>
        <p:nvSpPr>
          <p:cNvPr id="61" name="Footer Placeholder 4">
            <a:extLst>
              <a:ext uri="{FF2B5EF4-FFF2-40B4-BE49-F238E27FC236}">
                <a16:creationId xmlns:a16="http://schemas.microsoft.com/office/drawing/2014/main" id="{20CC4B46-E116-4877-AB72-A9FDC355D92D}"/>
              </a:ext>
            </a:extLst>
          </p:cNvPr>
          <p:cNvSpPr>
            <a:spLocks noGrp="1"/>
          </p:cNvSpPr>
          <p:nvPr>
            <p:ph type="ftr" sz="quarter" idx="11"/>
          </p:nvPr>
        </p:nvSpPr>
        <p:spPr>
          <a:xfrm>
            <a:off x="1876425" y="5410200"/>
            <a:ext cx="5124450" cy="365125"/>
          </a:xfrm>
        </p:spPr>
        <p:txBody>
          <a:bodyPr/>
          <a:lstStyle>
            <a:lvl1pPr>
              <a:defRPr/>
            </a:lvl1pPr>
          </a:lstStyle>
          <a:p>
            <a:pPr>
              <a:defRPr/>
            </a:pPr>
            <a:endParaRPr lang="en-US"/>
          </a:p>
        </p:txBody>
      </p:sp>
      <p:sp>
        <p:nvSpPr>
          <p:cNvPr id="62" name="Slide Number Placeholder 5">
            <a:extLst>
              <a:ext uri="{FF2B5EF4-FFF2-40B4-BE49-F238E27FC236}">
                <a16:creationId xmlns:a16="http://schemas.microsoft.com/office/drawing/2014/main" id="{0172AFEC-9205-4E0E-86D1-5FD6A9D88253}"/>
              </a:ext>
            </a:extLst>
          </p:cNvPr>
          <p:cNvSpPr>
            <a:spLocks noGrp="1"/>
          </p:cNvSpPr>
          <p:nvPr>
            <p:ph type="sldNum" sz="quarter" idx="12"/>
          </p:nvPr>
        </p:nvSpPr>
        <p:spPr>
          <a:xfrm>
            <a:off x="9896475" y="5410200"/>
            <a:ext cx="771525" cy="365125"/>
          </a:xfrm>
        </p:spPr>
        <p:txBody>
          <a:bodyPr/>
          <a:lstStyle>
            <a:lvl1pPr>
              <a:defRPr/>
            </a:lvl1pPr>
          </a:lstStyle>
          <a:p>
            <a:pPr>
              <a:defRPr/>
            </a:pPr>
            <a:fld id="{EA69CE5B-DA05-43A2-8C15-5E43B73F5279}" type="slidenum">
              <a:rPr lang="en-US"/>
              <a:pPr>
                <a:defRPr/>
              </a:pPr>
              <a:t>‹#›</a:t>
            </a:fld>
            <a:endParaRPr lang="en-US"/>
          </a:p>
        </p:txBody>
      </p:sp>
    </p:spTree>
    <p:extLst>
      <p:ext uri="{BB962C8B-B14F-4D97-AF65-F5344CB8AC3E}">
        <p14:creationId xmlns:p14="http://schemas.microsoft.com/office/powerpoint/2010/main" val="713648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1935E55-B059-4FBA-8D7D-60930D3C937F}"/>
              </a:ext>
            </a:extLst>
          </p:cNvPr>
          <p:cNvSpPr>
            <a:spLocks noGrp="1"/>
          </p:cNvSpPr>
          <p:nvPr>
            <p:ph type="dt" sz="half" idx="10"/>
          </p:nvPr>
        </p:nvSpPr>
        <p:spPr/>
        <p:txBody>
          <a:bodyPr/>
          <a:lstStyle>
            <a:lvl1pPr>
              <a:defRPr/>
            </a:lvl1pPr>
          </a:lstStyle>
          <a:p>
            <a:pPr>
              <a:defRPr/>
            </a:pPr>
            <a:fld id="{4BD321D4-C280-4DAB-BDE2-59EFA888032A}" type="datetimeFigureOut">
              <a:rPr lang="en-US"/>
              <a:pPr>
                <a:defRPr/>
              </a:pPr>
              <a:t>2/21/2021</a:t>
            </a:fld>
            <a:endParaRPr lang="en-US"/>
          </a:p>
        </p:txBody>
      </p:sp>
      <p:sp>
        <p:nvSpPr>
          <p:cNvPr id="5" name="Footer Placeholder 4">
            <a:extLst>
              <a:ext uri="{FF2B5EF4-FFF2-40B4-BE49-F238E27FC236}">
                <a16:creationId xmlns:a16="http://schemas.microsoft.com/office/drawing/2014/main" id="{E99058AB-B706-4FFC-A461-F071C35880D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D07812D-96D8-4D57-85D2-91D69AEA0C0D}"/>
              </a:ext>
            </a:extLst>
          </p:cNvPr>
          <p:cNvSpPr>
            <a:spLocks noGrp="1"/>
          </p:cNvSpPr>
          <p:nvPr>
            <p:ph type="sldNum" sz="quarter" idx="12"/>
          </p:nvPr>
        </p:nvSpPr>
        <p:spPr/>
        <p:txBody>
          <a:bodyPr/>
          <a:lstStyle>
            <a:lvl1pPr>
              <a:defRPr/>
            </a:lvl1pPr>
          </a:lstStyle>
          <a:p>
            <a:pPr>
              <a:defRPr/>
            </a:pPr>
            <a:fld id="{C1CC8594-88E1-4799-A06C-0B544032FB9E}" type="slidenum">
              <a:rPr lang="en-US"/>
              <a:pPr>
                <a:defRPr/>
              </a:pPr>
              <a:t>‹#›</a:t>
            </a:fld>
            <a:endParaRPr lang="en-US"/>
          </a:p>
        </p:txBody>
      </p:sp>
    </p:spTree>
    <p:extLst>
      <p:ext uri="{BB962C8B-B14F-4D97-AF65-F5344CB8AC3E}">
        <p14:creationId xmlns:p14="http://schemas.microsoft.com/office/powerpoint/2010/main" val="2824620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BC488A-F812-4387-B5FC-E829F4470D2A}"/>
              </a:ext>
            </a:extLst>
          </p:cNvPr>
          <p:cNvSpPr>
            <a:spLocks noGrp="1"/>
          </p:cNvSpPr>
          <p:nvPr>
            <p:ph type="dt" sz="half" idx="10"/>
          </p:nvPr>
        </p:nvSpPr>
        <p:spPr/>
        <p:txBody>
          <a:bodyPr/>
          <a:lstStyle>
            <a:lvl1pPr>
              <a:defRPr/>
            </a:lvl1pPr>
          </a:lstStyle>
          <a:p>
            <a:pPr>
              <a:defRPr/>
            </a:pPr>
            <a:fld id="{132896BD-0486-44E8-B72F-78DE5E0AA68F}" type="datetimeFigureOut">
              <a:rPr lang="en-US"/>
              <a:pPr>
                <a:defRPr/>
              </a:pPr>
              <a:t>2/21/2021</a:t>
            </a:fld>
            <a:endParaRPr lang="en-US"/>
          </a:p>
        </p:txBody>
      </p:sp>
      <p:sp>
        <p:nvSpPr>
          <p:cNvPr id="5" name="Footer Placeholder 4">
            <a:extLst>
              <a:ext uri="{FF2B5EF4-FFF2-40B4-BE49-F238E27FC236}">
                <a16:creationId xmlns:a16="http://schemas.microsoft.com/office/drawing/2014/main" id="{38FFAB63-CE20-4670-A23A-70C61DF977F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FB3DB53-C116-4489-AE57-834049CFDF50}"/>
              </a:ext>
            </a:extLst>
          </p:cNvPr>
          <p:cNvSpPr>
            <a:spLocks noGrp="1"/>
          </p:cNvSpPr>
          <p:nvPr>
            <p:ph type="sldNum" sz="quarter" idx="12"/>
          </p:nvPr>
        </p:nvSpPr>
        <p:spPr/>
        <p:txBody>
          <a:bodyPr/>
          <a:lstStyle>
            <a:lvl1pPr>
              <a:defRPr/>
            </a:lvl1pPr>
          </a:lstStyle>
          <a:p>
            <a:pPr>
              <a:defRPr/>
            </a:pPr>
            <a:fld id="{21060A15-3355-4118-9161-D85C0B11948C}" type="slidenum">
              <a:rPr lang="en-US"/>
              <a:pPr>
                <a:defRPr/>
              </a:pPr>
              <a:t>‹#›</a:t>
            </a:fld>
            <a:endParaRPr lang="en-US"/>
          </a:p>
        </p:txBody>
      </p:sp>
    </p:spTree>
    <p:extLst>
      <p:ext uri="{BB962C8B-B14F-4D97-AF65-F5344CB8AC3E}">
        <p14:creationId xmlns:p14="http://schemas.microsoft.com/office/powerpoint/2010/main" val="711317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B9BFCFCB-8080-4B3B-A0F5-4E24D94ACECB}"/>
              </a:ext>
            </a:extLst>
          </p:cNvPr>
          <p:cNvSpPr>
            <a:spLocks noGrp="1"/>
          </p:cNvSpPr>
          <p:nvPr>
            <p:ph type="dt" sz="half" idx="10"/>
          </p:nvPr>
        </p:nvSpPr>
        <p:spPr/>
        <p:txBody>
          <a:bodyPr/>
          <a:lstStyle>
            <a:lvl1pPr>
              <a:defRPr/>
            </a:lvl1pPr>
          </a:lstStyle>
          <a:p>
            <a:pPr>
              <a:defRPr/>
            </a:pPr>
            <a:fld id="{E9BA2A41-3DE1-4611-A696-84298163071D}" type="datetimeFigureOut">
              <a:rPr lang="en-US"/>
              <a:pPr>
                <a:defRPr/>
              </a:pPr>
              <a:t>2/21/2021</a:t>
            </a:fld>
            <a:endParaRPr lang="en-US"/>
          </a:p>
        </p:txBody>
      </p:sp>
      <p:sp>
        <p:nvSpPr>
          <p:cNvPr id="6" name="Footer Placeholder 4">
            <a:extLst>
              <a:ext uri="{FF2B5EF4-FFF2-40B4-BE49-F238E27FC236}">
                <a16:creationId xmlns:a16="http://schemas.microsoft.com/office/drawing/2014/main" id="{D6089121-AD11-4471-9487-C72EF8DF840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8343B61-0EE0-4750-A7E9-BBC8BA3EB194}"/>
              </a:ext>
            </a:extLst>
          </p:cNvPr>
          <p:cNvSpPr>
            <a:spLocks noGrp="1"/>
          </p:cNvSpPr>
          <p:nvPr>
            <p:ph type="sldNum" sz="quarter" idx="12"/>
          </p:nvPr>
        </p:nvSpPr>
        <p:spPr/>
        <p:txBody>
          <a:bodyPr/>
          <a:lstStyle>
            <a:lvl1pPr>
              <a:defRPr/>
            </a:lvl1pPr>
          </a:lstStyle>
          <a:p>
            <a:pPr>
              <a:defRPr/>
            </a:pPr>
            <a:fld id="{79C6C6DD-30FF-42B0-8401-65658E6CE6C1}" type="slidenum">
              <a:rPr lang="en-US"/>
              <a:pPr>
                <a:defRPr/>
              </a:pPr>
              <a:t>‹#›</a:t>
            </a:fld>
            <a:endParaRPr lang="en-US"/>
          </a:p>
        </p:txBody>
      </p:sp>
    </p:spTree>
    <p:extLst>
      <p:ext uri="{BB962C8B-B14F-4D97-AF65-F5344CB8AC3E}">
        <p14:creationId xmlns:p14="http://schemas.microsoft.com/office/powerpoint/2010/main" val="361822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D6E099EE-31FD-4076-A16F-00578E12FF99}"/>
              </a:ext>
            </a:extLst>
          </p:cNvPr>
          <p:cNvSpPr>
            <a:spLocks noGrp="1"/>
          </p:cNvSpPr>
          <p:nvPr>
            <p:ph type="dt" sz="half" idx="10"/>
          </p:nvPr>
        </p:nvSpPr>
        <p:spPr/>
        <p:txBody>
          <a:bodyPr/>
          <a:lstStyle>
            <a:lvl1pPr>
              <a:defRPr/>
            </a:lvl1pPr>
          </a:lstStyle>
          <a:p>
            <a:pPr>
              <a:defRPr/>
            </a:pPr>
            <a:fld id="{D4E041BD-BD96-438F-B574-C78104621207}" type="datetimeFigureOut">
              <a:rPr lang="en-US"/>
              <a:pPr>
                <a:defRPr/>
              </a:pPr>
              <a:t>2/21/2021</a:t>
            </a:fld>
            <a:endParaRPr lang="en-US"/>
          </a:p>
        </p:txBody>
      </p:sp>
      <p:sp>
        <p:nvSpPr>
          <p:cNvPr id="8" name="Footer Placeholder 4">
            <a:extLst>
              <a:ext uri="{FF2B5EF4-FFF2-40B4-BE49-F238E27FC236}">
                <a16:creationId xmlns:a16="http://schemas.microsoft.com/office/drawing/2014/main" id="{95273D87-FCC0-4FA6-96E9-B77EBDC96FCC}"/>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DCA09EF-1CCC-4A29-B9E2-399AAB16FCF9}"/>
              </a:ext>
            </a:extLst>
          </p:cNvPr>
          <p:cNvSpPr>
            <a:spLocks noGrp="1"/>
          </p:cNvSpPr>
          <p:nvPr>
            <p:ph type="sldNum" sz="quarter" idx="12"/>
          </p:nvPr>
        </p:nvSpPr>
        <p:spPr/>
        <p:txBody>
          <a:bodyPr/>
          <a:lstStyle>
            <a:lvl1pPr>
              <a:defRPr/>
            </a:lvl1pPr>
          </a:lstStyle>
          <a:p>
            <a:pPr>
              <a:defRPr/>
            </a:pPr>
            <a:fld id="{64805EC5-E8BD-4AE1-9CF9-BDADA3ECD5C8}" type="slidenum">
              <a:rPr lang="en-US"/>
              <a:pPr>
                <a:defRPr/>
              </a:pPr>
              <a:t>‹#›</a:t>
            </a:fld>
            <a:endParaRPr lang="en-US"/>
          </a:p>
        </p:txBody>
      </p:sp>
    </p:spTree>
    <p:extLst>
      <p:ext uri="{BB962C8B-B14F-4D97-AF65-F5344CB8AC3E}">
        <p14:creationId xmlns:p14="http://schemas.microsoft.com/office/powerpoint/2010/main" val="2750599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82FA528A-32FF-4605-81F4-AECDE34C170A}"/>
              </a:ext>
            </a:extLst>
          </p:cNvPr>
          <p:cNvSpPr>
            <a:spLocks noGrp="1"/>
          </p:cNvSpPr>
          <p:nvPr>
            <p:ph type="dt" sz="half" idx="10"/>
          </p:nvPr>
        </p:nvSpPr>
        <p:spPr/>
        <p:txBody>
          <a:bodyPr/>
          <a:lstStyle>
            <a:lvl1pPr>
              <a:defRPr/>
            </a:lvl1pPr>
          </a:lstStyle>
          <a:p>
            <a:pPr>
              <a:defRPr/>
            </a:pPr>
            <a:fld id="{986865F5-C1AA-4431-90E9-DC70D479EFEF}" type="datetimeFigureOut">
              <a:rPr lang="en-US"/>
              <a:pPr>
                <a:defRPr/>
              </a:pPr>
              <a:t>2/21/2021</a:t>
            </a:fld>
            <a:endParaRPr lang="en-US"/>
          </a:p>
        </p:txBody>
      </p:sp>
      <p:sp>
        <p:nvSpPr>
          <p:cNvPr id="4" name="Footer Placeholder 4">
            <a:extLst>
              <a:ext uri="{FF2B5EF4-FFF2-40B4-BE49-F238E27FC236}">
                <a16:creationId xmlns:a16="http://schemas.microsoft.com/office/drawing/2014/main" id="{60C4AAA8-515B-4B28-8173-BFC262F27E9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B98D8C26-055F-4CCA-BDC6-02EF717427F6}"/>
              </a:ext>
            </a:extLst>
          </p:cNvPr>
          <p:cNvSpPr>
            <a:spLocks noGrp="1"/>
          </p:cNvSpPr>
          <p:nvPr>
            <p:ph type="sldNum" sz="quarter" idx="12"/>
          </p:nvPr>
        </p:nvSpPr>
        <p:spPr/>
        <p:txBody>
          <a:bodyPr/>
          <a:lstStyle>
            <a:lvl1pPr>
              <a:defRPr/>
            </a:lvl1pPr>
          </a:lstStyle>
          <a:p>
            <a:pPr>
              <a:defRPr/>
            </a:pPr>
            <a:fld id="{E117F42A-CF0E-4C2B-80DD-C4275A018166}" type="slidenum">
              <a:rPr lang="en-US"/>
              <a:pPr>
                <a:defRPr/>
              </a:pPr>
              <a:t>‹#›</a:t>
            </a:fld>
            <a:endParaRPr lang="en-US"/>
          </a:p>
        </p:txBody>
      </p:sp>
    </p:spTree>
    <p:extLst>
      <p:ext uri="{BB962C8B-B14F-4D97-AF65-F5344CB8AC3E}">
        <p14:creationId xmlns:p14="http://schemas.microsoft.com/office/powerpoint/2010/main" val="3131549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BACFC536-B361-4A93-AA98-F6DDEF45F817}"/>
              </a:ext>
            </a:extLst>
          </p:cNvPr>
          <p:cNvSpPr>
            <a:spLocks noGrp="1"/>
          </p:cNvSpPr>
          <p:nvPr>
            <p:ph type="dt" sz="half" idx="10"/>
          </p:nvPr>
        </p:nvSpPr>
        <p:spPr/>
        <p:txBody>
          <a:bodyPr/>
          <a:lstStyle>
            <a:lvl1pPr>
              <a:defRPr/>
            </a:lvl1pPr>
          </a:lstStyle>
          <a:p>
            <a:pPr>
              <a:defRPr/>
            </a:pPr>
            <a:fld id="{64930687-FBEE-449D-9BE7-D81E17E1DC82}" type="datetimeFigureOut">
              <a:rPr lang="en-US"/>
              <a:pPr>
                <a:defRPr/>
              </a:pPr>
              <a:t>2/21/2021</a:t>
            </a:fld>
            <a:endParaRPr lang="en-US"/>
          </a:p>
        </p:txBody>
      </p:sp>
      <p:sp>
        <p:nvSpPr>
          <p:cNvPr id="3" name="Footer Placeholder 4">
            <a:extLst>
              <a:ext uri="{FF2B5EF4-FFF2-40B4-BE49-F238E27FC236}">
                <a16:creationId xmlns:a16="http://schemas.microsoft.com/office/drawing/2014/main" id="{3FFF4872-89EB-48CA-B112-CAEC46150282}"/>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FC0A4ED3-A10E-4F9B-BF2B-9B9D9A82C1E7}"/>
              </a:ext>
            </a:extLst>
          </p:cNvPr>
          <p:cNvSpPr>
            <a:spLocks noGrp="1"/>
          </p:cNvSpPr>
          <p:nvPr>
            <p:ph type="sldNum" sz="quarter" idx="12"/>
          </p:nvPr>
        </p:nvSpPr>
        <p:spPr/>
        <p:txBody>
          <a:bodyPr/>
          <a:lstStyle>
            <a:lvl1pPr>
              <a:defRPr/>
            </a:lvl1pPr>
          </a:lstStyle>
          <a:p>
            <a:pPr>
              <a:defRPr/>
            </a:pPr>
            <a:fld id="{1B75F80E-ADDC-41CC-87F0-C08BF511B8BF}" type="slidenum">
              <a:rPr lang="en-US"/>
              <a:pPr>
                <a:defRPr/>
              </a:pPr>
              <a:t>‹#›</a:t>
            </a:fld>
            <a:endParaRPr lang="en-US"/>
          </a:p>
        </p:txBody>
      </p:sp>
    </p:spTree>
    <p:extLst>
      <p:ext uri="{BB962C8B-B14F-4D97-AF65-F5344CB8AC3E}">
        <p14:creationId xmlns:p14="http://schemas.microsoft.com/office/powerpoint/2010/main" val="359061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F1B07736-ADCC-40B0-A3FE-7E73823E16A2}"/>
              </a:ext>
            </a:extLst>
          </p:cNvPr>
          <p:cNvSpPr>
            <a:spLocks noGrp="1"/>
          </p:cNvSpPr>
          <p:nvPr>
            <p:ph type="dt" sz="half" idx="10"/>
          </p:nvPr>
        </p:nvSpPr>
        <p:spPr/>
        <p:txBody>
          <a:bodyPr/>
          <a:lstStyle>
            <a:lvl1pPr>
              <a:defRPr/>
            </a:lvl1pPr>
          </a:lstStyle>
          <a:p>
            <a:pPr>
              <a:defRPr/>
            </a:pPr>
            <a:fld id="{96A980A1-9786-4CA5-A420-613B13B0BE27}" type="datetimeFigureOut">
              <a:rPr lang="en-US"/>
              <a:pPr>
                <a:defRPr/>
              </a:pPr>
              <a:t>2/21/2021</a:t>
            </a:fld>
            <a:endParaRPr lang="en-US"/>
          </a:p>
        </p:txBody>
      </p:sp>
      <p:sp>
        <p:nvSpPr>
          <p:cNvPr id="6" name="Footer Placeholder 4">
            <a:extLst>
              <a:ext uri="{FF2B5EF4-FFF2-40B4-BE49-F238E27FC236}">
                <a16:creationId xmlns:a16="http://schemas.microsoft.com/office/drawing/2014/main" id="{E5F2324B-DEDE-4D76-9A86-318EC8C99EC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6B81164-F19A-47B7-8EF3-2E74FC0B5066}"/>
              </a:ext>
            </a:extLst>
          </p:cNvPr>
          <p:cNvSpPr>
            <a:spLocks noGrp="1"/>
          </p:cNvSpPr>
          <p:nvPr>
            <p:ph type="sldNum" sz="quarter" idx="12"/>
          </p:nvPr>
        </p:nvSpPr>
        <p:spPr/>
        <p:txBody>
          <a:bodyPr/>
          <a:lstStyle>
            <a:lvl1pPr>
              <a:defRPr/>
            </a:lvl1pPr>
          </a:lstStyle>
          <a:p>
            <a:pPr>
              <a:defRPr/>
            </a:pPr>
            <a:fld id="{70587BD4-42E8-4AE5-93AA-3D3C11D0C8FA}" type="slidenum">
              <a:rPr lang="en-US"/>
              <a:pPr>
                <a:defRPr/>
              </a:pPr>
              <a:t>‹#›</a:t>
            </a:fld>
            <a:endParaRPr lang="en-US"/>
          </a:p>
        </p:txBody>
      </p:sp>
    </p:spTree>
    <p:extLst>
      <p:ext uri="{BB962C8B-B14F-4D97-AF65-F5344CB8AC3E}">
        <p14:creationId xmlns:p14="http://schemas.microsoft.com/office/powerpoint/2010/main" val="1050996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36D3D0CC-ACE7-47B9-9381-475BB7A03A88}"/>
              </a:ext>
            </a:extLst>
          </p:cNvPr>
          <p:cNvSpPr>
            <a:spLocks noGrp="1"/>
          </p:cNvSpPr>
          <p:nvPr>
            <p:ph type="dt" sz="half" idx="10"/>
          </p:nvPr>
        </p:nvSpPr>
        <p:spPr/>
        <p:txBody>
          <a:bodyPr/>
          <a:lstStyle>
            <a:lvl1pPr>
              <a:defRPr/>
            </a:lvl1pPr>
          </a:lstStyle>
          <a:p>
            <a:pPr>
              <a:defRPr/>
            </a:pPr>
            <a:fld id="{79776C5C-C9F2-4A8E-BD35-DFF7C9CBC4D3}" type="datetimeFigureOut">
              <a:rPr lang="en-US"/>
              <a:pPr>
                <a:defRPr/>
              </a:pPr>
              <a:t>2/21/2021</a:t>
            </a:fld>
            <a:endParaRPr lang="en-US"/>
          </a:p>
        </p:txBody>
      </p:sp>
      <p:sp>
        <p:nvSpPr>
          <p:cNvPr id="6" name="Footer Placeholder 4">
            <a:extLst>
              <a:ext uri="{FF2B5EF4-FFF2-40B4-BE49-F238E27FC236}">
                <a16:creationId xmlns:a16="http://schemas.microsoft.com/office/drawing/2014/main" id="{1C669D4D-FF32-4E98-B922-155618F046D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A4322D5-94AC-4160-9D0D-B9EF28B906CA}"/>
              </a:ext>
            </a:extLst>
          </p:cNvPr>
          <p:cNvSpPr>
            <a:spLocks noGrp="1"/>
          </p:cNvSpPr>
          <p:nvPr>
            <p:ph type="sldNum" sz="quarter" idx="12"/>
          </p:nvPr>
        </p:nvSpPr>
        <p:spPr/>
        <p:txBody>
          <a:bodyPr/>
          <a:lstStyle>
            <a:lvl1pPr>
              <a:defRPr/>
            </a:lvl1pPr>
          </a:lstStyle>
          <a:p>
            <a:pPr>
              <a:defRPr/>
            </a:pPr>
            <a:fld id="{77A1172D-85B3-4718-8488-6C77CC954703}" type="slidenum">
              <a:rPr lang="en-US"/>
              <a:pPr>
                <a:defRPr/>
              </a:pPr>
              <a:t>‹#›</a:t>
            </a:fld>
            <a:endParaRPr lang="en-US"/>
          </a:p>
        </p:txBody>
      </p:sp>
    </p:spTree>
    <p:extLst>
      <p:ext uri="{BB962C8B-B14F-4D97-AF65-F5344CB8AC3E}">
        <p14:creationId xmlns:p14="http://schemas.microsoft.com/office/powerpoint/2010/main" val="2636318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rtlCol="0">
            <a:normAutofit/>
          </a:bodyPr>
          <a:lstStyle>
            <a:lvl1pPr>
              <a:buNone/>
              <a:defRPr lang="en-US" sz="3200"/>
            </a:lvl1pPr>
          </a:lstStyle>
          <a:p>
            <a:pPr lvl="0"/>
            <a:r>
              <a:rPr lang="en-US" noProof="0" dirty="0"/>
              <a:t>Click icon to add picture</a:t>
            </a:r>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F2FC35FA-A879-4016-96A0-677583B5E0CB}"/>
              </a:ext>
            </a:extLst>
          </p:cNvPr>
          <p:cNvSpPr>
            <a:spLocks noGrp="1"/>
          </p:cNvSpPr>
          <p:nvPr>
            <p:ph type="dt" sz="half" idx="10"/>
          </p:nvPr>
        </p:nvSpPr>
        <p:spPr/>
        <p:txBody>
          <a:bodyPr/>
          <a:lstStyle>
            <a:lvl1pPr>
              <a:defRPr/>
            </a:lvl1pPr>
          </a:lstStyle>
          <a:p>
            <a:pPr>
              <a:defRPr/>
            </a:pPr>
            <a:fld id="{AD5462AA-E23A-409C-BE34-3F08CE059C6D}" type="datetimeFigureOut">
              <a:rPr lang="en-US"/>
              <a:pPr>
                <a:defRPr/>
              </a:pPr>
              <a:t>2/21/2021</a:t>
            </a:fld>
            <a:endParaRPr lang="en-US"/>
          </a:p>
        </p:txBody>
      </p:sp>
      <p:sp>
        <p:nvSpPr>
          <p:cNvPr id="6" name="Footer Placeholder 4">
            <a:extLst>
              <a:ext uri="{FF2B5EF4-FFF2-40B4-BE49-F238E27FC236}">
                <a16:creationId xmlns:a16="http://schemas.microsoft.com/office/drawing/2014/main" id="{9AA6A99A-DC49-4546-BFBD-8D554F51063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A294C7B-FB6D-4B0B-BCDA-A8279EF7B689}"/>
              </a:ext>
            </a:extLst>
          </p:cNvPr>
          <p:cNvSpPr>
            <a:spLocks noGrp="1"/>
          </p:cNvSpPr>
          <p:nvPr>
            <p:ph type="sldNum" sz="quarter" idx="12"/>
          </p:nvPr>
        </p:nvSpPr>
        <p:spPr/>
        <p:txBody>
          <a:bodyPr/>
          <a:lstStyle>
            <a:lvl1pPr>
              <a:defRPr/>
            </a:lvl1pPr>
          </a:lstStyle>
          <a:p>
            <a:pPr>
              <a:defRPr/>
            </a:pPr>
            <a:fld id="{394BE0CB-7077-4DFC-9AAC-04AB5A0E2424}" type="slidenum">
              <a:rPr lang="en-US"/>
              <a:pPr>
                <a:defRPr/>
              </a:pPr>
              <a:t>‹#›</a:t>
            </a:fld>
            <a:endParaRPr lang="en-US"/>
          </a:p>
        </p:txBody>
      </p:sp>
    </p:spTree>
    <p:extLst>
      <p:ext uri="{BB962C8B-B14F-4D97-AF65-F5344CB8AC3E}">
        <p14:creationId xmlns:p14="http://schemas.microsoft.com/office/powerpoint/2010/main" val="503053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C30FC335-A104-444F-9CB4-2EF2633A87DA}"/>
              </a:ext>
            </a:extLst>
          </p:cNvPr>
          <p:cNvSpPr>
            <a:spLocks noGrp="1"/>
          </p:cNvSpPr>
          <p:nvPr>
            <p:ph type="dt" sz="half" idx="10"/>
          </p:nvPr>
        </p:nvSpPr>
        <p:spPr/>
        <p:txBody>
          <a:bodyPr/>
          <a:lstStyle>
            <a:lvl1pPr>
              <a:defRPr/>
            </a:lvl1pPr>
          </a:lstStyle>
          <a:p>
            <a:pPr>
              <a:defRPr/>
            </a:pPr>
            <a:fld id="{A3B66233-CE0B-40F7-8346-FB6BF6FE67BB}" type="datetimeFigureOut">
              <a:rPr lang="en-US"/>
              <a:pPr>
                <a:defRPr/>
              </a:pPr>
              <a:t>2/21/2021</a:t>
            </a:fld>
            <a:endParaRPr lang="en-US"/>
          </a:p>
        </p:txBody>
      </p:sp>
      <p:sp>
        <p:nvSpPr>
          <p:cNvPr id="6" name="Footer Placeholder 4">
            <a:extLst>
              <a:ext uri="{FF2B5EF4-FFF2-40B4-BE49-F238E27FC236}">
                <a16:creationId xmlns:a16="http://schemas.microsoft.com/office/drawing/2014/main" id="{282D1987-DF31-4A9F-9721-0A5F1FA5D1D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6718349-301D-45A9-8059-C94B9E919D82}"/>
              </a:ext>
            </a:extLst>
          </p:cNvPr>
          <p:cNvSpPr>
            <a:spLocks noGrp="1"/>
          </p:cNvSpPr>
          <p:nvPr>
            <p:ph type="sldNum" sz="quarter" idx="12"/>
          </p:nvPr>
        </p:nvSpPr>
        <p:spPr/>
        <p:txBody>
          <a:bodyPr/>
          <a:lstStyle>
            <a:lvl1pPr>
              <a:defRPr/>
            </a:lvl1pPr>
          </a:lstStyle>
          <a:p>
            <a:pPr>
              <a:defRPr/>
            </a:pPr>
            <a:fld id="{D921F3F9-DF75-45A6-8EF8-B644988F8E58}" type="slidenum">
              <a:rPr lang="en-US"/>
              <a:pPr>
                <a:defRPr/>
              </a:pPr>
              <a:t>‹#›</a:t>
            </a:fld>
            <a:endParaRPr lang="en-US"/>
          </a:p>
        </p:txBody>
      </p:sp>
    </p:spTree>
    <p:extLst>
      <p:ext uri="{BB962C8B-B14F-4D97-AF65-F5344CB8AC3E}">
        <p14:creationId xmlns:p14="http://schemas.microsoft.com/office/powerpoint/2010/main" val="4512771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A8C0495-AFE7-4930-AE35-19B58022E663}"/>
              </a:ext>
            </a:extLst>
          </p:cNvPr>
          <p:cNvSpPr txBox="1"/>
          <p:nvPr/>
        </p:nvSpPr>
        <p:spPr>
          <a:xfrm>
            <a:off x="903288" y="731838"/>
            <a:ext cx="609600" cy="585787"/>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eaLnBrk="1" fontAlgn="auto" hangingPunct="1">
              <a:spcAft>
                <a:spcPts val="0"/>
              </a:spcAft>
              <a:defRPr/>
            </a:pPr>
            <a:r>
              <a:rPr lang="en-US" sz="8000" dirty="0">
                <a:effectLst/>
              </a:rPr>
              <a:t>“</a:t>
            </a:r>
          </a:p>
        </p:txBody>
      </p:sp>
      <p:sp>
        <p:nvSpPr>
          <p:cNvPr id="6" name="TextBox 5">
            <a:extLst>
              <a:ext uri="{FF2B5EF4-FFF2-40B4-BE49-F238E27FC236}">
                <a16:creationId xmlns:a16="http://schemas.microsoft.com/office/drawing/2014/main" id="{0DC21F7B-1987-4471-ABA8-F6C02BB527E9}"/>
              </a:ext>
            </a:extLst>
          </p:cNvPr>
          <p:cNvSpPr txBox="1"/>
          <p:nvPr/>
        </p:nvSpPr>
        <p:spPr>
          <a:xfrm>
            <a:off x="10537825" y="2765425"/>
            <a:ext cx="6096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eaLnBrk="1" fontAlgn="auto" hangingPunct="1">
              <a:spcAft>
                <a:spcPts val="0"/>
              </a:spcAft>
              <a:defRPr/>
            </a:pPr>
            <a:r>
              <a:rPr lang="en-US" sz="8000" dirty="0">
                <a:effectLst/>
              </a:rPr>
              <a:t>”</a:t>
            </a:r>
          </a:p>
        </p:txBody>
      </p:sp>
      <p:sp>
        <p:nvSpPr>
          <p:cNvPr id="2" name="Title 1"/>
          <p:cNvSpPr>
            <a:spLocks noGrp="1"/>
          </p:cNvSpPr>
          <p:nvPr>
            <p:ph type="title"/>
          </p:nvPr>
        </p:nvSpPr>
        <p:spPr>
          <a:xfrm>
            <a:off x="1446212" y="609599"/>
            <a:ext cx="9302752" cy="2748429"/>
          </a:xfrm>
        </p:spPr>
        <p:txBody>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Date Placeholder 4">
            <a:extLst>
              <a:ext uri="{FF2B5EF4-FFF2-40B4-BE49-F238E27FC236}">
                <a16:creationId xmlns:a16="http://schemas.microsoft.com/office/drawing/2014/main" id="{3E498F78-E553-42D0-BA4B-02CAF6264F3F}"/>
              </a:ext>
            </a:extLst>
          </p:cNvPr>
          <p:cNvSpPr>
            <a:spLocks noGrp="1"/>
          </p:cNvSpPr>
          <p:nvPr>
            <p:ph type="dt" sz="half" idx="14"/>
          </p:nvPr>
        </p:nvSpPr>
        <p:spPr/>
        <p:txBody>
          <a:bodyPr/>
          <a:lstStyle>
            <a:lvl1pPr>
              <a:defRPr/>
            </a:lvl1pPr>
          </a:lstStyle>
          <a:p>
            <a:pPr>
              <a:defRPr/>
            </a:pPr>
            <a:fld id="{4EDAC4D1-1826-4DFF-ACF7-B63F8DF7B5A0}" type="datetimeFigureOut">
              <a:rPr lang="en-US"/>
              <a:pPr>
                <a:defRPr/>
              </a:pPr>
              <a:t>2/21/2021</a:t>
            </a:fld>
            <a:endParaRPr lang="en-US"/>
          </a:p>
        </p:txBody>
      </p:sp>
      <p:sp>
        <p:nvSpPr>
          <p:cNvPr id="8" name="Footer Placeholder 5">
            <a:extLst>
              <a:ext uri="{FF2B5EF4-FFF2-40B4-BE49-F238E27FC236}">
                <a16:creationId xmlns:a16="http://schemas.microsoft.com/office/drawing/2014/main" id="{556AB09E-694B-4306-9F8A-083A31E37880}"/>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6">
            <a:extLst>
              <a:ext uri="{FF2B5EF4-FFF2-40B4-BE49-F238E27FC236}">
                <a16:creationId xmlns:a16="http://schemas.microsoft.com/office/drawing/2014/main" id="{80D54BCE-B376-45AA-8BB3-F8F46DC1518D}"/>
              </a:ext>
            </a:extLst>
          </p:cNvPr>
          <p:cNvSpPr>
            <a:spLocks noGrp="1"/>
          </p:cNvSpPr>
          <p:nvPr>
            <p:ph type="sldNum" sz="quarter" idx="16"/>
          </p:nvPr>
        </p:nvSpPr>
        <p:spPr/>
        <p:txBody>
          <a:bodyPr/>
          <a:lstStyle>
            <a:lvl1pPr>
              <a:defRPr/>
            </a:lvl1pPr>
          </a:lstStyle>
          <a:p>
            <a:pPr>
              <a:defRPr/>
            </a:pPr>
            <a:fld id="{26052476-B678-4B69-B6D3-31DEA6AD40C6}" type="slidenum">
              <a:rPr lang="en-US"/>
              <a:pPr>
                <a:defRPr/>
              </a:pPr>
              <a:t>‹#›</a:t>
            </a:fld>
            <a:endParaRPr lang="en-US"/>
          </a:p>
        </p:txBody>
      </p:sp>
    </p:spTree>
    <p:extLst>
      <p:ext uri="{BB962C8B-B14F-4D97-AF65-F5344CB8AC3E}">
        <p14:creationId xmlns:p14="http://schemas.microsoft.com/office/powerpoint/2010/main" val="18969376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65B223B-0A6D-4356-932C-B4F1F7A2C3EF}"/>
              </a:ext>
            </a:extLst>
          </p:cNvPr>
          <p:cNvSpPr>
            <a:spLocks noGrp="1"/>
          </p:cNvSpPr>
          <p:nvPr>
            <p:ph type="dt" sz="half" idx="10"/>
          </p:nvPr>
        </p:nvSpPr>
        <p:spPr/>
        <p:txBody>
          <a:bodyPr/>
          <a:lstStyle>
            <a:lvl1pPr>
              <a:defRPr/>
            </a:lvl1pPr>
          </a:lstStyle>
          <a:p>
            <a:pPr>
              <a:defRPr/>
            </a:pPr>
            <a:fld id="{1F8881A9-1324-47D6-B01E-300B4E1B8848}" type="datetimeFigureOut">
              <a:rPr lang="en-US"/>
              <a:pPr>
                <a:defRPr/>
              </a:pPr>
              <a:t>2/21/2021</a:t>
            </a:fld>
            <a:endParaRPr lang="en-US"/>
          </a:p>
        </p:txBody>
      </p:sp>
      <p:sp>
        <p:nvSpPr>
          <p:cNvPr id="6" name="Footer Placeholder 4">
            <a:extLst>
              <a:ext uri="{FF2B5EF4-FFF2-40B4-BE49-F238E27FC236}">
                <a16:creationId xmlns:a16="http://schemas.microsoft.com/office/drawing/2014/main" id="{46E68421-3665-41E5-867E-9A45893D6BD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41ED6F3-3033-46A2-A83D-09AFB943353C}"/>
              </a:ext>
            </a:extLst>
          </p:cNvPr>
          <p:cNvSpPr>
            <a:spLocks noGrp="1"/>
          </p:cNvSpPr>
          <p:nvPr>
            <p:ph type="sldNum" sz="quarter" idx="12"/>
          </p:nvPr>
        </p:nvSpPr>
        <p:spPr/>
        <p:txBody>
          <a:bodyPr/>
          <a:lstStyle>
            <a:lvl1pPr>
              <a:defRPr/>
            </a:lvl1pPr>
          </a:lstStyle>
          <a:p>
            <a:pPr>
              <a:defRPr/>
            </a:pPr>
            <a:fld id="{ABC1CB25-112D-4D89-BE93-21651044FF3E}" type="slidenum">
              <a:rPr lang="en-US"/>
              <a:pPr>
                <a:defRPr/>
              </a:pPr>
              <a:t>‹#›</a:t>
            </a:fld>
            <a:endParaRPr lang="en-US"/>
          </a:p>
        </p:txBody>
      </p:sp>
    </p:spTree>
    <p:extLst>
      <p:ext uri="{BB962C8B-B14F-4D97-AF65-F5344CB8AC3E}">
        <p14:creationId xmlns:p14="http://schemas.microsoft.com/office/powerpoint/2010/main" val="13836049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3" name="Date Placeholder 3">
            <a:extLst>
              <a:ext uri="{FF2B5EF4-FFF2-40B4-BE49-F238E27FC236}">
                <a16:creationId xmlns:a16="http://schemas.microsoft.com/office/drawing/2014/main" id="{54B055F0-24AD-4758-A2F5-D60F8C96EF25}"/>
              </a:ext>
            </a:extLst>
          </p:cNvPr>
          <p:cNvSpPr>
            <a:spLocks noGrp="1"/>
          </p:cNvSpPr>
          <p:nvPr>
            <p:ph type="dt" sz="half" idx="18"/>
          </p:nvPr>
        </p:nvSpPr>
        <p:spPr/>
        <p:txBody>
          <a:bodyPr/>
          <a:lstStyle>
            <a:lvl1pPr>
              <a:defRPr/>
            </a:lvl1pPr>
          </a:lstStyle>
          <a:p>
            <a:pPr>
              <a:defRPr/>
            </a:pPr>
            <a:fld id="{9FFED635-1791-4B75-84A0-E5D181EAC374}" type="datetimeFigureOut">
              <a:rPr lang="en-US"/>
              <a:pPr>
                <a:defRPr/>
              </a:pPr>
              <a:t>2/21/2021</a:t>
            </a:fld>
            <a:endParaRPr lang="en-US"/>
          </a:p>
        </p:txBody>
      </p:sp>
      <p:sp>
        <p:nvSpPr>
          <p:cNvPr id="14" name="Footer Placeholder 4">
            <a:extLst>
              <a:ext uri="{FF2B5EF4-FFF2-40B4-BE49-F238E27FC236}">
                <a16:creationId xmlns:a16="http://schemas.microsoft.com/office/drawing/2014/main" id="{DB24D41F-AB3D-43FA-AC42-FC3CE06FADCC}"/>
              </a:ext>
            </a:extLst>
          </p:cNvPr>
          <p:cNvSpPr>
            <a:spLocks noGrp="1"/>
          </p:cNvSpPr>
          <p:nvPr>
            <p:ph type="ftr" sz="quarter" idx="19"/>
          </p:nvPr>
        </p:nvSpPr>
        <p:spPr/>
        <p:txBody>
          <a:bodyPr/>
          <a:lstStyle>
            <a:lvl1pPr>
              <a:defRPr/>
            </a:lvl1pPr>
          </a:lstStyle>
          <a:p>
            <a:pPr>
              <a:defRPr/>
            </a:pPr>
            <a:endParaRPr lang="en-US"/>
          </a:p>
        </p:txBody>
      </p:sp>
      <p:sp>
        <p:nvSpPr>
          <p:cNvPr id="16" name="Slide Number Placeholder 5">
            <a:extLst>
              <a:ext uri="{FF2B5EF4-FFF2-40B4-BE49-F238E27FC236}">
                <a16:creationId xmlns:a16="http://schemas.microsoft.com/office/drawing/2014/main" id="{F1159C82-5116-4D30-84D8-B95274F05EF6}"/>
              </a:ext>
            </a:extLst>
          </p:cNvPr>
          <p:cNvSpPr>
            <a:spLocks noGrp="1"/>
          </p:cNvSpPr>
          <p:nvPr>
            <p:ph type="sldNum" sz="quarter" idx="20"/>
          </p:nvPr>
        </p:nvSpPr>
        <p:spPr/>
        <p:txBody>
          <a:bodyPr/>
          <a:lstStyle>
            <a:lvl1pPr>
              <a:defRPr/>
            </a:lvl1pPr>
          </a:lstStyle>
          <a:p>
            <a:pPr>
              <a:defRPr/>
            </a:pPr>
            <a:fld id="{A9C8FE68-DFB6-4CDE-A715-72398E08689B}" type="slidenum">
              <a:rPr lang="en-US"/>
              <a:pPr>
                <a:defRPr/>
              </a:pPr>
              <a:t>‹#›</a:t>
            </a:fld>
            <a:endParaRPr lang="en-US"/>
          </a:p>
        </p:txBody>
      </p:sp>
    </p:spTree>
    <p:extLst>
      <p:ext uri="{BB962C8B-B14F-4D97-AF65-F5344CB8AC3E}">
        <p14:creationId xmlns:p14="http://schemas.microsoft.com/office/powerpoint/2010/main" val="1031614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rtlCol="0">
            <a:normAutofit/>
          </a:bodyPr>
          <a:lstStyle>
            <a:lvl1pPr>
              <a:buNone/>
              <a:defRPr lang="en-US" sz="2000" dirty="0"/>
            </a:lvl1pPr>
          </a:lstStyle>
          <a:p>
            <a:pPr lvl="0"/>
            <a:r>
              <a:rPr lang="en-US" noProof="0" dirty="0"/>
              <a:t>Click icon to add picture</a:t>
            </a:r>
          </a:p>
        </p:txBody>
      </p:sp>
      <p:sp>
        <p:nvSpPr>
          <p:cNvPr id="21" name="Text Placeholder 3"/>
          <p:cNvSpPr>
            <a:spLocks noGrp="1"/>
          </p:cNvSpPr>
          <p:nvPr>
            <p:ph type="body" sz="half" idx="18"/>
          </p:nvPr>
        </p:nvSpPr>
        <p:spPr>
          <a:xfrm>
            <a:off x="1141413" y="4980858"/>
            <a:ext cx="3195240" cy="817843"/>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rtlCol="0">
            <a:normAutofit/>
          </a:bodyPr>
          <a:lstStyle>
            <a:lvl1pPr>
              <a:buNone/>
              <a:defRPr lang="en-US" sz="2000" dirty="0"/>
            </a:lvl1pPr>
          </a:lstStyle>
          <a:p>
            <a:pPr lvl="0"/>
            <a:r>
              <a:rPr lang="en-US" noProof="0" dirty="0"/>
              <a:t>Click icon to add picture</a:t>
            </a:r>
          </a:p>
        </p:txBody>
      </p:sp>
      <p:sp>
        <p:nvSpPr>
          <p:cNvPr id="24" name="Text Placeholder 3"/>
          <p:cNvSpPr>
            <a:spLocks noGrp="1"/>
          </p:cNvSpPr>
          <p:nvPr>
            <p:ph type="body" sz="half" idx="19"/>
          </p:nvPr>
        </p:nvSpPr>
        <p:spPr>
          <a:xfrm>
            <a:off x="4487593" y="4980857"/>
            <a:ext cx="3200400" cy="81034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rtlCol="0">
            <a:normAutofit/>
          </a:bodyPr>
          <a:lstStyle>
            <a:lvl1pPr>
              <a:buNone/>
              <a:defRPr lang="en-US" sz="2000" dirty="0"/>
            </a:lvl1pPr>
          </a:lstStyle>
          <a:p>
            <a:pPr lvl="0"/>
            <a:r>
              <a:rPr lang="en-US" noProof="0" dirty="0"/>
              <a:t>Click icon to add picture</a:t>
            </a:r>
          </a:p>
        </p:txBody>
      </p:sp>
      <p:sp>
        <p:nvSpPr>
          <p:cNvPr id="27" name="Text Placeholder 3"/>
          <p:cNvSpPr>
            <a:spLocks noGrp="1"/>
          </p:cNvSpPr>
          <p:nvPr>
            <p:ph type="body" sz="half" idx="20"/>
          </p:nvPr>
        </p:nvSpPr>
        <p:spPr>
          <a:xfrm>
            <a:off x="7852442" y="4980854"/>
            <a:ext cx="3194968" cy="810345"/>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3">
            <a:extLst>
              <a:ext uri="{FF2B5EF4-FFF2-40B4-BE49-F238E27FC236}">
                <a16:creationId xmlns:a16="http://schemas.microsoft.com/office/drawing/2014/main" id="{C9480E13-6B57-4AF0-8CDF-19F7C0EC7A4C}"/>
              </a:ext>
            </a:extLst>
          </p:cNvPr>
          <p:cNvSpPr>
            <a:spLocks noGrp="1"/>
          </p:cNvSpPr>
          <p:nvPr>
            <p:ph type="dt" sz="half" idx="23"/>
          </p:nvPr>
        </p:nvSpPr>
        <p:spPr/>
        <p:txBody>
          <a:bodyPr/>
          <a:lstStyle>
            <a:lvl1pPr>
              <a:defRPr/>
            </a:lvl1pPr>
          </a:lstStyle>
          <a:p>
            <a:pPr>
              <a:defRPr/>
            </a:pPr>
            <a:fld id="{C1DEF860-8E7D-4A2C-92F4-BC9B271B6FE7}" type="datetimeFigureOut">
              <a:rPr lang="en-US"/>
              <a:pPr>
                <a:defRPr/>
              </a:pPr>
              <a:t>2/21/2021</a:t>
            </a:fld>
            <a:endParaRPr lang="en-US"/>
          </a:p>
        </p:txBody>
      </p:sp>
      <p:sp>
        <p:nvSpPr>
          <p:cNvPr id="13" name="Footer Placeholder 4">
            <a:extLst>
              <a:ext uri="{FF2B5EF4-FFF2-40B4-BE49-F238E27FC236}">
                <a16:creationId xmlns:a16="http://schemas.microsoft.com/office/drawing/2014/main" id="{7AF2351E-4653-4449-A145-8F7B2E655970}"/>
              </a:ext>
            </a:extLst>
          </p:cNvPr>
          <p:cNvSpPr>
            <a:spLocks noGrp="1"/>
          </p:cNvSpPr>
          <p:nvPr>
            <p:ph type="ftr" sz="quarter" idx="24"/>
          </p:nvPr>
        </p:nvSpPr>
        <p:spPr/>
        <p:txBody>
          <a:bodyPr/>
          <a:lstStyle>
            <a:lvl1pPr>
              <a:defRPr/>
            </a:lvl1pPr>
          </a:lstStyle>
          <a:p>
            <a:pPr>
              <a:defRPr/>
            </a:pPr>
            <a:endParaRPr lang="en-US"/>
          </a:p>
        </p:txBody>
      </p:sp>
      <p:sp>
        <p:nvSpPr>
          <p:cNvPr id="14" name="Slide Number Placeholder 5">
            <a:extLst>
              <a:ext uri="{FF2B5EF4-FFF2-40B4-BE49-F238E27FC236}">
                <a16:creationId xmlns:a16="http://schemas.microsoft.com/office/drawing/2014/main" id="{DA41CDB9-5688-4655-AD7E-944582CD5CF5}"/>
              </a:ext>
            </a:extLst>
          </p:cNvPr>
          <p:cNvSpPr>
            <a:spLocks noGrp="1"/>
          </p:cNvSpPr>
          <p:nvPr>
            <p:ph type="sldNum" sz="quarter" idx="25"/>
          </p:nvPr>
        </p:nvSpPr>
        <p:spPr/>
        <p:txBody>
          <a:bodyPr/>
          <a:lstStyle>
            <a:lvl1pPr>
              <a:defRPr/>
            </a:lvl1pPr>
          </a:lstStyle>
          <a:p>
            <a:pPr>
              <a:defRPr/>
            </a:pPr>
            <a:fld id="{2AC08460-E2E0-4509-9C5C-CA6C2414B32C}" type="slidenum">
              <a:rPr lang="en-US"/>
              <a:pPr>
                <a:defRPr/>
              </a:pPr>
              <a:t>‹#›</a:t>
            </a:fld>
            <a:endParaRPr lang="en-US"/>
          </a:p>
        </p:txBody>
      </p:sp>
    </p:spTree>
    <p:extLst>
      <p:ext uri="{BB962C8B-B14F-4D97-AF65-F5344CB8AC3E}">
        <p14:creationId xmlns:p14="http://schemas.microsoft.com/office/powerpoint/2010/main" val="3323978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47DEDE0-B461-4C0B-9556-7637B4EDE7AF}"/>
              </a:ext>
            </a:extLst>
          </p:cNvPr>
          <p:cNvSpPr>
            <a:spLocks noGrp="1"/>
          </p:cNvSpPr>
          <p:nvPr>
            <p:ph type="dt" sz="half" idx="10"/>
          </p:nvPr>
        </p:nvSpPr>
        <p:spPr/>
        <p:txBody>
          <a:bodyPr/>
          <a:lstStyle>
            <a:lvl1pPr>
              <a:defRPr/>
            </a:lvl1pPr>
          </a:lstStyle>
          <a:p>
            <a:pPr>
              <a:defRPr/>
            </a:pPr>
            <a:fld id="{21A92A02-B490-4B35-B861-8252B5DB9D5B}" type="datetimeFigureOut">
              <a:rPr lang="en-US"/>
              <a:pPr>
                <a:defRPr/>
              </a:pPr>
              <a:t>2/21/2021</a:t>
            </a:fld>
            <a:endParaRPr lang="en-US"/>
          </a:p>
        </p:txBody>
      </p:sp>
      <p:sp>
        <p:nvSpPr>
          <p:cNvPr id="5" name="Footer Placeholder 4">
            <a:extLst>
              <a:ext uri="{FF2B5EF4-FFF2-40B4-BE49-F238E27FC236}">
                <a16:creationId xmlns:a16="http://schemas.microsoft.com/office/drawing/2014/main" id="{DEAA2F35-B1B5-4B3B-BFF9-A8D622ECEB5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0A9A586-5168-440A-883B-6ACE8005C537}"/>
              </a:ext>
            </a:extLst>
          </p:cNvPr>
          <p:cNvSpPr>
            <a:spLocks noGrp="1"/>
          </p:cNvSpPr>
          <p:nvPr>
            <p:ph type="sldNum" sz="quarter" idx="12"/>
          </p:nvPr>
        </p:nvSpPr>
        <p:spPr/>
        <p:txBody>
          <a:bodyPr/>
          <a:lstStyle>
            <a:lvl1pPr>
              <a:defRPr/>
            </a:lvl1pPr>
          </a:lstStyle>
          <a:p>
            <a:pPr>
              <a:defRPr/>
            </a:pPr>
            <a:fld id="{8CD12670-34D6-45EA-95AE-49D5DCB42496}" type="slidenum">
              <a:rPr lang="en-US"/>
              <a:pPr>
                <a:defRPr/>
              </a:pPr>
              <a:t>‹#›</a:t>
            </a:fld>
            <a:endParaRPr lang="en-US"/>
          </a:p>
        </p:txBody>
      </p:sp>
    </p:spTree>
    <p:extLst>
      <p:ext uri="{BB962C8B-B14F-4D97-AF65-F5344CB8AC3E}">
        <p14:creationId xmlns:p14="http://schemas.microsoft.com/office/powerpoint/2010/main" val="39759895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DA845BE-AC96-4FCE-8A10-4FEA3288DFB3}"/>
              </a:ext>
            </a:extLst>
          </p:cNvPr>
          <p:cNvSpPr>
            <a:spLocks noGrp="1"/>
          </p:cNvSpPr>
          <p:nvPr>
            <p:ph type="dt" sz="half" idx="10"/>
          </p:nvPr>
        </p:nvSpPr>
        <p:spPr/>
        <p:txBody>
          <a:bodyPr/>
          <a:lstStyle>
            <a:lvl1pPr>
              <a:defRPr/>
            </a:lvl1pPr>
          </a:lstStyle>
          <a:p>
            <a:pPr>
              <a:defRPr/>
            </a:pPr>
            <a:fld id="{52A78F38-E84E-42C8-A6A7-760AA56342FB}" type="datetimeFigureOut">
              <a:rPr lang="en-US"/>
              <a:pPr>
                <a:defRPr/>
              </a:pPr>
              <a:t>2/21/2021</a:t>
            </a:fld>
            <a:endParaRPr lang="en-US"/>
          </a:p>
        </p:txBody>
      </p:sp>
      <p:sp>
        <p:nvSpPr>
          <p:cNvPr id="5" name="Footer Placeholder 4">
            <a:extLst>
              <a:ext uri="{FF2B5EF4-FFF2-40B4-BE49-F238E27FC236}">
                <a16:creationId xmlns:a16="http://schemas.microsoft.com/office/drawing/2014/main" id="{FC61DBAF-2EC1-4152-BB87-11A4391BC1C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5EA4081-753D-464B-BE4F-3C1C6DF9BEB4}"/>
              </a:ext>
            </a:extLst>
          </p:cNvPr>
          <p:cNvSpPr>
            <a:spLocks noGrp="1"/>
          </p:cNvSpPr>
          <p:nvPr>
            <p:ph type="sldNum" sz="quarter" idx="12"/>
          </p:nvPr>
        </p:nvSpPr>
        <p:spPr/>
        <p:txBody>
          <a:bodyPr/>
          <a:lstStyle>
            <a:lvl1pPr>
              <a:defRPr/>
            </a:lvl1pPr>
          </a:lstStyle>
          <a:p>
            <a:pPr>
              <a:defRPr/>
            </a:pPr>
            <a:fld id="{A5DE40D6-068B-4354-ACA9-E1CBF89D4AC2}" type="slidenum">
              <a:rPr lang="en-US"/>
              <a:pPr>
                <a:defRPr/>
              </a:pPr>
              <a:t>‹#›</a:t>
            </a:fld>
            <a:endParaRPr lang="en-US"/>
          </a:p>
        </p:txBody>
      </p:sp>
    </p:spTree>
    <p:extLst>
      <p:ext uri="{BB962C8B-B14F-4D97-AF65-F5344CB8AC3E}">
        <p14:creationId xmlns:p14="http://schemas.microsoft.com/office/powerpoint/2010/main" val="3072572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a:extLst>
              <a:ext uri="{FF2B5EF4-FFF2-40B4-BE49-F238E27FC236}">
                <a16:creationId xmlns:a16="http://schemas.microsoft.com/office/drawing/2014/main" id="{4917E20C-E5A6-420C-B21A-0EB592AEB5F4}"/>
              </a:ext>
            </a:extLst>
          </p:cNvPr>
          <p:cNvPicPr>
            <a:picLocks noChangeAspect="1" noChangeArrowheads="1"/>
          </p:cNvPicPr>
          <p:nvPr/>
        </p:nvPicPr>
        <p:blipFill>
          <a:blip r:embed="rId19">
            <a:alphaModFix amt="30000"/>
            <a:duotone>
              <a:prstClr val="black"/>
              <a:schemeClr val="tx2">
                <a:tint val="45000"/>
                <a:satMod val="400000"/>
              </a:schemeClr>
            </a:duotone>
          </a:blip>
          <a:srcRect/>
          <a:stretch>
            <a:fillRect/>
          </a:stretch>
        </p:blipFill>
        <p:spPr bwMode="auto">
          <a:xfrm>
            <a:off x="0" y="-1"/>
            <a:ext cx="12192003" cy="6858001"/>
          </a:xfrm>
          <a:prstGeom prst="rect">
            <a:avLst/>
          </a:prstGeom>
          <a:noFill/>
        </p:spPr>
      </p:pic>
      <p:grpSp>
        <p:nvGrpSpPr>
          <p:cNvPr id="8" name="Group 7">
            <a:extLst>
              <a:ext uri="{FF2B5EF4-FFF2-40B4-BE49-F238E27FC236}">
                <a16:creationId xmlns:a16="http://schemas.microsoft.com/office/drawing/2014/main" id="{DED9B4C0-761D-45C9-87C7-EA0567A8FC4B}"/>
              </a:ext>
            </a:extLst>
          </p:cNvPr>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a:extLst>
                <a:ext uri="{FF2B5EF4-FFF2-40B4-BE49-F238E27FC236}">
                  <a16:creationId xmlns:a16="http://schemas.microsoft.com/office/drawing/2014/main" id="{5D3CE95E-B7C1-4548-ADED-E34409045BF9}"/>
                </a:ext>
              </a:extLst>
            </p:cNvPr>
            <p:cNvGrpSpPr/>
            <p:nvPr/>
          </p:nvGrpSpPr>
          <p:grpSpPr>
            <a:xfrm>
              <a:off x="-14288" y="0"/>
              <a:ext cx="1220788" cy="6858001"/>
              <a:chOff x="-14288" y="0"/>
              <a:chExt cx="1220788" cy="6858001"/>
            </a:xfrm>
            <a:grpFill/>
          </p:grpSpPr>
          <p:sp>
            <p:nvSpPr>
              <p:cNvPr id="21" name="Rectangle 5">
                <a:extLst>
                  <a:ext uri="{FF2B5EF4-FFF2-40B4-BE49-F238E27FC236}">
                    <a16:creationId xmlns:a16="http://schemas.microsoft.com/office/drawing/2014/main" id="{9E334987-7F5E-408E-8CBC-E70295670369}"/>
                  </a:ext>
                </a:extLst>
              </p:cNvPr>
              <p:cNvSpPr>
                <a:spLocks noChangeArrowheads="1"/>
              </p:cNvSpPr>
              <p:nvPr/>
            </p:nvSpPr>
            <p:spPr bwMode="auto">
              <a:xfrm>
                <a:off x="114300" y="4763"/>
                <a:ext cx="23813" cy="2181225"/>
              </a:xfrm>
              <a:prstGeom prst="rect">
                <a:avLst/>
              </a:prstGeom>
              <a:grpFill/>
              <a:ln>
                <a:noFill/>
              </a:ln>
            </p:spPr>
          </p:sp>
          <p:sp>
            <p:nvSpPr>
              <p:cNvPr id="22" name="Freeform 6">
                <a:extLst>
                  <a:ext uri="{FF2B5EF4-FFF2-40B4-BE49-F238E27FC236}">
                    <a16:creationId xmlns:a16="http://schemas.microsoft.com/office/drawing/2014/main" id="{7171485B-A721-4906-B388-BAE4DB458AB1}"/>
                  </a:ext>
                </a:extLst>
              </p:cNvPr>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23" name="Freeform 7">
                <a:extLst>
                  <a:ext uri="{FF2B5EF4-FFF2-40B4-BE49-F238E27FC236}">
                    <a16:creationId xmlns:a16="http://schemas.microsoft.com/office/drawing/2014/main" id="{303CE98F-DEB5-4F56-9330-69514EC8E51A}"/>
                  </a:ext>
                </a:extLst>
              </p:cNvPr>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24" name="Freeform 8">
                <a:extLst>
                  <a:ext uri="{FF2B5EF4-FFF2-40B4-BE49-F238E27FC236}">
                    <a16:creationId xmlns:a16="http://schemas.microsoft.com/office/drawing/2014/main" id="{681D97AA-EA6E-4306-872B-AD535E403F6D}"/>
                  </a:ext>
                </a:extLst>
              </p:cNvPr>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p:spPr>
          </p:sp>
          <p:sp>
            <p:nvSpPr>
              <p:cNvPr id="25" name="Freeform 9">
                <a:extLst>
                  <a:ext uri="{FF2B5EF4-FFF2-40B4-BE49-F238E27FC236}">
                    <a16:creationId xmlns:a16="http://schemas.microsoft.com/office/drawing/2014/main" id="{A6FF306B-8985-4FE6-8723-2C2BDE693A5F}"/>
                  </a:ext>
                </a:extLst>
              </p:cNvPr>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p:spPr>
          </p:sp>
          <p:sp>
            <p:nvSpPr>
              <p:cNvPr id="26" name="Freeform 10">
                <a:extLst>
                  <a:ext uri="{FF2B5EF4-FFF2-40B4-BE49-F238E27FC236}">
                    <a16:creationId xmlns:a16="http://schemas.microsoft.com/office/drawing/2014/main" id="{24DAEA2B-9B0B-4D69-B7EF-606CB31DDF81}"/>
                  </a:ext>
                </a:extLst>
              </p:cNvPr>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p:spPr>
          </p:sp>
          <p:sp>
            <p:nvSpPr>
              <p:cNvPr id="27" name="Freeform 11">
                <a:extLst>
                  <a:ext uri="{FF2B5EF4-FFF2-40B4-BE49-F238E27FC236}">
                    <a16:creationId xmlns:a16="http://schemas.microsoft.com/office/drawing/2014/main" id="{E10EDF1C-1300-4CFD-BB8F-57D19BE33E4D}"/>
                  </a:ext>
                </a:extLst>
              </p:cNvPr>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p:spPr>
          </p:sp>
          <p:sp>
            <p:nvSpPr>
              <p:cNvPr id="28" name="Freeform 12">
                <a:extLst>
                  <a:ext uri="{FF2B5EF4-FFF2-40B4-BE49-F238E27FC236}">
                    <a16:creationId xmlns:a16="http://schemas.microsoft.com/office/drawing/2014/main" id="{367F974F-F0AE-400E-9922-98D028002943}"/>
                  </a:ext>
                </a:extLst>
              </p:cNvPr>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p:spPr>
          </p:sp>
          <p:sp>
            <p:nvSpPr>
              <p:cNvPr id="29" name="Freeform 13">
                <a:extLst>
                  <a:ext uri="{FF2B5EF4-FFF2-40B4-BE49-F238E27FC236}">
                    <a16:creationId xmlns:a16="http://schemas.microsoft.com/office/drawing/2014/main" id="{FAD68848-6DF2-4C7F-A152-BBE5546E1451}"/>
                  </a:ext>
                </a:extLst>
              </p:cNvPr>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30" name="Freeform 14">
                <a:extLst>
                  <a:ext uri="{FF2B5EF4-FFF2-40B4-BE49-F238E27FC236}">
                    <a16:creationId xmlns:a16="http://schemas.microsoft.com/office/drawing/2014/main" id="{AB5E0E34-BB8A-4ECC-8ED0-B3FD8D54FB3B}"/>
                  </a:ext>
                </a:extLst>
              </p:cNvPr>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p:spPr>
          </p:sp>
          <p:sp>
            <p:nvSpPr>
              <p:cNvPr id="31" name="Freeform 15">
                <a:extLst>
                  <a:ext uri="{FF2B5EF4-FFF2-40B4-BE49-F238E27FC236}">
                    <a16:creationId xmlns:a16="http://schemas.microsoft.com/office/drawing/2014/main" id="{E5185C57-8D56-4C3C-B0F8-A75C60EBCC65}"/>
                  </a:ext>
                </a:extLst>
              </p:cNvPr>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p:spPr>
          </p:sp>
          <p:sp>
            <p:nvSpPr>
              <p:cNvPr id="32" name="Line 16">
                <a:extLst>
                  <a:ext uri="{FF2B5EF4-FFF2-40B4-BE49-F238E27FC236}">
                    <a16:creationId xmlns:a16="http://schemas.microsoft.com/office/drawing/2014/main" id="{657BCB3E-F7CD-4F14-8E09-B119EC6D2E03}"/>
                  </a:ext>
                </a:extLst>
              </p:cNvPr>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a:extLst>
                  <a:ext uri="{FF2B5EF4-FFF2-40B4-BE49-F238E27FC236}">
                    <a16:creationId xmlns:a16="http://schemas.microsoft.com/office/drawing/2014/main" id="{58F38412-593F-42C6-813D-7CE896B7BB17}"/>
                  </a:ext>
                </a:extLst>
              </p:cNvPr>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p:spPr>
          </p:sp>
          <p:sp>
            <p:nvSpPr>
              <p:cNvPr id="34" name="Freeform 18">
                <a:extLst>
                  <a:ext uri="{FF2B5EF4-FFF2-40B4-BE49-F238E27FC236}">
                    <a16:creationId xmlns:a16="http://schemas.microsoft.com/office/drawing/2014/main" id="{B6DDB870-7CC6-4192-810C-FD9857EFF28B}"/>
                  </a:ext>
                </a:extLst>
              </p:cNvPr>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p:spPr>
          </p:sp>
          <p:sp>
            <p:nvSpPr>
              <p:cNvPr id="35" name="Freeform 19">
                <a:extLst>
                  <a:ext uri="{FF2B5EF4-FFF2-40B4-BE49-F238E27FC236}">
                    <a16:creationId xmlns:a16="http://schemas.microsoft.com/office/drawing/2014/main" id="{D310106B-29BF-494E-AF60-BD3536185E1F}"/>
                  </a:ext>
                </a:extLst>
              </p:cNvPr>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p:spPr>
          </p:sp>
          <p:sp>
            <p:nvSpPr>
              <p:cNvPr id="36" name="Freeform 20">
                <a:extLst>
                  <a:ext uri="{FF2B5EF4-FFF2-40B4-BE49-F238E27FC236}">
                    <a16:creationId xmlns:a16="http://schemas.microsoft.com/office/drawing/2014/main" id="{1782E054-F46A-4A69-B0DD-BCEB3E3759A2}"/>
                  </a:ext>
                </a:extLst>
              </p:cNvPr>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p:spPr>
          </p:sp>
          <p:sp>
            <p:nvSpPr>
              <p:cNvPr id="37" name="Rectangle 21">
                <a:extLst>
                  <a:ext uri="{FF2B5EF4-FFF2-40B4-BE49-F238E27FC236}">
                    <a16:creationId xmlns:a16="http://schemas.microsoft.com/office/drawing/2014/main" id="{10625010-3BA8-4125-9A5F-F329C7852DF2}"/>
                  </a:ext>
                </a:extLst>
              </p:cNvPr>
              <p:cNvSpPr>
                <a:spLocks noChangeArrowheads="1"/>
              </p:cNvSpPr>
              <p:nvPr/>
            </p:nvSpPr>
            <p:spPr bwMode="auto">
              <a:xfrm>
                <a:off x="133350" y="4662488"/>
                <a:ext cx="23813" cy="2181225"/>
              </a:xfrm>
              <a:prstGeom prst="rect">
                <a:avLst/>
              </a:prstGeom>
              <a:grpFill/>
              <a:ln>
                <a:noFill/>
              </a:ln>
            </p:spPr>
          </p:sp>
          <p:sp>
            <p:nvSpPr>
              <p:cNvPr id="38" name="Freeform 22">
                <a:extLst>
                  <a:ext uri="{FF2B5EF4-FFF2-40B4-BE49-F238E27FC236}">
                    <a16:creationId xmlns:a16="http://schemas.microsoft.com/office/drawing/2014/main" id="{0E491AED-492D-4DB9-9856-63F0140C97A0}"/>
                  </a:ext>
                </a:extLst>
              </p:cNvPr>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p:spPr>
          </p:sp>
          <p:sp>
            <p:nvSpPr>
              <p:cNvPr id="39" name="Freeform 23">
                <a:extLst>
                  <a:ext uri="{FF2B5EF4-FFF2-40B4-BE49-F238E27FC236}">
                    <a16:creationId xmlns:a16="http://schemas.microsoft.com/office/drawing/2014/main" id="{55B6D74A-D26C-4D7C-8393-E4D697AE12DA}"/>
                  </a:ext>
                </a:extLst>
              </p:cNvPr>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p:spPr>
          </p:sp>
          <p:sp>
            <p:nvSpPr>
              <p:cNvPr id="40" name="Freeform 24">
                <a:extLst>
                  <a:ext uri="{FF2B5EF4-FFF2-40B4-BE49-F238E27FC236}">
                    <a16:creationId xmlns:a16="http://schemas.microsoft.com/office/drawing/2014/main" id="{BFA4CD66-8E5C-4F3B-85B5-471BB9B20C0F}"/>
                  </a:ext>
                </a:extLst>
              </p:cNvPr>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p:spPr>
          </p:sp>
          <p:sp>
            <p:nvSpPr>
              <p:cNvPr id="41" name="Freeform 25">
                <a:extLst>
                  <a:ext uri="{FF2B5EF4-FFF2-40B4-BE49-F238E27FC236}">
                    <a16:creationId xmlns:a16="http://schemas.microsoft.com/office/drawing/2014/main" id="{AEFF7518-9DC7-405D-99CA-74A07C820239}"/>
                  </a:ext>
                </a:extLst>
              </p:cNvPr>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42" name="Freeform 26">
                <a:extLst>
                  <a:ext uri="{FF2B5EF4-FFF2-40B4-BE49-F238E27FC236}">
                    <a16:creationId xmlns:a16="http://schemas.microsoft.com/office/drawing/2014/main" id="{47B3DA54-BA3F-4686-B76C-FDFF12E85D56}"/>
                  </a:ext>
                </a:extLst>
              </p:cNvPr>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p:spPr>
          </p:sp>
          <p:sp>
            <p:nvSpPr>
              <p:cNvPr id="43" name="Freeform 27">
                <a:extLst>
                  <a:ext uri="{FF2B5EF4-FFF2-40B4-BE49-F238E27FC236}">
                    <a16:creationId xmlns:a16="http://schemas.microsoft.com/office/drawing/2014/main" id="{E72D8526-19DB-4E79-A683-54E4A82A7B2E}"/>
                  </a:ext>
                </a:extLst>
              </p:cNvPr>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p:spPr>
          </p:sp>
          <p:sp>
            <p:nvSpPr>
              <p:cNvPr id="44" name="Freeform 28">
                <a:extLst>
                  <a:ext uri="{FF2B5EF4-FFF2-40B4-BE49-F238E27FC236}">
                    <a16:creationId xmlns:a16="http://schemas.microsoft.com/office/drawing/2014/main" id="{D65EE576-7182-4B08-8F4F-81DB2182BF74}"/>
                  </a:ext>
                </a:extLst>
              </p:cNvPr>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45" name="Freeform 29">
                <a:extLst>
                  <a:ext uri="{FF2B5EF4-FFF2-40B4-BE49-F238E27FC236}">
                    <a16:creationId xmlns:a16="http://schemas.microsoft.com/office/drawing/2014/main" id="{2620197D-964B-4180-90DF-725F26E80702}"/>
                  </a:ext>
                </a:extLst>
              </p:cNvPr>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46" name="Freeform 30">
                <a:extLst>
                  <a:ext uri="{FF2B5EF4-FFF2-40B4-BE49-F238E27FC236}">
                    <a16:creationId xmlns:a16="http://schemas.microsoft.com/office/drawing/2014/main" id="{70D0247F-2C11-4F4E-921A-A70FA2FB2FCF}"/>
                  </a:ext>
                </a:extLst>
              </p:cNvPr>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p:spPr>
          </p:sp>
          <p:sp>
            <p:nvSpPr>
              <p:cNvPr id="47" name="Freeform 31">
                <a:extLst>
                  <a:ext uri="{FF2B5EF4-FFF2-40B4-BE49-F238E27FC236}">
                    <a16:creationId xmlns:a16="http://schemas.microsoft.com/office/drawing/2014/main" id="{3BBBB3DA-28C0-4341-8A46-B782C045981E}"/>
                  </a:ext>
                </a:extLst>
              </p:cNvPr>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p:spPr>
          </p:sp>
        </p:grpSp>
        <p:grpSp>
          <p:nvGrpSpPr>
            <p:cNvPr id="10" name="Group 9">
              <a:extLst>
                <a:ext uri="{FF2B5EF4-FFF2-40B4-BE49-F238E27FC236}">
                  <a16:creationId xmlns:a16="http://schemas.microsoft.com/office/drawing/2014/main" id="{BEB457AE-0BEA-4E4F-8E9E-BC7CABBB6396}"/>
                </a:ext>
              </a:extLst>
            </p:cNvPr>
            <p:cNvGrpSpPr/>
            <p:nvPr/>
          </p:nvGrpSpPr>
          <p:grpSpPr>
            <a:xfrm>
              <a:off x="11364912" y="0"/>
              <a:ext cx="674688" cy="6848476"/>
              <a:chOff x="11364912" y="0"/>
              <a:chExt cx="674688" cy="6848476"/>
            </a:xfrm>
            <a:grpFill/>
          </p:grpSpPr>
          <p:sp>
            <p:nvSpPr>
              <p:cNvPr id="11" name="Freeform 32">
                <a:extLst>
                  <a:ext uri="{FF2B5EF4-FFF2-40B4-BE49-F238E27FC236}">
                    <a16:creationId xmlns:a16="http://schemas.microsoft.com/office/drawing/2014/main" id="{C0BC2CDF-C850-4C34-B8F7-E78EC66461E9}"/>
                  </a:ext>
                </a:extLst>
              </p:cNvPr>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p:spPr>
          </p:sp>
          <p:sp>
            <p:nvSpPr>
              <p:cNvPr id="12" name="Freeform 33">
                <a:extLst>
                  <a:ext uri="{FF2B5EF4-FFF2-40B4-BE49-F238E27FC236}">
                    <a16:creationId xmlns:a16="http://schemas.microsoft.com/office/drawing/2014/main" id="{74A2C92A-54E1-42A2-A0F1-0F4A9F4B30F2}"/>
                  </a:ext>
                </a:extLst>
              </p:cNvPr>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p:spPr>
          </p:sp>
          <p:sp>
            <p:nvSpPr>
              <p:cNvPr id="13" name="Freeform 34">
                <a:extLst>
                  <a:ext uri="{FF2B5EF4-FFF2-40B4-BE49-F238E27FC236}">
                    <a16:creationId xmlns:a16="http://schemas.microsoft.com/office/drawing/2014/main" id="{C8E0DF89-06C6-47BA-A3C7-483B3532A2D6}"/>
                  </a:ext>
                </a:extLst>
              </p:cNvPr>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14" name="Freeform 35">
                <a:extLst>
                  <a:ext uri="{FF2B5EF4-FFF2-40B4-BE49-F238E27FC236}">
                    <a16:creationId xmlns:a16="http://schemas.microsoft.com/office/drawing/2014/main" id="{A1AD65F8-B7BD-4577-B197-1B9E813B6122}"/>
                  </a:ext>
                </a:extLst>
              </p:cNvPr>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p:spPr>
          </p:sp>
          <p:sp>
            <p:nvSpPr>
              <p:cNvPr id="15" name="Freeform 36">
                <a:extLst>
                  <a:ext uri="{FF2B5EF4-FFF2-40B4-BE49-F238E27FC236}">
                    <a16:creationId xmlns:a16="http://schemas.microsoft.com/office/drawing/2014/main" id="{A7D2FFD0-6D65-4288-943C-E53172D52AFA}"/>
                  </a:ext>
                </a:extLst>
              </p:cNvPr>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p:spPr>
          </p:sp>
          <p:sp>
            <p:nvSpPr>
              <p:cNvPr id="16" name="Freeform 37">
                <a:extLst>
                  <a:ext uri="{FF2B5EF4-FFF2-40B4-BE49-F238E27FC236}">
                    <a16:creationId xmlns:a16="http://schemas.microsoft.com/office/drawing/2014/main" id="{AE4394E9-6379-4A95-95FF-8A046F6A7C9A}"/>
                  </a:ext>
                </a:extLst>
              </p:cNvPr>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p:spPr>
          </p:sp>
          <p:sp>
            <p:nvSpPr>
              <p:cNvPr id="17" name="Freeform 38">
                <a:extLst>
                  <a:ext uri="{FF2B5EF4-FFF2-40B4-BE49-F238E27FC236}">
                    <a16:creationId xmlns:a16="http://schemas.microsoft.com/office/drawing/2014/main" id="{F743BCF3-3C04-4709-A5E2-93EE83CDA830}"/>
                  </a:ext>
                </a:extLst>
              </p:cNvPr>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p:spPr>
          </p:sp>
          <p:sp>
            <p:nvSpPr>
              <p:cNvPr id="18" name="Freeform 39">
                <a:extLst>
                  <a:ext uri="{FF2B5EF4-FFF2-40B4-BE49-F238E27FC236}">
                    <a16:creationId xmlns:a16="http://schemas.microsoft.com/office/drawing/2014/main" id="{A378187F-B151-48BB-A52B-35D51441947A}"/>
                  </a:ext>
                </a:extLst>
              </p:cNvPr>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p:spPr>
          </p:sp>
          <p:sp>
            <p:nvSpPr>
              <p:cNvPr id="19" name="Freeform 40">
                <a:extLst>
                  <a:ext uri="{FF2B5EF4-FFF2-40B4-BE49-F238E27FC236}">
                    <a16:creationId xmlns:a16="http://schemas.microsoft.com/office/drawing/2014/main" id="{23A7BBCD-0B64-4133-8853-9F5069DBF99F}"/>
                  </a:ext>
                </a:extLst>
              </p:cNvPr>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p:spPr>
          </p:sp>
          <p:sp>
            <p:nvSpPr>
              <p:cNvPr id="20" name="Rectangle 41">
                <a:extLst>
                  <a:ext uri="{FF2B5EF4-FFF2-40B4-BE49-F238E27FC236}">
                    <a16:creationId xmlns:a16="http://schemas.microsoft.com/office/drawing/2014/main" id="{AB63EBE4-B2C6-4DE3-B418-F23D84A57156}"/>
                  </a:ext>
                </a:extLst>
              </p:cNvPr>
              <p:cNvSpPr>
                <a:spLocks noChangeArrowheads="1"/>
              </p:cNvSpPr>
              <p:nvPr/>
            </p:nvSpPr>
            <p:spPr bwMode="auto">
              <a:xfrm>
                <a:off x="11939587" y="6596063"/>
                <a:ext cx="23813" cy="252413"/>
              </a:xfrm>
              <a:prstGeom prst="rect">
                <a:avLst/>
              </a:prstGeom>
              <a:grpFill/>
              <a:ln>
                <a:noFill/>
              </a:ln>
            </p:spPr>
          </p:sp>
        </p:grpSp>
      </p:grpSp>
      <p:sp>
        <p:nvSpPr>
          <p:cNvPr id="2" name="Title Placeholder 1">
            <a:extLst>
              <a:ext uri="{FF2B5EF4-FFF2-40B4-BE49-F238E27FC236}">
                <a16:creationId xmlns:a16="http://schemas.microsoft.com/office/drawing/2014/main" id="{D5F48ACC-C54E-492A-8D2B-9E16F14A3435}"/>
              </a:ext>
            </a:extLst>
          </p:cNvPr>
          <p:cNvSpPr>
            <a:spLocks noGrp="1"/>
          </p:cNvSpPr>
          <p:nvPr>
            <p:ph type="title"/>
          </p:nvPr>
        </p:nvSpPr>
        <p:spPr>
          <a:xfrm>
            <a:off x="1141413" y="619125"/>
            <a:ext cx="9906000" cy="1477963"/>
          </a:xfrm>
          <a:prstGeom prst="rect">
            <a:avLst/>
          </a:prstGeom>
        </p:spPr>
        <p:txBody>
          <a:bodyPr vert="horz" lIns="91440" tIns="45720" rIns="91440" bIns="45720" rtlCol="0" anchor="ctr">
            <a:normAutofit/>
          </a:bodyPr>
          <a:lstStyle/>
          <a:p>
            <a:endParaRPr lang="en-US" dirty="0"/>
          </a:p>
        </p:txBody>
      </p:sp>
      <p:sp>
        <p:nvSpPr>
          <p:cNvPr id="1029" name="Text Placeholder 2">
            <a:extLst>
              <a:ext uri="{FF2B5EF4-FFF2-40B4-BE49-F238E27FC236}">
                <a16:creationId xmlns:a16="http://schemas.microsoft.com/office/drawing/2014/main" id="{2205C130-4B29-4D93-8164-9A123218F7B9}"/>
              </a:ext>
            </a:extLst>
          </p:cNvPr>
          <p:cNvSpPr>
            <a:spLocks noGrp="1" noChangeArrowheads="1"/>
          </p:cNvSpPr>
          <p:nvPr>
            <p:ph type="body" idx="1"/>
          </p:nvPr>
        </p:nvSpPr>
        <p:spPr bwMode="auto">
          <a:xfrm>
            <a:off x="1141413" y="2249488"/>
            <a:ext cx="9906000" cy="354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71600CBA-6163-43FA-9DB0-C9DE04925869}"/>
              </a:ext>
            </a:extLst>
          </p:cNvPr>
          <p:cNvSpPr>
            <a:spLocks noGrp="1"/>
          </p:cNvSpPr>
          <p:nvPr>
            <p:ph type="dt" sz="half" idx="2"/>
          </p:nvPr>
        </p:nvSpPr>
        <p:spPr>
          <a:xfrm>
            <a:off x="7456488" y="5883275"/>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050" dirty="0">
                <a:solidFill>
                  <a:schemeClr val="tx1">
                    <a:tint val="75000"/>
                  </a:schemeClr>
                </a:solidFill>
                <a:latin typeface="+mn-lt"/>
              </a:defRPr>
            </a:lvl1pPr>
          </a:lstStyle>
          <a:p>
            <a:pPr>
              <a:defRPr/>
            </a:pPr>
            <a:fld id="{F655278C-5500-45F3-8ED1-F24322B0E520}" type="datetimeFigureOut">
              <a:rPr lang="en-US"/>
              <a:pPr>
                <a:defRPr/>
              </a:pPr>
              <a:t>2/21/2021</a:t>
            </a:fld>
            <a:endParaRPr lang="en-US"/>
          </a:p>
        </p:txBody>
      </p:sp>
      <p:sp>
        <p:nvSpPr>
          <p:cNvPr id="5" name="Footer Placeholder 4">
            <a:extLst>
              <a:ext uri="{FF2B5EF4-FFF2-40B4-BE49-F238E27FC236}">
                <a16:creationId xmlns:a16="http://schemas.microsoft.com/office/drawing/2014/main" id="{E0878DF0-86FD-4D38-8991-4DB2DF802339}"/>
              </a:ext>
            </a:extLst>
          </p:cNvPr>
          <p:cNvSpPr>
            <a:spLocks noGrp="1"/>
          </p:cNvSpPr>
          <p:nvPr>
            <p:ph type="ftr" sz="quarter" idx="3"/>
          </p:nvPr>
        </p:nvSpPr>
        <p:spPr>
          <a:xfrm>
            <a:off x="1141413" y="5883275"/>
            <a:ext cx="6238875" cy="365125"/>
          </a:xfrm>
          <a:prstGeom prst="rect">
            <a:avLst/>
          </a:prstGeom>
        </p:spPr>
        <p:txBody>
          <a:bodyPr vert="horz" lIns="91440" tIns="45720" rIns="91440" bIns="45720" rtlCol="0" anchor="ctr"/>
          <a:lstStyle>
            <a:lvl1pPr algn="l" eaLnBrk="1" fontAlgn="auto" hangingPunct="1">
              <a:spcBef>
                <a:spcPts val="0"/>
              </a:spcBef>
              <a:spcAft>
                <a:spcPts val="0"/>
              </a:spcAft>
              <a:defRPr sz="1050" cap="all" baseline="0" dirty="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88F4B8AD-DB2B-4015-BE91-0516E854AB4C}"/>
              </a:ext>
            </a:extLst>
          </p:cNvPr>
          <p:cNvSpPr>
            <a:spLocks noGrp="1"/>
          </p:cNvSpPr>
          <p:nvPr>
            <p:ph type="sldNum" sz="quarter" idx="4"/>
          </p:nvPr>
        </p:nvSpPr>
        <p:spPr>
          <a:xfrm>
            <a:off x="10275888" y="5883275"/>
            <a:ext cx="771525" cy="365125"/>
          </a:xfrm>
          <a:prstGeom prst="rect">
            <a:avLst/>
          </a:prstGeom>
        </p:spPr>
        <p:txBody>
          <a:bodyPr vert="horz" lIns="91440" tIns="45720" rIns="91440" bIns="45720" rtlCol="0" anchor="ctr"/>
          <a:lstStyle>
            <a:lvl1pPr algn="r" eaLnBrk="1" fontAlgn="auto" hangingPunct="1">
              <a:spcBef>
                <a:spcPts val="0"/>
              </a:spcBef>
              <a:spcAft>
                <a:spcPts val="0"/>
              </a:spcAft>
              <a:defRPr sz="1050" dirty="0">
                <a:solidFill>
                  <a:schemeClr val="tx1">
                    <a:tint val="75000"/>
                  </a:schemeClr>
                </a:solidFill>
                <a:latin typeface="+mn-lt"/>
              </a:defRPr>
            </a:lvl1pPr>
          </a:lstStyle>
          <a:p>
            <a:pPr>
              <a:defRPr/>
            </a:pPr>
            <a:fld id="{5A7DA12A-256F-416A-BED4-5346438FAF3B}"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86"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7" r:id="rId12"/>
    <p:sldLayoutId id="2147483681" r:id="rId13"/>
    <p:sldLayoutId id="2147483682" r:id="rId14"/>
    <p:sldLayoutId id="2147483683" r:id="rId15"/>
    <p:sldLayoutId id="2147483684" r:id="rId16"/>
    <p:sldLayoutId id="2147483685" r:id="rId17"/>
  </p:sldLayoutIdLst>
  <p:txStyles>
    <p:titleStyle>
      <a:lvl1pPr algn="l" rtl="0" fontAlgn="base">
        <a:lnSpc>
          <a:spcPct val="90000"/>
        </a:lnSpc>
        <a:spcBef>
          <a:spcPct val="0"/>
        </a:spcBef>
        <a:spcAft>
          <a:spcPct val="0"/>
        </a:spcAft>
        <a:defRPr sz="3600" kern="1200" cap="all">
          <a:solidFill>
            <a:schemeClr val="tx1"/>
          </a:solidFill>
          <a:latin typeface="+mj-lt"/>
          <a:ea typeface="+mj-ea"/>
          <a:cs typeface="+mj-cs"/>
        </a:defRPr>
      </a:lvl1pPr>
      <a:lvl2pPr algn="l" rtl="0" fontAlgn="base">
        <a:lnSpc>
          <a:spcPct val="90000"/>
        </a:lnSpc>
        <a:spcBef>
          <a:spcPct val="0"/>
        </a:spcBef>
        <a:spcAft>
          <a:spcPct val="0"/>
        </a:spcAft>
        <a:defRPr sz="3600">
          <a:solidFill>
            <a:schemeClr val="tx1"/>
          </a:solidFill>
          <a:latin typeface="Tw Cen MT" panose="020B0602020104020603" pitchFamily="34" charset="0"/>
        </a:defRPr>
      </a:lvl2pPr>
      <a:lvl3pPr algn="l" rtl="0" fontAlgn="base">
        <a:lnSpc>
          <a:spcPct val="90000"/>
        </a:lnSpc>
        <a:spcBef>
          <a:spcPct val="0"/>
        </a:spcBef>
        <a:spcAft>
          <a:spcPct val="0"/>
        </a:spcAft>
        <a:defRPr sz="3600">
          <a:solidFill>
            <a:schemeClr val="tx1"/>
          </a:solidFill>
          <a:latin typeface="Tw Cen MT" panose="020B0602020104020603" pitchFamily="34" charset="0"/>
        </a:defRPr>
      </a:lvl3pPr>
      <a:lvl4pPr algn="l" rtl="0" fontAlgn="base">
        <a:lnSpc>
          <a:spcPct val="90000"/>
        </a:lnSpc>
        <a:spcBef>
          <a:spcPct val="0"/>
        </a:spcBef>
        <a:spcAft>
          <a:spcPct val="0"/>
        </a:spcAft>
        <a:defRPr sz="3600">
          <a:solidFill>
            <a:schemeClr val="tx1"/>
          </a:solidFill>
          <a:latin typeface="Tw Cen MT" panose="020B0602020104020603" pitchFamily="34" charset="0"/>
        </a:defRPr>
      </a:lvl4pPr>
      <a:lvl5pPr algn="l" rtl="0" fontAlgn="base">
        <a:lnSpc>
          <a:spcPct val="90000"/>
        </a:lnSpc>
        <a:spcBef>
          <a:spcPct val="0"/>
        </a:spcBef>
        <a:spcAft>
          <a:spcPct val="0"/>
        </a:spcAft>
        <a:defRPr sz="3600">
          <a:solidFill>
            <a:schemeClr val="tx1"/>
          </a:solidFill>
          <a:latin typeface="Tw Cen MT" panose="020B0602020104020603" pitchFamily="34" charset="0"/>
        </a:defRPr>
      </a:lvl5pPr>
      <a:lvl6pPr marL="457200" algn="l" rtl="0" fontAlgn="base">
        <a:lnSpc>
          <a:spcPct val="90000"/>
        </a:lnSpc>
        <a:spcBef>
          <a:spcPct val="0"/>
        </a:spcBef>
        <a:spcAft>
          <a:spcPct val="0"/>
        </a:spcAft>
        <a:defRPr sz="3600">
          <a:solidFill>
            <a:schemeClr val="tx1"/>
          </a:solidFill>
          <a:latin typeface="Tw Cen MT" panose="020B0602020104020603" pitchFamily="34" charset="0"/>
        </a:defRPr>
      </a:lvl6pPr>
      <a:lvl7pPr marL="914400" algn="l" rtl="0" fontAlgn="base">
        <a:lnSpc>
          <a:spcPct val="90000"/>
        </a:lnSpc>
        <a:spcBef>
          <a:spcPct val="0"/>
        </a:spcBef>
        <a:spcAft>
          <a:spcPct val="0"/>
        </a:spcAft>
        <a:defRPr sz="3600">
          <a:solidFill>
            <a:schemeClr val="tx1"/>
          </a:solidFill>
          <a:latin typeface="Tw Cen MT" panose="020B0602020104020603" pitchFamily="34" charset="0"/>
        </a:defRPr>
      </a:lvl7pPr>
      <a:lvl8pPr marL="1371600" algn="l" rtl="0" fontAlgn="base">
        <a:lnSpc>
          <a:spcPct val="90000"/>
        </a:lnSpc>
        <a:spcBef>
          <a:spcPct val="0"/>
        </a:spcBef>
        <a:spcAft>
          <a:spcPct val="0"/>
        </a:spcAft>
        <a:defRPr sz="3600">
          <a:solidFill>
            <a:schemeClr val="tx1"/>
          </a:solidFill>
          <a:latin typeface="Tw Cen MT" panose="020B0602020104020603" pitchFamily="34" charset="0"/>
        </a:defRPr>
      </a:lvl8pPr>
      <a:lvl9pPr marL="1828800" algn="l" rtl="0" fontAlgn="base">
        <a:lnSpc>
          <a:spcPct val="90000"/>
        </a:lnSpc>
        <a:spcBef>
          <a:spcPct val="0"/>
        </a:spcBef>
        <a:spcAft>
          <a:spcPct val="0"/>
        </a:spcAft>
        <a:defRPr sz="3600">
          <a:solidFill>
            <a:schemeClr val="tx1"/>
          </a:solidFill>
          <a:latin typeface="Tw Cen MT" panose="020B0602020104020603" pitchFamily="34" charset="0"/>
        </a:defRPr>
      </a:lvl9pPr>
    </p:titleStyle>
    <p:bodyStyle>
      <a:lvl1pPr marL="228600" indent="-228600" algn="l" rtl="0" fontAlgn="base">
        <a:lnSpc>
          <a:spcPct val="120000"/>
        </a:lnSpc>
        <a:spcBef>
          <a:spcPts val="1000"/>
        </a:spcBef>
        <a:spcAft>
          <a:spcPct val="0"/>
        </a:spcAft>
        <a:buSzPct val="125000"/>
        <a:buFont typeface="Arial" panose="020B0604020202020204" pitchFamily="34" charset="0"/>
        <a:buChar char="•"/>
        <a:defRPr sz="2400" kern="1200">
          <a:solidFill>
            <a:schemeClr val="tx1"/>
          </a:solidFill>
          <a:latin typeface="+mn-lt"/>
          <a:ea typeface="+mn-ea"/>
          <a:cs typeface="+mn-cs"/>
        </a:defRPr>
      </a:lvl1pPr>
      <a:lvl2pPr marL="685800" indent="-228600" algn="l" rtl="0" fontAlgn="base">
        <a:lnSpc>
          <a:spcPct val="120000"/>
        </a:lnSpc>
        <a:spcBef>
          <a:spcPts val="500"/>
        </a:spcBef>
        <a:spcAft>
          <a:spcPct val="0"/>
        </a:spcAft>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rtl="0" fontAlgn="base">
        <a:lnSpc>
          <a:spcPct val="120000"/>
        </a:lnSpc>
        <a:spcBef>
          <a:spcPts val="500"/>
        </a:spcBef>
        <a:spcAft>
          <a:spcPct val="0"/>
        </a:spcAft>
        <a:buSzPct val="125000"/>
        <a:buFont typeface="Arial" panose="020B0604020202020204" pitchFamily="34" charset="0"/>
        <a:buChar char="•"/>
        <a:defRPr kern="1200">
          <a:solidFill>
            <a:schemeClr val="tx1"/>
          </a:solidFill>
          <a:latin typeface="+mn-lt"/>
          <a:ea typeface="+mn-ea"/>
          <a:cs typeface="+mn-cs"/>
        </a:defRPr>
      </a:lvl3pPr>
      <a:lvl4pPr marL="1600200" indent="-228600" algn="l" rtl="0" fontAlgn="base">
        <a:lnSpc>
          <a:spcPct val="120000"/>
        </a:lnSpc>
        <a:spcBef>
          <a:spcPts val="500"/>
        </a:spcBef>
        <a:spcAft>
          <a:spcPct val="0"/>
        </a:spcAft>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rtl="0" fontAlgn="base">
        <a:lnSpc>
          <a:spcPct val="120000"/>
        </a:lnSpc>
        <a:spcBef>
          <a:spcPts val="500"/>
        </a:spcBef>
        <a:spcAft>
          <a:spcPct val="0"/>
        </a:spcAft>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30537-2B6D-4FAC-B5B7-76DDAC038D0F}"/>
              </a:ext>
            </a:extLst>
          </p:cNvPr>
          <p:cNvSpPr>
            <a:spLocks noGrp="1"/>
          </p:cNvSpPr>
          <p:nvPr>
            <p:ph type="ctrTitle"/>
          </p:nvPr>
        </p:nvSpPr>
        <p:spPr>
          <a:xfrm>
            <a:off x="1876425" y="1122363"/>
            <a:ext cx="8791575" cy="2387600"/>
          </a:xfrm>
        </p:spPr>
        <p:txBody>
          <a:bodyPr/>
          <a:lstStyle/>
          <a:p>
            <a:pPr fontAlgn="auto">
              <a:spcAft>
                <a:spcPts val="0"/>
              </a:spcAft>
              <a:defRPr/>
            </a:pPr>
            <a:r>
              <a:rPr lang="en-GB" dirty="0"/>
              <a:t>Understanding email</a:t>
            </a:r>
          </a:p>
        </p:txBody>
      </p:sp>
      <p:sp>
        <p:nvSpPr>
          <p:cNvPr id="3" name="Subtitle 2">
            <a:extLst>
              <a:ext uri="{FF2B5EF4-FFF2-40B4-BE49-F238E27FC236}">
                <a16:creationId xmlns:a16="http://schemas.microsoft.com/office/drawing/2014/main" id="{1C7B8761-E2E2-4BD2-B748-0C53C8743242}"/>
              </a:ext>
            </a:extLst>
          </p:cNvPr>
          <p:cNvSpPr>
            <a:spLocks noGrp="1"/>
          </p:cNvSpPr>
          <p:nvPr>
            <p:ph type="subTitle" idx="1"/>
          </p:nvPr>
        </p:nvSpPr>
        <p:spPr>
          <a:xfrm>
            <a:off x="1876425" y="3602038"/>
            <a:ext cx="8791575" cy="1655762"/>
          </a:xfrm>
        </p:spPr>
        <p:txBody>
          <a:bodyPr rtlCol="0"/>
          <a:lstStyle/>
          <a:p>
            <a:pPr fontAlgn="auto">
              <a:spcAft>
                <a:spcPts val="0"/>
              </a:spcAft>
              <a:defRPr/>
            </a:pP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E5EFC-DF62-4995-8EB0-236C45C9910D}"/>
              </a:ext>
            </a:extLst>
          </p:cNvPr>
          <p:cNvSpPr>
            <a:spLocks noGrp="1"/>
          </p:cNvSpPr>
          <p:nvPr>
            <p:ph type="title"/>
          </p:nvPr>
        </p:nvSpPr>
        <p:spPr/>
        <p:txBody>
          <a:bodyPr/>
          <a:lstStyle/>
          <a:p>
            <a:pPr fontAlgn="auto">
              <a:spcAft>
                <a:spcPts val="0"/>
              </a:spcAft>
              <a:defRPr/>
            </a:pPr>
            <a:r>
              <a:rPr lang="en-GB" dirty="0"/>
              <a:t>Helping understand how email works</a:t>
            </a:r>
          </a:p>
        </p:txBody>
      </p:sp>
      <p:sp>
        <p:nvSpPr>
          <p:cNvPr id="3" name="Content Placeholder 2">
            <a:extLst>
              <a:ext uri="{FF2B5EF4-FFF2-40B4-BE49-F238E27FC236}">
                <a16:creationId xmlns:a16="http://schemas.microsoft.com/office/drawing/2014/main" id="{3828B347-3051-498E-9520-9973CCF5D33E}"/>
              </a:ext>
            </a:extLst>
          </p:cNvPr>
          <p:cNvSpPr>
            <a:spLocks noGrp="1" noChangeArrowheads="1"/>
          </p:cNvSpPr>
          <p:nvPr>
            <p:ph idx="1"/>
          </p:nvPr>
        </p:nvSpPr>
        <p:spPr/>
        <p:txBody>
          <a:bodyPr/>
          <a:lstStyle/>
          <a:p>
            <a:r>
              <a:rPr lang="en-GB" altLang="en-US"/>
              <a:t>The history.  Email as we know it, first sent in 1971 when Ray Tomlinson sent a message to a user on </a:t>
            </a:r>
            <a:r>
              <a:rPr lang="en-GB" altLang="en-US" i="1"/>
              <a:t>another system </a:t>
            </a:r>
            <a:r>
              <a:rPr lang="en-GB" altLang="en-US"/>
              <a:t>identified by the “@” sign.  The user name is in front of the @ sign and the domain name follows it.</a:t>
            </a:r>
          </a:p>
          <a:p>
            <a:r>
              <a:rPr lang="en-GB" altLang="en-US"/>
              <a:t>A lot of changes since, probably the most important was the introduction of </a:t>
            </a:r>
            <a:r>
              <a:rPr lang="en-GB" altLang="en-US">
                <a:solidFill>
                  <a:srgbClr val="FF0000"/>
                </a:solidFill>
              </a:rPr>
              <a:t>IMAP</a:t>
            </a:r>
            <a:r>
              <a:rPr lang="en-GB" altLang="en-US"/>
              <a:t> – The </a:t>
            </a:r>
            <a:r>
              <a:rPr lang="en-GB" altLang="en-US">
                <a:solidFill>
                  <a:srgbClr val="FF0000"/>
                </a:solidFill>
              </a:rPr>
              <a:t>I</a:t>
            </a:r>
            <a:r>
              <a:rPr lang="en-GB" altLang="en-US"/>
              <a:t>nternet </a:t>
            </a:r>
            <a:r>
              <a:rPr lang="en-GB" altLang="en-US">
                <a:solidFill>
                  <a:srgbClr val="FF0000"/>
                </a:solidFill>
              </a:rPr>
              <a:t>M</a:t>
            </a:r>
            <a:r>
              <a:rPr lang="en-GB" altLang="en-US"/>
              <a:t>essage </a:t>
            </a:r>
            <a:r>
              <a:rPr lang="en-GB" altLang="en-US">
                <a:solidFill>
                  <a:srgbClr val="FF0000"/>
                </a:solidFill>
              </a:rPr>
              <a:t>A</a:t>
            </a:r>
            <a:r>
              <a:rPr lang="en-GB" altLang="en-US"/>
              <a:t>ccess </a:t>
            </a:r>
            <a:r>
              <a:rPr lang="en-GB" altLang="en-US">
                <a:solidFill>
                  <a:srgbClr val="FF0000"/>
                </a:solidFill>
              </a:rPr>
              <a:t>P</a:t>
            </a:r>
            <a:r>
              <a:rPr lang="en-GB" altLang="en-US"/>
              <a:t>rotocol which has virtually replaced the </a:t>
            </a:r>
            <a:r>
              <a:rPr lang="en-GB" altLang="en-US">
                <a:solidFill>
                  <a:srgbClr val="FF0000"/>
                </a:solidFill>
              </a:rPr>
              <a:t>P</a:t>
            </a:r>
            <a:r>
              <a:rPr lang="en-GB" altLang="en-US"/>
              <a:t>ost </a:t>
            </a:r>
            <a:r>
              <a:rPr lang="en-GB" altLang="en-US">
                <a:solidFill>
                  <a:srgbClr val="FF0000"/>
                </a:solidFill>
              </a:rPr>
              <a:t>O</a:t>
            </a:r>
            <a:r>
              <a:rPr lang="en-GB" altLang="en-US"/>
              <a:t>ffice </a:t>
            </a:r>
            <a:r>
              <a:rPr lang="en-GB" altLang="en-US">
                <a:solidFill>
                  <a:srgbClr val="FF0000"/>
                </a:solidFill>
              </a:rPr>
              <a:t>P</a:t>
            </a:r>
            <a:r>
              <a:rPr lang="en-GB" altLang="en-US"/>
              <a:t>rotocol or </a:t>
            </a:r>
            <a:r>
              <a:rPr lang="en-GB" altLang="en-US">
                <a:solidFill>
                  <a:srgbClr val="FF0000"/>
                </a:solidFill>
              </a:rPr>
              <a:t>POP</a:t>
            </a:r>
            <a:r>
              <a:rPr lang="en-GB" altLang="en-US"/>
              <a:t> email.</a:t>
            </a:r>
          </a:p>
          <a:p>
            <a:r>
              <a:rPr lang="en-GB" altLang="en-US"/>
              <a:t>But first, a diagram might be helpful.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 picture containing diagram&#10;&#10;Description automatically generated">
            <a:extLst>
              <a:ext uri="{FF2B5EF4-FFF2-40B4-BE49-F238E27FC236}">
                <a16:creationId xmlns:a16="http://schemas.microsoft.com/office/drawing/2014/main" id="{311AA398-6B76-450A-868E-DB6B7572CD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8788" y="579438"/>
            <a:ext cx="6194425" cy="569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A90C0-6689-4427-8877-78F405085DBD}"/>
              </a:ext>
            </a:extLst>
          </p:cNvPr>
          <p:cNvSpPr>
            <a:spLocks noGrp="1"/>
          </p:cNvSpPr>
          <p:nvPr>
            <p:ph type="title"/>
          </p:nvPr>
        </p:nvSpPr>
        <p:spPr/>
        <p:txBody>
          <a:bodyPr/>
          <a:lstStyle/>
          <a:p>
            <a:pPr fontAlgn="auto">
              <a:spcAft>
                <a:spcPts val="0"/>
              </a:spcAft>
              <a:defRPr/>
            </a:pPr>
            <a:r>
              <a:rPr lang="en-GB" dirty="0"/>
              <a:t>The SMTP Server</a:t>
            </a:r>
          </a:p>
        </p:txBody>
      </p:sp>
      <p:sp>
        <p:nvSpPr>
          <p:cNvPr id="3" name="Content Placeholder 2">
            <a:extLst>
              <a:ext uri="{FF2B5EF4-FFF2-40B4-BE49-F238E27FC236}">
                <a16:creationId xmlns:a16="http://schemas.microsoft.com/office/drawing/2014/main" id="{24362945-D6F9-4A66-9CA6-941321317927}"/>
              </a:ext>
            </a:extLst>
          </p:cNvPr>
          <p:cNvSpPr>
            <a:spLocks noGrp="1" noChangeArrowheads="1"/>
          </p:cNvSpPr>
          <p:nvPr>
            <p:ph idx="1"/>
          </p:nvPr>
        </p:nvSpPr>
        <p:spPr/>
        <p:txBody>
          <a:bodyPr/>
          <a:lstStyle/>
          <a:p>
            <a:r>
              <a:rPr lang="en-GB" altLang="en-US"/>
              <a:t>The SMTP server can be likened to a Post Office. It checks the postage and address and figures out where to send the email.</a:t>
            </a:r>
          </a:p>
          <a:p>
            <a:endParaRPr lang="en-GB" altLang="en-US"/>
          </a:p>
          <a:p>
            <a:endParaRPr lang="en-GB" altLang="en-US"/>
          </a:p>
          <a:p>
            <a:r>
              <a:rPr lang="en-GB" altLang="en-US"/>
              <a:t>Unfortunately, it doesn’t understand domains.  For this we need….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35A1-54AD-410B-98AA-7F68D4CD15A7}"/>
              </a:ext>
            </a:extLst>
          </p:cNvPr>
          <p:cNvSpPr>
            <a:spLocks noGrp="1"/>
          </p:cNvSpPr>
          <p:nvPr>
            <p:ph type="title"/>
          </p:nvPr>
        </p:nvSpPr>
        <p:spPr/>
        <p:txBody>
          <a:bodyPr/>
          <a:lstStyle/>
          <a:p>
            <a:pPr fontAlgn="auto">
              <a:spcAft>
                <a:spcPts val="0"/>
              </a:spcAft>
              <a:defRPr/>
            </a:pPr>
            <a:r>
              <a:rPr lang="en-GB" dirty="0"/>
              <a:t>A Domain Name Server (DNS)</a:t>
            </a:r>
          </a:p>
        </p:txBody>
      </p:sp>
      <p:sp>
        <p:nvSpPr>
          <p:cNvPr id="3" name="Content Placeholder 2">
            <a:extLst>
              <a:ext uri="{FF2B5EF4-FFF2-40B4-BE49-F238E27FC236}">
                <a16:creationId xmlns:a16="http://schemas.microsoft.com/office/drawing/2014/main" id="{FB47D6EA-38D7-4960-8B6E-2399FE6852B2}"/>
              </a:ext>
            </a:extLst>
          </p:cNvPr>
          <p:cNvSpPr>
            <a:spLocks noGrp="1"/>
          </p:cNvSpPr>
          <p:nvPr>
            <p:ph idx="1"/>
          </p:nvPr>
        </p:nvSpPr>
        <p:spPr/>
        <p:txBody>
          <a:bodyPr rtlCol="0">
            <a:normAutofit fontScale="92500" lnSpcReduction="10000"/>
          </a:bodyPr>
          <a:lstStyle/>
          <a:p>
            <a:pPr fontAlgn="auto">
              <a:spcAft>
                <a:spcPts val="0"/>
              </a:spcAft>
              <a:defRPr/>
            </a:pPr>
            <a:r>
              <a:rPr lang="en-GB" dirty="0"/>
              <a:t>The DNS is a sort of cross reference or phone book of the internet.</a:t>
            </a:r>
          </a:p>
          <a:p>
            <a:pPr fontAlgn="auto">
              <a:spcAft>
                <a:spcPts val="0"/>
              </a:spcAft>
              <a:defRPr/>
            </a:pPr>
            <a:r>
              <a:rPr lang="en-GB" dirty="0"/>
              <a:t>It will translate the Domain Name ‘somethinggood.com’ into an IP address – something like 74.236.23.45</a:t>
            </a:r>
          </a:p>
          <a:p>
            <a:pPr fontAlgn="auto">
              <a:spcAft>
                <a:spcPts val="0"/>
              </a:spcAft>
              <a:defRPr/>
            </a:pPr>
            <a:r>
              <a:rPr lang="en-GB" dirty="0"/>
              <a:t>Using this IP address, the email does now know where to go. The DNS also checks if there are any mail servers (MX) at somethinggood.com.</a:t>
            </a:r>
          </a:p>
          <a:p>
            <a:pPr fontAlgn="auto">
              <a:spcAft>
                <a:spcPts val="0"/>
              </a:spcAft>
              <a:defRPr/>
            </a:pPr>
            <a:r>
              <a:rPr lang="en-GB" dirty="0"/>
              <a:t>This is like the Post Office consulting maps of where your mail is supposed to go, calling the local post office there and seeing if Sharon has a mailbox, a PO box or a letter box to receive her mail.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FB1A6-F3FF-49E2-86FB-C1F63CC09BEB}"/>
              </a:ext>
            </a:extLst>
          </p:cNvPr>
          <p:cNvSpPr>
            <a:spLocks noGrp="1"/>
          </p:cNvSpPr>
          <p:nvPr>
            <p:ph type="title"/>
          </p:nvPr>
        </p:nvSpPr>
        <p:spPr/>
        <p:txBody>
          <a:bodyPr/>
          <a:lstStyle/>
          <a:p>
            <a:pPr fontAlgn="auto">
              <a:spcAft>
                <a:spcPts val="0"/>
              </a:spcAft>
              <a:defRPr/>
            </a:pPr>
            <a:r>
              <a:rPr lang="en-GB" dirty="0"/>
              <a:t>The MTA Server (Mail Transfer Agent)</a:t>
            </a:r>
          </a:p>
        </p:txBody>
      </p:sp>
      <p:sp>
        <p:nvSpPr>
          <p:cNvPr id="3" name="Content Placeholder 2">
            <a:extLst>
              <a:ext uri="{FF2B5EF4-FFF2-40B4-BE49-F238E27FC236}">
                <a16:creationId xmlns:a16="http://schemas.microsoft.com/office/drawing/2014/main" id="{5953D630-4583-419F-90ED-F2643FC3994E}"/>
              </a:ext>
            </a:extLst>
          </p:cNvPr>
          <p:cNvSpPr>
            <a:spLocks noGrp="1" noChangeArrowheads="1"/>
          </p:cNvSpPr>
          <p:nvPr>
            <p:ph idx="1"/>
          </p:nvPr>
        </p:nvSpPr>
        <p:spPr/>
        <p:txBody>
          <a:bodyPr/>
          <a:lstStyle/>
          <a:p>
            <a:r>
              <a:rPr lang="en-GB" altLang="en-US"/>
              <a:t>From the Domain (somethinggood.com) the mail is sent to the MTA.</a:t>
            </a:r>
          </a:p>
          <a:p>
            <a:r>
              <a:rPr lang="en-GB" altLang="en-US"/>
              <a:t>The MTA decides exactly where to put the mail (into Sharon’s account) much like the Post Office working out the best way to deliver to Sharon ie which Postie should take it.</a:t>
            </a:r>
          </a:p>
          <a:p>
            <a:r>
              <a:rPr lang="en-GB" altLang="en-US"/>
              <a:t>Once the mail is in Sharon’s account, she can fetch her mail either via a web page, an app on her phone or an email client like Outlook.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6FC0F-63FA-4B98-BA7A-9A650CFA6469}"/>
              </a:ext>
            </a:extLst>
          </p:cNvPr>
          <p:cNvSpPr>
            <a:spLocks noGrp="1"/>
          </p:cNvSpPr>
          <p:nvPr>
            <p:ph type="title"/>
          </p:nvPr>
        </p:nvSpPr>
        <p:spPr/>
        <p:txBody>
          <a:bodyPr/>
          <a:lstStyle/>
          <a:p>
            <a:pPr fontAlgn="auto">
              <a:spcAft>
                <a:spcPts val="0"/>
              </a:spcAft>
              <a:defRPr/>
            </a:pPr>
            <a:r>
              <a:rPr lang="en-GB" dirty="0"/>
              <a:t>POP vs IMAP</a:t>
            </a:r>
          </a:p>
        </p:txBody>
      </p:sp>
      <p:sp>
        <p:nvSpPr>
          <p:cNvPr id="3" name="Content Placeholder 2">
            <a:extLst>
              <a:ext uri="{FF2B5EF4-FFF2-40B4-BE49-F238E27FC236}">
                <a16:creationId xmlns:a16="http://schemas.microsoft.com/office/drawing/2014/main" id="{752C802C-EC16-4A40-B9FD-A5BEC94CE5A3}"/>
              </a:ext>
            </a:extLst>
          </p:cNvPr>
          <p:cNvSpPr>
            <a:spLocks noGrp="1" noChangeArrowheads="1"/>
          </p:cNvSpPr>
          <p:nvPr>
            <p:ph idx="1"/>
          </p:nvPr>
        </p:nvSpPr>
        <p:spPr/>
        <p:txBody>
          <a:bodyPr/>
          <a:lstStyle/>
          <a:p>
            <a:r>
              <a:rPr lang="en-GB" altLang="en-US"/>
              <a:t>POP email is a unidirectional protocol. Information only travels one way.</a:t>
            </a:r>
          </a:p>
          <a:p>
            <a:r>
              <a:rPr lang="en-GB" altLang="en-US"/>
              <a:t>Once you download it from the MTA server, YOU are in charge. If you delete it, it is lost.</a:t>
            </a:r>
          </a:p>
          <a:p>
            <a:r>
              <a:rPr lang="en-GB" altLang="en-US"/>
              <a:t>POP was only ever envisaged to work with 1 email client, nowadays we want email on our computer, our tablet, our phone and the laptop.  Enter IMAP.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CB67-9BBE-40C6-BBC6-F039D5E9BC69}"/>
              </a:ext>
            </a:extLst>
          </p:cNvPr>
          <p:cNvSpPr>
            <a:spLocks noGrp="1"/>
          </p:cNvSpPr>
          <p:nvPr>
            <p:ph type="title"/>
          </p:nvPr>
        </p:nvSpPr>
        <p:spPr/>
        <p:txBody>
          <a:bodyPr/>
          <a:lstStyle/>
          <a:p>
            <a:pPr fontAlgn="auto">
              <a:spcAft>
                <a:spcPts val="0"/>
              </a:spcAft>
              <a:defRPr/>
            </a:pPr>
            <a:r>
              <a:rPr lang="en-GB" dirty="0"/>
              <a:t>IMAP</a:t>
            </a:r>
          </a:p>
        </p:txBody>
      </p:sp>
      <p:sp>
        <p:nvSpPr>
          <p:cNvPr id="3" name="Content Placeholder 2">
            <a:extLst>
              <a:ext uri="{FF2B5EF4-FFF2-40B4-BE49-F238E27FC236}">
                <a16:creationId xmlns:a16="http://schemas.microsoft.com/office/drawing/2014/main" id="{D6FBDA2A-B572-4003-9837-6656DC5BEAF1}"/>
              </a:ext>
            </a:extLst>
          </p:cNvPr>
          <p:cNvSpPr>
            <a:spLocks noGrp="1"/>
          </p:cNvSpPr>
          <p:nvPr>
            <p:ph idx="1"/>
          </p:nvPr>
        </p:nvSpPr>
        <p:spPr/>
        <p:txBody>
          <a:bodyPr rtlCol="0">
            <a:normAutofit fontScale="92500"/>
          </a:bodyPr>
          <a:lstStyle/>
          <a:p>
            <a:pPr fontAlgn="auto">
              <a:spcAft>
                <a:spcPts val="0"/>
              </a:spcAft>
              <a:defRPr/>
            </a:pPr>
            <a:r>
              <a:rPr lang="en-GB" dirty="0"/>
              <a:t>With IMAP, the protocol is two way.  All messages are kept on the server (until you delete them)</a:t>
            </a:r>
          </a:p>
          <a:p>
            <a:pPr fontAlgn="auto">
              <a:spcAft>
                <a:spcPts val="0"/>
              </a:spcAft>
              <a:defRPr/>
            </a:pPr>
            <a:r>
              <a:rPr lang="en-GB" dirty="0"/>
              <a:t>Multiple devices can access your IMAP email.  Once you have read an email on your phone, the changes (from unread to read) are synchronised back to the mail server and then to your other devices.</a:t>
            </a:r>
          </a:p>
          <a:p>
            <a:pPr fontAlgn="auto">
              <a:spcAft>
                <a:spcPts val="0"/>
              </a:spcAft>
              <a:defRPr/>
            </a:pPr>
            <a:r>
              <a:rPr lang="en-GB" dirty="0"/>
              <a:t>Similarly if you delete a mail on your laptop, it is marked for deletion on all your devices. So the next time you logon to your tablet, messages marked for deletion will soon disappear.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64452-2820-4F17-A000-E14856B4C9DB}"/>
              </a:ext>
            </a:extLst>
          </p:cNvPr>
          <p:cNvSpPr>
            <a:spLocks noGrp="1"/>
          </p:cNvSpPr>
          <p:nvPr>
            <p:ph type="title"/>
          </p:nvPr>
        </p:nvSpPr>
        <p:spPr/>
        <p:txBody>
          <a:bodyPr/>
          <a:lstStyle/>
          <a:p>
            <a:pPr fontAlgn="auto">
              <a:spcAft>
                <a:spcPts val="0"/>
              </a:spcAft>
              <a:defRPr/>
            </a:pPr>
            <a:r>
              <a:rPr lang="en-GB" dirty="0"/>
              <a:t>The Settings</a:t>
            </a:r>
          </a:p>
        </p:txBody>
      </p:sp>
      <p:sp>
        <p:nvSpPr>
          <p:cNvPr id="3" name="Content Placeholder 2">
            <a:extLst>
              <a:ext uri="{FF2B5EF4-FFF2-40B4-BE49-F238E27FC236}">
                <a16:creationId xmlns:a16="http://schemas.microsoft.com/office/drawing/2014/main" id="{13066176-666E-4B27-BB63-5DBEB6506F71}"/>
              </a:ext>
            </a:extLst>
          </p:cNvPr>
          <p:cNvSpPr>
            <a:spLocks noGrp="1" noChangeArrowheads="1"/>
          </p:cNvSpPr>
          <p:nvPr>
            <p:ph idx="1"/>
          </p:nvPr>
        </p:nvSpPr>
        <p:spPr/>
        <p:txBody>
          <a:bodyPr/>
          <a:lstStyle/>
          <a:p>
            <a:r>
              <a:rPr lang="en-GB" altLang="en-US"/>
              <a:t>There are a number of settings and options you should be aware of:</a:t>
            </a:r>
          </a:p>
          <a:p>
            <a:pPr lvl="1"/>
            <a:r>
              <a:rPr lang="en-GB" altLang="en-US"/>
              <a:t>Your email address</a:t>
            </a:r>
          </a:p>
          <a:p>
            <a:pPr lvl="1"/>
            <a:r>
              <a:rPr lang="en-GB" altLang="en-US"/>
              <a:t>Your password</a:t>
            </a:r>
          </a:p>
          <a:p>
            <a:pPr lvl="1"/>
            <a:r>
              <a:rPr lang="en-GB" altLang="en-US"/>
              <a:t>Your username – may or may not be the same as your email address</a:t>
            </a:r>
          </a:p>
          <a:p>
            <a:pPr lvl="1"/>
            <a:r>
              <a:rPr lang="en-GB" altLang="en-US"/>
              <a:t>The Outgoing mail server (SMTP)</a:t>
            </a:r>
          </a:p>
          <a:p>
            <a:pPr lvl="1"/>
            <a:r>
              <a:rPr lang="en-GB" altLang="en-US"/>
              <a:t>The Incoming mail server (IMAP)</a:t>
            </a:r>
          </a:p>
          <a:p>
            <a:pPr lvl="1"/>
            <a:r>
              <a:rPr lang="en-GB" altLang="en-US"/>
              <a:t>Whether any security is involved</a:t>
            </a:r>
          </a:p>
          <a:p>
            <a:pPr lvl="1"/>
            <a:r>
              <a:rPr lang="en-GB" altLang="en-US"/>
              <a:t>Whether the outgoing servers require any authentication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AC66A9-1153-4806-95D8-015D3B9C21A4}"/>
              </a:ext>
            </a:extLst>
          </p:cNvPr>
          <p:cNvSpPr>
            <a:spLocks noGrp="1" noChangeArrowheads="1"/>
          </p:cNvSpPr>
          <p:nvPr>
            <p:ph idx="1"/>
          </p:nvPr>
        </p:nvSpPr>
        <p:spPr>
          <a:xfrm>
            <a:off x="1085850" y="577850"/>
            <a:ext cx="9906000" cy="5173663"/>
          </a:xfrm>
        </p:spPr>
        <p:txBody>
          <a:bodyPr/>
          <a:lstStyle/>
          <a:p>
            <a:r>
              <a:rPr lang="en-GB" altLang="en-US"/>
              <a:t>In setting up your email, many of the Big Players’ </a:t>
            </a:r>
            <a:br>
              <a:rPr lang="en-GB" altLang="en-US"/>
            </a:br>
            <a:r>
              <a:rPr lang="en-GB" altLang="en-US"/>
              <a:t>details will autocomplete for you, all you need </a:t>
            </a:r>
            <a:br>
              <a:rPr lang="en-GB" altLang="en-US"/>
            </a:br>
            <a:r>
              <a:rPr lang="en-GB" altLang="en-US"/>
              <a:t>to know is your email address and password.</a:t>
            </a:r>
          </a:p>
          <a:p>
            <a:endParaRPr lang="en-GB" altLang="en-US"/>
          </a:p>
          <a:p>
            <a:endParaRPr lang="en-GB" altLang="en-US"/>
          </a:p>
          <a:p>
            <a:r>
              <a:rPr lang="en-GB" altLang="en-US"/>
              <a:t>For others it’s not so easy, you need to enter </a:t>
            </a:r>
            <a:br>
              <a:rPr lang="en-GB" altLang="en-US"/>
            </a:br>
            <a:r>
              <a:rPr lang="en-GB" altLang="en-US"/>
              <a:t>details manually as in “Other Mail Account….”</a:t>
            </a:r>
          </a:p>
        </p:txBody>
      </p:sp>
      <p:pic>
        <p:nvPicPr>
          <p:cNvPr id="5" name="Picture 4">
            <a:extLst>
              <a:ext uri="{FF2B5EF4-FFF2-40B4-BE49-F238E27FC236}">
                <a16:creationId xmlns:a16="http://schemas.microsoft.com/office/drawing/2014/main" id="{063C2B2C-FEEF-49DB-8456-5AC1DF7C7F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2050" y="760413"/>
            <a:ext cx="4002088" cy="326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5A29EA-8943-4464-A96D-438BE050E9B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4788" y="200025"/>
            <a:ext cx="3402012" cy="3228975"/>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E4F43FD-1EB6-4F67-B9D7-38B1CB894F7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60788" y="200025"/>
            <a:ext cx="3829050" cy="2228850"/>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68686FB-FFB1-4F39-9138-A069F527248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53363" y="200025"/>
            <a:ext cx="3800475" cy="3990975"/>
          </a:xfrm>
          <a:prstGeom prst="rect">
            <a:avLst/>
          </a:prstGeom>
          <a:noFill/>
          <a:ln w="28575">
            <a:solidFill>
              <a:srgbClr val="92D05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40A52A6-9EC0-4BD0-B009-00686B94F45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4788" y="3567113"/>
            <a:ext cx="3382962" cy="2466975"/>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A417CBC7-A359-4D33-9748-8336FA3D282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70313" y="3567113"/>
            <a:ext cx="3810000" cy="2228850"/>
          </a:xfrm>
          <a:prstGeom prst="rect">
            <a:avLst/>
          </a:prstGeom>
          <a:noFill/>
          <a:ln w="28575">
            <a:solidFill>
              <a:srgbClr val="00B0F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able&#10;&#10;Description automatically generated">
            <a:extLst>
              <a:ext uri="{FF2B5EF4-FFF2-40B4-BE49-F238E27FC236}">
                <a16:creationId xmlns:a16="http://schemas.microsoft.com/office/drawing/2014/main" id="{1A7F03A3-BAE1-48E2-9B1E-4CDDBAA241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663" y="180975"/>
            <a:ext cx="3954462"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4C5DC948-BA16-43C1-B079-44C4082E51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8638" y="214313"/>
            <a:ext cx="4108450" cy="321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75E35CCA-841B-4903-8D1D-2803141CFA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663" y="3557588"/>
            <a:ext cx="5699125" cy="311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3562F126-A029-46E3-8DE9-61714B5E05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4514850"/>
            <a:ext cx="5802313"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1BB88-FD00-4340-9EBA-013D0D0ACFB3}"/>
              </a:ext>
            </a:extLst>
          </p:cNvPr>
          <p:cNvSpPr>
            <a:spLocks noGrp="1"/>
          </p:cNvSpPr>
          <p:nvPr>
            <p:ph type="title"/>
          </p:nvPr>
        </p:nvSpPr>
        <p:spPr/>
        <p:txBody>
          <a:bodyPr/>
          <a:lstStyle/>
          <a:p>
            <a:pPr fontAlgn="auto">
              <a:spcAft>
                <a:spcPts val="0"/>
              </a:spcAft>
              <a:defRPr/>
            </a:pPr>
            <a:r>
              <a:rPr lang="en-GB" dirty="0"/>
              <a:t>However…….</a:t>
            </a:r>
          </a:p>
        </p:txBody>
      </p:sp>
      <p:sp>
        <p:nvSpPr>
          <p:cNvPr id="3" name="Content Placeholder 2">
            <a:extLst>
              <a:ext uri="{FF2B5EF4-FFF2-40B4-BE49-F238E27FC236}">
                <a16:creationId xmlns:a16="http://schemas.microsoft.com/office/drawing/2014/main" id="{AB0EE86B-4BE2-44EA-B43A-98BEAB158820}"/>
              </a:ext>
            </a:extLst>
          </p:cNvPr>
          <p:cNvSpPr>
            <a:spLocks noGrp="1" noChangeArrowheads="1"/>
          </p:cNvSpPr>
          <p:nvPr>
            <p:ph idx="1"/>
          </p:nvPr>
        </p:nvSpPr>
        <p:spPr/>
        <p:txBody>
          <a:bodyPr/>
          <a:lstStyle/>
          <a:p>
            <a:r>
              <a:rPr lang="en-GB" altLang="en-US"/>
              <a:t>Sometimes you enter your password and it just isn’t recognised at all.</a:t>
            </a:r>
          </a:p>
          <a:p>
            <a:r>
              <a:rPr lang="en-GB" altLang="en-US"/>
              <a:t>Google it and you learn about “App Specific Passwords”.  These give a less secure device, access to your Google, Apple or Microsoft account by making you use a long, once only password.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descr="Graphical user interface, text, application, email&#10;&#10;Description automatically generated">
            <a:extLst>
              <a:ext uri="{FF2B5EF4-FFF2-40B4-BE49-F238E27FC236}">
                <a16:creationId xmlns:a16="http://schemas.microsoft.com/office/drawing/2014/main" id="{0BC0CB83-9A0D-40BE-9DB2-2A5B96832E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88" y="1490663"/>
            <a:ext cx="11680825" cy="387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Graphical user interface&#10;&#10;Description automatically generated">
            <a:extLst>
              <a:ext uri="{FF2B5EF4-FFF2-40B4-BE49-F238E27FC236}">
                <a16:creationId xmlns:a16="http://schemas.microsoft.com/office/drawing/2014/main" id="{3E715F13-606F-4A6D-B973-CC7F0A6171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2250" y="209550"/>
            <a:ext cx="6667500" cy="643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a:extLst>
              <a:ext uri="{FF2B5EF4-FFF2-40B4-BE49-F238E27FC236}">
                <a16:creationId xmlns:a16="http://schemas.microsoft.com/office/drawing/2014/main" id="{7886F5AC-1C39-4206-BB71-335BD0341747}"/>
              </a:ext>
            </a:extLst>
          </p:cNvPr>
          <p:cNvSpPr>
            <a:spLocks noGrp="1" noChangeArrowheads="1"/>
          </p:cNvSpPr>
          <p:nvPr>
            <p:ph idx="1"/>
          </p:nvPr>
        </p:nvSpPr>
        <p:spPr>
          <a:xfrm>
            <a:off x="1141413" y="558800"/>
            <a:ext cx="9906000" cy="5232400"/>
          </a:xfrm>
        </p:spPr>
        <p:txBody>
          <a:bodyPr/>
          <a:lstStyle/>
          <a:p>
            <a:r>
              <a:rPr lang="en-GB" altLang="en-US"/>
              <a:t>…. and some accounts require you to enter your password/s up to 3 times.  </a:t>
            </a:r>
          </a:p>
          <a:p>
            <a:r>
              <a:rPr lang="en-GB" altLang="en-US"/>
              <a:t>Once for the account,</a:t>
            </a:r>
          </a:p>
          <a:p>
            <a:r>
              <a:rPr lang="en-GB" altLang="en-US"/>
              <a:t>Once for the Outgoing Mail Sever (SMTP)</a:t>
            </a:r>
          </a:p>
          <a:p>
            <a:r>
              <a:rPr lang="en-GB" altLang="en-US"/>
              <a:t>And once for the Incoming Mail server (IMAP)</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docProps/app.xml><?xml version="1.0" encoding="utf-8"?>
<Properties xmlns="http://schemas.openxmlformats.org/officeDocument/2006/extended-properties" xmlns:vt="http://schemas.openxmlformats.org/officeDocument/2006/docPropsVTypes">
  <Template>TM04033919[[fn=Circuit]]</Template>
  <TotalTime>153</TotalTime>
  <Words>724</Words>
  <Application>Microsoft Office PowerPoint</Application>
  <PresentationFormat>Widescreen</PresentationFormat>
  <Paragraphs>47</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Circuit</vt:lpstr>
      <vt:lpstr>Understanding email</vt:lpstr>
      <vt:lpstr>Helping understand how email works</vt:lpstr>
      <vt:lpstr>PowerPoint Presentation</vt:lpstr>
      <vt:lpstr>The SMTP Server</vt:lpstr>
      <vt:lpstr>A Domain Name Server (DNS)</vt:lpstr>
      <vt:lpstr>The MTA Server (Mail Transfer Agent)</vt:lpstr>
      <vt:lpstr>POP vs IMAP</vt:lpstr>
      <vt:lpstr>IMAP</vt:lpstr>
      <vt:lpstr>The Settings</vt:lpstr>
      <vt:lpstr>PowerPoint Presentation</vt:lpstr>
      <vt:lpstr>PowerPoint Presentation</vt:lpstr>
      <vt:lpstr>PowerPoint Presentation</vt:lpstr>
      <vt:lpstr>However…….</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email</dc:title>
  <dc:creator>Geoff Lane</dc:creator>
  <cp:lastModifiedBy>Geoff Lane</cp:lastModifiedBy>
  <cp:revision>19</cp:revision>
  <dcterms:created xsi:type="dcterms:W3CDTF">2021-02-11T14:38:40Z</dcterms:created>
  <dcterms:modified xsi:type="dcterms:W3CDTF">2021-02-21T11:37:21Z</dcterms:modified>
</cp:coreProperties>
</file>