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 id="2147483706" r:id="rId2"/>
    <p:sldMasterId id="2147483712" r:id="rId3"/>
    <p:sldMasterId id="2147483724" r:id="rId4"/>
  </p:sldMasterIdLst>
  <p:notesMasterIdLst>
    <p:notesMasterId r:id="rId22"/>
  </p:notesMasterIdLst>
  <p:handoutMasterIdLst>
    <p:handoutMasterId r:id="rId23"/>
  </p:handoutMasterIdLst>
  <p:sldIdLst>
    <p:sldId id="446" r:id="rId5"/>
    <p:sldId id="447" r:id="rId6"/>
    <p:sldId id="453" r:id="rId7"/>
    <p:sldId id="462" r:id="rId8"/>
    <p:sldId id="463" r:id="rId9"/>
    <p:sldId id="464" r:id="rId10"/>
    <p:sldId id="466" r:id="rId11"/>
    <p:sldId id="454" r:id="rId12"/>
    <p:sldId id="455" r:id="rId13"/>
    <p:sldId id="456" r:id="rId14"/>
    <p:sldId id="457" r:id="rId15"/>
    <p:sldId id="458" r:id="rId16"/>
    <p:sldId id="459" r:id="rId17"/>
    <p:sldId id="467" r:id="rId18"/>
    <p:sldId id="460" r:id="rId19"/>
    <p:sldId id="461" r:id="rId20"/>
    <p:sldId id="44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2" userDrawn="1">
          <p15:clr>
            <a:srgbClr val="A4A3A4"/>
          </p15:clr>
        </p15:guide>
        <p15:guide id="2" pos="288" userDrawn="1">
          <p15:clr>
            <a:srgbClr val="F26B43"/>
          </p15:clr>
        </p15:guide>
        <p15:guide id="3" orient="horz" pos="4056" userDrawn="1">
          <p15:clr>
            <a:srgbClr val="F26B43"/>
          </p15:clr>
        </p15:guide>
        <p15:guide id="4" orient="horz" pos="1488" userDrawn="1">
          <p15:clr>
            <a:srgbClr val="A4A3A4"/>
          </p15:clr>
        </p15:guide>
        <p15:guide id="5" pos="3816" userDrawn="1">
          <p15:clr>
            <a:srgbClr val="A4A3A4"/>
          </p15:clr>
        </p15:guide>
        <p15:guide id="6" pos="7416" userDrawn="1">
          <p15:clr>
            <a:srgbClr val="F26B43"/>
          </p15:clr>
        </p15:guide>
        <p15:guide id="7" orient="horz" pos="312" userDrawn="1">
          <p15:clr>
            <a:srgbClr val="F26B43"/>
          </p15:clr>
        </p15:guide>
        <p15:guide id="8" orient="horz" pos="2160" userDrawn="1">
          <p15:clr>
            <a:srgbClr val="A4A3A4"/>
          </p15:clr>
        </p15:guide>
        <p15:guide id="9" orient="horz" pos="230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5896"/>
    <a:srgbClr val="7C6560"/>
    <a:srgbClr val="29282D"/>
    <a:srgbClr val="E288B6"/>
    <a:srgbClr val="D75078"/>
    <a:srgbClr val="B38F6A"/>
    <a:srgbClr val="6667AB"/>
    <a:srgbClr val="BBBBBB"/>
    <a:srgbClr val="B9B9B9"/>
    <a:srgbClr val="85A0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FE4854-AA9B-4839-B008-03595CC6FAA3}" v="240" dt="2022-01-18T11:45:21.1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8" autoAdjust="0"/>
    <p:restoredTop sz="94660"/>
  </p:normalViewPr>
  <p:slideViewPr>
    <p:cSldViewPr snapToGrid="0">
      <p:cViewPr varScale="1">
        <p:scale>
          <a:sx n="119" d="100"/>
          <a:sy n="119" d="100"/>
        </p:scale>
        <p:origin x="918" y="108"/>
      </p:cViewPr>
      <p:guideLst>
        <p:guide orient="horz" pos="3672"/>
        <p:guide pos="288"/>
        <p:guide orient="horz" pos="4056"/>
        <p:guide orient="horz" pos="1488"/>
        <p:guide pos="3816"/>
        <p:guide pos="7416"/>
        <p:guide orient="horz" pos="312"/>
        <p:guide orient="horz" pos="2160"/>
        <p:guide orient="horz" pos="230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2640"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22D1575B-87EA-495B-963E-2D46F7393E26}"/>
    <pc:docChg chg="undo custSel addSld delSld modSld">
      <pc:chgData name="Geoff Lane" userId="bf8a82a07e3cb3a3" providerId="LiveId" clId="{22D1575B-87EA-495B-963E-2D46F7393E26}" dt="2022-01-15T13:43:58.521" v="4400" actId="47"/>
      <pc:docMkLst>
        <pc:docMk/>
      </pc:docMkLst>
      <pc:sldChg chg="del">
        <pc:chgData name="Geoff Lane" userId="bf8a82a07e3cb3a3" providerId="LiveId" clId="{22D1575B-87EA-495B-963E-2D46F7393E26}" dt="2022-01-15T13:41:16.275" v="4324" actId="47"/>
        <pc:sldMkLst>
          <pc:docMk/>
          <pc:sldMk cId="1646138950" sldId="426"/>
        </pc:sldMkLst>
      </pc:sldChg>
      <pc:sldChg chg="del">
        <pc:chgData name="Geoff Lane" userId="bf8a82a07e3cb3a3" providerId="LiveId" clId="{22D1575B-87EA-495B-963E-2D46F7393E26}" dt="2022-01-15T13:41:16.275" v="4324" actId="47"/>
        <pc:sldMkLst>
          <pc:docMk/>
          <pc:sldMk cId="2708177211" sldId="427"/>
        </pc:sldMkLst>
      </pc:sldChg>
      <pc:sldChg chg="del">
        <pc:chgData name="Geoff Lane" userId="bf8a82a07e3cb3a3" providerId="LiveId" clId="{22D1575B-87EA-495B-963E-2D46F7393E26}" dt="2022-01-15T13:41:16.275" v="4324" actId="47"/>
        <pc:sldMkLst>
          <pc:docMk/>
          <pc:sldMk cId="2943388554" sldId="433"/>
        </pc:sldMkLst>
      </pc:sldChg>
      <pc:sldChg chg="del">
        <pc:chgData name="Geoff Lane" userId="bf8a82a07e3cb3a3" providerId="LiveId" clId="{22D1575B-87EA-495B-963E-2D46F7393E26}" dt="2022-01-15T13:41:16.275" v="4324" actId="47"/>
        <pc:sldMkLst>
          <pc:docMk/>
          <pc:sldMk cId="1881260077" sldId="434"/>
        </pc:sldMkLst>
      </pc:sldChg>
      <pc:sldChg chg="del">
        <pc:chgData name="Geoff Lane" userId="bf8a82a07e3cb3a3" providerId="LiveId" clId="{22D1575B-87EA-495B-963E-2D46F7393E26}" dt="2022-01-15T13:41:16.275" v="4324" actId="47"/>
        <pc:sldMkLst>
          <pc:docMk/>
          <pc:sldMk cId="2378376199" sldId="441"/>
        </pc:sldMkLst>
      </pc:sldChg>
      <pc:sldChg chg="del">
        <pc:chgData name="Geoff Lane" userId="bf8a82a07e3cb3a3" providerId="LiveId" clId="{22D1575B-87EA-495B-963E-2D46F7393E26}" dt="2022-01-15T13:41:16.275" v="4324" actId="47"/>
        <pc:sldMkLst>
          <pc:docMk/>
          <pc:sldMk cId="1294161663" sldId="443"/>
        </pc:sldMkLst>
      </pc:sldChg>
      <pc:sldChg chg="del">
        <pc:chgData name="Geoff Lane" userId="bf8a82a07e3cb3a3" providerId="LiveId" clId="{22D1575B-87EA-495B-963E-2D46F7393E26}" dt="2022-01-15T13:41:16.275" v="4324" actId="47"/>
        <pc:sldMkLst>
          <pc:docMk/>
          <pc:sldMk cId="366443420" sldId="445"/>
        </pc:sldMkLst>
      </pc:sldChg>
      <pc:sldChg chg="modSp mod">
        <pc:chgData name="Geoff Lane" userId="bf8a82a07e3cb3a3" providerId="LiveId" clId="{22D1575B-87EA-495B-963E-2D46F7393E26}" dt="2022-01-14T13:10:26.199" v="40" actId="20577"/>
        <pc:sldMkLst>
          <pc:docMk/>
          <pc:sldMk cId="1558315191" sldId="446"/>
        </pc:sldMkLst>
        <pc:spChg chg="mod">
          <ac:chgData name="Geoff Lane" userId="bf8a82a07e3cb3a3" providerId="LiveId" clId="{22D1575B-87EA-495B-963E-2D46F7393E26}" dt="2022-01-14T13:10:26.199" v="40" actId="20577"/>
          <ac:spMkLst>
            <pc:docMk/>
            <pc:sldMk cId="1558315191" sldId="446"/>
            <ac:spMk id="4" creationId="{08347D8D-E852-43D5-858E-2D01BE57FA93}"/>
          </ac:spMkLst>
        </pc:spChg>
      </pc:sldChg>
      <pc:sldChg chg="modSp mod">
        <pc:chgData name="Geoff Lane" userId="bf8a82a07e3cb3a3" providerId="LiveId" clId="{22D1575B-87EA-495B-963E-2D46F7393E26}" dt="2022-01-14T13:25:49.375" v="474" actId="20577"/>
        <pc:sldMkLst>
          <pc:docMk/>
          <pc:sldMk cId="3898511310" sldId="447"/>
        </pc:sldMkLst>
        <pc:spChg chg="mod">
          <ac:chgData name="Geoff Lane" userId="bf8a82a07e3cb3a3" providerId="LiveId" clId="{22D1575B-87EA-495B-963E-2D46F7393E26}" dt="2022-01-14T13:15:08.784" v="74" actId="20577"/>
          <ac:spMkLst>
            <pc:docMk/>
            <pc:sldMk cId="3898511310" sldId="447"/>
            <ac:spMk id="4" creationId="{135A981B-6487-4B00-9EAF-D0D748FA6014}"/>
          </ac:spMkLst>
        </pc:spChg>
        <pc:spChg chg="mod">
          <ac:chgData name="Geoff Lane" userId="bf8a82a07e3cb3a3" providerId="LiveId" clId="{22D1575B-87EA-495B-963E-2D46F7393E26}" dt="2022-01-14T13:25:49.375" v="474" actId="20577"/>
          <ac:spMkLst>
            <pc:docMk/>
            <pc:sldMk cId="3898511310" sldId="447"/>
            <ac:spMk id="6" creationId="{B43F7E3B-CE99-4770-8587-6554C15693F8}"/>
          </ac:spMkLst>
        </pc:spChg>
        <pc:picChg chg="mod">
          <ac:chgData name="Geoff Lane" userId="bf8a82a07e3cb3a3" providerId="LiveId" clId="{22D1575B-87EA-495B-963E-2D46F7393E26}" dt="2022-01-14T13:16:27.463" v="77" actId="14100"/>
          <ac:picMkLst>
            <pc:docMk/>
            <pc:sldMk cId="3898511310" sldId="447"/>
            <ac:picMk id="7" creationId="{4EE36BF8-E980-469A-814D-E91B4A9AAE46}"/>
          </ac:picMkLst>
        </pc:picChg>
      </pc:sldChg>
      <pc:sldChg chg="addSp delSp modSp mod">
        <pc:chgData name="Geoff Lane" userId="bf8a82a07e3cb3a3" providerId="LiveId" clId="{22D1575B-87EA-495B-963E-2D46F7393E26}" dt="2022-01-14T13:27:46.445" v="486"/>
        <pc:sldMkLst>
          <pc:docMk/>
          <pc:sldMk cId="2382148752" sldId="449"/>
        </pc:sldMkLst>
        <pc:spChg chg="add del mod">
          <ac:chgData name="Geoff Lane" userId="bf8a82a07e3cb3a3" providerId="LiveId" clId="{22D1575B-87EA-495B-963E-2D46F7393E26}" dt="2022-01-14T13:27:36.573" v="485" actId="478"/>
          <ac:spMkLst>
            <pc:docMk/>
            <pc:sldMk cId="2382148752" sldId="449"/>
            <ac:spMk id="3" creationId="{5DFA8AE2-3AA8-478F-B99A-777160C1A780}"/>
          </ac:spMkLst>
        </pc:spChg>
        <pc:spChg chg="del">
          <ac:chgData name="Geoff Lane" userId="bf8a82a07e3cb3a3" providerId="LiveId" clId="{22D1575B-87EA-495B-963E-2D46F7393E26}" dt="2022-01-14T13:27:25.275" v="475" actId="478"/>
          <ac:spMkLst>
            <pc:docMk/>
            <pc:sldMk cId="2382148752" sldId="449"/>
            <ac:spMk id="4" creationId="{A2219A53-983C-4CAC-81BB-5FADEB962F35}"/>
          </ac:spMkLst>
        </pc:spChg>
        <pc:spChg chg="add del mod">
          <ac:chgData name="Geoff Lane" userId="bf8a82a07e3cb3a3" providerId="LiveId" clId="{22D1575B-87EA-495B-963E-2D46F7393E26}" dt="2022-01-14T13:27:33.986" v="484" actId="478"/>
          <ac:spMkLst>
            <pc:docMk/>
            <pc:sldMk cId="2382148752" sldId="449"/>
            <ac:spMk id="6" creationId="{1DFC9901-F870-4F67-A2E3-4960A60ED9DA}"/>
          </ac:spMkLst>
        </pc:spChg>
        <pc:spChg chg="add del mod">
          <ac:chgData name="Geoff Lane" userId="bf8a82a07e3cb3a3" providerId="LiveId" clId="{22D1575B-87EA-495B-963E-2D46F7393E26}" dt="2022-01-14T13:27:33.986" v="484" actId="478"/>
          <ac:spMkLst>
            <pc:docMk/>
            <pc:sldMk cId="2382148752" sldId="449"/>
            <ac:spMk id="8" creationId="{20FABAFF-2CDE-4F6B-81C0-6AA3BEE1644F}"/>
          </ac:spMkLst>
        </pc:spChg>
        <pc:spChg chg="add del mod">
          <ac:chgData name="Geoff Lane" userId="bf8a82a07e3cb3a3" providerId="LiveId" clId="{22D1575B-87EA-495B-963E-2D46F7393E26}" dt="2022-01-14T13:27:33.986" v="484" actId="478"/>
          <ac:spMkLst>
            <pc:docMk/>
            <pc:sldMk cId="2382148752" sldId="449"/>
            <ac:spMk id="10" creationId="{55674E8C-05B1-47FE-8B90-23997146630D}"/>
          </ac:spMkLst>
        </pc:spChg>
        <pc:spChg chg="add del mod">
          <ac:chgData name="Geoff Lane" userId="bf8a82a07e3cb3a3" providerId="LiveId" clId="{22D1575B-87EA-495B-963E-2D46F7393E26}" dt="2022-01-14T13:27:33.986" v="484" actId="478"/>
          <ac:spMkLst>
            <pc:docMk/>
            <pc:sldMk cId="2382148752" sldId="449"/>
            <ac:spMk id="12" creationId="{E2EF53F5-DFDB-49A6-96F2-94F0A040655D}"/>
          </ac:spMkLst>
        </pc:spChg>
        <pc:spChg chg="add del mod">
          <ac:chgData name="Geoff Lane" userId="bf8a82a07e3cb3a3" providerId="LiveId" clId="{22D1575B-87EA-495B-963E-2D46F7393E26}" dt="2022-01-14T13:27:33.986" v="484" actId="478"/>
          <ac:spMkLst>
            <pc:docMk/>
            <pc:sldMk cId="2382148752" sldId="449"/>
            <ac:spMk id="14" creationId="{FCA9242B-F265-4A7C-B5FF-11F229BA51AA}"/>
          </ac:spMkLst>
        </pc:spChg>
        <pc:spChg chg="add del mod">
          <ac:chgData name="Geoff Lane" userId="bf8a82a07e3cb3a3" providerId="LiveId" clId="{22D1575B-87EA-495B-963E-2D46F7393E26}" dt="2022-01-14T13:27:33.986" v="484" actId="478"/>
          <ac:spMkLst>
            <pc:docMk/>
            <pc:sldMk cId="2382148752" sldId="449"/>
            <ac:spMk id="17" creationId="{1EDE6706-E8D6-4D15-A78B-27EAFBCC4857}"/>
          </ac:spMkLst>
        </pc:spChg>
        <pc:spChg chg="add del mod">
          <ac:chgData name="Geoff Lane" userId="bf8a82a07e3cb3a3" providerId="LiveId" clId="{22D1575B-87EA-495B-963E-2D46F7393E26}" dt="2022-01-14T13:27:33.986" v="484" actId="478"/>
          <ac:spMkLst>
            <pc:docMk/>
            <pc:sldMk cId="2382148752" sldId="449"/>
            <ac:spMk id="20" creationId="{7E2E2461-E0CD-4A71-8275-58EB9A4031E6}"/>
          </ac:spMkLst>
        </pc:spChg>
        <pc:spChg chg="add del mod">
          <ac:chgData name="Geoff Lane" userId="bf8a82a07e3cb3a3" providerId="LiveId" clId="{22D1575B-87EA-495B-963E-2D46F7393E26}" dt="2022-01-14T13:27:33.986" v="484" actId="478"/>
          <ac:spMkLst>
            <pc:docMk/>
            <pc:sldMk cId="2382148752" sldId="449"/>
            <ac:spMk id="24" creationId="{E4D37316-E961-4665-96EF-CC50398ED37E}"/>
          </ac:spMkLst>
        </pc:spChg>
        <pc:spChg chg="add mod">
          <ac:chgData name="Geoff Lane" userId="bf8a82a07e3cb3a3" providerId="LiveId" clId="{22D1575B-87EA-495B-963E-2D46F7393E26}" dt="2022-01-14T13:27:46.445" v="486"/>
          <ac:spMkLst>
            <pc:docMk/>
            <pc:sldMk cId="2382148752" sldId="449"/>
            <ac:spMk id="29" creationId="{533A78F3-9F1A-4B5F-89A3-8547851DCFE9}"/>
          </ac:spMkLst>
        </pc:spChg>
        <pc:picChg chg="del">
          <ac:chgData name="Geoff Lane" userId="bf8a82a07e3cb3a3" providerId="LiveId" clId="{22D1575B-87EA-495B-963E-2D46F7393E26}" dt="2022-01-14T13:27:26.924" v="476" actId="478"/>
          <ac:picMkLst>
            <pc:docMk/>
            <pc:sldMk cId="2382148752" sldId="449"/>
            <ac:picMk id="16" creationId="{06C418C8-E4DE-443D-B15E-21726F9C39D2}"/>
          </ac:picMkLst>
        </pc:picChg>
        <pc:picChg chg="del">
          <ac:chgData name="Geoff Lane" userId="bf8a82a07e3cb3a3" providerId="LiveId" clId="{22D1575B-87EA-495B-963E-2D46F7393E26}" dt="2022-01-14T13:27:27.659" v="477" actId="478"/>
          <ac:picMkLst>
            <pc:docMk/>
            <pc:sldMk cId="2382148752" sldId="449"/>
            <ac:picMk id="19" creationId="{FC598C8E-741E-4163-8963-6732DA270C8E}"/>
          </ac:picMkLst>
        </pc:picChg>
        <pc:picChg chg="del">
          <ac:chgData name="Geoff Lane" userId="bf8a82a07e3cb3a3" providerId="LiveId" clId="{22D1575B-87EA-495B-963E-2D46F7393E26}" dt="2022-01-14T13:27:28.554" v="478" actId="478"/>
          <ac:picMkLst>
            <pc:docMk/>
            <pc:sldMk cId="2382148752" sldId="449"/>
            <ac:picMk id="21" creationId="{0ADDB0E7-631D-426A-9C78-9809C437D027}"/>
          </ac:picMkLst>
        </pc:picChg>
        <pc:picChg chg="del">
          <ac:chgData name="Geoff Lane" userId="bf8a82a07e3cb3a3" providerId="LiveId" clId="{22D1575B-87EA-495B-963E-2D46F7393E26}" dt="2022-01-14T13:27:29.245" v="479" actId="478"/>
          <ac:picMkLst>
            <pc:docMk/>
            <pc:sldMk cId="2382148752" sldId="449"/>
            <ac:picMk id="23" creationId="{18BD0AE2-C2A1-48BC-A9AA-091D1B136ECD}"/>
          </ac:picMkLst>
        </pc:picChg>
        <pc:picChg chg="del">
          <ac:chgData name="Geoff Lane" userId="bf8a82a07e3cb3a3" providerId="LiveId" clId="{22D1575B-87EA-495B-963E-2D46F7393E26}" dt="2022-01-14T13:27:31.785" v="483" actId="478"/>
          <ac:picMkLst>
            <pc:docMk/>
            <pc:sldMk cId="2382148752" sldId="449"/>
            <ac:picMk id="25" creationId="{ECA4A7D6-54B1-4F53-A806-BFCE96203101}"/>
          </ac:picMkLst>
        </pc:picChg>
        <pc:picChg chg="del">
          <ac:chgData name="Geoff Lane" userId="bf8a82a07e3cb3a3" providerId="LiveId" clId="{22D1575B-87EA-495B-963E-2D46F7393E26}" dt="2022-01-14T13:27:31.082" v="482" actId="478"/>
          <ac:picMkLst>
            <pc:docMk/>
            <pc:sldMk cId="2382148752" sldId="449"/>
            <ac:picMk id="27" creationId="{B032D337-92A4-4062-B569-4A8E78D2DD76}"/>
          </ac:picMkLst>
        </pc:picChg>
        <pc:picChg chg="del">
          <ac:chgData name="Geoff Lane" userId="bf8a82a07e3cb3a3" providerId="LiveId" clId="{22D1575B-87EA-495B-963E-2D46F7393E26}" dt="2022-01-14T13:27:30.484" v="481" actId="478"/>
          <ac:picMkLst>
            <pc:docMk/>
            <pc:sldMk cId="2382148752" sldId="449"/>
            <ac:picMk id="30" creationId="{52B762D2-C8CC-477D-87FA-F34749DA105A}"/>
          </ac:picMkLst>
        </pc:picChg>
        <pc:picChg chg="del">
          <ac:chgData name="Geoff Lane" userId="bf8a82a07e3cb3a3" providerId="LiveId" clId="{22D1575B-87EA-495B-963E-2D46F7393E26}" dt="2022-01-14T13:27:29.855" v="480" actId="478"/>
          <ac:picMkLst>
            <pc:docMk/>
            <pc:sldMk cId="2382148752" sldId="449"/>
            <ac:picMk id="32" creationId="{4C52D5C4-B717-4DE1-ABCD-BC8CF65800E1}"/>
          </ac:picMkLst>
        </pc:picChg>
      </pc:sldChg>
      <pc:sldChg chg="del">
        <pc:chgData name="Geoff Lane" userId="bf8a82a07e3cb3a3" providerId="LiveId" clId="{22D1575B-87EA-495B-963E-2D46F7393E26}" dt="2022-01-15T13:41:16.275" v="4324" actId="47"/>
        <pc:sldMkLst>
          <pc:docMk/>
          <pc:sldMk cId="3106832019" sldId="452"/>
        </pc:sldMkLst>
      </pc:sldChg>
      <pc:sldChg chg="addSp delSp modSp add mod modAnim">
        <pc:chgData name="Geoff Lane" userId="bf8a82a07e3cb3a3" providerId="LiveId" clId="{22D1575B-87EA-495B-963E-2D46F7393E26}" dt="2022-01-15T13:37:35.066" v="4315" actId="20577"/>
        <pc:sldMkLst>
          <pc:docMk/>
          <pc:sldMk cId="2373028938" sldId="453"/>
        </pc:sldMkLst>
        <pc:spChg chg="mod">
          <ac:chgData name="Geoff Lane" userId="bf8a82a07e3cb3a3" providerId="LiveId" clId="{22D1575B-87EA-495B-963E-2D46F7393E26}" dt="2022-01-14T13:29:19.759" v="501" actId="20577"/>
          <ac:spMkLst>
            <pc:docMk/>
            <pc:sldMk cId="2373028938" sldId="453"/>
            <ac:spMk id="4" creationId="{135A981B-6487-4B00-9EAF-D0D748FA6014}"/>
          </ac:spMkLst>
        </pc:spChg>
        <pc:spChg chg="mod">
          <ac:chgData name="Geoff Lane" userId="bf8a82a07e3cb3a3" providerId="LiveId" clId="{22D1575B-87EA-495B-963E-2D46F7393E26}" dt="2022-01-15T13:37:35.066" v="4315" actId="20577"/>
          <ac:spMkLst>
            <pc:docMk/>
            <pc:sldMk cId="2373028938" sldId="453"/>
            <ac:spMk id="6" creationId="{B43F7E3B-CE99-4770-8587-6554C15693F8}"/>
          </ac:spMkLst>
        </pc:spChg>
        <pc:picChg chg="add mod">
          <ac:chgData name="Geoff Lane" userId="bf8a82a07e3cb3a3" providerId="LiveId" clId="{22D1575B-87EA-495B-963E-2D46F7393E26}" dt="2022-01-15T13:34:45.116" v="4300" actId="1076"/>
          <ac:picMkLst>
            <pc:docMk/>
            <pc:sldMk cId="2373028938" sldId="453"/>
            <ac:picMk id="3" creationId="{B0188A02-079E-4624-A1D3-2C112E1C55A5}"/>
          </ac:picMkLst>
        </pc:picChg>
        <pc:picChg chg="del">
          <ac:chgData name="Geoff Lane" userId="bf8a82a07e3cb3a3" providerId="LiveId" clId="{22D1575B-87EA-495B-963E-2D46F7393E26}" dt="2022-01-14T13:29:03.172" v="492" actId="478"/>
          <ac:picMkLst>
            <pc:docMk/>
            <pc:sldMk cId="2373028938" sldId="453"/>
            <ac:picMk id="7" creationId="{4EE36BF8-E980-469A-814D-E91B4A9AAE46}"/>
          </ac:picMkLst>
        </pc:picChg>
      </pc:sldChg>
      <pc:sldChg chg="new del">
        <pc:chgData name="Geoff Lane" userId="bf8a82a07e3cb3a3" providerId="LiveId" clId="{22D1575B-87EA-495B-963E-2D46F7393E26}" dt="2022-01-14T13:28:36.405" v="489" actId="47"/>
        <pc:sldMkLst>
          <pc:docMk/>
          <pc:sldMk cId="3497200489" sldId="453"/>
        </pc:sldMkLst>
      </pc:sldChg>
      <pc:sldChg chg="add del">
        <pc:chgData name="Geoff Lane" userId="bf8a82a07e3cb3a3" providerId="LiveId" clId="{22D1575B-87EA-495B-963E-2D46F7393E26}" dt="2022-01-14T13:28:38.449" v="490" actId="47"/>
        <pc:sldMkLst>
          <pc:docMk/>
          <pc:sldMk cId="1807824582" sldId="454"/>
        </pc:sldMkLst>
      </pc:sldChg>
      <pc:sldChg chg="addSp modSp add mod modAnim">
        <pc:chgData name="Geoff Lane" userId="bf8a82a07e3cb3a3" providerId="LiveId" clId="{22D1575B-87EA-495B-963E-2D46F7393E26}" dt="2022-01-15T13:40:08.106" v="4323"/>
        <pc:sldMkLst>
          <pc:docMk/>
          <pc:sldMk cId="4267553095" sldId="454"/>
        </pc:sldMkLst>
        <pc:spChg chg="mod">
          <ac:chgData name="Geoff Lane" userId="bf8a82a07e3cb3a3" providerId="LiveId" clId="{22D1575B-87EA-495B-963E-2D46F7393E26}" dt="2022-01-14T13:33:57.810" v="924" actId="20577"/>
          <ac:spMkLst>
            <pc:docMk/>
            <pc:sldMk cId="4267553095" sldId="454"/>
            <ac:spMk id="4" creationId="{135A981B-6487-4B00-9EAF-D0D748FA6014}"/>
          </ac:spMkLst>
        </pc:spChg>
        <pc:spChg chg="mod">
          <ac:chgData name="Geoff Lane" userId="bf8a82a07e3cb3a3" providerId="LiveId" clId="{22D1575B-87EA-495B-963E-2D46F7393E26}" dt="2022-01-14T13:40:04.383" v="1291" actId="20577"/>
          <ac:spMkLst>
            <pc:docMk/>
            <pc:sldMk cId="4267553095" sldId="454"/>
            <ac:spMk id="6" creationId="{B43F7E3B-CE99-4770-8587-6554C15693F8}"/>
          </ac:spMkLst>
        </pc:spChg>
        <pc:picChg chg="add mod">
          <ac:chgData name="Geoff Lane" userId="bf8a82a07e3cb3a3" providerId="LiveId" clId="{22D1575B-87EA-495B-963E-2D46F7393E26}" dt="2022-01-14T13:40:31.991" v="1298" actId="692"/>
          <ac:picMkLst>
            <pc:docMk/>
            <pc:sldMk cId="4267553095" sldId="454"/>
            <ac:picMk id="3" creationId="{EF967188-9D2B-4226-8B1F-4D99F3C328E4}"/>
          </ac:picMkLst>
        </pc:picChg>
        <pc:picChg chg="add mod">
          <ac:chgData name="Geoff Lane" userId="bf8a82a07e3cb3a3" providerId="LiveId" clId="{22D1575B-87EA-495B-963E-2D46F7393E26}" dt="2022-01-14T13:40:40.948" v="1304" actId="692"/>
          <ac:picMkLst>
            <pc:docMk/>
            <pc:sldMk cId="4267553095" sldId="454"/>
            <ac:picMk id="7" creationId="{9C0E161E-37CC-4754-B9E3-87473B03C80C}"/>
          </ac:picMkLst>
        </pc:picChg>
      </pc:sldChg>
      <pc:sldChg chg="delSp modSp add mod">
        <pc:chgData name="Geoff Lane" userId="bf8a82a07e3cb3a3" providerId="LiveId" clId="{22D1575B-87EA-495B-963E-2D46F7393E26}" dt="2022-01-14T13:52:18.149" v="1655" actId="20577"/>
        <pc:sldMkLst>
          <pc:docMk/>
          <pc:sldMk cId="3507698853" sldId="455"/>
        </pc:sldMkLst>
        <pc:spChg chg="mod">
          <ac:chgData name="Geoff Lane" userId="bf8a82a07e3cb3a3" providerId="LiveId" clId="{22D1575B-87EA-495B-963E-2D46F7393E26}" dt="2022-01-14T13:47:55.168" v="1322" actId="20577"/>
          <ac:spMkLst>
            <pc:docMk/>
            <pc:sldMk cId="3507698853" sldId="455"/>
            <ac:spMk id="4" creationId="{135A981B-6487-4B00-9EAF-D0D748FA6014}"/>
          </ac:spMkLst>
        </pc:spChg>
        <pc:spChg chg="mod">
          <ac:chgData name="Geoff Lane" userId="bf8a82a07e3cb3a3" providerId="LiveId" clId="{22D1575B-87EA-495B-963E-2D46F7393E26}" dt="2022-01-14T13:52:18.149" v="1655" actId="20577"/>
          <ac:spMkLst>
            <pc:docMk/>
            <pc:sldMk cId="3507698853" sldId="455"/>
            <ac:spMk id="6" creationId="{B43F7E3B-CE99-4770-8587-6554C15693F8}"/>
          </ac:spMkLst>
        </pc:spChg>
        <pc:picChg chg="del">
          <ac:chgData name="Geoff Lane" userId="bf8a82a07e3cb3a3" providerId="LiveId" clId="{22D1575B-87EA-495B-963E-2D46F7393E26}" dt="2022-01-14T13:47:58.292" v="1324" actId="478"/>
          <ac:picMkLst>
            <pc:docMk/>
            <pc:sldMk cId="3507698853" sldId="455"/>
            <ac:picMk id="3" creationId="{EF967188-9D2B-4226-8B1F-4D99F3C328E4}"/>
          </ac:picMkLst>
        </pc:picChg>
        <pc:picChg chg="del">
          <ac:chgData name="Geoff Lane" userId="bf8a82a07e3cb3a3" providerId="LiveId" clId="{22D1575B-87EA-495B-963E-2D46F7393E26}" dt="2022-01-14T13:47:57.631" v="1323" actId="478"/>
          <ac:picMkLst>
            <pc:docMk/>
            <pc:sldMk cId="3507698853" sldId="455"/>
            <ac:picMk id="7" creationId="{9C0E161E-37CC-4754-B9E3-87473B03C80C}"/>
          </ac:picMkLst>
        </pc:picChg>
      </pc:sldChg>
      <pc:sldChg chg="addSp modSp add mod">
        <pc:chgData name="Geoff Lane" userId="bf8a82a07e3cb3a3" providerId="LiveId" clId="{22D1575B-87EA-495B-963E-2D46F7393E26}" dt="2022-01-14T14:03:04.227" v="2010" actId="313"/>
        <pc:sldMkLst>
          <pc:docMk/>
          <pc:sldMk cId="1837271215" sldId="456"/>
        </pc:sldMkLst>
        <pc:spChg chg="mod">
          <ac:chgData name="Geoff Lane" userId="bf8a82a07e3cb3a3" providerId="LiveId" clId="{22D1575B-87EA-495B-963E-2D46F7393E26}" dt="2022-01-14T14:03:04.227" v="2010" actId="313"/>
          <ac:spMkLst>
            <pc:docMk/>
            <pc:sldMk cId="1837271215" sldId="456"/>
            <ac:spMk id="4" creationId="{135A981B-6487-4B00-9EAF-D0D748FA6014}"/>
          </ac:spMkLst>
        </pc:spChg>
        <pc:spChg chg="add mod">
          <ac:chgData name="Geoff Lane" userId="bf8a82a07e3cb3a3" providerId="LiveId" clId="{22D1575B-87EA-495B-963E-2D46F7393E26}" dt="2022-01-14T14:00:57.572" v="1988" actId="1076"/>
          <ac:spMkLst>
            <pc:docMk/>
            <pc:sldMk cId="1837271215" sldId="456"/>
            <ac:spMk id="5" creationId="{8D86BB71-CE71-48AA-98FA-1B1912F24A66}"/>
          </ac:spMkLst>
        </pc:spChg>
        <pc:spChg chg="mod">
          <ac:chgData name="Geoff Lane" userId="bf8a82a07e3cb3a3" providerId="LiveId" clId="{22D1575B-87EA-495B-963E-2D46F7393E26}" dt="2022-01-14T14:01:40.286" v="1999" actId="313"/>
          <ac:spMkLst>
            <pc:docMk/>
            <pc:sldMk cId="1837271215" sldId="456"/>
            <ac:spMk id="6" creationId="{B43F7E3B-CE99-4770-8587-6554C15693F8}"/>
          </ac:spMkLst>
        </pc:spChg>
        <pc:spChg chg="mod">
          <ac:chgData name="Geoff Lane" userId="bf8a82a07e3cb3a3" providerId="LiveId" clId="{22D1575B-87EA-495B-963E-2D46F7393E26}" dt="2022-01-14T14:00:08.075" v="1932" actId="1076"/>
          <ac:spMkLst>
            <pc:docMk/>
            <pc:sldMk cId="1837271215" sldId="456"/>
            <ac:spMk id="9" creationId="{558C501A-DC1F-4BA4-BFFA-44EF8845A384}"/>
          </ac:spMkLst>
        </pc:spChg>
        <pc:spChg chg="add mod">
          <ac:chgData name="Geoff Lane" userId="bf8a82a07e3cb3a3" providerId="LiveId" clId="{22D1575B-87EA-495B-963E-2D46F7393E26}" dt="2022-01-14T14:02:43.829" v="2006" actId="692"/>
          <ac:spMkLst>
            <pc:docMk/>
            <pc:sldMk cId="1837271215" sldId="456"/>
            <ac:spMk id="11" creationId="{452447B2-8407-471F-B2C1-0FA33618E6FC}"/>
          </ac:spMkLst>
        </pc:spChg>
        <pc:picChg chg="add mod">
          <ac:chgData name="Geoff Lane" userId="bf8a82a07e3cb3a3" providerId="LiveId" clId="{22D1575B-87EA-495B-963E-2D46F7393E26}" dt="2022-01-14T14:01:18.286" v="1992" actId="1076"/>
          <ac:picMkLst>
            <pc:docMk/>
            <pc:sldMk cId="1837271215" sldId="456"/>
            <ac:picMk id="3" creationId="{F586BCB1-6729-4C3E-AE68-A2E7E74D2258}"/>
          </ac:picMkLst>
        </pc:picChg>
        <pc:picChg chg="add mod">
          <ac:chgData name="Geoff Lane" userId="bf8a82a07e3cb3a3" providerId="LiveId" clId="{22D1575B-87EA-495B-963E-2D46F7393E26}" dt="2022-01-14T14:01:01.043" v="1989" actId="1076"/>
          <ac:picMkLst>
            <pc:docMk/>
            <pc:sldMk cId="1837271215" sldId="456"/>
            <ac:picMk id="10" creationId="{8F62FD17-5678-4573-A19D-0FECDC505760}"/>
          </ac:picMkLst>
        </pc:picChg>
      </pc:sldChg>
      <pc:sldChg chg="addSp delSp modSp add mod">
        <pc:chgData name="Geoff Lane" userId="bf8a82a07e3cb3a3" providerId="LiveId" clId="{22D1575B-87EA-495B-963E-2D46F7393E26}" dt="2022-01-14T15:52:56.787" v="2360" actId="1036"/>
        <pc:sldMkLst>
          <pc:docMk/>
          <pc:sldMk cId="3632034448" sldId="457"/>
        </pc:sldMkLst>
        <pc:spChg chg="mod">
          <ac:chgData name="Geoff Lane" userId="bf8a82a07e3cb3a3" providerId="LiveId" clId="{22D1575B-87EA-495B-963E-2D46F7393E26}" dt="2022-01-14T14:04:03.659" v="2021" actId="20577"/>
          <ac:spMkLst>
            <pc:docMk/>
            <pc:sldMk cId="3632034448" sldId="457"/>
            <ac:spMk id="4" creationId="{135A981B-6487-4B00-9EAF-D0D748FA6014}"/>
          </ac:spMkLst>
        </pc:spChg>
        <pc:spChg chg="del mod">
          <ac:chgData name="Geoff Lane" userId="bf8a82a07e3cb3a3" providerId="LiveId" clId="{22D1575B-87EA-495B-963E-2D46F7393E26}" dt="2022-01-14T14:04:41.802" v="2027" actId="478"/>
          <ac:spMkLst>
            <pc:docMk/>
            <pc:sldMk cId="3632034448" sldId="457"/>
            <ac:spMk id="5" creationId="{8D86BB71-CE71-48AA-98FA-1B1912F24A66}"/>
          </ac:spMkLst>
        </pc:spChg>
        <pc:spChg chg="mod">
          <ac:chgData name="Geoff Lane" userId="bf8a82a07e3cb3a3" providerId="LiveId" clId="{22D1575B-87EA-495B-963E-2D46F7393E26}" dt="2022-01-14T15:52:33.914" v="2260" actId="20577"/>
          <ac:spMkLst>
            <pc:docMk/>
            <pc:sldMk cId="3632034448" sldId="457"/>
            <ac:spMk id="6" creationId="{B43F7E3B-CE99-4770-8587-6554C15693F8}"/>
          </ac:spMkLst>
        </pc:spChg>
        <pc:spChg chg="mod">
          <ac:chgData name="Geoff Lane" userId="bf8a82a07e3cb3a3" providerId="LiveId" clId="{22D1575B-87EA-495B-963E-2D46F7393E26}" dt="2022-01-14T14:04:40.173" v="2026" actId="1076"/>
          <ac:spMkLst>
            <pc:docMk/>
            <pc:sldMk cId="3632034448" sldId="457"/>
            <ac:spMk id="9" creationId="{558C501A-DC1F-4BA4-BFFA-44EF8845A384}"/>
          </ac:spMkLst>
        </pc:spChg>
        <pc:spChg chg="del">
          <ac:chgData name="Geoff Lane" userId="bf8a82a07e3cb3a3" providerId="LiveId" clId="{22D1575B-87EA-495B-963E-2D46F7393E26}" dt="2022-01-14T14:04:38.180" v="2025" actId="478"/>
          <ac:spMkLst>
            <pc:docMk/>
            <pc:sldMk cId="3632034448" sldId="457"/>
            <ac:spMk id="11" creationId="{452447B2-8407-471F-B2C1-0FA33618E6FC}"/>
          </ac:spMkLst>
        </pc:spChg>
        <pc:spChg chg="add mod">
          <ac:chgData name="Geoff Lane" userId="bf8a82a07e3cb3a3" providerId="LiveId" clId="{22D1575B-87EA-495B-963E-2D46F7393E26}" dt="2022-01-14T15:52:48.609" v="2334" actId="1035"/>
          <ac:spMkLst>
            <pc:docMk/>
            <pc:sldMk cId="3632034448" sldId="457"/>
            <ac:spMk id="12" creationId="{7BD00716-7732-4D2B-87A3-8659B8246A81}"/>
          </ac:spMkLst>
        </pc:spChg>
        <pc:spChg chg="add mod">
          <ac:chgData name="Geoff Lane" userId="bf8a82a07e3cb3a3" providerId="LiveId" clId="{22D1575B-87EA-495B-963E-2D46F7393E26}" dt="2022-01-14T15:52:56.787" v="2360" actId="1036"/>
          <ac:spMkLst>
            <pc:docMk/>
            <pc:sldMk cId="3632034448" sldId="457"/>
            <ac:spMk id="15" creationId="{0C28E4A8-F54D-4CBB-9A7D-FB2FCBADF9B1}"/>
          </ac:spMkLst>
        </pc:spChg>
        <pc:picChg chg="del">
          <ac:chgData name="Geoff Lane" userId="bf8a82a07e3cb3a3" providerId="LiveId" clId="{22D1575B-87EA-495B-963E-2D46F7393E26}" dt="2022-01-14T14:04:34.241" v="2022" actId="478"/>
          <ac:picMkLst>
            <pc:docMk/>
            <pc:sldMk cId="3632034448" sldId="457"/>
            <ac:picMk id="3" creationId="{F586BCB1-6729-4C3E-AE68-A2E7E74D2258}"/>
          </ac:picMkLst>
        </pc:picChg>
        <pc:picChg chg="add mod">
          <ac:chgData name="Geoff Lane" userId="bf8a82a07e3cb3a3" providerId="LiveId" clId="{22D1575B-87EA-495B-963E-2D46F7393E26}" dt="2022-01-14T15:52:41.719" v="2307" actId="1036"/>
          <ac:picMkLst>
            <pc:docMk/>
            <pc:sldMk cId="3632034448" sldId="457"/>
            <ac:picMk id="7" creationId="{58906754-DEB8-4199-BBA2-20DCF75996DF}"/>
          </ac:picMkLst>
        </pc:picChg>
        <pc:picChg chg="del">
          <ac:chgData name="Geoff Lane" userId="bf8a82a07e3cb3a3" providerId="LiveId" clId="{22D1575B-87EA-495B-963E-2D46F7393E26}" dt="2022-01-14T14:04:34.913" v="2023" actId="478"/>
          <ac:picMkLst>
            <pc:docMk/>
            <pc:sldMk cId="3632034448" sldId="457"/>
            <ac:picMk id="10" creationId="{8F62FD17-5678-4573-A19D-0FECDC505760}"/>
          </ac:picMkLst>
        </pc:picChg>
        <pc:picChg chg="add mod">
          <ac:chgData name="Geoff Lane" userId="bf8a82a07e3cb3a3" providerId="LiveId" clId="{22D1575B-87EA-495B-963E-2D46F7393E26}" dt="2022-01-14T15:52:51.599" v="2336" actId="1035"/>
          <ac:picMkLst>
            <pc:docMk/>
            <pc:sldMk cId="3632034448" sldId="457"/>
            <ac:picMk id="14" creationId="{956D52AA-FC20-4A00-8451-34A21CFC7A92}"/>
          </ac:picMkLst>
        </pc:picChg>
      </pc:sldChg>
      <pc:sldChg chg="addSp delSp modSp add mod">
        <pc:chgData name="Geoff Lane" userId="bf8a82a07e3cb3a3" providerId="LiveId" clId="{22D1575B-87EA-495B-963E-2D46F7393E26}" dt="2022-01-14T16:08:00.292" v="2697" actId="1035"/>
        <pc:sldMkLst>
          <pc:docMk/>
          <pc:sldMk cId="83451772" sldId="458"/>
        </pc:sldMkLst>
        <pc:spChg chg="mod">
          <ac:chgData name="Geoff Lane" userId="bf8a82a07e3cb3a3" providerId="LiveId" clId="{22D1575B-87EA-495B-963E-2D46F7393E26}" dt="2022-01-14T15:54:49.232" v="2380" actId="20577"/>
          <ac:spMkLst>
            <pc:docMk/>
            <pc:sldMk cId="83451772" sldId="458"/>
            <ac:spMk id="4" creationId="{135A981B-6487-4B00-9EAF-D0D748FA6014}"/>
          </ac:spMkLst>
        </pc:spChg>
        <pc:spChg chg="mod">
          <ac:chgData name="Geoff Lane" userId="bf8a82a07e3cb3a3" providerId="LiveId" clId="{22D1575B-87EA-495B-963E-2D46F7393E26}" dt="2022-01-14T16:03:16.954" v="2680" actId="14100"/>
          <ac:spMkLst>
            <pc:docMk/>
            <pc:sldMk cId="83451772" sldId="458"/>
            <ac:spMk id="6" creationId="{B43F7E3B-CE99-4770-8587-6554C15693F8}"/>
          </ac:spMkLst>
        </pc:spChg>
        <pc:spChg chg="mod">
          <ac:chgData name="Geoff Lane" userId="bf8a82a07e3cb3a3" providerId="LiveId" clId="{22D1575B-87EA-495B-963E-2D46F7393E26}" dt="2022-01-14T15:57:43.642" v="2665" actId="164"/>
          <ac:spMkLst>
            <pc:docMk/>
            <pc:sldMk cId="83451772" sldId="458"/>
            <ac:spMk id="12" creationId="{7BD00716-7732-4D2B-87A3-8659B8246A81}"/>
          </ac:spMkLst>
        </pc:spChg>
        <pc:spChg chg="del mod topLvl">
          <ac:chgData name="Geoff Lane" userId="bf8a82a07e3cb3a3" providerId="LiveId" clId="{22D1575B-87EA-495B-963E-2D46F7393E26}" dt="2022-01-14T16:01:51.213" v="2669" actId="478"/>
          <ac:spMkLst>
            <pc:docMk/>
            <pc:sldMk cId="83451772" sldId="458"/>
            <ac:spMk id="15" creationId="{0C28E4A8-F54D-4CBB-9A7D-FB2FCBADF9B1}"/>
          </ac:spMkLst>
        </pc:spChg>
        <pc:grpChg chg="add del mod">
          <ac:chgData name="Geoff Lane" userId="bf8a82a07e3cb3a3" providerId="LiveId" clId="{22D1575B-87EA-495B-963E-2D46F7393E26}" dt="2022-01-14T16:02:58.160" v="2674" actId="478"/>
          <ac:grpSpMkLst>
            <pc:docMk/>
            <pc:sldMk cId="83451772" sldId="458"/>
            <ac:grpSpMk id="2" creationId="{B4EDEA5B-09F9-480D-875B-F7CF0788A7AA}"/>
          </ac:grpSpMkLst>
        </pc:grpChg>
        <pc:grpChg chg="add del mod ord">
          <ac:chgData name="Geoff Lane" userId="bf8a82a07e3cb3a3" providerId="LiveId" clId="{22D1575B-87EA-495B-963E-2D46F7393E26}" dt="2022-01-14T16:01:49.322" v="2668" actId="478"/>
          <ac:grpSpMkLst>
            <pc:docMk/>
            <pc:sldMk cId="83451772" sldId="458"/>
            <ac:grpSpMk id="3" creationId="{6A267E1F-0E9C-4BE0-A596-E9E27E90E262}"/>
          </ac:grpSpMkLst>
        </pc:grpChg>
        <pc:picChg chg="mod">
          <ac:chgData name="Geoff Lane" userId="bf8a82a07e3cb3a3" providerId="LiveId" clId="{22D1575B-87EA-495B-963E-2D46F7393E26}" dt="2022-01-14T15:57:43.642" v="2665" actId="164"/>
          <ac:picMkLst>
            <pc:docMk/>
            <pc:sldMk cId="83451772" sldId="458"/>
            <ac:picMk id="7" creationId="{58906754-DEB8-4199-BBA2-20DCF75996DF}"/>
          </ac:picMkLst>
        </pc:picChg>
        <pc:picChg chg="add mod">
          <ac:chgData name="Geoff Lane" userId="bf8a82a07e3cb3a3" providerId="LiveId" clId="{22D1575B-87EA-495B-963E-2D46F7393E26}" dt="2022-01-14T16:08:00.292" v="2697" actId="1035"/>
          <ac:picMkLst>
            <pc:docMk/>
            <pc:sldMk cId="83451772" sldId="458"/>
            <ac:picMk id="10" creationId="{52023CB1-D4F9-4504-B09F-73BFCE1541F6}"/>
          </ac:picMkLst>
        </pc:picChg>
        <pc:picChg chg="add mod">
          <ac:chgData name="Geoff Lane" userId="bf8a82a07e3cb3a3" providerId="LiveId" clId="{22D1575B-87EA-495B-963E-2D46F7393E26}" dt="2022-01-14T16:07:56.917" v="2693" actId="1076"/>
          <ac:picMkLst>
            <pc:docMk/>
            <pc:sldMk cId="83451772" sldId="458"/>
            <ac:picMk id="13" creationId="{1F82E08F-2A85-43FB-8649-6D916932EE6E}"/>
          </ac:picMkLst>
        </pc:picChg>
        <pc:picChg chg="del mod topLvl">
          <ac:chgData name="Geoff Lane" userId="bf8a82a07e3cb3a3" providerId="LiveId" clId="{22D1575B-87EA-495B-963E-2D46F7393E26}" dt="2022-01-14T16:01:49.322" v="2668" actId="478"/>
          <ac:picMkLst>
            <pc:docMk/>
            <pc:sldMk cId="83451772" sldId="458"/>
            <ac:picMk id="14" creationId="{956D52AA-FC20-4A00-8451-34A21CFC7A92}"/>
          </ac:picMkLst>
        </pc:picChg>
        <pc:picChg chg="add mod">
          <ac:chgData name="Geoff Lane" userId="bf8a82a07e3cb3a3" providerId="LiveId" clId="{22D1575B-87EA-495B-963E-2D46F7393E26}" dt="2022-01-14T16:07:42.293" v="2690" actId="1076"/>
          <ac:picMkLst>
            <pc:docMk/>
            <pc:sldMk cId="83451772" sldId="458"/>
            <ac:picMk id="17" creationId="{A14E8C61-BC7A-4F1E-AB1C-4BC5CF038CEA}"/>
          </ac:picMkLst>
        </pc:picChg>
      </pc:sldChg>
      <pc:sldChg chg="addSp delSp modSp add mod">
        <pc:chgData name="Geoff Lane" userId="bf8a82a07e3cb3a3" providerId="LiveId" clId="{22D1575B-87EA-495B-963E-2D46F7393E26}" dt="2022-01-14T16:18:37.153" v="3077" actId="20577"/>
        <pc:sldMkLst>
          <pc:docMk/>
          <pc:sldMk cId="855508352" sldId="459"/>
        </pc:sldMkLst>
        <pc:spChg chg="mod">
          <ac:chgData name="Geoff Lane" userId="bf8a82a07e3cb3a3" providerId="LiveId" clId="{22D1575B-87EA-495B-963E-2D46F7393E26}" dt="2022-01-14T16:12:33.585" v="2729" actId="20577"/>
          <ac:spMkLst>
            <pc:docMk/>
            <pc:sldMk cId="855508352" sldId="459"/>
            <ac:spMk id="4" creationId="{135A981B-6487-4B00-9EAF-D0D748FA6014}"/>
          </ac:spMkLst>
        </pc:spChg>
        <pc:spChg chg="add mod">
          <ac:chgData name="Geoff Lane" userId="bf8a82a07e3cb3a3" providerId="LiveId" clId="{22D1575B-87EA-495B-963E-2D46F7393E26}" dt="2022-01-14T16:18:29.746" v="3052" actId="164"/>
          <ac:spMkLst>
            <pc:docMk/>
            <pc:sldMk cId="855508352" sldId="459"/>
            <ac:spMk id="5" creationId="{98FB32D0-DA13-40AB-A85D-2C6BB807ECB6}"/>
          </ac:spMkLst>
        </pc:spChg>
        <pc:spChg chg="mod">
          <ac:chgData name="Geoff Lane" userId="bf8a82a07e3cb3a3" providerId="LiveId" clId="{22D1575B-87EA-495B-963E-2D46F7393E26}" dt="2022-01-14T16:18:37.153" v="3077" actId="20577"/>
          <ac:spMkLst>
            <pc:docMk/>
            <pc:sldMk cId="855508352" sldId="459"/>
            <ac:spMk id="6" creationId="{B43F7E3B-CE99-4770-8587-6554C15693F8}"/>
          </ac:spMkLst>
        </pc:spChg>
        <pc:grpChg chg="add mod">
          <ac:chgData name="Geoff Lane" userId="bf8a82a07e3cb3a3" providerId="LiveId" clId="{22D1575B-87EA-495B-963E-2D46F7393E26}" dt="2022-01-14T16:18:33.919" v="3076" actId="1037"/>
          <ac:grpSpMkLst>
            <pc:docMk/>
            <pc:sldMk cId="855508352" sldId="459"/>
            <ac:grpSpMk id="7" creationId="{391608BC-666E-4AA4-841E-0D68860D08EB}"/>
          </ac:grpSpMkLst>
        </pc:grpChg>
        <pc:picChg chg="add mod">
          <ac:chgData name="Geoff Lane" userId="bf8a82a07e3cb3a3" providerId="LiveId" clId="{22D1575B-87EA-495B-963E-2D46F7393E26}" dt="2022-01-14T16:18:29.746" v="3052" actId="164"/>
          <ac:picMkLst>
            <pc:docMk/>
            <pc:sldMk cId="855508352" sldId="459"/>
            <ac:picMk id="3" creationId="{ED4C3511-C173-48F0-8F0E-618B54DCB4CC}"/>
          </ac:picMkLst>
        </pc:picChg>
        <pc:picChg chg="del">
          <ac:chgData name="Geoff Lane" userId="bf8a82a07e3cb3a3" providerId="LiveId" clId="{22D1575B-87EA-495B-963E-2D46F7393E26}" dt="2022-01-14T16:12:38.457" v="2732" actId="478"/>
          <ac:picMkLst>
            <pc:docMk/>
            <pc:sldMk cId="855508352" sldId="459"/>
            <ac:picMk id="10" creationId="{52023CB1-D4F9-4504-B09F-73BFCE1541F6}"/>
          </ac:picMkLst>
        </pc:picChg>
        <pc:picChg chg="del">
          <ac:chgData name="Geoff Lane" userId="bf8a82a07e3cb3a3" providerId="LiveId" clId="{22D1575B-87EA-495B-963E-2D46F7393E26}" dt="2022-01-14T16:12:36.832" v="2730" actId="478"/>
          <ac:picMkLst>
            <pc:docMk/>
            <pc:sldMk cId="855508352" sldId="459"/>
            <ac:picMk id="13" creationId="{1F82E08F-2A85-43FB-8649-6D916932EE6E}"/>
          </ac:picMkLst>
        </pc:picChg>
        <pc:picChg chg="del">
          <ac:chgData name="Geoff Lane" userId="bf8a82a07e3cb3a3" providerId="LiveId" clId="{22D1575B-87EA-495B-963E-2D46F7393E26}" dt="2022-01-14T16:12:37.598" v="2731" actId="478"/>
          <ac:picMkLst>
            <pc:docMk/>
            <pc:sldMk cId="855508352" sldId="459"/>
            <ac:picMk id="17" creationId="{A14E8C61-BC7A-4F1E-AB1C-4BC5CF038CEA}"/>
          </ac:picMkLst>
        </pc:picChg>
      </pc:sldChg>
      <pc:sldChg chg="delSp modSp add mod">
        <pc:chgData name="Geoff Lane" userId="bf8a82a07e3cb3a3" providerId="LiveId" clId="{22D1575B-87EA-495B-963E-2D46F7393E26}" dt="2022-01-14T16:52:11.720" v="3772" actId="20577"/>
        <pc:sldMkLst>
          <pc:docMk/>
          <pc:sldMk cId="2247472073" sldId="460"/>
        </pc:sldMkLst>
        <pc:spChg chg="mod">
          <ac:chgData name="Geoff Lane" userId="bf8a82a07e3cb3a3" providerId="LiveId" clId="{22D1575B-87EA-495B-963E-2D46F7393E26}" dt="2022-01-14T16:23:25.119" v="3102" actId="20577"/>
          <ac:spMkLst>
            <pc:docMk/>
            <pc:sldMk cId="2247472073" sldId="460"/>
            <ac:spMk id="4" creationId="{135A981B-6487-4B00-9EAF-D0D748FA6014}"/>
          </ac:spMkLst>
        </pc:spChg>
        <pc:spChg chg="mod">
          <ac:chgData name="Geoff Lane" userId="bf8a82a07e3cb3a3" providerId="LiveId" clId="{22D1575B-87EA-495B-963E-2D46F7393E26}" dt="2022-01-14T16:52:11.720" v="3772" actId="20577"/>
          <ac:spMkLst>
            <pc:docMk/>
            <pc:sldMk cId="2247472073" sldId="460"/>
            <ac:spMk id="6" creationId="{B43F7E3B-CE99-4770-8587-6554C15693F8}"/>
          </ac:spMkLst>
        </pc:spChg>
        <pc:grpChg chg="del">
          <ac:chgData name="Geoff Lane" userId="bf8a82a07e3cb3a3" providerId="LiveId" clId="{22D1575B-87EA-495B-963E-2D46F7393E26}" dt="2022-01-14T16:23:28.932" v="3103" actId="478"/>
          <ac:grpSpMkLst>
            <pc:docMk/>
            <pc:sldMk cId="2247472073" sldId="460"/>
            <ac:grpSpMk id="7" creationId="{391608BC-666E-4AA4-841E-0D68860D08EB}"/>
          </ac:grpSpMkLst>
        </pc:grpChg>
      </pc:sldChg>
      <pc:sldChg chg="addSp delSp modSp new mod">
        <pc:chgData name="Geoff Lane" userId="bf8a82a07e3cb3a3" providerId="LiveId" clId="{22D1575B-87EA-495B-963E-2D46F7393E26}" dt="2022-01-15T13:42:16.937" v="4399" actId="20577"/>
        <pc:sldMkLst>
          <pc:docMk/>
          <pc:sldMk cId="1481749598" sldId="461"/>
        </pc:sldMkLst>
        <pc:spChg chg="del">
          <ac:chgData name="Geoff Lane" userId="bf8a82a07e3cb3a3" providerId="LiveId" clId="{22D1575B-87EA-495B-963E-2D46F7393E26}" dt="2022-01-14T16:54:31.341" v="3774"/>
          <ac:spMkLst>
            <pc:docMk/>
            <pc:sldMk cId="1481749598" sldId="461"/>
            <ac:spMk id="2" creationId="{252AE36E-613F-4F3A-9313-95C10E821AC8}"/>
          </ac:spMkLst>
        </pc:spChg>
        <pc:spChg chg="del">
          <ac:chgData name="Geoff Lane" userId="bf8a82a07e3cb3a3" providerId="LiveId" clId="{22D1575B-87EA-495B-963E-2D46F7393E26}" dt="2022-01-14T16:54:49.748" v="3779" actId="478"/>
          <ac:spMkLst>
            <pc:docMk/>
            <pc:sldMk cId="1481749598" sldId="461"/>
            <ac:spMk id="3" creationId="{4B7E308E-8B28-418E-8BEF-7912C3BF994B}"/>
          </ac:spMkLst>
        </pc:spChg>
        <pc:spChg chg="del">
          <ac:chgData name="Geoff Lane" userId="bf8a82a07e3cb3a3" providerId="LiveId" clId="{22D1575B-87EA-495B-963E-2D46F7393E26}" dt="2022-01-14T16:54:46.705" v="3777" actId="478"/>
          <ac:spMkLst>
            <pc:docMk/>
            <pc:sldMk cId="1481749598" sldId="461"/>
            <ac:spMk id="4" creationId="{F42BE0DB-2F01-47F7-B69F-AE6878624302}"/>
          </ac:spMkLst>
        </pc:spChg>
        <pc:spChg chg="del">
          <ac:chgData name="Geoff Lane" userId="bf8a82a07e3cb3a3" providerId="LiveId" clId="{22D1575B-87EA-495B-963E-2D46F7393E26}" dt="2022-01-14T16:54:48.103" v="3778" actId="478"/>
          <ac:spMkLst>
            <pc:docMk/>
            <pc:sldMk cId="1481749598" sldId="461"/>
            <ac:spMk id="5" creationId="{1CBE85A0-74BC-40B0-A5BA-7F0B2CB1ACD1}"/>
          </ac:spMkLst>
        </pc:spChg>
        <pc:spChg chg="add mod">
          <ac:chgData name="Geoff Lane" userId="bf8a82a07e3cb3a3" providerId="LiveId" clId="{22D1575B-87EA-495B-963E-2D46F7393E26}" dt="2022-01-15T13:42:16.937" v="4399" actId="20577"/>
          <ac:spMkLst>
            <pc:docMk/>
            <pc:sldMk cId="1481749598" sldId="461"/>
            <ac:spMk id="7" creationId="{7AEDC19E-3643-4193-B150-6C04B76A1FD1}"/>
          </ac:spMkLst>
        </pc:spChg>
        <pc:picChg chg="add mod">
          <ac:chgData name="Geoff Lane" userId="bf8a82a07e3cb3a3" providerId="LiveId" clId="{22D1575B-87EA-495B-963E-2D46F7393E26}" dt="2022-01-14T16:54:53.031" v="3780" actId="1076"/>
          <ac:picMkLst>
            <pc:docMk/>
            <pc:sldMk cId="1481749598" sldId="461"/>
            <ac:picMk id="6" creationId="{225C1CFD-1F08-42DD-8B76-D46E75F45EB8}"/>
          </ac:picMkLst>
        </pc:picChg>
      </pc:sldChg>
      <pc:sldChg chg="addSp modSp add mod">
        <pc:chgData name="Geoff Lane" userId="bf8a82a07e3cb3a3" providerId="LiveId" clId="{22D1575B-87EA-495B-963E-2D46F7393E26}" dt="2022-01-15T13:30:57.545" v="4238" actId="1037"/>
        <pc:sldMkLst>
          <pc:docMk/>
          <pc:sldMk cId="2728558679" sldId="462"/>
        </pc:sldMkLst>
        <pc:spChg chg="mod">
          <ac:chgData name="Geoff Lane" userId="bf8a82a07e3cb3a3" providerId="LiveId" clId="{22D1575B-87EA-495B-963E-2D46F7393E26}" dt="2022-01-15T13:23:54.300" v="4138" actId="6549"/>
          <ac:spMkLst>
            <pc:docMk/>
            <pc:sldMk cId="2728558679" sldId="462"/>
            <ac:spMk id="4" creationId="{135A981B-6487-4B00-9EAF-D0D748FA6014}"/>
          </ac:spMkLst>
        </pc:spChg>
        <pc:spChg chg="mod">
          <ac:chgData name="Geoff Lane" userId="bf8a82a07e3cb3a3" providerId="LiveId" clId="{22D1575B-87EA-495B-963E-2D46F7393E26}" dt="2022-01-15T13:30:20.632" v="4225" actId="14100"/>
          <ac:spMkLst>
            <pc:docMk/>
            <pc:sldMk cId="2728558679" sldId="462"/>
            <ac:spMk id="6" creationId="{B43F7E3B-CE99-4770-8587-6554C15693F8}"/>
          </ac:spMkLst>
        </pc:spChg>
        <pc:picChg chg="add mod">
          <ac:chgData name="Geoff Lane" userId="bf8a82a07e3cb3a3" providerId="LiveId" clId="{22D1575B-87EA-495B-963E-2D46F7393E26}" dt="2022-01-15T13:30:57.545" v="4238" actId="1037"/>
          <ac:picMkLst>
            <pc:docMk/>
            <pc:sldMk cId="2728558679" sldId="462"/>
            <ac:picMk id="3" creationId="{FE9E31F0-CCDC-4A6F-ADDE-18418EB8E490}"/>
          </ac:picMkLst>
        </pc:picChg>
      </pc:sldChg>
      <pc:sldChg chg="modSp add mod">
        <pc:chgData name="Geoff Lane" userId="bf8a82a07e3cb3a3" providerId="LiveId" clId="{22D1575B-87EA-495B-963E-2D46F7393E26}" dt="2022-01-15T13:31:37.502" v="4250" actId="20577"/>
        <pc:sldMkLst>
          <pc:docMk/>
          <pc:sldMk cId="2361256144" sldId="463"/>
        </pc:sldMkLst>
        <pc:spChg chg="mod">
          <ac:chgData name="Geoff Lane" userId="bf8a82a07e3cb3a3" providerId="LiveId" clId="{22D1575B-87EA-495B-963E-2D46F7393E26}" dt="2022-01-15T13:31:37.502" v="4250" actId="20577"/>
          <ac:spMkLst>
            <pc:docMk/>
            <pc:sldMk cId="2361256144" sldId="463"/>
            <ac:spMk id="6" creationId="{B43F7E3B-CE99-4770-8587-6554C15693F8}"/>
          </ac:spMkLst>
        </pc:spChg>
        <pc:picChg chg="mod">
          <ac:chgData name="Geoff Lane" userId="bf8a82a07e3cb3a3" providerId="LiveId" clId="{22D1575B-87EA-495B-963E-2D46F7393E26}" dt="2022-01-15T13:31:21.264" v="4240" actId="14826"/>
          <ac:picMkLst>
            <pc:docMk/>
            <pc:sldMk cId="2361256144" sldId="463"/>
            <ac:picMk id="3" creationId="{FE9E31F0-CCDC-4A6F-ADDE-18418EB8E490}"/>
          </ac:picMkLst>
        </pc:picChg>
      </pc:sldChg>
      <pc:sldChg chg="modSp add mod">
        <pc:chgData name="Geoff Lane" userId="bf8a82a07e3cb3a3" providerId="LiveId" clId="{22D1575B-87EA-495B-963E-2D46F7393E26}" dt="2022-01-15T13:32:02.490" v="4258" actId="14826"/>
        <pc:sldMkLst>
          <pc:docMk/>
          <pc:sldMk cId="1787867032" sldId="464"/>
        </pc:sldMkLst>
        <pc:spChg chg="mod">
          <ac:chgData name="Geoff Lane" userId="bf8a82a07e3cb3a3" providerId="LiveId" clId="{22D1575B-87EA-495B-963E-2D46F7393E26}" dt="2022-01-15T13:31:53.695" v="4257" actId="20577"/>
          <ac:spMkLst>
            <pc:docMk/>
            <pc:sldMk cId="1787867032" sldId="464"/>
            <ac:spMk id="6" creationId="{B43F7E3B-CE99-4770-8587-6554C15693F8}"/>
          </ac:spMkLst>
        </pc:spChg>
        <pc:picChg chg="mod">
          <ac:chgData name="Geoff Lane" userId="bf8a82a07e3cb3a3" providerId="LiveId" clId="{22D1575B-87EA-495B-963E-2D46F7393E26}" dt="2022-01-15T13:32:02.490" v="4258" actId="14826"/>
          <ac:picMkLst>
            <pc:docMk/>
            <pc:sldMk cId="1787867032" sldId="464"/>
            <ac:picMk id="3" creationId="{FE9E31F0-CCDC-4A6F-ADDE-18418EB8E490}"/>
          </ac:picMkLst>
        </pc:picChg>
      </pc:sldChg>
      <pc:sldChg chg="add del">
        <pc:chgData name="Geoff Lane" userId="bf8a82a07e3cb3a3" providerId="LiveId" clId="{22D1575B-87EA-495B-963E-2D46F7393E26}" dt="2022-01-15T13:43:58.521" v="4400" actId="47"/>
        <pc:sldMkLst>
          <pc:docMk/>
          <pc:sldMk cId="1432378080" sldId="465"/>
        </pc:sldMkLst>
      </pc:sldChg>
      <pc:sldChg chg="modSp add mod">
        <pc:chgData name="Geoff Lane" userId="bf8a82a07e3cb3a3" providerId="LiveId" clId="{22D1575B-87EA-495B-963E-2D46F7393E26}" dt="2022-01-15T13:32:47.326" v="4295" actId="20577"/>
        <pc:sldMkLst>
          <pc:docMk/>
          <pc:sldMk cId="2928478197" sldId="466"/>
        </pc:sldMkLst>
        <pc:spChg chg="mod">
          <ac:chgData name="Geoff Lane" userId="bf8a82a07e3cb3a3" providerId="LiveId" clId="{22D1575B-87EA-495B-963E-2D46F7393E26}" dt="2022-01-15T13:32:47.326" v="4295" actId="20577"/>
          <ac:spMkLst>
            <pc:docMk/>
            <pc:sldMk cId="2928478197" sldId="466"/>
            <ac:spMk id="6" creationId="{B43F7E3B-CE99-4770-8587-6554C15693F8}"/>
          </ac:spMkLst>
        </pc:spChg>
        <pc:picChg chg="mod">
          <ac:chgData name="Geoff Lane" userId="bf8a82a07e3cb3a3" providerId="LiveId" clId="{22D1575B-87EA-495B-963E-2D46F7393E26}" dt="2022-01-15T13:32:35.627" v="4268" actId="14826"/>
          <ac:picMkLst>
            <pc:docMk/>
            <pc:sldMk cId="2928478197" sldId="466"/>
            <ac:picMk id="3" creationId="{FE9E31F0-CCDC-4A6F-ADDE-18418EB8E490}"/>
          </ac:picMkLst>
        </pc:picChg>
      </pc:sldChg>
    </pc:docChg>
  </pc:docChgLst>
  <pc:docChgLst>
    <pc:chgData name="Geoff Lane" userId="bf8a82a07e3cb3a3" providerId="LiveId" clId="{EBFE4854-AA9B-4839-B008-03595CC6FAA3}"/>
    <pc:docChg chg="undo custSel addSld modSld">
      <pc:chgData name="Geoff Lane" userId="bf8a82a07e3cb3a3" providerId="LiveId" clId="{EBFE4854-AA9B-4839-B008-03595CC6FAA3}" dt="2022-01-18T11:45:43.429" v="763" actId="692"/>
      <pc:docMkLst>
        <pc:docMk/>
      </pc:docMkLst>
      <pc:sldChg chg="addSp modSp mod">
        <pc:chgData name="Geoff Lane" userId="bf8a82a07e3cb3a3" providerId="LiveId" clId="{EBFE4854-AA9B-4839-B008-03595CC6FAA3}" dt="2022-01-18T11:45:43.429" v="763" actId="692"/>
        <pc:sldMkLst>
          <pc:docMk/>
          <pc:sldMk cId="1558315191" sldId="446"/>
        </pc:sldMkLst>
        <pc:picChg chg="add mod">
          <ac:chgData name="Geoff Lane" userId="bf8a82a07e3cb3a3" providerId="LiveId" clId="{EBFE4854-AA9B-4839-B008-03595CC6FAA3}" dt="2022-01-18T11:45:43.429" v="763" actId="692"/>
          <ac:picMkLst>
            <pc:docMk/>
            <pc:sldMk cId="1558315191" sldId="446"/>
            <ac:picMk id="3" creationId="{BF99FE5F-E724-4755-8E40-A87B5139C0E6}"/>
          </ac:picMkLst>
        </pc:picChg>
      </pc:sldChg>
      <pc:sldChg chg="addSp delSp modSp mod modAnim">
        <pc:chgData name="Geoff Lane" userId="bf8a82a07e3cb3a3" providerId="LiveId" clId="{EBFE4854-AA9B-4839-B008-03595CC6FAA3}" dt="2022-01-18T11:38:02.311" v="594" actId="20577"/>
        <pc:sldMkLst>
          <pc:docMk/>
          <pc:sldMk cId="855508352" sldId="459"/>
        </pc:sldMkLst>
        <pc:spChg chg="add mod">
          <ac:chgData name="Geoff Lane" userId="bf8a82a07e3cb3a3" providerId="LiveId" clId="{EBFE4854-AA9B-4839-B008-03595CC6FAA3}" dt="2022-01-18T11:25:50.301" v="314" actId="208"/>
          <ac:spMkLst>
            <pc:docMk/>
            <pc:sldMk cId="855508352" sldId="459"/>
            <ac:spMk id="2" creationId="{B858150E-8535-4E21-A738-ECFB87E38FFC}"/>
          </ac:spMkLst>
        </pc:spChg>
        <pc:spChg chg="mod">
          <ac:chgData name="Geoff Lane" userId="bf8a82a07e3cb3a3" providerId="LiveId" clId="{EBFE4854-AA9B-4839-B008-03595CC6FAA3}" dt="2022-01-18T11:28:45.765" v="346" actId="6549"/>
          <ac:spMkLst>
            <pc:docMk/>
            <pc:sldMk cId="855508352" sldId="459"/>
            <ac:spMk id="4" creationId="{135A981B-6487-4B00-9EAF-D0D748FA6014}"/>
          </ac:spMkLst>
        </pc:spChg>
        <pc:spChg chg="del mod topLvl">
          <ac:chgData name="Geoff Lane" userId="bf8a82a07e3cb3a3" providerId="LiveId" clId="{EBFE4854-AA9B-4839-B008-03595CC6FAA3}" dt="2022-01-18T11:30:59.117" v="355" actId="478"/>
          <ac:spMkLst>
            <pc:docMk/>
            <pc:sldMk cId="855508352" sldId="459"/>
            <ac:spMk id="5" creationId="{98FB32D0-DA13-40AB-A85D-2C6BB807ECB6}"/>
          </ac:spMkLst>
        </pc:spChg>
        <pc:spChg chg="mod">
          <ac:chgData name="Geoff Lane" userId="bf8a82a07e3cb3a3" providerId="LiveId" clId="{EBFE4854-AA9B-4839-B008-03595CC6FAA3}" dt="2022-01-18T11:38:02.311" v="594" actId="20577"/>
          <ac:spMkLst>
            <pc:docMk/>
            <pc:sldMk cId="855508352" sldId="459"/>
            <ac:spMk id="6" creationId="{B43F7E3B-CE99-4770-8587-6554C15693F8}"/>
          </ac:spMkLst>
        </pc:spChg>
        <pc:spChg chg="add del mod">
          <ac:chgData name="Geoff Lane" userId="bf8a82a07e3cb3a3" providerId="LiveId" clId="{EBFE4854-AA9B-4839-B008-03595CC6FAA3}" dt="2022-01-18T11:25:25.388" v="310" actId="478"/>
          <ac:spMkLst>
            <pc:docMk/>
            <pc:sldMk cId="855508352" sldId="459"/>
            <ac:spMk id="10" creationId="{AACDD041-AB17-475A-A85A-C6DC2084BFA4}"/>
          </ac:spMkLst>
        </pc:spChg>
        <pc:spChg chg="add mod">
          <ac:chgData name="Geoff Lane" userId="bf8a82a07e3cb3a3" providerId="LiveId" clId="{EBFE4854-AA9B-4839-B008-03595CC6FAA3}" dt="2022-01-18T11:32:36.698" v="365" actId="1076"/>
          <ac:spMkLst>
            <pc:docMk/>
            <pc:sldMk cId="855508352" sldId="459"/>
            <ac:spMk id="11" creationId="{B8A22AE4-519F-4C8A-BD6F-61C0C6955CEA}"/>
          </ac:spMkLst>
        </pc:spChg>
        <pc:grpChg chg="del mod">
          <ac:chgData name="Geoff Lane" userId="bf8a82a07e3cb3a3" providerId="LiveId" clId="{EBFE4854-AA9B-4839-B008-03595CC6FAA3}" dt="2022-01-18T11:30:59.117" v="355" actId="478"/>
          <ac:grpSpMkLst>
            <pc:docMk/>
            <pc:sldMk cId="855508352" sldId="459"/>
            <ac:grpSpMk id="7" creationId="{391608BC-666E-4AA4-841E-0D68860D08EB}"/>
          </ac:grpSpMkLst>
        </pc:grpChg>
        <pc:picChg chg="mod topLvl">
          <ac:chgData name="Geoff Lane" userId="bf8a82a07e3cb3a3" providerId="LiveId" clId="{EBFE4854-AA9B-4839-B008-03595CC6FAA3}" dt="2022-01-18T11:30:59.117" v="355" actId="478"/>
          <ac:picMkLst>
            <pc:docMk/>
            <pc:sldMk cId="855508352" sldId="459"/>
            <ac:picMk id="3" creationId="{ED4C3511-C173-48F0-8F0E-618B54DCB4CC}"/>
          </ac:picMkLst>
        </pc:picChg>
      </pc:sldChg>
      <pc:sldChg chg="modSp mod">
        <pc:chgData name="Geoff Lane" userId="bf8a82a07e3cb3a3" providerId="LiveId" clId="{EBFE4854-AA9B-4839-B008-03595CC6FAA3}" dt="2022-01-18T11:44:03.390" v="750" actId="20577"/>
        <pc:sldMkLst>
          <pc:docMk/>
          <pc:sldMk cId="1481749598" sldId="461"/>
        </pc:sldMkLst>
        <pc:spChg chg="mod">
          <ac:chgData name="Geoff Lane" userId="bf8a82a07e3cb3a3" providerId="LiveId" clId="{EBFE4854-AA9B-4839-B008-03595CC6FAA3}" dt="2022-01-18T11:44:03.390" v="750" actId="20577"/>
          <ac:spMkLst>
            <pc:docMk/>
            <pc:sldMk cId="1481749598" sldId="461"/>
            <ac:spMk id="7" creationId="{7AEDC19E-3643-4193-B150-6C04B76A1FD1}"/>
          </ac:spMkLst>
        </pc:spChg>
      </pc:sldChg>
      <pc:sldChg chg="addSp delSp modSp add mod">
        <pc:chgData name="Geoff Lane" userId="bf8a82a07e3cb3a3" providerId="LiveId" clId="{EBFE4854-AA9B-4839-B008-03595CC6FAA3}" dt="2022-01-18T11:26:46.864" v="322" actId="962"/>
        <pc:sldMkLst>
          <pc:docMk/>
          <pc:sldMk cId="1714987082" sldId="467"/>
        </pc:sldMkLst>
        <pc:spChg chg="del mod">
          <ac:chgData name="Geoff Lane" userId="bf8a82a07e3cb3a3" providerId="LiveId" clId="{EBFE4854-AA9B-4839-B008-03595CC6FAA3}" dt="2022-01-18T11:26:34.668" v="319" actId="478"/>
          <ac:spMkLst>
            <pc:docMk/>
            <pc:sldMk cId="1714987082" sldId="467"/>
            <ac:spMk id="4" creationId="{135A981B-6487-4B00-9EAF-D0D748FA6014}"/>
          </ac:spMkLst>
        </pc:spChg>
        <pc:spChg chg="add del mod topLvl">
          <ac:chgData name="Geoff Lane" userId="bf8a82a07e3cb3a3" providerId="LiveId" clId="{EBFE4854-AA9B-4839-B008-03595CC6FAA3}" dt="2022-01-18T11:21:59.542" v="5" actId="478"/>
          <ac:spMkLst>
            <pc:docMk/>
            <pc:sldMk cId="1714987082" sldId="467"/>
            <ac:spMk id="5" creationId="{98FB32D0-DA13-40AB-A85D-2C6BB807ECB6}"/>
          </ac:spMkLst>
        </pc:spChg>
        <pc:spChg chg="del mod">
          <ac:chgData name="Geoff Lane" userId="bf8a82a07e3cb3a3" providerId="LiveId" clId="{EBFE4854-AA9B-4839-B008-03595CC6FAA3}" dt="2022-01-18T11:26:29.304" v="317" actId="478"/>
          <ac:spMkLst>
            <pc:docMk/>
            <pc:sldMk cId="1714987082" sldId="467"/>
            <ac:spMk id="6" creationId="{B43F7E3B-CE99-4770-8587-6554C15693F8}"/>
          </ac:spMkLst>
        </pc:spChg>
        <pc:spChg chg="add mod">
          <ac:chgData name="Geoff Lane" userId="bf8a82a07e3cb3a3" providerId="LiveId" clId="{EBFE4854-AA9B-4839-B008-03595CC6FAA3}" dt="2022-01-18T11:26:34.668" v="319" actId="478"/>
          <ac:spMkLst>
            <pc:docMk/>
            <pc:sldMk cId="1714987082" sldId="467"/>
            <ac:spMk id="10" creationId="{8F92C0E2-22DB-48EF-B397-8F308A0C7EFE}"/>
          </ac:spMkLst>
        </pc:spChg>
        <pc:grpChg chg="del">
          <ac:chgData name="Geoff Lane" userId="bf8a82a07e3cb3a3" providerId="LiveId" clId="{EBFE4854-AA9B-4839-B008-03595CC6FAA3}" dt="2022-01-18T11:21:13.758" v="1" actId="165"/>
          <ac:grpSpMkLst>
            <pc:docMk/>
            <pc:sldMk cId="1714987082" sldId="467"/>
            <ac:grpSpMk id="7" creationId="{391608BC-666E-4AA4-841E-0D68860D08EB}"/>
          </ac:grpSpMkLst>
        </pc:grpChg>
        <pc:picChg chg="add del mod topLvl">
          <ac:chgData name="Geoff Lane" userId="bf8a82a07e3cb3a3" providerId="LiveId" clId="{EBFE4854-AA9B-4839-B008-03595CC6FAA3}" dt="2022-01-18T11:26:18.769" v="315" actId="478"/>
          <ac:picMkLst>
            <pc:docMk/>
            <pc:sldMk cId="1714987082" sldId="467"/>
            <ac:picMk id="3" creationId="{ED4C3511-C173-48F0-8F0E-618B54DCB4CC}"/>
          </ac:picMkLst>
        </pc:picChg>
        <pc:picChg chg="add mod">
          <ac:chgData name="Geoff Lane" userId="bf8a82a07e3cb3a3" providerId="LiveId" clId="{EBFE4854-AA9B-4839-B008-03595CC6FAA3}" dt="2022-01-18T11:26:46.864" v="322" actId="962"/>
          <ac:picMkLst>
            <pc:docMk/>
            <pc:sldMk cId="1714987082" sldId="467"/>
            <ac:picMk id="12" creationId="{5EC41E5A-CFE2-4136-BB8B-19DC9F00F9A1}"/>
          </ac:picMkLst>
        </pc:picChg>
      </pc:sldChg>
    </pc:docChg>
  </pc:docChgLst>
  <pc:docChgLst>
    <pc:chgData name="Geoff Lane" userId="bf8a82a07e3cb3a3" providerId="Windows Live" clId="Web-{965AE9EB-789A-4A77-8C36-3D8315CB36B0}"/>
    <pc:docChg chg="modSld">
      <pc:chgData name="Geoff Lane" userId="bf8a82a07e3cb3a3" providerId="Windows Live" clId="Web-{965AE9EB-789A-4A77-8C36-3D8315CB36B0}" dt="2022-01-17T10:57:15.453" v="13" actId="20577"/>
      <pc:docMkLst>
        <pc:docMk/>
      </pc:docMkLst>
      <pc:sldChg chg="modSp">
        <pc:chgData name="Geoff Lane" userId="bf8a82a07e3cb3a3" providerId="Windows Live" clId="Web-{965AE9EB-789A-4A77-8C36-3D8315CB36B0}" dt="2022-01-17T10:55:26.529" v="11" actId="20577"/>
        <pc:sldMkLst>
          <pc:docMk/>
          <pc:sldMk cId="2373028938" sldId="453"/>
        </pc:sldMkLst>
        <pc:spChg chg="mod">
          <ac:chgData name="Geoff Lane" userId="bf8a82a07e3cb3a3" providerId="Windows Live" clId="Web-{965AE9EB-789A-4A77-8C36-3D8315CB36B0}" dt="2022-01-17T10:55:26.529" v="11" actId="20577"/>
          <ac:spMkLst>
            <pc:docMk/>
            <pc:sldMk cId="2373028938" sldId="453"/>
            <ac:spMk id="6" creationId="{B43F7E3B-CE99-4770-8587-6554C15693F8}"/>
          </ac:spMkLst>
        </pc:spChg>
      </pc:sldChg>
      <pc:sldChg chg="modSp">
        <pc:chgData name="Geoff Lane" userId="bf8a82a07e3cb3a3" providerId="Windows Live" clId="Web-{965AE9EB-789A-4A77-8C36-3D8315CB36B0}" dt="2022-01-17T10:57:15.453" v="13" actId="20577"/>
        <pc:sldMkLst>
          <pc:docMk/>
          <pc:sldMk cId="1481749598" sldId="461"/>
        </pc:sldMkLst>
        <pc:spChg chg="mod">
          <ac:chgData name="Geoff Lane" userId="bf8a82a07e3cb3a3" providerId="Windows Live" clId="Web-{965AE9EB-789A-4A77-8C36-3D8315CB36B0}" dt="2022-01-17T10:57:15.453" v="13" actId="20577"/>
          <ac:spMkLst>
            <pc:docMk/>
            <pc:sldMk cId="1481749598" sldId="461"/>
            <ac:spMk id="7" creationId="{7AEDC19E-3643-4193-B150-6C04B76A1FD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B3440B4-626E-4F3C-BAEA-93BE989AF4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53A5570-8E4E-4AA9-B246-5A27A383B9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4A69E4-EFBB-4687-8058-A94EE1B5781B}" type="datetimeFigureOut">
              <a:rPr lang="en-US" smtClean="0"/>
              <a:t>1/18/2022</a:t>
            </a:fld>
            <a:endParaRPr lang="en-US" dirty="0"/>
          </a:p>
        </p:txBody>
      </p:sp>
      <p:sp>
        <p:nvSpPr>
          <p:cNvPr id="4" name="Footer Placeholder 3">
            <a:extLst>
              <a:ext uri="{FF2B5EF4-FFF2-40B4-BE49-F238E27FC236}">
                <a16:creationId xmlns:a16="http://schemas.microsoft.com/office/drawing/2014/main" id="{D50D364A-9468-466A-ACCD-ABB3762BE8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E9EF394-4AD6-48D1-9C4C-1B3D44BBF5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004FE7-BA7C-4FF4-9756-C6A1F2BCA37F}" type="slidenum">
              <a:rPr lang="en-US" smtClean="0"/>
              <a:t>‹#›</a:t>
            </a:fld>
            <a:endParaRPr lang="en-US" dirty="0"/>
          </a:p>
        </p:txBody>
      </p:sp>
    </p:spTree>
    <p:extLst>
      <p:ext uri="{BB962C8B-B14F-4D97-AF65-F5344CB8AC3E}">
        <p14:creationId xmlns:p14="http://schemas.microsoft.com/office/powerpoint/2010/main" val="2097717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E546B2-EB9C-4E9C-8793-C25F32D58B9A}" type="datetimeFigureOut">
              <a:rPr lang="en-US" smtClean="0"/>
              <a:t>1/18/2022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83F1C3-4FA3-4491-97F4-43CA9C8BDFDF}" type="slidenum">
              <a:rPr lang="en-US" smtClean="0"/>
              <a:t>‹#›</a:t>
            </a:fld>
            <a:endParaRPr lang="en-US" dirty="0"/>
          </a:p>
        </p:txBody>
      </p:sp>
    </p:spTree>
    <p:extLst>
      <p:ext uri="{BB962C8B-B14F-4D97-AF65-F5344CB8AC3E}">
        <p14:creationId xmlns:p14="http://schemas.microsoft.com/office/powerpoint/2010/main" val="3796346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a:t>
            </a:fld>
            <a:endParaRPr lang="en-US" dirty="0"/>
          </a:p>
        </p:txBody>
      </p:sp>
    </p:spTree>
    <p:extLst>
      <p:ext uri="{BB962C8B-B14F-4D97-AF65-F5344CB8AC3E}">
        <p14:creationId xmlns:p14="http://schemas.microsoft.com/office/powerpoint/2010/main" val="3631956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2</a:t>
            </a:fld>
            <a:endParaRPr lang="en-US" dirty="0"/>
          </a:p>
        </p:txBody>
      </p:sp>
    </p:spTree>
    <p:extLst>
      <p:ext uri="{BB962C8B-B14F-4D97-AF65-F5344CB8AC3E}">
        <p14:creationId xmlns:p14="http://schemas.microsoft.com/office/powerpoint/2010/main" val="2744080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3</a:t>
            </a:fld>
            <a:endParaRPr lang="en-US" dirty="0"/>
          </a:p>
        </p:txBody>
      </p:sp>
    </p:spTree>
    <p:extLst>
      <p:ext uri="{BB962C8B-B14F-4D97-AF65-F5344CB8AC3E}">
        <p14:creationId xmlns:p14="http://schemas.microsoft.com/office/powerpoint/2010/main" val="1201670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4</a:t>
            </a:fld>
            <a:endParaRPr lang="en-US" dirty="0"/>
          </a:p>
        </p:txBody>
      </p:sp>
    </p:spTree>
    <p:extLst>
      <p:ext uri="{BB962C8B-B14F-4D97-AF65-F5344CB8AC3E}">
        <p14:creationId xmlns:p14="http://schemas.microsoft.com/office/powerpoint/2010/main" val="3043715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5</a:t>
            </a:fld>
            <a:endParaRPr lang="en-US" dirty="0"/>
          </a:p>
        </p:txBody>
      </p:sp>
    </p:spTree>
    <p:extLst>
      <p:ext uri="{BB962C8B-B14F-4D97-AF65-F5344CB8AC3E}">
        <p14:creationId xmlns:p14="http://schemas.microsoft.com/office/powerpoint/2010/main" val="2423448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6</a:t>
            </a:fld>
            <a:endParaRPr lang="en-US" dirty="0"/>
          </a:p>
        </p:txBody>
      </p:sp>
    </p:spTree>
    <p:extLst>
      <p:ext uri="{BB962C8B-B14F-4D97-AF65-F5344CB8AC3E}">
        <p14:creationId xmlns:p14="http://schemas.microsoft.com/office/powerpoint/2010/main" val="2180095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7</a:t>
            </a:fld>
            <a:endParaRPr lang="en-US" dirty="0"/>
          </a:p>
        </p:txBody>
      </p:sp>
    </p:spTree>
    <p:extLst>
      <p:ext uri="{BB962C8B-B14F-4D97-AF65-F5344CB8AC3E}">
        <p14:creationId xmlns:p14="http://schemas.microsoft.com/office/powerpoint/2010/main" val="3295840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8</a:t>
            </a:fld>
            <a:endParaRPr lang="en-US" dirty="0"/>
          </a:p>
        </p:txBody>
      </p:sp>
    </p:spTree>
    <p:extLst>
      <p:ext uri="{BB962C8B-B14F-4D97-AF65-F5344CB8AC3E}">
        <p14:creationId xmlns:p14="http://schemas.microsoft.com/office/powerpoint/2010/main" val="2997431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9</a:t>
            </a:fld>
            <a:endParaRPr lang="en-US" dirty="0"/>
          </a:p>
        </p:txBody>
      </p:sp>
    </p:spTree>
    <p:extLst>
      <p:ext uri="{BB962C8B-B14F-4D97-AF65-F5344CB8AC3E}">
        <p14:creationId xmlns:p14="http://schemas.microsoft.com/office/powerpoint/2010/main" val="2493120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10</a:t>
            </a:fld>
            <a:endParaRPr lang="en-US" dirty="0"/>
          </a:p>
        </p:txBody>
      </p:sp>
    </p:spTree>
    <p:extLst>
      <p:ext uri="{BB962C8B-B14F-4D97-AF65-F5344CB8AC3E}">
        <p14:creationId xmlns:p14="http://schemas.microsoft.com/office/powerpoint/2010/main" val="3236835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11</a:t>
            </a:fld>
            <a:endParaRPr lang="en-US" dirty="0"/>
          </a:p>
        </p:txBody>
      </p:sp>
    </p:spTree>
    <p:extLst>
      <p:ext uri="{BB962C8B-B14F-4D97-AF65-F5344CB8AC3E}">
        <p14:creationId xmlns:p14="http://schemas.microsoft.com/office/powerpoint/2010/main" val="3380335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12</a:t>
            </a:fld>
            <a:endParaRPr lang="en-US" dirty="0"/>
          </a:p>
        </p:txBody>
      </p:sp>
    </p:spTree>
    <p:extLst>
      <p:ext uri="{BB962C8B-B14F-4D97-AF65-F5344CB8AC3E}">
        <p14:creationId xmlns:p14="http://schemas.microsoft.com/office/powerpoint/2010/main" val="1963127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13</a:t>
            </a:fld>
            <a:endParaRPr lang="en-US" dirty="0"/>
          </a:p>
        </p:txBody>
      </p:sp>
    </p:spTree>
    <p:extLst>
      <p:ext uri="{BB962C8B-B14F-4D97-AF65-F5344CB8AC3E}">
        <p14:creationId xmlns:p14="http://schemas.microsoft.com/office/powerpoint/2010/main" val="527443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14</a:t>
            </a:fld>
            <a:endParaRPr lang="en-US" dirty="0"/>
          </a:p>
        </p:txBody>
      </p:sp>
    </p:spTree>
    <p:extLst>
      <p:ext uri="{BB962C8B-B14F-4D97-AF65-F5344CB8AC3E}">
        <p14:creationId xmlns:p14="http://schemas.microsoft.com/office/powerpoint/2010/main" val="3760392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83F1C3-4FA3-4491-97F4-43CA9C8BDFDF}" type="slidenum">
              <a:rPr lang="en-US" smtClean="0"/>
              <a:t>15</a:t>
            </a:fld>
            <a:endParaRPr lang="en-US" dirty="0"/>
          </a:p>
        </p:txBody>
      </p:sp>
    </p:spTree>
    <p:extLst>
      <p:ext uri="{BB962C8B-B14F-4D97-AF65-F5344CB8AC3E}">
        <p14:creationId xmlns:p14="http://schemas.microsoft.com/office/powerpoint/2010/main" val="590009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65000"/>
              <a:lumOff val="35000"/>
            </a:schemeClr>
          </a:solidFill>
        </p:spPr>
        <p:txBody>
          <a:bodyPr anchor="ctr"/>
          <a:lstStyle>
            <a:lvl1pPr marL="0" indent="0" algn="ctr">
              <a:buNone/>
              <a:defRPr>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200" y="4517136"/>
            <a:ext cx="6581554" cy="1371600"/>
          </a:xfrm>
        </p:spPr>
        <p:txBody>
          <a:bodyPr>
            <a:normAutofit/>
          </a:bodyPr>
          <a:lstStyle>
            <a:lvl1pPr>
              <a:lnSpc>
                <a:spcPts val="4600"/>
              </a:lnSpc>
              <a:defRPr sz="3600" cap="all"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650242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F9C7667-EADA-40AC-B931-4642E0A9A4DE}"/>
              </a:ext>
            </a:extLst>
          </p:cNvPr>
          <p:cNvSpPr>
            <a:spLocks noGrp="1"/>
          </p:cNvSpPr>
          <p:nvPr>
            <p:ph type="pic" sz="quarter" idx="13"/>
          </p:nvPr>
        </p:nvSpPr>
        <p:spPr>
          <a:xfrm>
            <a:off x="0" y="0"/>
            <a:ext cx="12192000" cy="6858000"/>
          </a:xfrm>
          <a:prstGeom prst="rect">
            <a:avLst/>
          </a:prstGeom>
          <a:solidFill>
            <a:schemeClr val="tx1">
              <a:lumMod val="50000"/>
              <a:lumOff val="50000"/>
            </a:schemeClr>
          </a:solidFill>
        </p:spPr>
        <p:txBody>
          <a:bodyPr anchor="ctr"/>
          <a:lstStyle>
            <a:lvl1pPr marL="0" indent="0">
              <a:buNone/>
              <a:defRPr>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p:txBody>
          <a:bodyPr/>
          <a:lstStyle>
            <a:lvl1pPr>
              <a:defRPr cap="all" baseline="0">
                <a:solidFill>
                  <a:schemeClr val="bg1"/>
                </a:solidFill>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3429000" y="2240280"/>
            <a:ext cx="4645152" cy="4197096"/>
          </a:xfrm>
          <a:prstGeom prst="rect">
            <a:avLst/>
          </a:prstGeom>
        </p:spPr>
        <p:txBody>
          <a:bodyPr/>
          <a:lstStyle>
            <a:lvl1pPr marL="0" indent="0">
              <a:lnSpc>
                <a:spcPts val="28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7" name="Text Placeholder 6">
            <a:extLst>
              <a:ext uri="{FF2B5EF4-FFF2-40B4-BE49-F238E27FC236}">
                <a16:creationId xmlns:a16="http://schemas.microsoft.com/office/drawing/2014/main" id="{EC1CB8E8-F58A-4B26-B8AA-8977FC608E83}"/>
              </a:ext>
            </a:extLst>
          </p:cNvPr>
          <p:cNvSpPr>
            <a:spLocks noGrp="1"/>
          </p:cNvSpPr>
          <p:nvPr>
            <p:ph type="body" sz="quarter" idx="15" hasCustomPrompt="1"/>
          </p:nvPr>
        </p:nvSpPr>
        <p:spPr>
          <a:xfrm>
            <a:off x="630936" y="4498848"/>
            <a:ext cx="2121408" cy="621792"/>
          </a:xfrm>
          <a:prstGeom prst="rect">
            <a:avLst/>
          </a:prstGeom>
        </p:spPr>
        <p:txBody>
          <a:bodyPr lIns="0"/>
          <a:lstStyle>
            <a:lvl1pPr marL="0" indent="0">
              <a:lnSpc>
                <a:spcPts val="1800"/>
              </a:lnSpc>
              <a:spcBef>
                <a:spcPts val="0"/>
              </a:spcBef>
              <a:buNone/>
              <a:defRPr sz="1200" b="1"/>
            </a:lvl1pPr>
            <a:lvl2pPr marL="457200" indent="0">
              <a:lnSpc>
                <a:spcPts val="1800"/>
              </a:lnSpc>
              <a:spcBef>
                <a:spcPts val="0"/>
              </a:spcBef>
              <a:buNone/>
              <a:defRPr sz="1200" b="1"/>
            </a:lvl2pPr>
            <a:lvl3pPr marL="914400" indent="0">
              <a:lnSpc>
                <a:spcPts val="1800"/>
              </a:lnSpc>
              <a:spcBef>
                <a:spcPts val="0"/>
              </a:spcBef>
              <a:buNone/>
              <a:defRPr sz="1200" b="1"/>
            </a:lvl3pPr>
            <a:lvl4pPr marL="1371600" indent="0">
              <a:lnSpc>
                <a:spcPts val="1800"/>
              </a:lnSpc>
              <a:spcBef>
                <a:spcPts val="0"/>
              </a:spcBef>
              <a:buNone/>
              <a:defRPr sz="1200" b="1"/>
            </a:lvl4pPr>
            <a:lvl5pPr marL="1828800" indent="0">
              <a:lnSpc>
                <a:spcPts val="1800"/>
              </a:lnSpc>
              <a:spcBef>
                <a:spcPts val="0"/>
              </a:spcBef>
              <a:buNone/>
              <a:defRPr sz="1200" b="1"/>
            </a:lvl5pPr>
          </a:lstStyle>
          <a:p>
            <a:pPr lvl="0"/>
            <a:r>
              <a:rPr lang="en-US"/>
              <a:t>Click to text</a:t>
            </a:r>
          </a:p>
        </p:txBody>
      </p:sp>
    </p:spTree>
    <p:extLst>
      <p:ext uri="{BB962C8B-B14F-4D97-AF65-F5344CB8AC3E}">
        <p14:creationId xmlns:p14="http://schemas.microsoft.com/office/powerpoint/2010/main" val="1980593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lette Balance act">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cap="all" baseline="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r>
              <a:rPr lang="en-US"/>
              <a:t>Click icon to add picture</a:t>
            </a:r>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r>
              <a:rPr lang="en-US"/>
              <a:t>Click icon to add picture</a:t>
            </a:r>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r>
              <a:rPr lang="en-US"/>
              <a:t>Click icon to add picture</a:t>
            </a:r>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r>
              <a:rPr lang="en-US"/>
              <a:t>Click icon to add picture</a:t>
            </a:r>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r>
              <a:rPr lang="en-US"/>
              <a:t>Click icon to add picture</a:t>
            </a:r>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r>
              <a:rPr lang="en-US"/>
              <a:t>Click icon to add picture</a:t>
            </a:r>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r>
              <a:rPr lang="en-US"/>
              <a:t>Click icon to add picture</a:t>
            </a:r>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r>
              <a:rPr lang="en-US"/>
              <a:t>Click icon to add picture</a:t>
            </a:r>
            <a:endParaRPr lang="en-US" dirty="0"/>
          </a:p>
        </p:txBody>
      </p:sp>
    </p:spTree>
    <p:extLst>
      <p:ext uri="{BB962C8B-B14F-4D97-AF65-F5344CB8AC3E}">
        <p14:creationId xmlns:p14="http://schemas.microsoft.com/office/powerpoint/2010/main" val="2901903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mersive palette Balancing Act">
    <p:bg>
      <p:bgPr>
        <a:solidFill>
          <a:schemeClr val="accent5"/>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869985-B973-4011-9FA2-83D7EBB2EA53}"/>
              </a:ext>
            </a:extLst>
          </p:cNvPr>
          <p:cNvSpPr/>
          <p:nvPr userDrawn="1"/>
        </p:nvSpPr>
        <p:spPr>
          <a:xfrm>
            <a:off x="0" y="2400300"/>
            <a:ext cx="4267200" cy="4457700"/>
          </a:xfrm>
          <a:prstGeom prst="rect">
            <a:avLst/>
          </a:prstGeom>
          <a:solidFill>
            <a:srgbClr val="D293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1399032"/>
            <a:ext cx="3619501" cy="877824"/>
          </a:xfrm>
        </p:spPr>
        <p:txBody>
          <a:bodyPr/>
          <a:lstStyle>
            <a:lvl1pPr>
              <a:defRPr cap="all" baseline="0">
                <a:solidFill>
                  <a:schemeClr val="bg1"/>
                </a:solidFill>
              </a:defRPr>
            </a:lvl1p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779776"/>
            <a:ext cx="3465576" cy="3255264"/>
          </a:xfrm>
          <a:prstGeom prst="rect">
            <a:avLst/>
          </a:prstGeom>
        </p:spPr>
        <p:txBody>
          <a:bodyPr/>
          <a:lstStyle>
            <a:lvl1pPr marL="0" indent="0">
              <a:lnSpc>
                <a:spcPts val="30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4254500" y="0"/>
            <a:ext cx="7480300" cy="6858000"/>
          </a:xfrm>
          <a:prstGeom prst="rect">
            <a:avLst/>
          </a:prstGeom>
        </p:spPr>
        <p:txBody>
          <a:bodyPr anchor="ctr"/>
          <a:lstStyle>
            <a:lvl1pPr marL="0" indent="0" algn="ctr">
              <a:buNone/>
              <a:defRPr>
                <a:solidFill>
                  <a:schemeClr val="bg1"/>
                </a:solidFill>
              </a:defRPr>
            </a:lvl1pPr>
          </a:lstStyle>
          <a:p>
            <a:r>
              <a:rPr lang="en-US"/>
              <a:t>Click icon to add picture</a:t>
            </a:r>
            <a:endParaRPr lang="en-US" dirty="0"/>
          </a:p>
        </p:txBody>
      </p:sp>
      <p:sp>
        <p:nvSpPr>
          <p:cNvPr id="8" name="Rectangle 7">
            <a:extLst>
              <a:ext uri="{FF2B5EF4-FFF2-40B4-BE49-F238E27FC236}">
                <a16:creationId xmlns:a16="http://schemas.microsoft.com/office/drawing/2014/main" id="{E75D44F0-DADD-4DCC-82EC-FDB3E9878AA9}"/>
              </a:ext>
            </a:extLst>
          </p:cNvPr>
          <p:cNvSpPr/>
          <p:nvPr userDrawn="1"/>
        </p:nvSpPr>
        <p:spPr>
          <a:xfrm>
            <a:off x="11734800" y="4445000"/>
            <a:ext cx="457200" cy="2413000"/>
          </a:xfrm>
          <a:prstGeom prst="rect">
            <a:avLst/>
          </a:prstGeom>
          <a:solidFill>
            <a:srgbClr val="884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8CFE2C9-8B6E-4DDA-A5EA-04581F7629F0}"/>
              </a:ext>
            </a:extLst>
          </p:cNvPr>
          <p:cNvSpPr/>
          <p:nvPr userDrawn="1"/>
        </p:nvSpPr>
        <p:spPr>
          <a:xfrm>
            <a:off x="11734800" y="0"/>
            <a:ext cx="457200" cy="4462272"/>
          </a:xfrm>
          <a:prstGeom prst="rect">
            <a:avLst/>
          </a:prstGeom>
          <a:solidFill>
            <a:srgbClr val="86A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71823428"/>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sp>
        <p:nvSpPr>
          <p:cNvPr id="9" name="Rectangle 8" hidden="1"/>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12" name="Title 1">
            <a:extLst>
              <a:ext uri="{FF2B5EF4-FFF2-40B4-BE49-F238E27FC236}">
                <a16:creationId xmlns:a16="http://schemas.microsoft.com/office/drawing/2014/main" id="{96FEDCD9-19A7-423B-ABE0-DDD032DE8879}"/>
              </a:ext>
            </a:extLst>
          </p:cNvPr>
          <p:cNvSpPr>
            <a:spLocks noGrp="1"/>
          </p:cNvSpPr>
          <p:nvPr>
            <p:ph type="title"/>
          </p:nvPr>
        </p:nvSpPr>
        <p:spPr>
          <a:xfrm>
            <a:off x="457199" y="914400"/>
            <a:ext cx="7467601" cy="1572768"/>
          </a:xfrm>
        </p:spPr>
        <p:txBody>
          <a:bodyPr/>
          <a:lstStyle>
            <a:lvl1pPr>
              <a:lnSpc>
                <a:spcPts val="4600"/>
              </a:lnSpc>
              <a:defRPr/>
            </a:lvl1pPr>
          </a:lstStyle>
          <a:p>
            <a:r>
              <a:rPr lang="en-US"/>
              <a:t>Click to edit Master title style</a:t>
            </a:r>
            <a:endParaRPr lang="en-US" dirty="0"/>
          </a:p>
        </p:txBody>
      </p:sp>
      <p:sp>
        <p:nvSpPr>
          <p:cNvPr id="14" name="Text Placeholder 9">
            <a:extLst>
              <a:ext uri="{FF2B5EF4-FFF2-40B4-BE49-F238E27FC236}">
                <a16:creationId xmlns:a16="http://schemas.microsoft.com/office/drawing/2014/main" id="{EBD7372B-17B4-4062-8BFA-745581B27349}"/>
              </a:ext>
            </a:extLst>
          </p:cNvPr>
          <p:cNvSpPr>
            <a:spLocks noGrp="1"/>
          </p:cNvSpPr>
          <p:nvPr>
            <p:ph type="body" sz="quarter" idx="14" hasCustomPrompt="1"/>
          </p:nvPr>
        </p:nvSpPr>
        <p:spPr>
          <a:xfrm>
            <a:off x="457200" y="2540000"/>
            <a:ext cx="6591300" cy="3403600"/>
          </a:xfrm>
          <a:prstGeom prst="rect">
            <a:avLst/>
          </a:prstGeom>
        </p:spPr>
        <p:txBody>
          <a:bodyPr/>
          <a:lstStyle>
            <a:lvl1pPr marL="342900" indent="-342900">
              <a:lnSpc>
                <a:spcPts val="3000"/>
              </a:lnSpc>
              <a:spcBef>
                <a:spcPts val="0"/>
              </a:spcBef>
              <a:buFont typeface="+mj-lt"/>
              <a:buAutoNum type="arabicPeriod"/>
              <a:defRPr sz="18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text</a:t>
            </a:r>
          </a:p>
        </p:txBody>
      </p:sp>
      <p:sp>
        <p:nvSpPr>
          <p:cNvPr id="3" name="Picture Placeholder 2">
            <a:extLst>
              <a:ext uri="{FF2B5EF4-FFF2-40B4-BE49-F238E27FC236}">
                <a16:creationId xmlns:a16="http://schemas.microsoft.com/office/drawing/2014/main" id="{C09A28F9-9D68-48A2-A1AD-C1C318C0EC8D}"/>
              </a:ext>
            </a:extLst>
          </p:cNvPr>
          <p:cNvSpPr>
            <a:spLocks noGrp="1"/>
          </p:cNvSpPr>
          <p:nvPr>
            <p:ph type="pic" sz="quarter" idx="15"/>
          </p:nvPr>
        </p:nvSpPr>
        <p:spPr>
          <a:xfrm>
            <a:off x="8115300" y="1384300"/>
            <a:ext cx="3410712" cy="4572000"/>
          </a:xfrm>
          <a:prstGeom prst="roundRect">
            <a:avLst>
              <a:gd name="adj" fmla="val 2543"/>
            </a:avLst>
          </a:prstGeom>
        </p:spPr>
        <p:txBody>
          <a:bodyPr anchor="ct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2185836540"/>
      </p:ext>
    </p:extLst>
  </p:cSld>
  <p:clrMapOvr>
    <a:masterClrMapping/>
  </p:clrMapOvr>
  <p:extLst>
    <p:ext uri="{DCECCB84-F9BA-43D5-87BE-67443E8EF086}">
      <p15:sldGuideLst xmlns:p15="http://schemas.microsoft.com/office/powerpoint/2012/main">
        <p15:guide id="1" orient="horz" pos="1032" userDrawn="1">
          <p15:clr>
            <a:srgbClr val="FBAE40"/>
          </p15:clr>
        </p15:guide>
        <p15:guide id="2" pos="33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lette Wellspring">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2205942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mersive palette Wellspring">
    <p:bg>
      <p:bgPr>
        <a:solidFill>
          <a:schemeClr val="tx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86ECD6-DF3C-4CA6-9A77-ED32AC37F81F}"/>
              </a:ext>
            </a:extLst>
          </p:cNvPr>
          <p:cNvSpPr/>
          <p:nvPr userDrawn="1"/>
        </p:nvSpPr>
        <p:spPr>
          <a:xfrm>
            <a:off x="0" y="0"/>
            <a:ext cx="2445488"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D3F081E-4462-4B33-A41E-0432A3B439D9}"/>
              </a:ext>
            </a:extLst>
          </p:cNvPr>
          <p:cNvSpPr/>
          <p:nvPr userDrawn="1"/>
        </p:nvSpPr>
        <p:spPr>
          <a:xfrm rot="5400000">
            <a:off x="10740656" y="5406656"/>
            <a:ext cx="2445488" cy="457200"/>
          </a:xfrm>
          <a:prstGeom prst="rect">
            <a:avLst/>
          </a:prstGeom>
          <a:solidFill>
            <a:srgbClr val="8A58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05FA2D1-6BF4-4194-B815-8C66D013FD27}"/>
              </a:ext>
            </a:extLst>
          </p:cNvPr>
          <p:cNvSpPr/>
          <p:nvPr userDrawn="1"/>
        </p:nvSpPr>
        <p:spPr>
          <a:xfrm>
            <a:off x="7982712" y="495300"/>
            <a:ext cx="3753612" cy="5943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C88F0DF-BC0B-473C-82DC-7FC46D38FAC1}"/>
              </a:ext>
            </a:extLst>
          </p:cNvPr>
          <p:cNvSpPr/>
          <p:nvPr userDrawn="1"/>
        </p:nvSpPr>
        <p:spPr>
          <a:xfrm>
            <a:off x="4251158" y="495300"/>
            <a:ext cx="3787056" cy="5943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779776"/>
            <a:ext cx="3465576" cy="3255264"/>
          </a:xfrm>
          <a:prstGeom prst="rect">
            <a:avLst/>
          </a:prstGeom>
        </p:spPr>
        <p:txBody>
          <a:bodyPr/>
          <a:lstStyle>
            <a:lvl1pPr marL="0" indent="0">
              <a:lnSpc>
                <a:spcPts val="3000"/>
              </a:lnSpc>
              <a:spcBef>
                <a:spcPts val="0"/>
              </a:spcBef>
              <a:buNone/>
              <a:defRPr sz="18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4709160" y="960120"/>
            <a:ext cx="6574536" cy="5074920"/>
          </a:xfrm>
          <a:prstGeom prst="rect">
            <a:avLst/>
          </a:prstGeom>
        </p:spPr>
        <p:txBody>
          <a:bodyPr anchor="ctr"/>
          <a:lstStyle>
            <a:lvl1pPr marL="0" indent="0" algn="ctr">
              <a:buNone/>
              <a:defRPr>
                <a:solidFill>
                  <a:schemeClr val="bg1"/>
                </a:solidFill>
              </a:defRPr>
            </a:lvl1pPr>
          </a:lstStyle>
          <a:p>
            <a:endParaRPr lang="en-US" dirty="0"/>
          </a:p>
        </p:txBody>
      </p:sp>
      <p:sp>
        <p:nvSpPr>
          <p:cNvPr id="13" name="Rectangle 12">
            <a:extLst>
              <a:ext uri="{FF2B5EF4-FFF2-40B4-BE49-F238E27FC236}">
                <a16:creationId xmlns:a16="http://schemas.microsoft.com/office/drawing/2014/main" id="{FDF3E524-6AEB-4529-804C-0B9CD9992050}"/>
              </a:ext>
            </a:extLst>
          </p:cNvPr>
          <p:cNvSpPr/>
          <p:nvPr userDrawn="1"/>
        </p:nvSpPr>
        <p:spPr>
          <a:xfrm>
            <a:off x="228600" y="241300"/>
            <a:ext cx="11772900" cy="6400800"/>
          </a:xfrm>
          <a:prstGeom prst="rect">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4CFF2CAC-AD21-48FA-AD68-A643AAA6A8C4}"/>
              </a:ext>
            </a:extLst>
          </p:cNvPr>
          <p:cNvCxnSpPr>
            <a:cxnSpLocks/>
          </p:cNvCxnSpPr>
          <p:nvPr userDrawn="1"/>
        </p:nvCxnSpPr>
        <p:spPr>
          <a:xfrm>
            <a:off x="228600" y="2415910"/>
            <a:ext cx="4022558" cy="0"/>
          </a:xfrm>
          <a:prstGeom prst="line">
            <a:avLst/>
          </a:prstGeom>
          <a:ln w="25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1371600"/>
            <a:ext cx="3619501" cy="877824"/>
          </a:xfrm>
        </p:spPr>
        <p:txBody>
          <a:bodyPr/>
          <a:lstStyle>
            <a:lvl1pPr>
              <a:lnSpc>
                <a:spcPts val="4320"/>
              </a:lnSpc>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512255900"/>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lette Star of the show">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t"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1553920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mersive palette Star of the show">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462B86F-90E5-425E-9F83-8477D8111E1D}"/>
              </a:ext>
            </a:extLst>
          </p:cNvPr>
          <p:cNvSpPr/>
          <p:nvPr userDrawn="1"/>
        </p:nvSpPr>
        <p:spPr>
          <a:xfrm>
            <a:off x="0" y="495300"/>
            <a:ext cx="6057900" cy="133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5269853-3C2C-4F9C-B1BB-E00F7A1DB9E1}"/>
              </a:ext>
            </a:extLst>
          </p:cNvPr>
          <p:cNvSpPr/>
          <p:nvPr userDrawn="1"/>
        </p:nvSpPr>
        <p:spPr>
          <a:xfrm>
            <a:off x="6530703" y="495300"/>
            <a:ext cx="2931587" cy="262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3759D58-52AF-4785-8A33-F528F46D88A3}"/>
              </a:ext>
            </a:extLst>
          </p:cNvPr>
          <p:cNvSpPr/>
          <p:nvPr userDrawn="1"/>
        </p:nvSpPr>
        <p:spPr>
          <a:xfrm>
            <a:off x="8852618" y="3863713"/>
            <a:ext cx="2921000" cy="259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AD3E0F4-EC0D-43C2-AC84-A53134C8566E}"/>
              </a:ext>
            </a:extLst>
          </p:cNvPr>
          <p:cNvSpPr/>
          <p:nvPr userDrawn="1"/>
        </p:nvSpPr>
        <p:spPr>
          <a:xfrm>
            <a:off x="228600" y="241300"/>
            <a:ext cx="11772900" cy="6400800"/>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914400"/>
            <a:ext cx="5638801" cy="1572126"/>
          </a:xfrm>
        </p:spPr>
        <p:txBody>
          <a:bodyPr anchor="t" anchorCtr="0">
            <a:noAutofit/>
          </a:bodyPr>
          <a:lstStyle>
            <a:lvl1pPr>
              <a:defRPr>
                <a:solidFill>
                  <a:schemeClr val="tx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2489200"/>
            <a:ext cx="5202936" cy="3547872"/>
          </a:xfrm>
          <a:prstGeom prst="rect">
            <a:avLst/>
          </a:prstGeom>
        </p:spPr>
        <p:txBody>
          <a:bodyPr/>
          <a:lstStyle>
            <a:lvl1pPr marL="0" indent="0">
              <a:lnSpc>
                <a:spcPts val="3000"/>
              </a:lnSpc>
              <a:spcBef>
                <a:spcPts val="0"/>
              </a:spcBef>
              <a:buNone/>
              <a:defRPr sz="18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6997700" y="914400"/>
            <a:ext cx="4334256" cy="5093208"/>
          </a:xfrm>
          <a:prstGeom prst="rect">
            <a:avLst/>
          </a:prstGeom>
          <a:solidFill>
            <a:schemeClr val="accent3"/>
          </a:solidFill>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318036680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lette Amusements">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9CA9-81D6-424A-8046-4B56E1D25059}"/>
              </a:ext>
            </a:extLst>
          </p:cNvPr>
          <p:cNvSpPr>
            <a:spLocks noGrp="1"/>
          </p:cNvSpPr>
          <p:nvPr>
            <p:ph type="title" hasCustomPrompt="1"/>
          </p:nvPr>
        </p:nvSpPr>
        <p:spPr>
          <a:xfrm>
            <a:off x="457199" y="2569464"/>
            <a:ext cx="3619501" cy="1179576"/>
          </a:xfrm>
        </p:spPr>
        <p:txBody>
          <a:bodyPr anchor="b" anchorCtr="0">
            <a:normAutofit/>
          </a:bodyPr>
          <a:lstStyle>
            <a:lvl1pPr>
              <a:lnSpc>
                <a:spcPts val="4000"/>
              </a:lnSpc>
              <a:defRPr sz="3200"/>
            </a:lvl1pPr>
          </a:lstStyle>
          <a:p>
            <a:r>
              <a:rPr lang="en-US" dirty="0"/>
              <a:t>Click to edit title</a:t>
            </a:r>
          </a:p>
        </p:txBody>
      </p:sp>
      <p:sp>
        <p:nvSpPr>
          <p:cNvPr id="9" name="Picture Placeholder 8">
            <a:extLst>
              <a:ext uri="{FF2B5EF4-FFF2-40B4-BE49-F238E27FC236}">
                <a16:creationId xmlns:a16="http://schemas.microsoft.com/office/drawing/2014/main" id="{B2F51F73-5064-47F8-83FD-440E0ED1950B}"/>
              </a:ext>
            </a:extLst>
          </p:cNvPr>
          <p:cNvSpPr>
            <a:spLocks noGrp="1"/>
          </p:cNvSpPr>
          <p:nvPr>
            <p:ph type="pic" sz="quarter" idx="13"/>
          </p:nvPr>
        </p:nvSpPr>
        <p:spPr>
          <a:xfrm>
            <a:off x="4279392" y="1463040"/>
            <a:ext cx="1499616" cy="2194560"/>
          </a:xfrm>
          <a:prstGeom prst="rect">
            <a:avLst/>
          </a:prstGeom>
        </p:spPr>
        <p:txBody>
          <a:bodyPr/>
          <a:lstStyle>
            <a:lvl1pPr>
              <a:defRPr sz="2000"/>
            </a:lvl1pPr>
          </a:lstStyle>
          <a:p>
            <a:endParaRPr lang="en-US" dirty="0"/>
          </a:p>
        </p:txBody>
      </p:sp>
      <p:sp>
        <p:nvSpPr>
          <p:cNvPr id="18" name="Picture Placeholder 8">
            <a:extLst>
              <a:ext uri="{FF2B5EF4-FFF2-40B4-BE49-F238E27FC236}">
                <a16:creationId xmlns:a16="http://schemas.microsoft.com/office/drawing/2014/main" id="{06FF689A-8221-42E8-96D4-ED4D3AD501F8}"/>
              </a:ext>
            </a:extLst>
          </p:cNvPr>
          <p:cNvSpPr>
            <a:spLocks noGrp="1"/>
          </p:cNvSpPr>
          <p:nvPr>
            <p:ph type="pic" sz="quarter" idx="14"/>
          </p:nvPr>
        </p:nvSpPr>
        <p:spPr>
          <a:xfrm>
            <a:off x="6227064" y="1463040"/>
            <a:ext cx="1499616" cy="2194560"/>
          </a:xfrm>
          <a:prstGeom prst="rect">
            <a:avLst/>
          </a:prstGeom>
        </p:spPr>
        <p:txBody>
          <a:bodyPr/>
          <a:lstStyle>
            <a:lvl1pPr>
              <a:defRPr sz="2000"/>
            </a:lvl1pPr>
          </a:lstStyle>
          <a:p>
            <a:endParaRPr lang="en-US" dirty="0"/>
          </a:p>
        </p:txBody>
      </p:sp>
      <p:sp>
        <p:nvSpPr>
          <p:cNvPr id="19" name="Picture Placeholder 8">
            <a:extLst>
              <a:ext uri="{FF2B5EF4-FFF2-40B4-BE49-F238E27FC236}">
                <a16:creationId xmlns:a16="http://schemas.microsoft.com/office/drawing/2014/main" id="{96424DB2-4D46-493F-A5B8-8901EDA394F2}"/>
              </a:ext>
            </a:extLst>
          </p:cNvPr>
          <p:cNvSpPr>
            <a:spLocks noGrp="1"/>
          </p:cNvSpPr>
          <p:nvPr>
            <p:ph type="pic" sz="quarter" idx="15"/>
          </p:nvPr>
        </p:nvSpPr>
        <p:spPr>
          <a:xfrm>
            <a:off x="8174736" y="1463040"/>
            <a:ext cx="1499616" cy="2194560"/>
          </a:xfrm>
          <a:prstGeom prst="rect">
            <a:avLst/>
          </a:prstGeom>
        </p:spPr>
        <p:txBody>
          <a:bodyPr/>
          <a:lstStyle>
            <a:lvl1pPr>
              <a:defRPr sz="2000"/>
            </a:lvl1pPr>
          </a:lstStyle>
          <a:p>
            <a:endParaRPr lang="en-US" dirty="0"/>
          </a:p>
        </p:txBody>
      </p:sp>
      <p:sp>
        <p:nvSpPr>
          <p:cNvPr id="20" name="Picture Placeholder 8">
            <a:extLst>
              <a:ext uri="{FF2B5EF4-FFF2-40B4-BE49-F238E27FC236}">
                <a16:creationId xmlns:a16="http://schemas.microsoft.com/office/drawing/2014/main" id="{0AF2B6E1-5738-41B1-8C15-EA6715490140}"/>
              </a:ext>
            </a:extLst>
          </p:cNvPr>
          <p:cNvSpPr>
            <a:spLocks noGrp="1"/>
          </p:cNvSpPr>
          <p:nvPr>
            <p:ph type="pic" sz="quarter" idx="16"/>
          </p:nvPr>
        </p:nvSpPr>
        <p:spPr>
          <a:xfrm>
            <a:off x="10122408" y="1463040"/>
            <a:ext cx="1499616" cy="2194560"/>
          </a:xfrm>
          <a:prstGeom prst="rect">
            <a:avLst/>
          </a:prstGeom>
        </p:spPr>
        <p:txBody>
          <a:bodyPr/>
          <a:lstStyle>
            <a:lvl1pPr>
              <a:defRPr sz="2000"/>
            </a:lvl1pPr>
          </a:lstStyle>
          <a:p>
            <a:endParaRPr lang="en-US" dirty="0"/>
          </a:p>
        </p:txBody>
      </p:sp>
      <p:sp>
        <p:nvSpPr>
          <p:cNvPr id="21" name="Picture Placeholder 8">
            <a:extLst>
              <a:ext uri="{FF2B5EF4-FFF2-40B4-BE49-F238E27FC236}">
                <a16:creationId xmlns:a16="http://schemas.microsoft.com/office/drawing/2014/main" id="{6C8D73EB-347C-4E13-94C8-FA8FADE46559}"/>
              </a:ext>
            </a:extLst>
          </p:cNvPr>
          <p:cNvSpPr>
            <a:spLocks noGrp="1"/>
          </p:cNvSpPr>
          <p:nvPr>
            <p:ph type="pic" sz="quarter" idx="17"/>
          </p:nvPr>
        </p:nvSpPr>
        <p:spPr>
          <a:xfrm>
            <a:off x="4279392" y="4087368"/>
            <a:ext cx="1499616" cy="2194560"/>
          </a:xfrm>
          <a:prstGeom prst="rect">
            <a:avLst/>
          </a:prstGeom>
        </p:spPr>
        <p:txBody>
          <a:bodyPr/>
          <a:lstStyle>
            <a:lvl1pPr>
              <a:defRPr sz="2000"/>
            </a:lvl1pPr>
          </a:lstStyle>
          <a:p>
            <a:endParaRPr lang="en-US" dirty="0"/>
          </a:p>
        </p:txBody>
      </p:sp>
      <p:sp>
        <p:nvSpPr>
          <p:cNvPr id="22" name="Picture Placeholder 8">
            <a:extLst>
              <a:ext uri="{FF2B5EF4-FFF2-40B4-BE49-F238E27FC236}">
                <a16:creationId xmlns:a16="http://schemas.microsoft.com/office/drawing/2014/main" id="{9DFA5C56-9B47-4F87-8E12-30A936274F1B}"/>
              </a:ext>
            </a:extLst>
          </p:cNvPr>
          <p:cNvSpPr>
            <a:spLocks noGrp="1"/>
          </p:cNvSpPr>
          <p:nvPr>
            <p:ph type="pic" sz="quarter" idx="18"/>
          </p:nvPr>
        </p:nvSpPr>
        <p:spPr>
          <a:xfrm>
            <a:off x="6227064" y="4087368"/>
            <a:ext cx="1499616" cy="2194560"/>
          </a:xfrm>
          <a:prstGeom prst="rect">
            <a:avLst/>
          </a:prstGeom>
        </p:spPr>
        <p:txBody>
          <a:bodyPr/>
          <a:lstStyle>
            <a:lvl1pPr>
              <a:defRPr sz="2000"/>
            </a:lvl1pPr>
          </a:lstStyle>
          <a:p>
            <a:endParaRPr lang="en-US" dirty="0"/>
          </a:p>
        </p:txBody>
      </p:sp>
      <p:sp>
        <p:nvSpPr>
          <p:cNvPr id="23" name="Picture Placeholder 8">
            <a:extLst>
              <a:ext uri="{FF2B5EF4-FFF2-40B4-BE49-F238E27FC236}">
                <a16:creationId xmlns:a16="http://schemas.microsoft.com/office/drawing/2014/main" id="{1E3B5888-98ED-48E4-8AA8-5BAB43F8516C}"/>
              </a:ext>
            </a:extLst>
          </p:cNvPr>
          <p:cNvSpPr>
            <a:spLocks noGrp="1"/>
          </p:cNvSpPr>
          <p:nvPr>
            <p:ph type="pic" sz="quarter" idx="19"/>
          </p:nvPr>
        </p:nvSpPr>
        <p:spPr>
          <a:xfrm>
            <a:off x="8174736" y="4087368"/>
            <a:ext cx="1499616" cy="2194560"/>
          </a:xfrm>
          <a:prstGeom prst="rect">
            <a:avLst/>
          </a:prstGeom>
        </p:spPr>
        <p:txBody>
          <a:bodyPr/>
          <a:lstStyle>
            <a:lvl1pPr>
              <a:defRPr sz="2000"/>
            </a:lvl1pPr>
          </a:lstStyle>
          <a:p>
            <a:endParaRPr lang="en-US" dirty="0"/>
          </a:p>
        </p:txBody>
      </p:sp>
      <p:sp>
        <p:nvSpPr>
          <p:cNvPr id="24" name="Picture Placeholder 8">
            <a:extLst>
              <a:ext uri="{FF2B5EF4-FFF2-40B4-BE49-F238E27FC236}">
                <a16:creationId xmlns:a16="http://schemas.microsoft.com/office/drawing/2014/main" id="{569C9EE3-34D1-4DE0-B06C-2F6212F7C329}"/>
              </a:ext>
            </a:extLst>
          </p:cNvPr>
          <p:cNvSpPr>
            <a:spLocks noGrp="1"/>
          </p:cNvSpPr>
          <p:nvPr>
            <p:ph type="pic" sz="quarter" idx="20"/>
          </p:nvPr>
        </p:nvSpPr>
        <p:spPr>
          <a:xfrm>
            <a:off x="10122408" y="4087368"/>
            <a:ext cx="1499616" cy="2194560"/>
          </a:xfrm>
          <a:prstGeom prst="rect">
            <a:avLst/>
          </a:prstGeom>
        </p:spPr>
        <p:txBody>
          <a:bodyPr/>
          <a:lstStyle>
            <a:lvl1pPr>
              <a:defRPr sz="2000"/>
            </a:lvl1pPr>
          </a:lstStyle>
          <a:p>
            <a:endParaRPr lang="en-US" dirty="0"/>
          </a:p>
        </p:txBody>
      </p:sp>
    </p:spTree>
    <p:extLst>
      <p:ext uri="{BB962C8B-B14F-4D97-AF65-F5344CB8AC3E}">
        <p14:creationId xmlns:p14="http://schemas.microsoft.com/office/powerpoint/2010/main" val="1542889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mersive palette Amusements">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3A3BC27-A809-4F76-931E-2DE01059A5AB}"/>
              </a:ext>
            </a:extLst>
          </p:cNvPr>
          <p:cNvSpPr/>
          <p:nvPr userDrawn="1"/>
        </p:nvSpPr>
        <p:spPr>
          <a:xfrm>
            <a:off x="6712974" y="1651000"/>
            <a:ext cx="460459" cy="5207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96A5108-5EBA-43CE-BA4A-DA9EEF5D808A}"/>
              </a:ext>
            </a:extLst>
          </p:cNvPr>
          <p:cNvSpPr/>
          <p:nvPr userDrawn="1"/>
        </p:nvSpPr>
        <p:spPr>
          <a:xfrm>
            <a:off x="9271000" y="0"/>
            <a:ext cx="2921000" cy="5397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2712910-50D0-4906-AB08-F37D02F96D4A}"/>
              </a:ext>
            </a:extLst>
          </p:cNvPr>
          <p:cNvSpPr/>
          <p:nvPr userDrawn="1"/>
        </p:nvSpPr>
        <p:spPr>
          <a:xfrm>
            <a:off x="0" y="2387600"/>
            <a:ext cx="5461000" cy="215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DAC760C-BE23-4DA2-A294-3B5668F8AECA}"/>
              </a:ext>
            </a:extLst>
          </p:cNvPr>
          <p:cNvSpPr/>
          <p:nvPr userDrawn="1"/>
        </p:nvSpPr>
        <p:spPr>
          <a:xfrm>
            <a:off x="228600" y="241300"/>
            <a:ext cx="11772900" cy="640080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379CA9-81D6-424A-8046-4B56E1D25059}"/>
              </a:ext>
            </a:extLst>
          </p:cNvPr>
          <p:cNvSpPr>
            <a:spLocks noGrp="1"/>
          </p:cNvSpPr>
          <p:nvPr>
            <p:ph type="title"/>
          </p:nvPr>
        </p:nvSpPr>
        <p:spPr>
          <a:xfrm>
            <a:off x="457199" y="914400"/>
            <a:ext cx="5605272" cy="1572126"/>
          </a:xfrm>
        </p:spPr>
        <p:txBody>
          <a:bodyPr anchor="ctr" anchorCtr="0"/>
          <a:lstStyle>
            <a:lvl1pPr>
              <a:defRPr>
                <a:solidFill>
                  <a:schemeClr val="bg1"/>
                </a:solidFill>
              </a:defRPr>
            </a:lvl1pPr>
          </a:lstStyle>
          <a:p>
            <a:r>
              <a:rPr lang="en-US" dirty="0"/>
              <a:t>Click to edit Master title style</a:t>
            </a:r>
          </a:p>
        </p:txBody>
      </p:sp>
      <p:sp>
        <p:nvSpPr>
          <p:cNvPr id="10" name="Text Placeholder 9">
            <a:extLst>
              <a:ext uri="{FF2B5EF4-FFF2-40B4-BE49-F238E27FC236}">
                <a16:creationId xmlns:a16="http://schemas.microsoft.com/office/drawing/2014/main" id="{2A60302F-65DB-4E93-B6C3-49E64C44FB53}"/>
              </a:ext>
            </a:extLst>
          </p:cNvPr>
          <p:cNvSpPr>
            <a:spLocks noGrp="1"/>
          </p:cNvSpPr>
          <p:nvPr>
            <p:ph type="body" sz="quarter" idx="14" hasCustomPrompt="1"/>
          </p:nvPr>
        </p:nvSpPr>
        <p:spPr>
          <a:xfrm>
            <a:off x="457200" y="3072384"/>
            <a:ext cx="4946904" cy="2871216"/>
          </a:xfrm>
          <a:prstGeom prst="rect">
            <a:avLst/>
          </a:prstGeom>
        </p:spPr>
        <p:txBody>
          <a:bodyPr/>
          <a:lstStyle>
            <a:lvl1pPr marL="0" indent="0">
              <a:lnSpc>
                <a:spcPts val="3000"/>
              </a:lnSpc>
              <a:spcBef>
                <a:spcPts val="0"/>
              </a:spcBef>
              <a:buNone/>
              <a:defRPr sz="18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text</a:t>
            </a:r>
          </a:p>
        </p:txBody>
      </p:sp>
      <p:sp>
        <p:nvSpPr>
          <p:cNvPr id="7" name="Picture Placeholder 6">
            <a:extLst>
              <a:ext uri="{FF2B5EF4-FFF2-40B4-BE49-F238E27FC236}">
                <a16:creationId xmlns:a16="http://schemas.microsoft.com/office/drawing/2014/main" id="{9A66F217-0E52-4AD8-82BA-AB332C59638C}"/>
              </a:ext>
            </a:extLst>
          </p:cNvPr>
          <p:cNvSpPr>
            <a:spLocks noGrp="1"/>
          </p:cNvSpPr>
          <p:nvPr>
            <p:ph type="pic" sz="quarter" idx="15"/>
          </p:nvPr>
        </p:nvSpPr>
        <p:spPr>
          <a:xfrm>
            <a:off x="7178040" y="457200"/>
            <a:ext cx="4562856" cy="6400800"/>
          </a:xfrm>
          <a:prstGeom prst="rect">
            <a:avLst/>
          </a:prstGeom>
          <a:solidFill>
            <a:schemeClr val="accent5">
              <a:lumMod val="20000"/>
              <a:lumOff val="80000"/>
            </a:schemeClr>
          </a:solidFill>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403717604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1/18/2022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263488725"/>
      </p:ext>
    </p:extLst>
  </p:cSld>
  <p:clrMap bg1="lt1" tx1="dk1" bg2="lt2" tx2="dk2" accent1="accent1" accent2="accent2" accent3="accent3" accent4="accent4" accent5="accent5" accent6="accent6" hlink="hlink" folHlink="folHlink"/>
  <p:sldLayoutIdLst>
    <p:sldLayoutId id="2147483688" r:id="rId1"/>
    <p:sldLayoutId id="2147483700" r:id="rId2"/>
    <p:sldLayoutId id="2147483701" r:id="rId3"/>
    <p:sldLayoutId id="2147483702" r:id="rId4"/>
    <p:sldLayoutId id="2147483662" r:id="rId5"/>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1/18/2022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911603562"/>
      </p:ext>
    </p:extLst>
  </p:cSld>
  <p:clrMap bg1="lt1" tx1="dk1" bg2="lt2" tx2="dk2" accent1="accent1" accent2="accent2" accent3="accent3" accent4="accent4" accent5="accent5" accent6="accent6" hlink="hlink" folHlink="folHlink"/>
  <p:sldLayoutIdLst>
    <p:sldLayoutId id="2147483729" r:id="rId1"/>
    <p:sldLayoutId id="2147483711" r:id="rId2"/>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1/18/2022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1044508539"/>
      </p:ext>
    </p:extLst>
  </p:cSld>
  <p:clrMap bg1="lt1" tx1="dk1" bg2="lt2" tx2="dk2" accent1="accent1" accent2="accent2" accent3="accent3" accent4="accent4" accent5="accent5" accent6="accent6" hlink="hlink" folHlink="folHlink"/>
  <p:sldLayoutIdLst>
    <p:sldLayoutId id="2147483730" r:id="rId1"/>
    <p:sldLayoutId id="2147483723" r:id="rId2"/>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80DF88-AC53-41A3-8067-D7E6D5DB195F}"/>
              </a:ext>
            </a:extLst>
          </p:cNvPr>
          <p:cNvSpPr>
            <a:spLocks noGrp="1"/>
          </p:cNvSpPr>
          <p:nvPr>
            <p:ph type="title"/>
          </p:nvPr>
        </p:nvSpPr>
        <p:spPr>
          <a:xfrm>
            <a:off x="457199" y="914400"/>
            <a:ext cx="11174819" cy="903767"/>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EA4755C1-18CC-4FD3-A030-3DAF46991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310904-DE8F-4B8E-99C6-5AFA03672FFA}" type="datetimeFigureOut">
              <a:rPr lang="en-US" smtClean="0"/>
              <a:t>1/18/2022</a:t>
            </a:fld>
            <a:endParaRPr lang="en-US" dirty="0"/>
          </a:p>
        </p:txBody>
      </p:sp>
      <p:sp>
        <p:nvSpPr>
          <p:cNvPr id="5" name="Footer Placeholder 4">
            <a:extLst>
              <a:ext uri="{FF2B5EF4-FFF2-40B4-BE49-F238E27FC236}">
                <a16:creationId xmlns:a16="http://schemas.microsoft.com/office/drawing/2014/main" id="{A8E029F1-B791-445F-A184-90CC7A1BEC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D98767-7C9E-42DE-9782-D932A0FF1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FADE3-B84E-4AF7-91CC-AB47E1A43619}" type="slidenum">
              <a:rPr lang="en-US" smtClean="0"/>
              <a:t>‹#›</a:t>
            </a:fld>
            <a:endParaRPr lang="en-US" dirty="0"/>
          </a:p>
        </p:txBody>
      </p:sp>
    </p:spTree>
    <p:extLst>
      <p:ext uri="{BB962C8B-B14F-4D97-AF65-F5344CB8AC3E}">
        <p14:creationId xmlns:p14="http://schemas.microsoft.com/office/powerpoint/2010/main" val="2032013640"/>
      </p:ext>
    </p:extLst>
  </p:cSld>
  <p:clrMap bg1="lt1" tx1="dk1" bg2="lt2" tx2="dk2" accent1="accent1" accent2="accent2" accent3="accent3" accent4="accent4" accent5="accent5" accent6="accent6" hlink="hlink" folHlink="folHlink"/>
  <p:sldLayoutIdLst>
    <p:sldLayoutId id="2147483731" r:id="rId1"/>
    <p:sldLayoutId id="2147483704" r:id="rId2"/>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2" userDrawn="1">
          <p15:clr>
            <a:srgbClr val="F26B43"/>
          </p15:clr>
        </p15:guide>
        <p15:guide id="2" pos="2568" userDrawn="1">
          <p15:clr>
            <a:srgbClr val="F26B43"/>
          </p15:clr>
        </p15:guide>
        <p15:guide id="3" pos="288" userDrawn="1">
          <p15:clr>
            <a:srgbClr val="5ACBF0"/>
          </p15:clr>
        </p15:guide>
        <p15:guide id="4" pos="7392" userDrawn="1">
          <p15:clr>
            <a:srgbClr val="5ACBF0"/>
          </p15:clr>
        </p15:guide>
        <p15:guide id="5" orient="horz" pos="576" userDrawn="1">
          <p15:clr>
            <a:srgbClr val="5ACBF0"/>
          </p15:clr>
        </p15:guide>
        <p15:guide id="6" orient="horz" pos="3744"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bstract image of curvy lines">
            <a:extLst>
              <a:ext uri="{FF2B5EF4-FFF2-40B4-BE49-F238E27FC236}">
                <a16:creationId xmlns:a16="http://schemas.microsoft.com/office/drawing/2014/main" id="{81F59575-96AE-45B0-B1FB-3CFC139E9D12}"/>
              </a:ext>
            </a:extLst>
          </p:cNvPr>
          <p:cNvPicPr>
            <a:picLocks noGrp="1" noChangeAspect="1"/>
          </p:cNvPicPr>
          <p:nvPr>
            <p:ph type="pic" sz="quarter" idx="13"/>
          </p:nvPr>
        </p:nvPicPr>
        <p:blipFill>
          <a:blip r:embed="rId3"/>
          <a:srcRect/>
          <a:stretch/>
        </p:blipFill>
        <p:spPr>
          <a:xfrm>
            <a:off x="225" y="0"/>
            <a:ext cx="12191550" cy="6857999"/>
          </a:xfrm>
        </p:spPr>
      </p:pic>
      <p:sp>
        <p:nvSpPr>
          <p:cNvPr id="4" name="Title 3">
            <a:extLst>
              <a:ext uri="{FF2B5EF4-FFF2-40B4-BE49-F238E27FC236}">
                <a16:creationId xmlns:a16="http://schemas.microsoft.com/office/drawing/2014/main" id="{08347D8D-E852-43D5-858E-2D01BE57FA93}"/>
              </a:ext>
            </a:extLst>
          </p:cNvPr>
          <p:cNvSpPr>
            <a:spLocks noGrp="1"/>
          </p:cNvSpPr>
          <p:nvPr>
            <p:ph type="title"/>
          </p:nvPr>
        </p:nvSpPr>
        <p:spPr>
          <a:xfrm>
            <a:off x="457200" y="4515034"/>
            <a:ext cx="6581554" cy="1371600"/>
          </a:xfrm>
        </p:spPr>
        <p:txBody>
          <a:bodyPr anchor="t" anchorCtr="0">
            <a:normAutofit/>
          </a:bodyPr>
          <a:lstStyle/>
          <a:p>
            <a:r>
              <a:rPr lang="en-US" dirty="0"/>
              <a:t>Understanding and Using</a:t>
            </a:r>
            <a:br>
              <a:rPr lang="en-US" dirty="0"/>
            </a:br>
            <a:r>
              <a:rPr lang="en-US" dirty="0"/>
              <a:t>Google Calendars</a:t>
            </a:r>
          </a:p>
        </p:txBody>
      </p:sp>
      <p:pic>
        <p:nvPicPr>
          <p:cNvPr id="3" name="Picture 2" descr="A computer on a desk&#10;&#10;Description automatically generated with medium confidence">
            <a:extLst>
              <a:ext uri="{FF2B5EF4-FFF2-40B4-BE49-F238E27FC236}">
                <a16:creationId xmlns:a16="http://schemas.microsoft.com/office/drawing/2014/main" id="{BF99FE5F-E724-4755-8E40-A87B5139C0E6}"/>
              </a:ext>
            </a:extLst>
          </p:cNvPr>
          <p:cNvPicPr>
            <a:picLocks noChangeAspect="1"/>
          </p:cNvPicPr>
          <p:nvPr/>
        </p:nvPicPr>
        <p:blipFill>
          <a:blip r:embed="rId4"/>
          <a:stretch>
            <a:fillRect/>
          </a:stretch>
        </p:blipFill>
        <p:spPr>
          <a:xfrm>
            <a:off x="7748336" y="493344"/>
            <a:ext cx="3938015" cy="3005118"/>
          </a:xfrm>
          <a:prstGeom prst="rect">
            <a:avLst/>
          </a:prstGeom>
          <a:ln w="25400">
            <a:solidFill>
              <a:srgbClr val="7030A0"/>
            </a:solidFill>
          </a:ln>
        </p:spPr>
      </p:pic>
    </p:spTree>
    <p:extLst>
      <p:ext uri="{BB962C8B-B14F-4D97-AF65-F5344CB8AC3E}">
        <p14:creationId xmlns:p14="http://schemas.microsoft.com/office/powerpoint/2010/main" val="1558315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Reasons for a Google Calendar</a:t>
            </a:r>
          </a:p>
        </p:txBody>
      </p:sp>
      <p:pic>
        <p:nvPicPr>
          <p:cNvPr id="7" name="Picture 6">
            <a:extLst>
              <a:ext uri="{FF2B5EF4-FFF2-40B4-BE49-F238E27FC236}">
                <a16:creationId xmlns:a16="http://schemas.microsoft.com/office/drawing/2014/main" id="{4EE36BF8-E980-469A-814D-E91B4A9AAE46}"/>
              </a:ext>
            </a:extLst>
          </p:cNvPr>
          <p:cNvPicPr>
            <a:picLocks noChangeAspect="1"/>
          </p:cNvPicPr>
          <p:nvPr/>
        </p:nvPicPr>
        <p:blipFill>
          <a:blip r:embed="rId4"/>
          <a:srcRect/>
          <a:stretch/>
        </p:blipFill>
        <p:spPr>
          <a:xfrm>
            <a:off x="574073" y="2485725"/>
            <a:ext cx="2645357" cy="2118359"/>
          </a:xfrm>
          <a:prstGeom prst="rect">
            <a:avLst/>
          </a:prstGeom>
        </p:spPr>
      </p:pic>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3412958" y="1818167"/>
            <a:ext cx="4645152" cy="4197096"/>
          </a:xfrm>
        </p:spPr>
        <p:txBody>
          <a:bodyPr/>
          <a:lstStyle/>
          <a:p>
            <a:r>
              <a:rPr lang="en-US" dirty="0"/>
              <a:t>Quick and easy to schedule meetings and events.</a:t>
            </a:r>
          </a:p>
          <a:p>
            <a:r>
              <a:rPr lang="en-US" dirty="0"/>
              <a:t>Get reminders about upcoming activities.</a:t>
            </a:r>
          </a:p>
          <a:p>
            <a:r>
              <a:rPr lang="en-US" dirty="0"/>
              <a:t>View on your phone, tablet or even TV.</a:t>
            </a:r>
          </a:p>
          <a:p>
            <a:r>
              <a:rPr lang="en-US" dirty="0"/>
              <a:t>Share with others.</a:t>
            </a:r>
          </a:p>
          <a:p>
            <a:r>
              <a:rPr lang="en-US" dirty="0"/>
              <a:t>View calendars that others have shared with you.</a:t>
            </a:r>
          </a:p>
          <a:p>
            <a:r>
              <a:rPr lang="en-US" dirty="0"/>
              <a:t>Create different calendars for different areas of your life. (Family, u3a, golf club etc)</a:t>
            </a:r>
          </a:p>
          <a:p>
            <a:r>
              <a:rPr lang="en-US" dirty="0"/>
              <a:t>View different views.</a:t>
            </a:r>
          </a:p>
          <a:p>
            <a:r>
              <a:rPr lang="en-US" dirty="0"/>
              <a:t>Works with PC, Android &amp; IOS.</a:t>
            </a:r>
          </a:p>
          <a:p>
            <a:endParaRPr lang="en-US" dirty="0"/>
          </a:p>
        </p:txBody>
      </p:sp>
    </p:spTree>
    <p:extLst>
      <p:ext uri="{BB962C8B-B14F-4D97-AF65-F5344CB8AC3E}">
        <p14:creationId xmlns:p14="http://schemas.microsoft.com/office/powerpoint/2010/main" val="3898511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Create a Google Calendar</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7"/>
            <a:ext cx="7563854" cy="4197096"/>
          </a:xfrm>
        </p:spPr>
        <p:txBody>
          <a:bodyPr lIns="91440" tIns="45720" rIns="91440" bIns="45720" anchor="t"/>
          <a:lstStyle/>
          <a:p>
            <a:r>
              <a:rPr lang="en-US" dirty="0"/>
              <a:t>If you have a Google account, you will already have a default calendar</a:t>
            </a:r>
          </a:p>
          <a:p>
            <a:r>
              <a:rPr lang="en-US" dirty="0"/>
              <a:t>It is easy to create additional calendars – use different </a:t>
            </a:r>
            <a:r>
              <a:rPr lang="en-US" dirty="0" err="1"/>
              <a:t>colours</a:t>
            </a:r>
            <a:r>
              <a:rPr lang="en-US" dirty="0"/>
              <a:t>, view or not view &amp; share.</a:t>
            </a:r>
          </a:p>
          <a:p>
            <a:r>
              <a:rPr lang="en-US" dirty="0"/>
              <a:t>Additional Calendars can only be created from a web browser, not the actual calendar App.</a:t>
            </a:r>
          </a:p>
          <a:p>
            <a:r>
              <a:rPr lang="en-US" dirty="0"/>
              <a:t>In the left hand pane, next to “Other Calendars” click the </a:t>
            </a:r>
            <a:br>
              <a:rPr lang="en-US" dirty="0"/>
            </a:br>
            <a:r>
              <a:rPr lang="en-US" dirty="0"/>
              <a:t>“Add Other Calendars” + sign and then Create New Calendar.  </a:t>
            </a:r>
            <a:br>
              <a:rPr lang="en-US" dirty="0"/>
            </a:br>
            <a:r>
              <a:rPr lang="en-US" dirty="0"/>
              <a:t>Give it a name and Description – Job done!</a:t>
            </a:r>
          </a:p>
          <a:p>
            <a:endParaRPr lang="en-US" dirty="0">
              <a:cs typeface="Segoe UI"/>
            </a:endParaRPr>
          </a:p>
          <a:p>
            <a:r>
              <a:rPr lang="en-US" dirty="0">
                <a:cs typeface="Segoe UI"/>
              </a:rPr>
              <a:t>First though, start here </a:t>
            </a:r>
            <a:r>
              <a:rPr lang="en-US" dirty="0">
                <a:ea typeface="+mn-lt"/>
                <a:cs typeface="+mn-lt"/>
              </a:rPr>
              <a:t>https://calendar.google.com/</a:t>
            </a:r>
          </a:p>
          <a:p>
            <a:endParaRPr lang="en-US" dirty="0">
              <a:cs typeface="Segoe UI"/>
            </a:endParaRPr>
          </a:p>
        </p:txBody>
      </p:sp>
      <p:pic>
        <p:nvPicPr>
          <p:cNvPr id="3" name="Picture 2" descr="Graphical user interface&#10;&#10;Description automatically generated with low confidence">
            <a:extLst>
              <a:ext uri="{FF2B5EF4-FFF2-40B4-BE49-F238E27FC236}">
                <a16:creationId xmlns:a16="http://schemas.microsoft.com/office/drawing/2014/main" id="{B0188A02-079E-4624-A1D3-2C112E1C55A5}"/>
              </a:ext>
            </a:extLst>
          </p:cNvPr>
          <p:cNvPicPr>
            <a:picLocks noChangeAspect="1"/>
          </p:cNvPicPr>
          <p:nvPr/>
        </p:nvPicPr>
        <p:blipFill>
          <a:blip r:embed="rId4"/>
          <a:stretch>
            <a:fillRect/>
          </a:stretch>
        </p:blipFill>
        <p:spPr>
          <a:xfrm>
            <a:off x="8486273" y="1818167"/>
            <a:ext cx="2534004" cy="4448796"/>
          </a:xfrm>
          <a:prstGeom prst="rect">
            <a:avLst/>
          </a:prstGeom>
        </p:spPr>
      </p:pic>
    </p:spTree>
    <p:extLst>
      <p:ext uri="{BB962C8B-B14F-4D97-AF65-F5344CB8AC3E}">
        <p14:creationId xmlns:p14="http://schemas.microsoft.com/office/powerpoint/2010/main" val="237302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Different Views</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7"/>
            <a:ext cx="8341896" cy="564086"/>
          </a:xfrm>
        </p:spPr>
        <p:txBody>
          <a:bodyPr/>
          <a:lstStyle/>
          <a:p>
            <a:r>
              <a:rPr lang="en-US" dirty="0"/>
              <a:t>The Default view for the PC version is Monthly view.  Other views are available.</a:t>
            </a:r>
          </a:p>
        </p:txBody>
      </p:sp>
      <p:pic>
        <p:nvPicPr>
          <p:cNvPr id="3" name="Picture 2" descr="Calendar&#10;&#10;Description automatically generated">
            <a:extLst>
              <a:ext uri="{FF2B5EF4-FFF2-40B4-BE49-F238E27FC236}">
                <a16:creationId xmlns:a16="http://schemas.microsoft.com/office/drawing/2014/main" id="{FE9E31F0-CCDC-4A6F-ADDE-18418EB8E490}"/>
              </a:ext>
            </a:extLst>
          </p:cNvPr>
          <p:cNvPicPr>
            <a:picLocks noChangeAspect="1"/>
          </p:cNvPicPr>
          <p:nvPr/>
        </p:nvPicPr>
        <p:blipFill>
          <a:blip r:embed="rId4"/>
          <a:stretch>
            <a:fillRect/>
          </a:stretch>
        </p:blipFill>
        <p:spPr>
          <a:xfrm>
            <a:off x="254922" y="2312342"/>
            <a:ext cx="7814257" cy="4417499"/>
          </a:xfrm>
          <a:prstGeom prst="rect">
            <a:avLst/>
          </a:prstGeom>
        </p:spPr>
      </p:pic>
    </p:spTree>
    <p:extLst>
      <p:ext uri="{BB962C8B-B14F-4D97-AF65-F5344CB8AC3E}">
        <p14:creationId xmlns:p14="http://schemas.microsoft.com/office/powerpoint/2010/main" val="2728558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Different Views</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7"/>
            <a:ext cx="8341896" cy="564086"/>
          </a:xfrm>
        </p:spPr>
        <p:txBody>
          <a:bodyPr/>
          <a:lstStyle/>
          <a:p>
            <a:r>
              <a:rPr lang="en-US" dirty="0"/>
              <a:t>Weekly view. </a:t>
            </a:r>
          </a:p>
        </p:txBody>
      </p:sp>
      <p:pic>
        <p:nvPicPr>
          <p:cNvPr id="3" name="Picture 2">
            <a:extLst>
              <a:ext uri="{FF2B5EF4-FFF2-40B4-BE49-F238E27FC236}">
                <a16:creationId xmlns:a16="http://schemas.microsoft.com/office/drawing/2014/main" id="{FE9E31F0-CCDC-4A6F-ADDE-18418EB8E490}"/>
              </a:ext>
            </a:extLst>
          </p:cNvPr>
          <p:cNvPicPr>
            <a:picLocks noChangeAspect="1"/>
          </p:cNvPicPr>
          <p:nvPr/>
        </p:nvPicPr>
        <p:blipFill>
          <a:blip r:embed="rId4"/>
          <a:srcRect/>
          <a:stretch/>
        </p:blipFill>
        <p:spPr>
          <a:xfrm>
            <a:off x="254922" y="2314109"/>
            <a:ext cx="7814257" cy="4413964"/>
          </a:xfrm>
          <a:prstGeom prst="rect">
            <a:avLst/>
          </a:prstGeom>
        </p:spPr>
      </p:pic>
    </p:spTree>
    <p:extLst>
      <p:ext uri="{BB962C8B-B14F-4D97-AF65-F5344CB8AC3E}">
        <p14:creationId xmlns:p14="http://schemas.microsoft.com/office/powerpoint/2010/main" val="2361256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Different Views</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7"/>
            <a:ext cx="8341896" cy="564086"/>
          </a:xfrm>
        </p:spPr>
        <p:txBody>
          <a:bodyPr/>
          <a:lstStyle/>
          <a:p>
            <a:r>
              <a:rPr lang="en-US" dirty="0"/>
              <a:t>Daily view. </a:t>
            </a:r>
          </a:p>
        </p:txBody>
      </p:sp>
      <p:pic>
        <p:nvPicPr>
          <p:cNvPr id="3" name="Picture 2">
            <a:extLst>
              <a:ext uri="{FF2B5EF4-FFF2-40B4-BE49-F238E27FC236}">
                <a16:creationId xmlns:a16="http://schemas.microsoft.com/office/drawing/2014/main" id="{FE9E31F0-CCDC-4A6F-ADDE-18418EB8E490}"/>
              </a:ext>
            </a:extLst>
          </p:cNvPr>
          <p:cNvPicPr>
            <a:picLocks noChangeAspect="1"/>
          </p:cNvPicPr>
          <p:nvPr/>
        </p:nvPicPr>
        <p:blipFill>
          <a:blip r:embed="rId4"/>
          <a:srcRect/>
          <a:stretch/>
        </p:blipFill>
        <p:spPr>
          <a:xfrm>
            <a:off x="254922" y="2314109"/>
            <a:ext cx="7814256" cy="4413964"/>
          </a:xfrm>
          <a:prstGeom prst="rect">
            <a:avLst/>
          </a:prstGeom>
        </p:spPr>
      </p:pic>
    </p:spTree>
    <p:extLst>
      <p:ext uri="{BB962C8B-B14F-4D97-AF65-F5344CB8AC3E}">
        <p14:creationId xmlns:p14="http://schemas.microsoft.com/office/powerpoint/2010/main" val="1787867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Different Views</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7"/>
            <a:ext cx="8341896" cy="564086"/>
          </a:xfrm>
        </p:spPr>
        <p:txBody>
          <a:bodyPr/>
          <a:lstStyle/>
          <a:p>
            <a:r>
              <a:rPr lang="en-US" dirty="0"/>
              <a:t>Schedule view.  Works well for your phone </a:t>
            </a:r>
          </a:p>
        </p:txBody>
      </p:sp>
      <p:pic>
        <p:nvPicPr>
          <p:cNvPr id="3" name="Picture 2">
            <a:extLst>
              <a:ext uri="{FF2B5EF4-FFF2-40B4-BE49-F238E27FC236}">
                <a16:creationId xmlns:a16="http://schemas.microsoft.com/office/drawing/2014/main" id="{FE9E31F0-CCDC-4A6F-ADDE-18418EB8E490}"/>
              </a:ext>
            </a:extLst>
          </p:cNvPr>
          <p:cNvPicPr>
            <a:picLocks noChangeAspect="1"/>
          </p:cNvPicPr>
          <p:nvPr/>
        </p:nvPicPr>
        <p:blipFill>
          <a:blip r:embed="rId4"/>
          <a:srcRect/>
          <a:stretch/>
        </p:blipFill>
        <p:spPr>
          <a:xfrm>
            <a:off x="254922" y="2314109"/>
            <a:ext cx="7814256" cy="4413963"/>
          </a:xfrm>
          <a:prstGeom prst="rect">
            <a:avLst/>
          </a:prstGeom>
        </p:spPr>
      </p:pic>
    </p:spTree>
    <p:extLst>
      <p:ext uri="{BB962C8B-B14F-4D97-AF65-F5344CB8AC3E}">
        <p14:creationId xmlns:p14="http://schemas.microsoft.com/office/powerpoint/2010/main" val="2928478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SHARE a Google Calendar</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7"/>
            <a:ext cx="8341896" cy="4197096"/>
          </a:xfrm>
        </p:spPr>
        <p:txBody>
          <a:bodyPr/>
          <a:lstStyle/>
          <a:p>
            <a:r>
              <a:rPr lang="en-US" dirty="0"/>
              <a:t>Sharing Calendars is a great way to keep your life organized. One thing my wife has embraced….. </a:t>
            </a:r>
            <a:r>
              <a:rPr lang="en-GB" dirty="0"/>
              <a:t>🙂</a:t>
            </a:r>
          </a:p>
          <a:p>
            <a:r>
              <a:rPr lang="en-GB" dirty="0"/>
              <a:t>Select the calendar in the left pane then the 3 dots &amp; “Settings and Sharing”.</a:t>
            </a:r>
          </a:p>
          <a:p>
            <a:r>
              <a:rPr lang="en-GB" dirty="0"/>
              <a:t>Make available to the Public(!) or “Share with Specific People”.</a:t>
            </a:r>
          </a:p>
          <a:p>
            <a:r>
              <a:rPr lang="en-GB" dirty="0"/>
              <a:t>					    Add their email address.</a:t>
            </a:r>
          </a:p>
          <a:p>
            <a:r>
              <a:rPr lang="en-GB" dirty="0"/>
              <a:t>					    Select their access levels.</a:t>
            </a:r>
          </a:p>
          <a:p>
            <a:r>
              <a:rPr lang="en-GB" dirty="0"/>
              <a:t>					    Click send.</a:t>
            </a:r>
            <a:endParaRPr lang="en-US" dirty="0"/>
          </a:p>
          <a:p>
            <a:endParaRPr lang="en-US" dirty="0"/>
          </a:p>
        </p:txBody>
      </p:sp>
      <p:pic>
        <p:nvPicPr>
          <p:cNvPr id="3" name="Picture 2" descr="Graphical user interface, application, Teams&#10;&#10;Description automatically generated">
            <a:extLst>
              <a:ext uri="{FF2B5EF4-FFF2-40B4-BE49-F238E27FC236}">
                <a16:creationId xmlns:a16="http://schemas.microsoft.com/office/drawing/2014/main" id="{EF967188-9D2B-4226-8B1F-4D99F3C328E4}"/>
              </a:ext>
            </a:extLst>
          </p:cNvPr>
          <p:cNvPicPr>
            <a:picLocks noChangeAspect="1"/>
          </p:cNvPicPr>
          <p:nvPr/>
        </p:nvPicPr>
        <p:blipFill>
          <a:blip r:embed="rId4"/>
          <a:stretch>
            <a:fillRect/>
          </a:stretch>
        </p:blipFill>
        <p:spPr>
          <a:xfrm>
            <a:off x="457199" y="3429000"/>
            <a:ext cx="4725059" cy="2124371"/>
          </a:xfrm>
          <a:prstGeom prst="rect">
            <a:avLst/>
          </a:prstGeom>
          <a:ln w="25400">
            <a:solidFill>
              <a:srgbClr val="002060"/>
            </a:solidFill>
          </a:ln>
        </p:spPr>
      </p:pic>
      <p:pic>
        <p:nvPicPr>
          <p:cNvPr id="7" name="Picture 6" descr="Graphical user interface, text, application, chat or text message&#10;&#10;Description automatically generated">
            <a:extLst>
              <a:ext uri="{FF2B5EF4-FFF2-40B4-BE49-F238E27FC236}">
                <a16:creationId xmlns:a16="http://schemas.microsoft.com/office/drawing/2014/main" id="{9C0E161E-37CC-4754-B9E3-87473B03C80C}"/>
              </a:ext>
            </a:extLst>
          </p:cNvPr>
          <p:cNvPicPr>
            <a:picLocks noChangeAspect="1"/>
          </p:cNvPicPr>
          <p:nvPr/>
        </p:nvPicPr>
        <p:blipFill>
          <a:blip r:embed="rId5"/>
          <a:stretch>
            <a:fillRect/>
          </a:stretch>
        </p:blipFill>
        <p:spPr>
          <a:xfrm>
            <a:off x="3140943" y="4491185"/>
            <a:ext cx="4305901" cy="1505160"/>
          </a:xfrm>
          <a:prstGeom prst="rect">
            <a:avLst/>
          </a:prstGeom>
          <a:ln w="25400">
            <a:solidFill>
              <a:srgbClr val="002060"/>
            </a:solidFill>
          </a:ln>
        </p:spPr>
      </p:pic>
    </p:spTree>
    <p:extLst>
      <p:ext uri="{BB962C8B-B14F-4D97-AF65-F5344CB8AC3E}">
        <p14:creationId xmlns:p14="http://schemas.microsoft.com/office/powerpoint/2010/main" val="4267553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Create an Event</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7"/>
            <a:ext cx="8341896" cy="4197096"/>
          </a:xfrm>
        </p:spPr>
        <p:txBody>
          <a:bodyPr/>
          <a:lstStyle/>
          <a:p>
            <a:r>
              <a:rPr lang="en-US" dirty="0"/>
              <a:t>There are plenty of ways to create an event:</a:t>
            </a:r>
          </a:p>
          <a:p>
            <a:endParaRPr lang="en-US" dirty="0"/>
          </a:p>
          <a:p>
            <a:r>
              <a:rPr lang="en-US" dirty="0"/>
              <a:t>Click an empty time in your calendar.</a:t>
            </a:r>
          </a:p>
          <a:p>
            <a:r>
              <a:rPr lang="en-US" dirty="0"/>
              <a:t>Click the Create Button.</a:t>
            </a:r>
          </a:p>
          <a:p>
            <a:r>
              <a:rPr lang="en-US" dirty="0"/>
              <a:t>Click an empty date in your calendar.</a:t>
            </a:r>
          </a:p>
          <a:p>
            <a:r>
              <a:rPr lang="en-US" dirty="0"/>
              <a:t>From a Gmail message: Select the message, 3 dots, create event.</a:t>
            </a:r>
          </a:p>
          <a:p>
            <a:r>
              <a:rPr lang="en-US" dirty="0"/>
              <a:t>In a different Calendar: Start to create the event, near the bottom, select the</a:t>
            </a:r>
          </a:p>
          <a:p>
            <a:r>
              <a:rPr lang="en-US" dirty="0"/>
              <a:t>Calendar you want to use.</a:t>
            </a:r>
          </a:p>
        </p:txBody>
      </p:sp>
    </p:spTree>
    <p:extLst>
      <p:ext uri="{BB962C8B-B14F-4D97-AF65-F5344CB8AC3E}">
        <p14:creationId xmlns:p14="http://schemas.microsoft.com/office/powerpoint/2010/main" val="3507698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Create an “All Day” Event</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6"/>
            <a:ext cx="8341896" cy="1200329"/>
          </a:xfrm>
        </p:spPr>
        <p:txBody>
          <a:bodyPr/>
          <a:lstStyle/>
          <a:p>
            <a:r>
              <a:rPr lang="en-US" dirty="0"/>
              <a:t>Depending on your view:  Monthly view “All Day” is </a:t>
            </a:r>
          </a:p>
          <a:p>
            <a:r>
              <a:rPr lang="en-US" dirty="0"/>
              <a:t>the default. (Click Add Time If you don’t want an </a:t>
            </a:r>
          </a:p>
          <a:p>
            <a:r>
              <a:rPr lang="en-US" dirty="0"/>
              <a:t>“all day” event.</a:t>
            </a:r>
            <a:br>
              <a:rPr lang="en-US" dirty="0"/>
            </a:br>
            <a:r>
              <a:rPr lang="en-US" dirty="0"/>
              <a:t>Click the date and then select “All Day”.</a:t>
            </a:r>
          </a:p>
        </p:txBody>
      </p:sp>
      <p:pic>
        <p:nvPicPr>
          <p:cNvPr id="3" name="Picture 2" descr="Graphical user interface, text, application&#10;&#10;Description automatically generated">
            <a:extLst>
              <a:ext uri="{FF2B5EF4-FFF2-40B4-BE49-F238E27FC236}">
                <a16:creationId xmlns:a16="http://schemas.microsoft.com/office/drawing/2014/main" id="{F586BCB1-6729-4C3E-AE68-A2E7E74D2258}"/>
              </a:ext>
            </a:extLst>
          </p:cNvPr>
          <p:cNvPicPr>
            <a:picLocks noChangeAspect="1"/>
          </p:cNvPicPr>
          <p:nvPr/>
        </p:nvPicPr>
        <p:blipFill>
          <a:blip r:embed="rId4"/>
          <a:stretch>
            <a:fillRect/>
          </a:stretch>
        </p:blipFill>
        <p:spPr>
          <a:xfrm>
            <a:off x="457199" y="3839506"/>
            <a:ext cx="4296375" cy="2648320"/>
          </a:xfrm>
          <a:prstGeom prst="rect">
            <a:avLst/>
          </a:prstGeom>
        </p:spPr>
      </p:pic>
      <p:sp>
        <p:nvSpPr>
          <p:cNvPr id="5" name="TextBox 4">
            <a:extLst>
              <a:ext uri="{FF2B5EF4-FFF2-40B4-BE49-F238E27FC236}">
                <a16:creationId xmlns:a16="http://schemas.microsoft.com/office/drawing/2014/main" id="{8D86BB71-CE71-48AA-98FA-1B1912F24A66}"/>
              </a:ext>
            </a:extLst>
          </p:cNvPr>
          <p:cNvSpPr txBox="1"/>
          <p:nvPr/>
        </p:nvSpPr>
        <p:spPr>
          <a:xfrm>
            <a:off x="7579895" y="2592555"/>
            <a:ext cx="3553326" cy="1200329"/>
          </a:xfrm>
          <a:prstGeom prst="rect">
            <a:avLst/>
          </a:prstGeom>
          <a:noFill/>
        </p:spPr>
        <p:txBody>
          <a:bodyPr wrap="square" rtlCol="0">
            <a:spAutoFit/>
          </a:bodyPr>
          <a:lstStyle/>
          <a:p>
            <a:r>
              <a:rPr lang="en-US" dirty="0">
                <a:solidFill>
                  <a:schemeClr val="bg1"/>
                </a:solidFill>
              </a:rPr>
              <a:t>Daily view, “All Day” is not the default. In which case start to create the event, and then click the time fields to edit the times.</a:t>
            </a:r>
          </a:p>
        </p:txBody>
      </p:sp>
      <p:pic>
        <p:nvPicPr>
          <p:cNvPr id="10" name="Picture 9" descr="Graphical user interface, text, application&#10;&#10;Description automatically generated">
            <a:extLst>
              <a:ext uri="{FF2B5EF4-FFF2-40B4-BE49-F238E27FC236}">
                <a16:creationId xmlns:a16="http://schemas.microsoft.com/office/drawing/2014/main" id="{8F62FD17-5678-4573-A19D-0FECDC505760}"/>
              </a:ext>
            </a:extLst>
          </p:cNvPr>
          <p:cNvPicPr>
            <a:picLocks noChangeAspect="1"/>
          </p:cNvPicPr>
          <p:nvPr/>
        </p:nvPicPr>
        <p:blipFill>
          <a:blip r:embed="rId5"/>
          <a:stretch>
            <a:fillRect/>
          </a:stretch>
        </p:blipFill>
        <p:spPr>
          <a:xfrm>
            <a:off x="7176544" y="4163230"/>
            <a:ext cx="4191585" cy="2324424"/>
          </a:xfrm>
          <a:prstGeom prst="rect">
            <a:avLst/>
          </a:prstGeom>
        </p:spPr>
      </p:pic>
      <p:sp>
        <p:nvSpPr>
          <p:cNvPr id="11" name="Rectangle 10">
            <a:extLst>
              <a:ext uri="{FF2B5EF4-FFF2-40B4-BE49-F238E27FC236}">
                <a16:creationId xmlns:a16="http://schemas.microsoft.com/office/drawing/2014/main" id="{452447B2-8407-471F-B2C1-0FA33618E6FC}"/>
              </a:ext>
            </a:extLst>
          </p:cNvPr>
          <p:cNvSpPr/>
          <p:nvPr/>
        </p:nvSpPr>
        <p:spPr>
          <a:xfrm>
            <a:off x="8967537" y="5614737"/>
            <a:ext cx="1411705" cy="32886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37271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33158"/>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Create a REPEATING Event</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6"/>
            <a:ext cx="8341896" cy="1200329"/>
          </a:xfrm>
        </p:spPr>
        <p:txBody>
          <a:bodyPr/>
          <a:lstStyle/>
          <a:p>
            <a:r>
              <a:rPr lang="en-US" dirty="0"/>
              <a:t>By default, events are one only ie they do not repeat, it is possible to make them recurring events.</a:t>
            </a:r>
          </a:p>
          <a:p>
            <a:r>
              <a:rPr lang="en-US" dirty="0"/>
              <a:t>Click the “Doesn’t Repeat” link to select, either from predetermined dates or a custom repeat sequence.</a:t>
            </a:r>
          </a:p>
        </p:txBody>
      </p:sp>
      <p:pic>
        <p:nvPicPr>
          <p:cNvPr id="7" name="Picture 6" descr="Graphical user interface, text, application, email&#10;&#10;Description automatically generated">
            <a:extLst>
              <a:ext uri="{FF2B5EF4-FFF2-40B4-BE49-F238E27FC236}">
                <a16:creationId xmlns:a16="http://schemas.microsoft.com/office/drawing/2014/main" id="{58906754-DEB8-4199-BBA2-20DCF75996DF}"/>
              </a:ext>
            </a:extLst>
          </p:cNvPr>
          <p:cNvPicPr>
            <a:picLocks noChangeAspect="1"/>
          </p:cNvPicPr>
          <p:nvPr/>
        </p:nvPicPr>
        <p:blipFill>
          <a:blip r:embed="rId4"/>
          <a:stretch>
            <a:fillRect/>
          </a:stretch>
        </p:blipFill>
        <p:spPr>
          <a:xfrm>
            <a:off x="457199" y="3329108"/>
            <a:ext cx="4334480" cy="2667372"/>
          </a:xfrm>
          <a:prstGeom prst="rect">
            <a:avLst/>
          </a:prstGeom>
          <a:ln w="25400">
            <a:solidFill>
              <a:srgbClr val="8C5896"/>
            </a:solidFill>
          </a:ln>
        </p:spPr>
      </p:pic>
      <p:sp>
        <p:nvSpPr>
          <p:cNvPr id="12" name="Rectangle 11">
            <a:extLst>
              <a:ext uri="{FF2B5EF4-FFF2-40B4-BE49-F238E27FC236}">
                <a16:creationId xmlns:a16="http://schemas.microsoft.com/office/drawing/2014/main" id="{7BD00716-7732-4D2B-87A3-8659B8246A81}"/>
              </a:ext>
            </a:extLst>
          </p:cNvPr>
          <p:cNvSpPr/>
          <p:nvPr/>
        </p:nvSpPr>
        <p:spPr>
          <a:xfrm>
            <a:off x="986589" y="5061281"/>
            <a:ext cx="1018674" cy="22458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Graphical user interface, application&#10;&#10;Description automatically generated">
            <a:extLst>
              <a:ext uri="{FF2B5EF4-FFF2-40B4-BE49-F238E27FC236}">
                <a16:creationId xmlns:a16="http://schemas.microsoft.com/office/drawing/2014/main" id="{956D52AA-FC20-4A00-8451-34A21CFC7A92}"/>
              </a:ext>
            </a:extLst>
          </p:cNvPr>
          <p:cNvPicPr>
            <a:picLocks noChangeAspect="1"/>
          </p:cNvPicPr>
          <p:nvPr/>
        </p:nvPicPr>
        <p:blipFill>
          <a:blip r:embed="rId5"/>
          <a:stretch>
            <a:fillRect/>
          </a:stretch>
        </p:blipFill>
        <p:spPr>
          <a:xfrm>
            <a:off x="5644877" y="3329108"/>
            <a:ext cx="2715004" cy="2857899"/>
          </a:xfrm>
          <a:prstGeom prst="rect">
            <a:avLst/>
          </a:prstGeom>
          <a:ln w="25400">
            <a:solidFill>
              <a:srgbClr val="8C5896"/>
            </a:solidFill>
          </a:ln>
        </p:spPr>
      </p:pic>
      <p:sp>
        <p:nvSpPr>
          <p:cNvPr id="15" name="Rectangle 14">
            <a:extLst>
              <a:ext uri="{FF2B5EF4-FFF2-40B4-BE49-F238E27FC236}">
                <a16:creationId xmlns:a16="http://schemas.microsoft.com/office/drawing/2014/main" id="{0C28E4A8-F54D-4CBB-9A7D-FB2FCBADF9B1}"/>
              </a:ext>
            </a:extLst>
          </p:cNvPr>
          <p:cNvSpPr/>
          <p:nvPr/>
        </p:nvSpPr>
        <p:spPr>
          <a:xfrm>
            <a:off x="6198401" y="3702895"/>
            <a:ext cx="2161480" cy="238508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32034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33158"/>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Give it some </a:t>
            </a:r>
            <a:r>
              <a:rPr lang="en-US" dirty="0" err="1"/>
              <a:t>Colour</a:t>
            </a:r>
            <a:endParaRPr lang="en-US" dirty="0"/>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6"/>
            <a:ext cx="6878444" cy="1200329"/>
          </a:xfrm>
        </p:spPr>
        <p:txBody>
          <a:bodyPr/>
          <a:lstStyle/>
          <a:p>
            <a:r>
              <a:rPr lang="en-US" dirty="0"/>
              <a:t>By default, events take on the </a:t>
            </a:r>
            <a:r>
              <a:rPr lang="en-US" dirty="0" err="1"/>
              <a:t>colour</a:t>
            </a:r>
            <a:r>
              <a:rPr lang="en-US" dirty="0"/>
              <a:t> of the calendar you are using, either in a </a:t>
            </a:r>
            <a:r>
              <a:rPr lang="en-US" dirty="0" err="1"/>
              <a:t>coloured</a:t>
            </a:r>
            <a:r>
              <a:rPr lang="en-US" dirty="0"/>
              <a:t> block for an all day event or a small dot for a timed event.</a:t>
            </a:r>
          </a:p>
          <a:p>
            <a:r>
              <a:rPr lang="en-US" dirty="0"/>
              <a:t>You can change the </a:t>
            </a:r>
            <a:r>
              <a:rPr lang="en-US" dirty="0" err="1"/>
              <a:t>colour</a:t>
            </a:r>
            <a:r>
              <a:rPr lang="en-US" dirty="0"/>
              <a:t> as you create an event, or right click to select a new </a:t>
            </a:r>
            <a:r>
              <a:rPr lang="en-US" dirty="0" err="1"/>
              <a:t>colour</a:t>
            </a:r>
            <a:r>
              <a:rPr lang="en-US" dirty="0"/>
              <a:t> for an event you’ve saved already.</a:t>
            </a:r>
          </a:p>
        </p:txBody>
      </p:sp>
      <p:pic>
        <p:nvPicPr>
          <p:cNvPr id="10" name="Picture 9" descr="Chart, bubble chart&#10;&#10;Description automatically generated">
            <a:extLst>
              <a:ext uri="{FF2B5EF4-FFF2-40B4-BE49-F238E27FC236}">
                <a16:creationId xmlns:a16="http://schemas.microsoft.com/office/drawing/2014/main" id="{52023CB1-D4F9-4504-B09F-73BFCE1541F6}"/>
              </a:ext>
            </a:extLst>
          </p:cNvPr>
          <p:cNvPicPr>
            <a:picLocks noChangeAspect="1"/>
          </p:cNvPicPr>
          <p:nvPr/>
        </p:nvPicPr>
        <p:blipFill>
          <a:blip r:embed="rId4"/>
          <a:stretch>
            <a:fillRect/>
          </a:stretch>
        </p:blipFill>
        <p:spPr>
          <a:xfrm>
            <a:off x="8388539" y="5370257"/>
            <a:ext cx="2046156" cy="1339832"/>
          </a:xfrm>
          <a:prstGeom prst="rect">
            <a:avLst/>
          </a:prstGeom>
        </p:spPr>
      </p:pic>
      <p:pic>
        <p:nvPicPr>
          <p:cNvPr id="13" name="Picture 12" descr="Graphical user interface, text, application&#10;&#10;Description automatically generated">
            <a:extLst>
              <a:ext uri="{FF2B5EF4-FFF2-40B4-BE49-F238E27FC236}">
                <a16:creationId xmlns:a16="http://schemas.microsoft.com/office/drawing/2014/main" id="{1F82E08F-2A85-43FB-8649-6D916932EE6E}"/>
              </a:ext>
            </a:extLst>
          </p:cNvPr>
          <p:cNvPicPr>
            <a:picLocks noChangeAspect="1"/>
          </p:cNvPicPr>
          <p:nvPr/>
        </p:nvPicPr>
        <p:blipFill>
          <a:blip r:embed="rId5"/>
          <a:stretch>
            <a:fillRect/>
          </a:stretch>
        </p:blipFill>
        <p:spPr>
          <a:xfrm>
            <a:off x="8388539" y="202497"/>
            <a:ext cx="3431572" cy="5029421"/>
          </a:xfrm>
          <a:prstGeom prst="rect">
            <a:avLst/>
          </a:prstGeom>
        </p:spPr>
      </p:pic>
      <p:pic>
        <p:nvPicPr>
          <p:cNvPr id="17" name="Picture 16" descr="Text&#10;&#10;Description automatically generated">
            <a:extLst>
              <a:ext uri="{FF2B5EF4-FFF2-40B4-BE49-F238E27FC236}">
                <a16:creationId xmlns:a16="http://schemas.microsoft.com/office/drawing/2014/main" id="{A14E8C61-BC7A-4F1E-AB1C-4BC5CF038CEA}"/>
              </a:ext>
            </a:extLst>
          </p:cNvPr>
          <p:cNvPicPr>
            <a:picLocks noChangeAspect="1"/>
          </p:cNvPicPr>
          <p:nvPr/>
        </p:nvPicPr>
        <p:blipFill>
          <a:blip r:embed="rId6"/>
          <a:stretch>
            <a:fillRect/>
          </a:stretch>
        </p:blipFill>
        <p:spPr>
          <a:xfrm>
            <a:off x="457199" y="3839506"/>
            <a:ext cx="7334890" cy="2784824"/>
          </a:xfrm>
          <a:prstGeom prst="rect">
            <a:avLst/>
          </a:prstGeom>
        </p:spPr>
      </p:pic>
    </p:spTree>
    <p:extLst>
      <p:ext uri="{BB962C8B-B14F-4D97-AF65-F5344CB8AC3E}">
        <p14:creationId xmlns:p14="http://schemas.microsoft.com/office/powerpoint/2010/main" val="83451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33158"/>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INVITING OTHERS, Notifications and Updates</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5"/>
            <a:ext cx="6878444" cy="4510446"/>
          </a:xfrm>
        </p:spPr>
        <p:txBody>
          <a:bodyPr/>
          <a:lstStyle/>
          <a:p>
            <a:r>
              <a:rPr lang="en-US" dirty="0"/>
              <a:t>When you create an event, you can invite others. The system will automatically send them an invite when you save the event. (Next Slide) You can if you wish, email them as well.</a:t>
            </a:r>
          </a:p>
          <a:p>
            <a:r>
              <a:rPr lang="en-US" dirty="0"/>
              <a:t>If you change any details of the event, any changes you make will be reflected on their calendars.  As before, you could email them as well if you wish to make it a bit more personal.</a:t>
            </a:r>
          </a:p>
          <a:p>
            <a:r>
              <a:rPr lang="en-US" dirty="0"/>
              <a:t>Google Calendar all always send notification emails to guests who don’t use Google calendar.</a:t>
            </a:r>
          </a:p>
          <a:p>
            <a:endParaRPr lang="en-US" dirty="0"/>
          </a:p>
          <a:p>
            <a:r>
              <a:rPr lang="en-US" dirty="0"/>
              <a:t>In my screenshot here, both myself (the organizer) and the guest – the lovely Sandra Lane have accepted and agreed to go – Little green tick.</a:t>
            </a:r>
          </a:p>
        </p:txBody>
      </p:sp>
      <p:pic>
        <p:nvPicPr>
          <p:cNvPr id="3" name="Picture 2" descr="Graphical user interface, application&#10;&#10;Description automatically generated">
            <a:extLst>
              <a:ext uri="{FF2B5EF4-FFF2-40B4-BE49-F238E27FC236}">
                <a16:creationId xmlns:a16="http://schemas.microsoft.com/office/drawing/2014/main" id="{ED4C3511-C173-48F0-8F0E-618B54DCB4CC}"/>
              </a:ext>
            </a:extLst>
          </p:cNvPr>
          <p:cNvPicPr>
            <a:picLocks noChangeAspect="1"/>
          </p:cNvPicPr>
          <p:nvPr/>
        </p:nvPicPr>
        <p:blipFill>
          <a:blip r:embed="rId4"/>
          <a:stretch>
            <a:fillRect/>
          </a:stretch>
        </p:blipFill>
        <p:spPr>
          <a:xfrm>
            <a:off x="7483524" y="2216716"/>
            <a:ext cx="4363059" cy="4296375"/>
          </a:xfrm>
          <a:prstGeom prst="rect">
            <a:avLst/>
          </a:prstGeom>
        </p:spPr>
      </p:pic>
      <p:sp>
        <p:nvSpPr>
          <p:cNvPr id="2" name="Arrow: Right 1">
            <a:extLst>
              <a:ext uri="{FF2B5EF4-FFF2-40B4-BE49-F238E27FC236}">
                <a16:creationId xmlns:a16="http://schemas.microsoft.com/office/drawing/2014/main" id="{B858150E-8535-4E21-A738-ECFB87E38FFC}"/>
              </a:ext>
            </a:extLst>
          </p:cNvPr>
          <p:cNvSpPr/>
          <p:nvPr/>
        </p:nvSpPr>
        <p:spPr>
          <a:xfrm>
            <a:off x="7636042" y="5205665"/>
            <a:ext cx="441158" cy="176459"/>
          </a:xfrm>
          <a:prstGeom prst="rightArrow">
            <a:avLst/>
          </a:prstGeom>
          <a:solidFill>
            <a:srgbClr val="FF000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B8A22AE4-519F-4C8A-BD6F-61C0C6955CEA}"/>
              </a:ext>
            </a:extLst>
          </p:cNvPr>
          <p:cNvSpPr/>
          <p:nvPr/>
        </p:nvSpPr>
        <p:spPr>
          <a:xfrm>
            <a:off x="10636663" y="4144273"/>
            <a:ext cx="1443789" cy="144378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55508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33158"/>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8F92C0E2-22DB-48EF-B397-8F308A0C7EFE}"/>
              </a:ext>
            </a:extLst>
          </p:cNvPr>
          <p:cNvSpPr>
            <a:spLocks noGrp="1"/>
          </p:cNvSpPr>
          <p:nvPr>
            <p:ph type="title"/>
          </p:nvPr>
        </p:nvSpPr>
        <p:spPr/>
        <p:txBody>
          <a:bodyPr/>
          <a:lstStyle/>
          <a:p>
            <a:endParaRPr lang="en-GB"/>
          </a:p>
        </p:txBody>
      </p:sp>
      <p:pic>
        <p:nvPicPr>
          <p:cNvPr id="12" name="Picture 11" descr="Graphical user interface, text, application&#10;&#10;Description automatically generated">
            <a:extLst>
              <a:ext uri="{FF2B5EF4-FFF2-40B4-BE49-F238E27FC236}">
                <a16:creationId xmlns:a16="http://schemas.microsoft.com/office/drawing/2014/main" id="{5EC41E5A-CFE2-4136-BB8B-19DC9F00F9A1}"/>
              </a:ext>
            </a:extLst>
          </p:cNvPr>
          <p:cNvPicPr>
            <a:picLocks noChangeAspect="1"/>
          </p:cNvPicPr>
          <p:nvPr/>
        </p:nvPicPr>
        <p:blipFill>
          <a:blip r:embed="rId4"/>
          <a:stretch>
            <a:fillRect/>
          </a:stretch>
        </p:blipFill>
        <p:spPr>
          <a:xfrm>
            <a:off x="1320418" y="0"/>
            <a:ext cx="9551163" cy="6858000"/>
          </a:xfrm>
          <a:prstGeom prst="rect">
            <a:avLst/>
          </a:prstGeom>
        </p:spPr>
      </p:pic>
    </p:spTree>
    <p:extLst>
      <p:ext uri="{BB962C8B-B14F-4D97-AF65-F5344CB8AC3E}">
        <p14:creationId xmlns:p14="http://schemas.microsoft.com/office/powerpoint/2010/main" val="1714987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rock while looking at the ocean wave with outstretched arms">
            <a:extLst>
              <a:ext uri="{FF2B5EF4-FFF2-40B4-BE49-F238E27FC236}">
                <a16:creationId xmlns:a16="http://schemas.microsoft.com/office/drawing/2014/main" id="{8C1A64BB-92C4-44CC-9AB7-8416F1B9BF5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solidFill>
            <a:srgbClr val="6768AB">
              <a:alpha val="75000"/>
            </a:srgbClr>
          </a:solidFill>
        </p:spPr>
      </p:pic>
      <p:sp>
        <p:nvSpPr>
          <p:cNvPr id="9" name="Rectangle 8" descr="Shaded overlay">
            <a:extLst>
              <a:ext uri="{FF2B5EF4-FFF2-40B4-BE49-F238E27FC236}">
                <a16:creationId xmlns:a16="http://schemas.microsoft.com/office/drawing/2014/main" id="{558C501A-DC1F-4BA4-BFFA-44EF8845A384}"/>
              </a:ext>
            </a:extLst>
          </p:cNvPr>
          <p:cNvSpPr/>
          <p:nvPr/>
        </p:nvSpPr>
        <p:spPr>
          <a:xfrm>
            <a:off x="0" y="-33158"/>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35A981B-6487-4B00-9EAF-D0D748FA6014}"/>
              </a:ext>
            </a:extLst>
          </p:cNvPr>
          <p:cNvSpPr>
            <a:spLocks noGrp="1"/>
          </p:cNvSpPr>
          <p:nvPr>
            <p:ph type="title"/>
          </p:nvPr>
        </p:nvSpPr>
        <p:spPr>
          <a:xfrm>
            <a:off x="457199" y="914400"/>
            <a:ext cx="11174819" cy="903767"/>
          </a:xfrm>
        </p:spPr>
        <p:txBody>
          <a:bodyPr/>
          <a:lstStyle/>
          <a:p>
            <a:r>
              <a:rPr lang="en-US" dirty="0"/>
              <a:t>Events, Tasks or Reminders</a:t>
            </a:r>
          </a:p>
        </p:txBody>
      </p:sp>
      <p:sp>
        <p:nvSpPr>
          <p:cNvPr id="6" name="Text Placeholder 5">
            <a:extLst>
              <a:ext uri="{FF2B5EF4-FFF2-40B4-BE49-F238E27FC236}">
                <a16:creationId xmlns:a16="http://schemas.microsoft.com/office/drawing/2014/main" id="{B43F7E3B-CE99-4770-8587-6554C15693F8}"/>
              </a:ext>
            </a:extLst>
          </p:cNvPr>
          <p:cNvSpPr>
            <a:spLocks noGrp="1"/>
          </p:cNvSpPr>
          <p:nvPr>
            <p:ph type="body" sz="quarter" idx="14"/>
          </p:nvPr>
        </p:nvSpPr>
        <p:spPr>
          <a:xfrm>
            <a:off x="457199" y="1818165"/>
            <a:ext cx="7964906" cy="4494403"/>
          </a:xfrm>
        </p:spPr>
        <p:txBody>
          <a:bodyPr/>
          <a:lstStyle/>
          <a:p>
            <a:r>
              <a:rPr lang="en-US" dirty="0"/>
              <a:t>By default, when you create a new entry on your calendar it is an “Event” ie is scheduled for a certain day or day and time. A regular calendar entry.</a:t>
            </a:r>
          </a:p>
          <a:p>
            <a:endParaRPr lang="en-US" dirty="0"/>
          </a:p>
          <a:p>
            <a:r>
              <a:rPr lang="en-US" dirty="0"/>
              <a:t>Tasks allow you to have multiple items to be done with subtasks.  These show up in the right -hand panel and the calendar. You can have different sections.</a:t>
            </a:r>
          </a:p>
          <a:p>
            <a:endParaRPr lang="en-US" dirty="0"/>
          </a:p>
          <a:p>
            <a:r>
              <a:rPr lang="en-US" dirty="0"/>
              <a:t>Reminders are initially set for a date/time. At the scheduled time they appear as a pop-up in your Browser window.  Right click the reminder in your calendar to mark it as done.</a:t>
            </a:r>
          </a:p>
          <a:p>
            <a:r>
              <a:rPr lang="en-US" dirty="0"/>
              <a:t>If it is not marked as done, it will Remind you again tomorrow!</a:t>
            </a:r>
          </a:p>
          <a:p>
            <a:endParaRPr lang="en-US" dirty="0"/>
          </a:p>
          <a:p>
            <a:r>
              <a:rPr lang="en-US" dirty="0"/>
              <a:t>Google suggests moving Reminders to Tasks if you are using both.</a:t>
            </a:r>
          </a:p>
          <a:p>
            <a:endParaRPr lang="en-US" dirty="0"/>
          </a:p>
        </p:txBody>
      </p:sp>
    </p:spTree>
    <p:extLst>
      <p:ext uri="{BB962C8B-B14F-4D97-AF65-F5344CB8AC3E}">
        <p14:creationId xmlns:p14="http://schemas.microsoft.com/office/powerpoint/2010/main" val="2247472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7" descr="Abstract image of curvy lines">
            <a:extLst>
              <a:ext uri="{FF2B5EF4-FFF2-40B4-BE49-F238E27FC236}">
                <a16:creationId xmlns:a16="http://schemas.microsoft.com/office/drawing/2014/main" id="{225C1CFD-1F08-42DD-8B76-D46E75F45EB8}"/>
              </a:ext>
            </a:extLst>
          </p:cNvPr>
          <p:cNvPicPr>
            <a:picLocks noGrp="1" noChangeAspect="1"/>
          </p:cNvPicPr>
          <p:nvPr>
            <p:ph type="pic" sz="quarter" idx="13"/>
          </p:nvPr>
        </p:nvPicPr>
        <p:blipFill>
          <a:blip r:embed="rId2"/>
          <a:srcRect t="2" b="2"/>
          <a:stretch/>
        </p:blipFill>
        <p:spPr>
          <a:xfrm>
            <a:off x="0" y="0"/>
            <a:ext cx="12192000" cy="6858000"/>
          </a:xfrm>
        </p:spPr>
      </p:pic>
      <p:sp>
        <p:nvSpPr>
          <p:cNvPr id="7" name="TextBox 6">
            <a:extLst>
              <a:ext uri="{FF2B5EF4-FFF2-40B4-BE49-F238E27FC236}">
                <a16:creationId xmlns:a16="http://schemas.microsoft.com/office/drawing/2014/main" id="{7AEDC19E-3643-4193-B150-6C04B76A1FD1}"/>
              </a:ext>
            </a:extLst>
          </p:cNvPr>
          <p:cNvSpPr txBox="1"/>
          <p:nvPr/>
        </p:nvSpPr>
        <p:spPr>
          <a:xfrm>
            <a:off x="697832" y="673768"/>
            <a:ext cx="10988842" cy="5878532"/>
          </a:xfrm>
          <a:prstGeom prst="rect">
            <a:avLst/>
          </a:prstGeom>
          <a:noFill/>
        </p:spPr>
        <p:txBody>
          <a:bodyPr wrap="square" lIns="91440" tIns="45720" rIns="91440" bIns="45720" rtlCol="0" anchor="t">
            <a:spAutoFit/>
          </a:bodyPr>
          <a:lstStyle/>
          <a:p>
            <a:r>
              <a:rPr lang="en-GB" sz="2000" b="1" dirty="0">
                <a:solidFill>
                  <a:schemeClr val="bg1"/>
                </a:solidFill>
              </a:rPr>
              <a:t>Your Actions:</a:t>
            </a:r>
            <a:endParaRPr lang="en-GB" sz="2000" b="1" dirty="0">
              <a:solidFill>
                <a:schemeClr val="bg1"/>
              </a:solidFill>
              <a:cs typeface="Segoe UI"/>
            </a:endParaRPr>
          </a:p>
          <a:p>
            <a:endParaRPr lang="en-GB" sz="2000" b="1" dirty="0">
              <a:solidFill>
                <a:schemeClr val="bg1"/>
              </a:solidFill>
              <a:cs typeface="Segoe UI"/>
            </a:endParaRPr>
          </a:p>
          <a:p>
            <a:r>
              <a:rPr lang="en-GB" sz="2000" b="1" dirty="0">
                <a:solidFill>
                  <a:schemeClr val="bg1"/>
                </a:solidFill>
              </a:rPr>
              <a:t>I have a calendar “Shrewsbury U3A.” Give me your email address and I will share it with you – so that you don’t need to worry about putting it in your calendar.</a:t>
            </a:r>
            <a:endParaRPr lang="en-GB" sz="2000" b="1" dirty="0">
              <a:solidFill>
                <a:schemeClr val="bg1"/>
              </a:solidFill>
              <a:cs typeface="Segoe UI"/>
            </a:endParaRPr>
          </a:p>
          <a:p>
            <a:endParaRPr lang="en-GB" sz="2000" b="1" dirty="0">
              <a:solidFill>
                <a:schemeClr val="bg1"/>
              </a:solidFill>
              <a:cs typeface="Segoe UI"/>
            </a:endParaRPr>
          </a:p>
          <a:p>
            <a:r>
              <a:rPr lang="en-GB" sz="2000" b="1" dirty="0">
                <a:solidFill>
                  <a:schemeClr val="bg1"/>
                </a:solidFill>
              </a:rPr>
              <a:t>Create an event and invite others from our group. (Add the words “Test” in there somewhere, so they don’t actually turn up)!</a:t>
            </a:r>
            <a:endParaRPr lang="en-GB" sz="2000" b="1" dirty="0">
              <a:solidFill>
                <a:schemeClr val="bg1"/>
              </a:solidFill>
              <a:cs typeface="Segoe UI"/>
            </a:endParaRPr>
          </a:p>
          <a:p>
            <a:endParaRPr lang="en-GB" sz="2000" b="1" dirty="0">
              <a:solidFill>
                <a:schemeClr val="bg1"/>
              </a:solidFill>
              <a:cs typeface="Segoe UI"/>
            </a:endParaRPr>
          </a:p>
          <a:p>
            <a:r>
              <a:rPr lang="en-GB" sz="2000" b="1" dirty="0">
                <a:solidFill>
                  <a:schemeClr val="bg1"/>
                </a:solidFill>
              </a:rPr>
              <a:t>Create a Reminder to actually do something.  Renew Insurance, clean the guttering etc.</a:t>
            </a:r>
            <a:endParaRPr lang="en-GB" sz="2000" b="1" dirty="0">
              <a:solidFill>
                <a:schemeClr val="bg1"/>
              </a:solidFill>
              <a:cs typeface="Segoe UI"/>
            </a:endParaRPr>
          </a:p>
          <a:p>
            <a:endParaRPr lang="en-GB" sz="2000" b="1" dirty="0">
              <a:solidFill>
                <a:schemeClr val="bg1"/>
              </a:solidFill>
              <a:cs typeface="Segoe UI"/>
            </a:endParaRPr>
          </a:p>
          <a:p>
            <a:r>
              <a:rPr lang="en-GB" sz="2000" b="1" dirty="0">
                <a:solidFill>
                  <a:schemeClr val="bg1"/>
                </a:solidFill>
              </a:rPr>
              <a:t>Change the colour of your whole calendar</a:t>
            </a:r>
            <a:endParaRPr lang="en-GB" sz="2000" b="1" dirty="0">
              <a:solidFill>
                <a:schemeClr val="bg1"/>
              </a:solidFill>
              <a:cs typeface="Segoe UI"/>
            </a:endParaRPr>
          </a:p>
          <a:p>
            <a:endParaRPr lang="en-GB" sz="2000" b="1" dirty="0">
              <a:solidFill>
                <a:schemeClr val="bg1"/>
              </a:solidFill>
              <a:cs typeface="Segoe UI"/>
            </a:endParaRPr>
          </a:p>
          <a:p>
            <a:r>
              <a:rPr lang="en-GB" sz="2000" b="1" dirty="0">
                <a:solidFill>
                  <a:schemeClr val="bg1"/>
                </a:solidFill>
              </a:rPr>
              <a:t>Change the colour of an event</a:t>
            </a:r>
          </a:p>
          <a:p>
            <a:endParaRPr lang="en-GB" sz="2000" b="1" dirty="0">
              <a:solidFill>
                <a:schemeClr val="bg1"/>
              </a:solidFill>
              <a:cs typeface="Segoe UI"/>
            </a:endParaRPr>
          </a:p>
          <a:p>
            <a:pPr algn="ctr"/>
            <a:r>
              <a:rPr lang="en-GB" sz="2000" b="1" dirty="0">
                <a:solidFill>
                  <a:schemeClr val="bg1"/>
                </a:solidFill>
                <a:cs typeface="Segoe UI"/>
              </a:rPr>
              <a:t>*******************</a:t>
            </a:r>
          </a:p>
          <a:p>
            <a:pPr algn="ctr"/>
            <a:endParaRPr lang="en-GB" sz="2000" b="1" dirty="0">
              <a:solidFill>
                <a:schemeClr val="bg1"/>
              </a:solidFill>
              <a:cs typeface="Segoe UI"/>
            </a:endParaRPr>
          </a:p>
          <a:p>
            <a:r>
              <a:rPr lang="en-GB" sz="3600" b="1" dirty="0" err="1">
                <a:solidFill>
                  <a:schemeClr val="bg1"/>
                </a:solidFill>
                <a:cs typeface="Segoe UI"/>
              </a:rPr>
              <a:t>WiFi</a:t>
            </a:r>
            <a:r>
              <a:rPr lang="en-GB" sz="3600" b="1" dirty="0">
                <a:solidFill>
                  <a:schemeClr val="bg1"/>
                </a:solidFill>
                <a:cs typeface="Segoe UI"/>
              </a:rPr>
              <a:t>:  Memorial </a:t>
            </a:r>
            <a:r>
              <a:rPr lang="en-GB" sz="3600" b="1" dirty="0" err="1">
                <a:solidFill>
                  <a:schemeClr val="bg1"/>
                </a:solidFill>
                <a:cs typeface="Segoe UI"/>
              </a:rPr>
              <a:t>Hall_guests</a:t>
            </a:r>
            <a:r>
              <a:rPr lang="en-GB" sz="3600" b="1">
                <a:solidFill>
                  <a:schemeClr val="bg1"/>
                </a:solidFill>
                <a:cs typeface="Segoe UI"/>
              </a:rPr>
              <a:t>.	</a:t>
            </a:r>
            <a:r>
              <a:rPr lang="en-GB" sz="3600" b="1" dirty="0">
                <a:solidFill>
                  <a:schemeClr val="bg1"/>
                </a:solidFill>
                <a:cs typeface="Segoe UI"/>
              </a:rPr>
              <a:t>PW:  7F&amp;3CB4P8C</a:t>
            </a:r>
          </a:p>
          <a:p>
            <a:endParaRPr lang="en-GB" sz="2000" b="1" dirty="0">
              <a:solidFill>
                <a:schemeClr val="bg1"/>
              </a:solidFill>
              <a:cs typeface="Segoe UI"/>
            </a:endParaRPr>
          </a:p>
        </p:txBody>
      </p:sp>
    </p:spTree>
    <p:extLst>
      <p:ext uri="{BB962C8B-B14F-4D97-AF65-F5344CB8AC3E}">
        <p14:creationId xmlns:p14="http://schemas.microsoft.com/office/powerpoint/2010/main" val="1481749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9" name="Rectangle 28" descr="Shaded overlay">
            <a:extLst>
              <a:ext uri="{FF2B5EF4-FFF2-40B4-BE49-F238E27FC236}">
                <a16:creationId xmlns:a16="http://schemas.microsoft.com/office/drawing/2014/main" id="{533A78F3-9F1A-4B5F-89A3-8547851DCFE9}"/>
              </a:ext>
            </a:extLst>
          </p:cNvPr>
          <p:cNvSpPr/>
          <p:nvPr/>
        </p:nvSpPr>
        <p:spPr>
          <a:xfrm>
            <a:off x="0" y="0"/>
            <a:ext cx="12192000" cy="6858000"/>
          </a:xfrm>
          <a:prstGeom prst="rect">
            <a:avLst/>
          </a:prstGeom>
          <a:solidFill>
            <a:srgbClr val="6768A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82148752"/>
      </p:ext>
    </p:extLst>
  </p:cSld>
  <p:clrMapOvr>
    <a:masterClrMapping/>
  </p:clrMapOvr>
</p:sld>
</file>

<file path=ppt/theme/theme1.xml><?xml version="1.0" encoding="utf-8"?>
<a:theme xmlns:a="http://schemas.openxmlformats.org/drawingml/2006/main" name="Balancing Act">
  <a:themeElements>
    <a:clrScheme name="Balancing Act">
      <a:dk1>
        <a:sysClr val="windowText" lastClr="000000"/>
      </a:dk1>
      <a:lt1>
        <a:sysClr val="window" lastClr="FFFFFF"/>
      </a:lt1>
      <a:dk2>
        <a:srgbClr val="8A4C5D"/>
      </a:dk2>
      <a:lt2>
        <a:srgbClr val="9E838E"/>
      </a:lt2>
      <a:accent1>
        <a:srgbClr val="C6ADB0"/>
      </a:accent1>
      <a:accent2>
        <a:srgbClr val="E3C0BF"/>
      </a:accent2>
      <a:accent3>
        <a:srgbClr val="D4937F"/>
      </a:accent3>
      <a:accent4>
        <a:srgbClr val="CCB87E"/>
      </a:accent4>
      <a:accent5>
        <a:srgbClr val="6667AB"/>
      </a:accent5>
      <a:accent6>
        <a:srgbClr val="86A094"/>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ntone template_Win32_v5.potx" id="{0B6ADF6A-1AB9-4B5E-8A87-5E88E283A9E8}" vid="{98AF5320-421A-4856-A75D-6587C36D5470}"/>
    </a:ext>
  </a:extLst>
</a:theme>
</file>

<file path=ppt/theme/theme2.xml><?xml version="1.0" encoding="utf-8"?>
<a:theme xmlns:a="http://schemas.openxmlformats.org/drawingml/2006/main" name="Wellspring">
  <a:themeElements>
    <a:clrScheme name="Wellspring">
      <a:dk1>
        <a:sysClr val="windowText" lastClr="000000"/>
      </a:dk1>
      <a:lt1>
        <a:sysClr val="window" lastClr="FFFFFF"/>
      </a:lt1>
      <a:dk2>
        <a:srgbClr val="A1CAC9"/>
      </a:dk2>
      <a:lt2>
        <a:srgbClr val="48996B"/>
      </a:lt2>
      <a:accent1>
        <a:srgbClr val="759F51"/>
      </a:accent1>
      <a:accent2>
        <a:srgbClr val="436A2F"/>
      </a:accent2>
      <a:accent3>
        <a:srgbClr val="CFBF54"/>
      </a:accent3>
      <a:accent4>
        <a:srgbClr val="B3832F"/>
      </a:accent4>
      <a:accent5>
        <a:srgbClr val="8C5896"/>
      </a:accent5>
      <a:accent6>
        <a:srgbClr val="6667AB"/>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ntone template_Win32_v5.potx" id="{0B6ADF6A-1AB9-4B5E-8A87-5E88E283A9E8}" vid="{6E2187FA-78B5-42F2-9074-40D4C2C1399B}"/>
    </a:ext>
  </a:extLst>
</a:theme>
</file>

<file path=ppt/theme/theme3.xml><?xml version="1.0" encoding="utf-8"?>
<a:theme xmlns:a="http://schemas.openxmlformats.org/drawingml/2006/main" name="Star of the show">
  <a:themeElements>
    <a:clrScheme name="Star of the show">
      <a:dk1>
        <a:sysClr val="windowText" lastClr="000000"/>
      </a:dk1>
      <a:lt1>
        <a:sysClr val="window" lastClr="FFFFFF"/>
      </a:lt1>
      <a:dk2>
        <a:srgbClr val="29282D"/>
      </a:dk2>
      <a:lt2>
        <a:srgbClr val="625C60"/>
      </a:lt2>
      <a:accent1>
        <a:srgbClr val="7C6560"/>
      </a:accent1>
      <a:accent2>
        <a:srgbClr val="AEA392"/>
      </a:accent2>
      <a:accent3>
        <a:srgbClr val="DBD4D0"/>
      </a:accent3>
      <a:accent4>
        <a:srgbClr val="8E7961"/>
      </a:accent4>
      <a:accent5>
        <a:srgbClr val="F0EDE8"/>
      </a:accent5>
      <a:accent6>
        <a:srgbClr val="6667AB"/>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ntone template_Win32_v5.potx" id="{0B6ADF6A-1AB9-4B5E-8A87-5E88E283A9E8}" vid="{CED26E1E-587B-4123-A4F9-DB49A037FBB9}"/>
    </a:ext>
  </a:extLst>
</a:theme>
</file>

<file path=ppt/theme/theme4.xml><?xml version="1.0" encoding="utf-8"?>
<a:theme xmlns:a="http://schemas.openxmlformats.org/drawingml/2006/main" name="Amusements">
  <a:themeElements>
    <a:clrScheme name="Amusements">
      <a:dk1>
        <a:sysClr val="windowText" lastClr="000000"/>
      </a:dk1>
      <a:lt1>
        <a:sysClr val="window" lastClr="FFFFFF"/>
      </a:lt1>
      <a:dk2>
        <a:srgbClr val="D77E6F"/>
      </a:dk2>
      <a:lt2>
        <a:srgbClr val="6667AB"/>
      </a:lt2>
      <a:accent1>
        <a:srgbClr val="B38F6A"/>
      </a:accent1>
      <a:accent2>
        <a:srgbClr val="D75078"/>
      </a:accent2>
      <a:accent3>
        <a:srgbClr val="E288B6"/>
      </a:accent3>
      <a:accent4>
        <a:srgbClr val="E9445D"/>
      </a:accent4>
      <a:accent5>
        <a:srgbClr val="EEC272"/>
      </a:accent5>
      <a:accent6>
        <a:srgbClr val="85A0A9"/>
      </a:accent6>
      <a:hlink>
        <a:srgbClr val="0563C1"/>
      </a:hlink>
      <a:folHlink>
        <a:srgbClr val="954F72"/>
      </a:folHlink>
    </a:clrScheme>
    <a:fontScheme name="Custom 15">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ntone template_Win32_v5.potx" id="{0B6ADF6A-1AB9-4B5E-8A87-5E88E283A9E8}" vid="{573AD6BE-256C-44EB-886C-5713CB0A8D4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{B6165134-F894-4CCB-966F-C310D8474742}tf78479028_win32</Template>
  <TotalTime>1498</TotalTime>
  <Words>962</Words>
  <Application>Microsoft Office PowerPoint</Application>
  <PresentationFormat>Widescreen</PresentationFormat>
  <Paragraphs>97</Paragraphs>
  <Slides>17</Slides>
  <Notes>15</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17</vt:i4>
      </vt:variant>
    </vt:vector>
  </HeadingPairs>
  <TitlesOfParts>
    <vt:vector size="25" baseType="lpstr">
      <vt:lpstr>Arial</vt:lpstr>
      <vt:lpstr>Calibri</vt:lpstr>
      <vt:lpstr>Segoe UI</vt:lpstr>
      <vt:lpstr>Segoe UI Light</vt:lpstr>
      <vt:lpstr>Balancing Act</vt:lpstr>
      <vt:lpstr>Wellspring</vt:lpstr>
      <vt:lpstr>Star of the show</vt:lpstr>
      <vt:lpstr>Amusements</vt:lpstr>
      <vt:lpstr>Understanding and Using Google Calendars</vt:lpstr>
      <vt:lpstr>Reasons for a Google Calendar</vt:lpstr>
      <vt:lpstr>Create a Google Calendar</vt:lpstr>
      <vt:lpstr>Different Views</vt:lpstr>
      <vt:lpstr>Different Views</vt:lpstr>
      <vt:lpstr>Different Views</vt:lpstr>
      <vt:lpstr>Different Views</vt:lpstr>
      <vt:lpstr>SHARE a Google Calendar</vt:lpstr>
      <vt:lpstr>Create an Event</vt:lpstr>
      <vt:lpstr>Create an “All Day” Event</vt:lpstr>
      <vt:lpstr>Create a REPEATING Event</vt:lpstr>
      <vt:lpstr>Give it some Colour</vt:lpstr>
      <vt:lpstr>INVITING OTHERS, Notifications and Updates</vt:lpstr>
      <vt:lpstr>PowerPoint Presentation</vt:lpstr>
      <vt:lpstr>Events, Tasks or Reminders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PANTONE® COLOR OF THE YEAR 2022</dc:title>
  <dc:creator>Geoff Lane</dc:creator>
  <cp:lastModifiedBy>Geoff Lane</cp:lastModifiedBy>
  <cp:revision>8</cp:revision>
  <dcterms:created xsi:type="dcterms:W3CDTF">2022-01-14T13:08:53Z</dcterms:created>
  <dcterms:modified xsi:type="dcterms:W3CDTF">2022-01-18T11:45:56Z</dcterms:modified>
</cp:coreProperties>
</file>