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70" r:id="rId8"/>
    <p:sldId id="261" r:id="rId9"/>
    <p:sldId id="262" r:id="rId10"/>
    <p:sldId id="263" r:id="rId11"/>
    <p:sldId id="264" r:id="rId12"/>
    <p:sldId id="268" r:id="rId13"/>
    <p:sldId id="267" r:id="rId14"/>
    <p:sldId id="269" r:id="rId15"/>
    <p:sldId id="265" r:id="rId16"/>
    <p:sldId id="272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4229" autoAdjust="0"/>
  </p:normalViewPr>
  <p:slideViewPr>
    <p:cSldViewPr>
      <p:cViewPr varScale="1">
        <p:scale>
          <a:sx n="61" d="100"/>
          <a:sy n="61" d="100"/>
        </p:scale>
        <p:origin x="-162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269A-0749-46F2-8F8E-DC4CCA9026F1}" type="datetimeFigureOut">
              <a:rPr lang="en-GB" smtClean="0"/>
              <a:pPr/>
              <a:t>04/12/2021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42F05-FFA5-4FC1-B69B-D511F1469C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269A-0749-46F2-8F8E-DC4CCA9026F1}" type="datetimeFigureOut">
              <a:rPr lang="en-GB" smtClean="0"/>
              <a:pPr/>
              <a:t>04/12/2021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42F05-FFA5-4FC1-B69B-D511F1469C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269A-0749-46F2-8F8E-DC4CCA9026F1}" type="datetimeFigureOut">
              <a:rPr lang="en-GB" smtClean="0"/>
              <a:pPr/>
              <a:t>04/12/2021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42F05-FFA5-4FC1-B69B-D511F1469C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269A-0749-46F2-8F8E-DC4CCA9026F1}" type="datetimeFigureOut">
              <a:rPr lang="en-GB" smtClean="0"/>
              <a:pPr/>
              <a:t>04/12/2021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42F05-FFA5-4FC1-B69B-D511F1469C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269A-0749-46F2-8F8E-DC4CCA9026F1}" type="datetimeFigureOut">
              <a:rPr lang="en-GB" smtClean="0"/>
              <a:pPr/>
              <a:t>04/12/2021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42F05-FFA5-4FC1-B69B-D511F1469C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269A-0749-46F2-8F8E-DC4CCA9026F1}" type="datetimeFigureOut">
              <a:rPr lang="en-GB" smtClean="0"/>
              <a:pPr/>
              <a:t>04/12/2021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42F05-FFA5-4FC1-B69B-D511F1469C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269A-0749-46F2-8F8E-DC4CCA9026F1}" type="datetimeFigureOut">
              <a:rPr lang="en-GB" smtClean="0"/>
              <a:pPr/>
              <a:t>04/12/2021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42F05-FFA5-4FC1-B69B-D511F1469C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269A-0749-46F2-8F8E-DC4CCA9026F1}" type="datetimeFigureOut">
              <a:rPr lang="en-GB" smtClean="0"/>
              <a:pPr/>
              <a:t>04/12/2021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42F05-FFA5-4FC1-B69B-D511F1469C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269A-0749-46F2-8F8E-DC4CCA9026F1}" type="datetimeFigureOut">
              <a:rPr lang="en-GB" smtClean="0"/>
              <a:pPr/>
              <a:t>04/12/2021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42F05-FFA5-4FC1-B69B-D511F1469C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269A-0749-46F2-8F8E-DC4CCA9026F1}" type="datetimeFigureOut">
              <a:rPr lang="en-GB" smtClean="0"/>
              <a:pPr/>
              <a:t>04/12/2021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42F05-FFA5-4FC1-B69B-D511F1469C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269A-0749-46F2-8F8E-DC4CCA9026F1}" type="datetimeFigureOut">
              <a:rPr lang="en-GB" smtClean="0"/>
              <a:pPr/>
              <a:t>04/12/2021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42F05-FFA5-4FC1-B69B-D511F1469CB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3269A-0749-46F2-8F8E-DC4CCA9026F1}" type="datetimeFigureOut">
              <a:rPr lang="en-GB" smtClean="0"/>
              <a:pPr/>
              <a:t>04/12/2021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42F05-FFA5-4FC1-B69B-D511F1469CB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cap="all" dirty="0" smtClean="0"/>
              <a:t>Robert Clive</a:t>
            </a:r>
            <a:endParaRPr lang="en-GB" cap="al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b="1" dirty="0" smtClean="0"/>
              <a:t>1725  -  1774</a:t>
            </a:r>
            <a:endParaRPr lang="en-GB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/>
          </a:bodyPr>
          <a:lstStyle/>
          <a:p>
            <a:endParaRPr lang="en-GB" dirty="0" smtClean="0"/>
          </a:p>
          <a:p>
            <a:r>
              <a:rPr lang="en-GB" dirty="0" smtClean="0"/>
              <a:t>1761 Clive elected MP for Shrewsbury</a:t>
            </a:r>
          </a:p>
          <a:p>
            <a:r>
              <a:rPr lang="en-GB" dirty="0" smtClean="0"/>
              <a:t>He faced opposition from East India Co. and dealt with it</a:t>
            </a:r>
          </a:p>
          <a:p>
            <a:r>
              <a:rPr lang="en-GB" dirty="0" smtClean="0"/>
              <a:t>1764 He returned to India as Governor of Bengal</a:t>
            </a:r>
          </a:p>
          <a:p>
            <a:r>
              <a:rPr lang="en-GB" dirty="0" smtClean="0"/>
              <a:t>During the next year, he took over Bengal, made treaties with the Indian rulers and put down an army rebellion</a:t>
            </a:r>
          </a:p>
          <a:p>
            <a:r>
              <a:rPr lang="en-GB" dirty="0" smtClean="0"/>
              <a:t>He increased land tax</a:t>
            </a:r>
          </a:p>
          <a:p>
            <a:r>
              <a:rPr lang="en-GB" dirty="0" smtClean="0"/>
              <a:t>But the strain affected his health badly and in 1767 he returned to England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smtClean="0"/>
              <a:t>He faced opposition and envy – a Nabob</a:t>
            </a:r>
          </a:p>
          <a:p>
            <a:r>
              <a:rPr lang="en-GB" dirty="0" smtClean="0"/>
              <a:t>His houses: Berkeley Square, </a:t>
            </a:r>
            <a:r>
              <a:rPr lang="en-GB" dirty="0" err="1" smtClean="0"/>
              <a:t>Walcot</a:t>
            </a:r>
            <a:r>
              <a:rPr lang="en-GB" dirty="0" smtClean="0"/>
              <a:t> in Shropshire, Claremont in Surrey (he never lived there), </a:t>
            </a:r>
            <a:r>
              <a:rPr lang="en-GB" dirty="0" err="1" smtClean="0"/>
              <a:t>Oakly</a:t>
            </a:r>
            <a:r>
              <a:rPr lang="en-GB" dirty="0" smtClean="0"/>
              <a:t> Park near Ludlow</a:t>
            </a:r>
          </a:p>
          <a:p>
            <a:r>
              <a:rPr lang="en-GB" dirty="0" smtClean="0"/>
              <a:t>Conditions in Bengal deteriorated. 1770 famine, one third of population died</a:t>
            </a:r>
          </a:p>
          <a:p>
            <a:r>
              <a:rPr lang="en-GB" dirty="0" smtClean="0"/>
              <a:t>Clive had to face attacks from a Select Committee of MPs</a:t>
            </a:r>
          </a:p>
          <a:p>
            <a:r>
              <a:rPr lang="en-GB" dirty="0" smtClean="0"/>
              <a:t>He was made Lord Lieutenant of Shropshire in 1772</a:t>
            </a: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WALCOT HALL</a:t>
            </a:r>
            <a:endParaRPr lang="en-GB" dirty="0"/>
          </a:p>
        </p:txBody>
      </p:sp>
      <p:pic>
        <p:nvPicPr>
          <p:cNvPr id="4" name="Content Placeholder 3" descr="Walcot Hal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8794" y="1600200"/>
            <a:ext cx="8166412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OAKLY PARK</a:t>
            </a:r>
            <a:endParaRPr lang="en-GB" dirty="0"/>
          </a:p>
        </p:txBody>
      </p:sp>
      <p:pic>
        <p:nvPicPr>
          <p:cNvPr id="4" name="Content Placeholder 3" descr="Oakly_Par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412776"/>
            <a:ext cx="7272808" cy="460851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45 Berkeley Square</a:t>
            </a:r>
            <a:endParaRPr lang="en-GB" dirty="0"/>
          </a:p>
        </p:txBody>
      </p:sp>
      <p:pic>
        <p:nvPicPr>
          <p:cNvPr id="4" name="Content Placeholder 3" descr="clive-of-india-45 Berkeley Squa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916832"/>
            <a:ext cx="4248472" cy="3744416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Clive’s health deteriorated and he took increasing amounts of drugs</a:t>
            </a:r>
          </a:p>
          <a:p>
            <a:r>
              <a:rPr lang="en-GB" dirty="0" smtClean="0"/>
              <a:t>He died November 1774 probably of an overdose of laudanum, although rumours of suicide</a:t>
            </a:r>
          </a:p>
          <a:p>
            <a:r>
              <a:rPr lang="en-GB" dirty="0" smtClean="0"/>
              <a:t>He was buried in secret at </a:t>
            </a:r>
            <a:r>
              <a:rPr lang="en-GB" dirty="0" err="1" smtClean="0"/>
              <a:t>Moreton</a:t>
            </a:r>
            <a:r>
              <a:rPr lang="en-GB" dirty="0" smtClean="0"/>
              <a:t> Say church</a:t>
            </a:r>
          </a:p>
          <a:p>
            <a:r>
              <a:rPr lang="en-GB" dirty="0" smtClean="0"/>
              <a:t>His eldest son Edward, then 20, later became Earl of </a:t>
            </a:r>
            <a:r>
              <a:rPr lang="en-GB" dirty="0" err="1" smtClean="0"/>
              <a:t>Powis</a:t>
            </a:r>
            <a:r>
              <a:rPr lang="en-GB" dirty="0" smtClean="0"/>
              <a:t> by marriage to Lady Henrietta Herbert, and lived at </a:t>
            </a:r>
            <a:r>
              <a:rPr lang="en-GB" dirty="0" err="1" smtClean="0"/>
              <a:t>Powis</a:t>
            </a:r>
            <a:r>
              <a:rPr lang="en-GB" smtClean="0"/>
              <a:t> Castle</a:t>
            </a: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Statue of Clive in Westminster</a:t>
            </a:r>
            <a:endParaRPr lang="en-GB" dirty="0"/>
          </a:p>
        </p:txBody>
      </p:sp>
      <p:pic>
        <p:nvPicPr>
          <p:cNvPr id="4" name="Content Placeholder 3" descr="Statue_of_Robert_Clive,_King_Charles_Street,_London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26186" y="1600200"/>
            <a:ext cx="2291627" cy="452596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 smtClean="0"/>
              <a:t>How do we view Robert Clive now ?</a:t>
            </a:r>
          </a:p>
          <a:p>
            <a:r>
              <a:rPr lang="en-GB" sz="3600" dirty="0" smtClean="0"/>
              <a:t>Was he a hero ?</a:t>
            </a:r>
          </a:p>
          <a:p>
            <a:r>
              <a:rPr lang="en-GB" sz="3600" dirty="0" smtClean="0"/>
              <a:t>Or was he, in the words of Simon </a:t>
            </a:r>
            <a:r>
              <a:rPr lang="en-GB" sz="3600" dirty="0" err="1" smtClean="0"/>
              <a:t>Schama</a:t>
            </a:r>
            <a:r>
              <a:rPr lang="en-GB" sz="3600" dirty="0" smtClean="0"/>
              <a:t>, “a sociopathic, corrupt thug” 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DSC00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620688"/>
            <a:ext cx="5143500" cy="46805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260350"/>
            <a:ext cx="8229600" cy="5865813"/>
          </a:xfrm>
          <a:ln>
            <a:noFill/>
          </a:ln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Born 1725 at </a:t>
            </a:r>
            <a:r>
              <a:rPr lang="en-GB" dirty="0" err="1" smtClean="0"/>
              <a:t>Styche</a:t>
            </a:r>
            <a:r>
              <a:rPr lang="en-GB" dirty="0"/>
              <a:t> </a:t>
            </a:r>
            <a:r>
              <a:rPr lang="en-GB" dirty="0" smtClean="0"/>
              <a:t>near Market Drayton</a:t>
            </a:r>
          </a:p>
          <a:p>
            <a:r>
              <a:rPr lang="en-GB" dirty="0" smtClean="0"/>
              <a:t>Small estate had belonged to Clive family for 500 years</a:t>
            </a:r>
          </a:p>
          <a:p>
            <a:r>
              <a:rPr lang="en-GB" dirty="0" smtClean="0"/>
              <a:t>Father in debt</a:t>
            </a:r>
          </a:p>
          <a:p>
            <a:r>
              <a:rPr lang="en-GB" dirty="0" smtClean="0"/>
              <a:t>Robert eldest of 13 children</a:t>
            </a:r>
          </a:p>
          <a:p>
            <a:r>
              <a:rPr lang="en-GB" dirty="0" smtClean="0"/>
              <a:t>At age 3, sent to aunt in Manchester</a:t>
            </a:r>
          </a:p>
          <a:p>
            <a:r>
              <a:rPr lang="en-GB" dirty="0" smtClean="0"/>
              <a:t>Became ill, and had problems with his health during rest of his life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Not a good pupil, teachers despaired of him</a:t>
            </a:r>
          </a:p>
          <a:p>
            <a:r>
              <a:rPr lang="en-GB" dirty="0" smtClean="0"/>
              <a:t>Always getting into fights</a:t>
            </a:r>
          </a:p>
          <a:p>
            <a:r>
              <a:rPr lang="en-GB" dirty="0" smtClean="0"/>
              <a:t>Returned to parents at age 10</a:t>
            </a:r>
          </a:p>
          <a:p>
            <a:r>
              <a:rPr lang="en-GB" dirty="0" smtClean="0"/>
              <a:t>Climbed church steeple</a:t>
            </a:r>
          </a:p>
          <a:p>
            <a:r>
              <a:rPr lang="en-GB" dirty="0" smtClean="0"/>
              <a:t>Led a gang of boys in protection racket</a:t>
            </a:r>
          </a:p>
          <a:p>
            <a:r>
              <a:rPr lang="en-GB" dirty="0" smtClean="0"/>
              <a:t>Early traits: energetic, risk-taking, impulsive, stubborn, leadership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5318051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smtClean="0"/>
              <a:t>At age 18, joined East India Company</a:t>
            </a:r>
          </a:p>
          <a:p>
            <a:r>
              <a:rPr lang="en-GB" dirty="0" smtClean="0"/>
              <a:t>Sent to Madras – Fort St. George</a:t>
            </a:r>
          </a:p>
          <a:p>
            <a:r>
              <a:rPr lang="en-GB" dirty="0" smtClean="0"/>
              <a:t>Clerk, poorly paid, quarrelsome, in debt and depressed</a:t>
            </a:r>
          </a:p>
          <a:p>
            <a:r>
              <a:rPr lang="en-GB" dirty="0" smtClean="0"/>
              <a:t>French East India Company based at Pondicherry</a:t>
            </a:r>
          </a:p>
          <a:p>
            <a:r>
              <a:rPr lang="en-GB" dirty="0" smtClean="0"/>
              <a:t>French led by Dupleix – Clive’s arch-rival</a:t>
            </a:r>
          </a:p>
          <a:p>
            <a:r>
              <a:rPr lang="en-GB" dirty="0" smtClean="0"/>
              <a:t>Dupleix ambitious to expand French control in India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Moghul</a:t>
            </a:r>
            <a:r>
              <a:rPr lang="en-GB" dirty="0" smtClean="0"/>
              <a:t> empire disintegrating and Indian rulers fighting amongst themselves</a:t>
            </a:r>
          </a:p>
          <a:p>
            <a:r>
              <a:rPr lang="en-GB" dirty="0" smtClean="0"/>
              <a:t>Dupleix took Madras from British</a:t>
            </a:r>
          </a:p>
          <a:p>
            <a:r>
              <a:rPr lang="en-GB" dirty="0" smtClean="0"/>
              <a:t>Clive became a soldier of East India Co.</a:t>
            </a:r>
          </a:p>
          <a:p>
            <a:r>
              <a:rPr lang="en-GB" dirty="0" smtClean="0"/>
              <a:t>Suffered from depression and gallstones, took opium</a:t>
            </a:r>
          </a:p>
          <a:p>
            <a:r>
              <a:rPr lang="en-GB" dirty="0" smtClean="0"/>
              <a:t>1751 at age 26 Clive took </a:t>
            </a:r>
            <a:r>
              <a:rPr lang="en-GB" dirty="0" err="1" smtClean="0"/>
              <a:t>Arcot</a:t>
            </a:r>
            <a:r>
              <a:rPr lang="en-GB" dirty="0" smtClean="0"/>
              <a:t> to draw </a:t>
            </a:r>
            <a:r>
              <a:rPr lang="en-GB" dirty="0" err="1" smtClean="0"/>
              <a:t>Nawab</a:t>
            </a:r>
            <a:r>
              <a:rPr lang="en-GB" dirty="0" smtClean="0"/>
              <a:t> and Dupleix away from </a:t>
            </a:r>
            <a:r>
              <a:rPr lang="en-GB" dirty="0" err="1" smtClean="0"/>
              <a:t>Trichonopoly</a:t>
            </a:r>
            <a:r>
              <a:rPr lang="en-GB" dirty="0" smtClean="0"/>
              <a:t> and then defended it against </a:t>
            </a:r>
            <a:r>
              <a:rPr lang="en-GB" dirty="0" err="1" smtClean="0"/>
              <a:t>seige</a:t>
            </a:r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DSC00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11660" y="1088742"/>
            <a:ext cx="6120679" cy="475252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smtClean="0"/>
              <a:t>Clive became famous, had large personal fortune, married Margaret, sister of his friend Edmund </a:t>
            </a:r>
            <a:r>
              <a:rPr lang="en-GB" dirty="0" err="1" smtClean="0"/>
              <a:t>Maskelyne</a:t>
            </a:r>
            <a:r>
              <a:rPr lang="en-GB" dirty="0" smtClean="0"/>
              <a:t>, and returned to England</a:t>
            </a:r>
          </a:p>
          <a:p>
            <a:r>
              <a:rPr lang="en-GB" dirty="0" smtClean="0"/>
              <a:t>He paid off his father’s debts and bought a house in London</a:t>
            </a:r>
          </a:p>
          <a:p>
            <a:r>
              <a:rPr lang="en-GB" dirty="0" smtClean="0"/>
              <a:t>He maintained a lavish lifestyle</a:t>
            </a:r>
          </a:p>
          <a:p>
            <a:r>
              <a:rPr lang="en-GB" dirty="0" smtClean="0"/>
              <a:t>Clive failed to become MP and had spent all his money</a:t>
            </a:r>
          </a:p>
          <a:p>
            <a:r>
              <a:rPr lang="en-GB" dirty="0" smtClean="0"/>
              <a:t>1754 - He returned with Margaret to India as Governor of Fort St. David and left his two sons behind 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1756 </a:t>
            </a:r>
            <a:r>
              <a:rPr lang="en-GB" dirty="0" err="1" smtClean="0"/>
              <a:t>Nawab</a:t>
            </a:r>
            <a:r>
              <a:rPr lang="en-GB" dirty="0" smtClean="0"/>
              <a:t> of Bengal, </a:t>
            </a:r>
            <a:r>
              <a:rPr lang="en-GB" dirty="0" err="1" smtClean="0"/>
              <a:t>Siraj-ud-dowla</a:t>
            </a:r>
            <a:r>
              <a:rPr lang="en-GB" dirty="0" smtClean="0"/>
              <a:t>, took Calcutta from British</a:t>
            </a:r>
          </a:p>
          <a:p>
            <a:r>
              <a:rPr lang="en-GB" dirty="0" smtClean="0"/>
              <a:t>Black Hole of Calcutta</a:t>
            </a:r>
          </a:p>
          <a:p>
            <a:r>
              <a:rPr lang="en-GB" dirty="0" smtClean="0"/>
              <a:t>Clive recaptured Calcutta 1757</a:t>
            </a:r>
          </a:p>
          <a:p>
            <a:r>
              <a:rPr lang="en-GB" dirty="0" smtClean="0"/>
              <a:t>Clive defeated </a:t>
            </a:r>
            <a:r>
              <a:rPr lang="en-GB" dirty="0" err="1" smtClean="0"/>
              <a:t>Siraj-ud-dowla</a:t>
            </a:r>
            <a:r>
              <a:rPr lang="en-GB" dirty="0" smtClean="0"/>
              <a:t> at </a:t>
            </a:r>
            <a:r>
              <a:rPr lang="en-GB" dirty="0" err="1" smtClean="0"/>
              <a:t>Plassey</a:t>
            </a:r>
            <a:endParaRPr lang="en-GB" dirty="0" smtClean="0"/>
          </a:p>
          <a:p>
            <a:r>
              <a:rPr lang="en-GB" dirty="0" smtClean="0"/>
              <a:t>He became rich as Governor of Bengal</a:t>
            </a:r>
          </a:p>
          <a:p>
            <a:r>
              <a:rPr lang="en-GB" dirty="0" smtClean="0"/>
              <a:t>1760 returned to England, rich and famous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542</Words>
  <Application>Microsoft Office PowerPoint</Application>
  <PresentationFormat>On-screen Show (4:3)</PresentationFormat>
  <Paragraphs>68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Robert Clive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WALCOT HALL</vt:lpstr>
      <vt:lpstr>OAKLY PARK</vt:lpstr>
      <vt:lpstr>45 Berkeley Square</vt:lpstr>
      <vt:lpstr>Slide 15</vt:lpstr>
      <vt:lpstr>Statue of Clive in Westminster</vt:lpstr>
      <vt:lpstr>QUESTION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Robert Clive</dc:title>
  <dc:creator>User</dc:creator>
  <cp:lastModifiedBy>User</cp:lastModifiedBy>
  <cp:revision>50</cp:revision>
  <dcterms:created xsi:type="dcterms:W3CDTF">2021-12-02T11:26:24Z</dcterms:created>
  <dcterms:modified xsi:type="dcterms:W3CDTF">2021-12-04T16:30:47Z</dcterms:modified>
</cp:coreProperties>
</file>