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1" autoAdjust="0"/>
    <p:restoredTop sz="94660"/>
  </p:normalViewPr>
  <p:slideViewPr>
    <p:cSldViewPr snapToGrid="0">
      <p:cViewPr varScale="1">
        <p:scale>
          <a:sx n="81" d="100"/>
          <a:sy n="81" d="100"/>
        </p:scale>
        <p:origin x="114" y="7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0307-B85C-446A-8EF0-0407D435D787}" type="datetimeFigureOut">
              <a:rPr lang="en-US" dirty="0"/>
              <a:t>2/8/2022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9ACE-9343-4EBE-B5CA-AEA240A1DC53}" type="datetimeFigureOut">
              <a:rPr lang="en-US" dirty="0"/>
              <a:t>2/8/2022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00F7B-89C5-4DF7-A309-6263220147D4}" type="datetimeFigureOut">
              <a:rPr lang="en-US" dirty="0"/>
              <a:t>2/8/2022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95DE-FD64-4606-AE61-EC1136867CC6}" type="datetimeFigureOut">
              <a:rPr lang="en-US" dirty="0"/>
              <a:t>2/8/2022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0BBD-30FE-4CF1-900A-0C45149F8AF8}" type="datetimeFigureOut">
              <a:rPr lang="en-US" dirty="0"/>
              <a:t>2/8/2022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5F7F-3E81-4C65-A4D1-CB62D5B9DB91}" type="datetimeFigureOut">
              <a:rPr lang="en-US" dirty="0"/>
              <a:t>2/8/2022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CC86-1672-4627-AEFE-EC5485C73905}" type="datetimeFigureOut">
              <a:rPr lang="en-US" dirty="0"/>
              <a:t>2/8/2022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CB01F-D966-4C62-B900-0BE008A90C98}" type="datetimeFigureOut">
              <a:rPr lang="en-US" dirty="0"/>
              <a:t>2/8/2022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A0EA-7DC7-4964-BB97-B173EF3B859A}" type="datetimeFigureOut">
              <a:rPr lang="en-US" dirty="0"/>
              <a:t>2/8/2022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62E7-95FA-4FC4-9EC5-DDBFA8DC7417}" type="datetimeFigureOut">
              <a:rPr lang="en-US" dirty="0"/>
              <a:t>2/8/2022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87F2-A784-4F72-BB57-0E9EACDE722E}" type="datetimeFigureOut">
              <a:rPr lang="en-US" dirty="0"/>
              <a:t>2/8/2022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D51E-4B19-444E-85C0-DBD7EB6263F4}" type="datetimeFigureOut">
              <a:rPr lang="en-US" dirty="0"/>
              <a:t>2/8/2022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5A-4AD5-4D3E-9A0A-689DA3BA976C}" type="datetimeFigureOut">
              <a:rPr lang="en-US" dirty="0"/>
              <a:t>2/8/2022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0AD15-87AC-45B2-9EE5-8D165AF83CD7}" type="datetimeFigureOut">
              <a:rPr lang="en-US" dirty="0"/>
              <a:t>2/8/2022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40CCD-F0D6-4CC2-A4C8-2D7D0D875F02}" type="datetimeFigureOut">
              <a:rPr lang="en-US" dirty="0"/>
              <a:t>2/8/2022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E2CC-454D-4466-AC55-B86DA0A87BAE}" type="datetimeFigureOut">
              <a:rPr lang="en-US" dirty="0"/>
              <a:t>2/8/2022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47B1BF-4039-460D-A637-65428CBD720E}" type="datetimeFigureOut">
              <a:rPr lang="en-US" dirty="0"/>
              <a:t>2/8/2022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F52CC-F3D9-41D4-BCE4-C208E61A3F31}" type="datetimeFigureOut">
              <a:rPr lang="en-US" dirty="0"/>
              <a:t>2/8/2022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C57D8-2F9B-4B13-AF80-EADDDAE088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Keeping Organised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562432-B569-48A2-9383-22397648F0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7637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54B0E-0617-4F07-B843-2BD5405BC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Problem experienced recently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AED3B-456A-4E6F-A386-5D8E24243E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Couldn’t log into a Microsoft account – not sure of the password</a:t>
            </a:r>
          </a:p>
          <a:p>
            <a:r>
              <a:rPr lang="en-GB" dirty="0"/>
              <a:t>Clicked the reset password link</a:t>
            </a:r>
          </a:p>
          <a:p>
            <a:r>
              <a:rPr lang="en-GB" dirty="0"/>
              <a:t>Asked for confirmation of mobile number, phone number not the same as they had because the mobile had been changed, new sim card plus new number.</a:t>
            </a:r>
          </a:p>
          <a:p>
            <a:r>
              <a:rPr lang="en-GB" dirty="0"/>
              <a:t>The Microsoft site </a:t>
            </a:r>
            <a:r>
              <a:rPr lang="en-GB" i="1" dirty="0"/>
              <a:t>did</a:t>
            </a:r>
            <a:r>
              <a:rPr lang="en-GB" dirty="0"/>
              <a:t> allow us to change the mobile number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But not for …… how long do you think before it became effective?</a:t>
            </a:r>
          </a:p>
        </p:txBody>
      </p:sp>
    </p:spTree>
    <p:extLst>
      <p:ext uri="{BB962C8B-B14F-4D97-AF65-F5344CB8AC3E}">
        <p14:creationId xmlns:p14="http://schemas.microsoft.com/office/powerpoint/2010/main" val="4137600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5BEDC-E053-404E-8D60-19A2EC71F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Working with online accounts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F5B1D-70AE-4B6E-B7C1-89DB9474EF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They have a duty to keep your data safe.</a:t>
            </a:r>
          </a:p>
          <a:p>
            <a:r>
              <a:rPr lang="en-GB" dirty="0"/>
              <a:t>You have a duty to safeguard your details.</a:t>
            </a:r>
          </a:p>
          <a:p>
            <a:endParaRPr lang="en-GB" dirty="0"/>
          </a:p>
          <a:p>
            <a:r>
              <a:rPr lang="en-GB" dirty="0"/>
              <a:t>The more ‘other’ means of contact you can provide, the better.</a:t>
            </a:r>
          </a:p>
          <a:p>
            <a:r>
              <a:rPr lang="en-GB" dirty="0"/>
              <a:t>Mobile Telephone, Landline, Partners Mobile No, different email address/es.</a:t>
            </a:r>
          </a:p>
          <a:p>
            <a:r>
              <a:rPr lang="en-GB" dirty="0"/>
              <a:t>The average user has 150 online accounts (2017) expected to rise to 300 by 2022.  Not all accounts are as important as others.</a:t>
            </a:r>
          </a:p>
        </p:txBody>
      </p:sp>
    </p:spTree>
    <p:extLst>
      <p:ext uri="{BB962C8B-B14F-4D97-AF65-F5344CB8AC3E}">
        <p14:creationId xmlns:p14="http://schemas.microsoft.com/office/powerpoint/2010/main" val="4165037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A220A-EDAA-42D5-949E-CA589C403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important ones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A7DF57-B32F-48A8-861D-3560540635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Any banking institution</a:t>
            </a:r>
          </a:p>
          <a:p>
            <a:r>
              <a:rPr lang="en-GB" dirty="0"/>
              <a:t>Microsoft</a:t>
            </a:r>
          </a:p>
          <a:p>
            <a:r>
              <a:rPr lang="en-GB" dirty="0"/>
              <a:t>Apple</a:t>
            </a:r>
          </a:p>
          <a:p>
            <a:r>
              <a:rPr lang="en-GB" dirty="0"/>
              <a:t>Google</a:t>
            </a:r>
          </a:p>
          <a:p>
            <a:r>
              <a:rPr lang="en-GB" dirty="0"/>
              <a:t>Social Media</a:t>
            </a:r>
          </a:p>
        </p:txBody>
      </p:sp>
    </p:spTree>
    <p:extLst>
      <p:ext uri="{BB962C8B-B14F-4D97-AF65-F5344CB8AC3E}">
        <p14:creationId xmlns:p14="http://schemas.microsoft.com/office/powerpoint/2010/main" val="3991289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2CE9B8E-1DA3-42C7-A01A-1AE9635D9F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1255" y="610249"/>
            <a:ext cx="6503358" cy="61614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A67B40-190C-4CD7-805B-FFE9B58F6476}"/>
              </a:ext>
            </a:extLst>
          </p:cNvPr>
          <p:cNvSpPr txBox="1"/>
          <p:nvPr/>
        </p:nvSpPr>
        <p:spPr>
          <a:xfrm>
            <a:off x="10963165" y="1077518"/>
            <a:ext cx="1228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 Bank</a:t>
            </a:r>
          </a:p>
        </p:txBody>
      </p:sp>
    </p:spTree>
    <p:extLst>
      <p:ext uri="{BB962C8B-B14F-4D97-AF65-F5344CB8AC3E}">
        <p14:creationId xmlns:p14="http://schemas.microsoft.com/office/powerpoint/2010/main" val="2815234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25A0824-E3B0-4744-BC06-5E1CEA182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0517" y="612875"/>
            <a:ext cx="7555468" cy="55977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FCE799-6A14-4F8F-A845-D44EC056A252}"/>
              </a:ext>
            </a:extLst>
          </p:cNvPr>
          <p:cNvSpPr txBox="1"/>
          <p:nvPr/>
        </p:nvSpPr>
        <p:spPr>
          <a:xfrm>
            <a:off x="10820400" y="1065643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Microsoft</a:t>
            </a:r>
          </a:p>
        </p:txBody>
      </p:sp>
    </p:spTree>
    <p:extLst>
      <p:ext uri="{BB962C8B-B14F-4D97-AF65-F5344CB8AC3E}">
        <p14:creationId xmlns:p14="http://schemas.microsoft.com/office/powerpoint/2010/main" val="287710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0CB4AF4-2C10-4640-A13D-FA5B07137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2131" y="620713"/>
            <a:ext cx="8895238" cy="46190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55D783E-B5B8-4508-A61E-B9A800FE8473}"/>
              </a:ext>
            </a:extLst>
          </p:cNvPr>
          <p:cNvSpPr txBox="1"/>
          <p:nvPr/>
        </p:nvSpPr>
        <p:spPr>
          <a:xfrm>
            <a:off x="10915665" y="1053767"/>
            <a:ext cx="1185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Apple</a:t>
            </a:r>
          </a:p>
        </p:txBody>
      </p:sp>
    </p:spTree>
    <p:extLst>
      <p:ext uri="{BB962C8B-B14F-4D97-AF65-F5344CB8AC3E}">
        <p14:creationId xmlns:p14="http://schemas.microsoft.com/office/powerpoint/2010/main" val="1223352817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220</TotalTime>
  <Words>172</Words>
  <Application>Microsoft Office PowerPoint</Application>
  <PresentationFormat>Widescreen</PresentationFormat>
  <Paragraphs>24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Trebuchet MS</vt:lpstr>
      <vt:lpstr>Berlin</vt:lpstr>
      <vt:lpstr>Keeping Organised</vt:lpstr>
      <vt:lpstr>A Problem experienced recently</vt:lpstr>
      <vt:lpstr>Working with online accounts</vt:lpstr>
      <vt:lpstr>The important ones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Keeping Organised</dc:title>
  <dc:creator>Geoff Lane</dc:creator>
  <cp:lastModifiedBy>Geoff Lane</cp:lastModifiedBy>
  <cp:revision>3</cp:revision>
  <dcterms:created xsi:type="dcterms:W3CDTF">2022-02-07T12:28:36Z</dcterms:created>
  <dcterms:modified xsi:type="dcterms:W3CDTF">2022-02-08T14:26:15Z</dcterms:modified>
</cp:coreProperties>
</file>