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6" r:id="rId4"/>
    <p:sldId id="293" r:id="rId5"/>
    <p:sldId id="291" r:id="rId6"/>
    <p:sldId id="258" r:id="rId7"/>
    <p:sldId id="299" r:id="rId8"/>
    <p:sldId id="298" r:id="rId9"/>
    <p:sldId id="259" r:id="rId10"/>
    <p:sldId id="302" r:id="rId11"/>
    <p:sldId id="279" r:id="rId12"/>
    <p:sldId id="261" r:id="rId13"/>
    <p:sldId id="262" r:id="rId14"/>
    <p:sldId id="280" r:id="rId15"/>
    <p:sldId id="264" r:id="rId16"/>
    <p:sldId id="265" r:id="rId17"/>
    <p:sldId id="283" r:id="rId18"/>
    <p:sldId id="266" r:id="rId19"/>
    <p:sldId id="301" r:id="rId20"/>
    <p:sldId id="267" r:id="rId21"/>
    <p:sldId id="294" r:id="rId22"/>
    <p:sldId id="269" r:id="rId23"/>
    <p:sldId id="272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66" d="100"/>
          <a:sy n="66" d="100"/>
        </p:scale>
        <p:origin x="-150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98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9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6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095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08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57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74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21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0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82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EDA2C-C802-4528-BDAA-D36E61C83C7C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8D721-5188-4460-8007-3FF0565FE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483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SALOP INFIRMARY</a:t>
            </a:r>
            <a:r>
              <a:rPr lang="en-GB" b="1" smtClean="0">
                <a:solidFill>
                  <a:srgbClr val="FF0000"/>
                </a:solidFill>
              </a:rPr>
              <a:t/>
            </a:r>
            <a:br>
              <a:rPr lang="en-GB" b="1" smtClean="0">
                <a:solidFill>
                  <a:srgbClr val="FF0000"/>
                </a:solidFill>
              </a:rPr>
            </a:br>
            <a:r>
              <a:rPr lang="en-GB" b="1" smtClean="0">
                <a:solidFill>
                  <a:srgbClr val="FF0000"/>
                </a:solidFill>
              </a:rPr>
              <a:t>1747-1797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4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ne\Pictures\Salop-Infirmary-A-Propos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4200"/>
            <a:ext cx="8255000" cy="56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36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TRUSTEES OF SALOP INFIRMARY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Sir Richard Corbett MP (Chair)</a:t>
            </a:r>
          </a:p>
          <a:p>
            <a:r>
              <a:rPr lang="en-GB" dirty="0" smtClean="0"/>
              <a:t>Edward </a:t>
            </a:r>
            <a:r>
              <a:rPr lang="en-GB" dirty="0" err="1" smtClean="0"/>
              <a:t>Corbet</a:t>
            </a:r>
            <a:endParaRPr lang="en-GB" dirty="0" smtClean="0"/>
          </a:p>
          <a:p>
            <a:r>
              <a:rPr lang="en-GB" dirty="0" smtClean="0"/>
              <a:t>John </a:t>
            </a:r>
            <a:r>
              <a:rPr lang="en-GB" dirty="0" err="1" smtClean="0"/>
              <a:t>Mytton</a:t>
            </a:r>
            <a:endParaRPr lang="en-GB" dirty="0" smtClean="0"/>
          </a:p>
          <a:p>
            <a:r>
              <a:rPr lang="en-GB" dirty="0" smtClean="0"/>
              <a:t>Dr Davies	</a:t>
            </a:r>
          </a:p>
          <a:p>
            <a:r>
              <a:rPr lang="en-GB" dirty="0" smtClean="0"/>
              <a:t>Rev Mr Wingfield</a:t>
            </a:r>
          </a:p>
          <a:p>
            <a:r>
              <a:rPr lang="en-GB" dirty="0" smtClean="0"/>
              <a:t>John Wood</a:t>
            </a:r>
          </a:p>
          <a:p>
            <a:r>
              <a:rPr lang="en-GB" dirty="0" smtClean="0"/>
              <a:t>Sir Henry Edwards</a:t>
            </a:r>
          </a:p>
          <a:p>
            <a:r>
              <a:rPr lang="en-GB" dirty="0" smtClean="0"/>
              <a:t>Rev Mr Cotton</a:t>
            </a:r>
          </a:p>
          <a:p>
            <a:r>
              <a:rPr lang="en-GB" dirty="0" smtClean="0"/>
              <a:t>Mr Whitfield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Sir Rowland Hill</a:t>
            </a:r>
          </a:p>
          <a:p>
            <a:r>
              <a:rPr lang="en-GB" dirty="0" smtClean="0"/>
              <a:t>Thomas Beale</a:t>
            </a:r>
          </a:p>
          <a:p>
            <a:r>
              <a:rPr lang="en-GB" dirty="0" smtClean="0"/>
              <a:t>James </a:t>
            </a:r>
            <a:r>
              <a:rPr lang="en-GB" dirty="0" err="1" smtClean="0"/>
              <a:t>Downes</a:t>
            </a:r>
            <a:endParaRPr lang="en-GB" dirty="0" smtClean="0"/>
          </a:p>
          <a:p>
            <a:r>
              <a:rPr lang="en-GB" dirty="0" smtClean="0"/>
              <a:t>Rev Mr Adams</a:t>
            </a:r>
          </a:p>
          <a:p>
            <a:r>
              <a:rPr lang="en-GB" dirty="0" smtClean="0"/>
              <a:t>Mr Pryce</a:t>
            </a:r>
          </a:p>
          <a:p>
            <a:r>
              <a:rPr lang="en-GB" dirty="0" smtClean="0"/>
              <a:t>Thomas Hill</a:t>
            </a:r>
          </a:p>
          <a:p>
            <a:r>
              <a:rPr lang="en-GB" dirty="0" smtClean="0"/>
              <a:t>Dr Wingfield</a:t>
            </a:r>
          </a:p>
          <a:p>
            <a:r>
              <a:rPr lang="en-GB" dirty="0" smtClean="0"/>
              <a:t>Dr </a:t>
            </a:r>
            <a:r>
              <a:rPr lang="en-GB" dirty="0" err="1" smtClean="0"/>
              <a:t>Berrington</a:t>
            </a:r>
            <a:endParaRPr lang="en-GB" dirty="0" smtClean="0"/>
          </a:p>
          <a:p>
            <a:r>
              <a:rPr lang="en-GB" dirty="0" smtClean="0"/>
              <a:t>Mr </a:t>
            </a:r>
            <a:r>
              <a:rPr lang="en-GB" dirty="0" err="1" smtClean="0"/>
              <a:t>Blakeway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73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FINDING A SITE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Broom Hall – large, unfinished house in Shrewsbury, near to St Mary’s Church.  The owner had died and the trustees felt the house could be adapted to become an infirmary.</a:t>
            </a:r>
          </a:p>
          <a:p>
            <a:r>
              <a:rPr lang="en-GB" dirty="0" smtClean="0"/>
              <a:t>No agreement between the executors and the </a:t>
            </a:r>
            <a:r>
              <a:rPr lang="en-GB" dirty="0"/>
              <a:t>t</a:t>
            </a:r>
            <a:r>
              <a:rPr lang="en-GB" dirty="0" smtClean="0"/>
              <a:t>rustees and the idea was abandoned.</a:t>
            </a:r>
          </a:p>
        </p:txBody>
      </p:sp>
    </p:spTree>
    <p:extLst>
      <p:ext uri="{BB962C8B-B14F-4D97-AF65-F5344CB8AC3E}">
        <p14:creationId xmlns:p14="http://schemas.microsoft.com/office/powerpoint/2010/main" val="29061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A NEW BUILDING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trustees decided instead to erect a new building in the Quarry, a large area of pasture outside the town.</a:t>
            </a:r>
          </a:p>
          <a:p>
            <a:r>
              <a:rPr lang="en-GB" dirty="0" smtClean="0"/>
              <a:t>Terms were quickly agreed with the town corporation.</a:t>
            </a:r>
          </a:p>
          <a:p>
            <a:r>
              <a:rPr lang="en-GB" dirty="0" smtClean="0"/>
              <a:t>By early September 1745 a plot had been chosen and a plan drawn up.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69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BONNIE PRINCE CHARLIE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nne\Pictures\Bonnie Prince Charli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95400"/>
            <a:ext cx="4419600" cy="504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7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BROOM HALL (AGAIN!)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Committee next met in March 1746.  The Broom Hall executors had changed their minds and were willing to offer a lease.</a:t>
            </a:r>
          </a:p>
          <a:p>
            <a:r>
              <a:rPr lang="en-GB" dirty="0" smtClean="0"/>
              <a:t>July 1746 – the Committee decided to suspend work on the new building in the Quarry and to accept the offer of Broom Hall.</a:t>
            </a:r>
          </a:p>
          <a:p>
            <a:r>
              <a:rPr lang="en-GB" dirty="0" smtClean="0"/>
              <a:t>Shropshire was the 6</a:t>
            </a:r>
            <a:r>
              <a:rPr lang="en-GB" baseline="30000" dirty="0" smtClean="0"/>
              <a:t>th</a:t>
            </a:r>
            <a:r>
              <a:rPr lang="en-GB" dirty="0" smtClean="0"/>
              <a:t> provincial county in England to have an infirmary.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40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INFIRMARY STAFF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Physicians: John Wingfield, Richard Davies and William </a:t>
            </a:r>
            <a:r>
              <a:rPr lang="en-GB" dirty="0" err="1" smtClean="0"/>
              <a:t>Berrington</a:t>
            </a:r>
            <a:r>
              <a:rPr lang="en-GB" dirty="0" smtClean="0"/>
              <a:t>.</a:t>
            </a:r>
          </a:p>
          <a:p>
            <a:r>
              <a:rPr lang="en-GB" dirty="0" smtClean="0"/>
              <a:t>Surgeons: Peter </a:t>
            </a:r>
            <a:r>
              <a:rPr lang="en-GB" dirty="0" err="1" smtClean="0"/>
              <a:t>Blakeway</a:t>
            </a:r>
            <a:r>
              <a:rPr lang="en-GB" dirty="0" smtClean="0"/>
              <a:t>, John Wingfield and Richard Price.</a:t>
            </a:r>
          </a:p>
          <a:p>
            <a:r>
              <a:rPr lang="en-GB" dirty="0" smtClean="0"/>
              <a:t>Apothecary: William Harland.</a:t>
            </a:r>
          </a:p>
          <a:p>
            <a:r>
              <a:rPr lang="en-GB" dirty="0" smtClean="0"/>
              <a:t>Matron: Margaret </a:t>
            </a:r>
            <a:r>
              <a:rPr lang="en-GB" dirty="0" err="1" smtClean="0"/>
              <a:t>Sandford</a:t>
            </a:r>
            <a:r>
              <a:rPr lang="en-GB" dirty="0" smtClean="0"/>
              <a:t>.</a:t>
            </a:r>
          </a:p>
          <a:p>
            <a:r>
              <a:rPr lang="en-GB" dirty="0" smtClean="0"/>
              <a:t>Nurses: Eleanor </a:t>
            </a:r>
            <a:r>
              <a:rPr lang="en-GB" dirty="0" err="1" smtClean="0"/>
              <a:t>Colston</a:t>
            </a:r>
            <a:r>
              <a:rPr lang="en-GB" dirty="0" smtClean="0"/>
              <a:t> and Sarah Reynolds.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3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WHO WERE THE PATIENTS?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purpose of the infirmary was quite specific.  It was for workers who were sick or injured, i.e. the “deserving poor”.</a:t>
            </a:r>
          </a:p>
          <a:p>
            <a:r>
              <a:rPr lang="en-GB" dirty="0" smtClean="0"/>
              <a:t>All patients had to be recommended by one of the subscribers.</a:t>
            </a:r>
          </a:p>
          <a:p>
            <a:r>
              <a:rPr lang="en-GB" dirty="0" smtClean="0"/>
              <a:t>There was a long list of people who were barred from coming to the infirmary, e.g. the chronically sick; the disabled; the dying; expectant mothers; children under 7 years.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11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THE FIRST PATIENTS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first patients were admitted on 25 April 1747.</a:t>
            </a:r>
          </a:p>
          <a:p>
            <a:r>
              <a:rPr lang="en-GB" dirty="0" smtClean="0"/>
              <a:t>The first four were: Ann </a:t>
            </a:r>
            <a:r>
              <a:rPr lang="en-GB" dirty="0" err="1" smtClean="0"/>
              <a:t>Simcox</a:t>
            </a:r>
            <a:r>
              <a:rPr lang="en-GB" dirty="0" smtClean="0"/>
              <a:t>; Widow Roberts; Hannah Morgan and John Cottrell.</a:t>
            </a:r>
          </a:p>
          <a:p>
            <a:r>
              <a:rPr lang="en-GB" dirty="0" smtClean="0"/>
              <a:t>Hannah Morgan and John Cottrell were discharged “cured” after a few weeks.</a:t>
            </a:r>
          </a:p>
          <a:p>
            <a:r>
              <a:rPr lang="en-GB" dirty="0" smtClean="0"/>
              <a:t>Ann </a:t>
            </a:r>
            <a:r>
              <a:rPr lang="en-GB" dirty="0" err="1" smtClean="0"/>
              <a:t>Simcox</a:t>
            </a:r>
            <a:r>
              <a:rPr lang="en-GB" dirty="0" smtClean="0"/>
              <a:t> and Widow Roberts were “relieved” some time after.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48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OUT-PATIENTS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From the beginning, there was an out-patient department for those cases not requiring admission in the infirmary.</a:t>
            </a:r>
          </a:p>
          <a:p>
            <a:r>
              <a:rPr lang="en-GB" dirty="0"/>
              <a:t>Mary Barber was the first out-patient and there were soon 500 per year.</a:t>
            </a:r>
          </a:p>
          <a:p>
            <a:r>
              <a:rPr lang="en-GB" dirty="0"/>
              <a:t>The idea of out-patients being funded by subscription was quite new, and made Salop Infirmary almost unique.</a:t>
            </a:r>
          </a:p>
        </p:txBody>
      </p:sp>
    </p:spTree>
    <p:extLst>
      <p:ext uri="{BB962C8B-B14F-4D97-AF65-F5344CB8AC3E}">
        <p14:creationId xmlns:p14="http://schemas.microsoft.com/office/powerpoint/2010/main" val="412372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INTRODUCTION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Most people lived in small, insanitary dwellings with no land.</a:t>
            </a:r>
          </a:p>
          <a:p>
            <a:r>
              <a:rPr lang="en-GB" dirty="0" smtClean="0"/>
              <a:t>1 in 7 new-born babies died.</a:t>
            </a:r>
          </a:p>
          <a:p>
            <a:r>
              <a:rPr lang="en-GB" dirty="0" smtClean="0"/>
              <a:t>Life expectancy was approx. 50 years.</a:t>
            </a:r>
          </a:p>
          <a:p>
            <a:r>
              <a:rPr lang="en-GB" dirty="0" smtClean="0"/>
              <a:t>Fevers and illnesses killed many, e.g. in 1763 60 people died of smallpox in one parish in Shrewsbury.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9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OCTOBER 1747 – A CELEBRATION AT OLD ST CHAD’S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anne\Pictures\old st chad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52600"/>
            <a:ext cx="5334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1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ne\Pictures\Salop-Infirmary-A-Serm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1"/>
            <a:ext cx="51054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42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GROWING DEMAND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1748 Infirmary enlarged to 46 patients.</a:t>
            </a:r>
          </a:p>
          <a:p>
            <a:r>
              <a:rPr lang="en-GB" dirty="0" smtClean="0"/>
              <a:t>This caused a debt of £340 in the first year of operation.</a:t>
            </a:r>
          </a:p>
          <a:p>
            <a:r>
              <a:rPr lang="en-GB" dirty="0" smtClean="0"/>
              <a:t>1749 Infirmary enlarged to 72 patients.</a:t>
            </a:r>
          </a:p>
          <a:p>
            <a:r>
              <a:rPr lang="en-GB" dirty="0" smtClean="0"/>
              <a:t>1747-1752 Infirmary admitted 1,479 patients.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In 1753-54 350 patients were admitted.</a:t>
            </a:r>
          </a:p>
          <a:p>
            <a:r>
              <a:rPr lang="en-GB" dirty="0" smtClean="0"/>
              <a:t>136 cured.</a:t>
            </a:r>
          </a:p>
          <a:p>
            <a:r>
              <a:rPr lang="en-GB" dirty="0" smtClean="0"/>
              <a:t>22 relieved.</a:t>
            </a:r>
          </a:p>
          <a:p>
            <a:r>
              <a:rPr lang="en-GB" dirty="0" smtClean="0"/>
              <a:t>19 died.</a:t>
            </a:r>
          </a:p>
          <a:p>
            <a:r>
              <a:rPr lang="en-GB" dirty="0" smtClean="0"/>
              <a:t>16 decided to leave.</a:t>
            </a:r>
          </a:p>
          <a:p>
            <a:r>
              <a:rPr lang="en-GB" dirty="0" smtClean="0"/>
              <a:t>9 discharged incurable.</a:t>
            </a:r>
          </a:p>
          <a:p>
            <a:r>
              <a:rPr lang="en-GB" dirty="0" smtClean="0"/>
              <a:t>9 discharged for irregularity (bad behaviour)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30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WHAT WAS IT LIKE FOR PATIENTS?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Patients could be suffering from rheumatism, jaundice, dropsy, colic, or palsy.  Or they might  have had a wound, sprain or fracture.</a:t>
            </a:r>
          </a:p>
          <a:p>
            <a:r>
              <a:rPr lang="en-GB" dirty="0" smtClean="0"/>
              <a:t>Treatment was mostly rest and good food.</a:t>
            </a:r>
          </a:p>
          <a:p>
            <a:r>
              <a:rPr lang="en-GB" dirty="0" smtClean="0"/>
              <a:t>The Infirmary was an institution with rules to be obeyed.</a:t>
            </a:r>
          </a:p>
          <a:p>
            <a:r>
              <a:rPr lang="en-GB" dirty="0" smtClean="0"/>
              <a:t>All patients were expected to attend church after discharge to give thanks to God for their good fortune.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146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WHAT IF YOU DISOBEYED THE RULES?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William – alleged his bread allowance was insufficient.  Reprimanded for ingratitude.  A week later, accused of theft and discharged for impropriety.</a:t>
            </a:r>
          </a:p>
          <a:p>
            <a:r>
              <a:rPr lang="en-GB" dirty="0" smtClean="0"/>
              <a:t>John and James – reprimanded for failing to do cleaning duties.</a:t>
            </a:r>
          </a:p>
          <a:p>
            <a:r>
              <a:rPr lang="en-GB" dirty="0" smtClean="0"/>
              <a:t>Thomas – reprimanded for failing to help another patient, even though his hands were too tender to do so.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500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WHAT IF YOU DISOBEYED THE RULES?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Mary – reprimanded for being insolent to Matron.</a:t>
            </a:r>
          </a:p>
          <a:p>
            <a:r>
              <a:rPr lang="en-GB" dirty="0" smtClean="0"/>
              <a:t>Patients were expected to go to St Mary’s church if they were well enough, but Thomas went to the ale-house instead.</a:t>
            </a:r>
          </a:p>
          <a:p>
            <a:r>
              <a:rPr lang="en-GB" dirty="0" smtClean="0"/>
              <a:t>Charles Smith and Eliza Jones “quitted the House without Leave” after first “secreting some Bottles with a Design to carry them away”.  They were dismissed and told they could never be admitted as objects of charity again.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69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TROUBLED TIMES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By the end of the 18</a:t>
            </a:r>
            <a:r>
              <a:rPr lang="en-GB" baseline="30000" dirty="0" smtClean="0"/>
              <a:t>th</a:t>
            </a:r>
            <a:r>
              <a:rPr lang="en-GB" dirty="0" smtClean="0"/>
              <a:t> century, Salop Infirmary was facing numerous problems.</a:t>
            </a:r>
          </a:p>
          <a:p>
            <a:r>
              <a:rPr lang="en-GB" dirty="0" smtClean="0"/>
              <a:t>Accommodation was inadequate.</a:t>
            </a:r>
          </a:p>
          <a:p>
            <a:r>
              <a:rPr lang="en-GB" dirty="0" smtClean="0"/>
              <a:t>Ward cleanliness was an issue.</a:t>
            </a:r>
          </a:p>
          <a:p>
            <a:r>
              <a:rPr lang="en-GB" dirty="0" smtClean="0"/>
              <a:t>Matron had been dismissed after discrepancies were found in the wine and coal accounts.</a:t>
            </a:r>
          </a:p>
          <a:p>
            <a:r>
              <a:rPr lang="en-GB" dirty="0" smtClean="0"/>
              <a:t>National economy in decline.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61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TROUBLED TIMES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Subscribers were often late making their subscriptions or even withheld them.</a:t>
            </a:r>
          </a:p>
          <a:p>
            <a:r>
              <a:rPr lang="en-GB" dirty="0" smtClean="0"/>
              <a:t>As old subscribers died or moved away, it was difficult to find new subscribers.</a:t>
            </a:r>
          </a:p>
          <a:p>
            <a:r>
              <a:rPr lang="en-GB" dirty="0" smtClean="0"/>
              <a:t>In the 1790s, £1,100 annual income required, but  from 1797-1800 only £690 received.</a:t>
            </a:r>
          </a:p>
          <a:p>
            <a:r>
              <a:rPr lang="en-GB" dirty="0" smtClean="0"/>
              <a:t>Patient numbers had to be reduced from 500 to 300 patients per year, in spite of demand.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154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MEDICINE CHEST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nne\Pictures\medicine ch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71600"/>
            <a:ext cx="64770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72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A SURGEON AT WORK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anne\Pictures\surge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858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09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THE APOTHECARY’S SHOP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anne\Pictures\apothecary sh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6294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6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18TH CENTURY DISEASE</a:t>
            </a:r>
            <a:endParaRPr lang="en-GB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877648"/>
              </p:ext>
            </p:extLst>
          </p:nvPr>
        </p:nvGraphicFramePr>
        <p:xfrm>
          <a:off x="457200" y="1600200"/>
          <a:ext cx="82296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ELEMENT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CORRESPONDING</a:t>
                      </a:r>
                      <a:r>
                        <a:rPr lang="en-GB" sz="2000" baseline="0" dirty="0" smtClean="0"/>
                        <a:t> HUMOUR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CORRESPONDING MOOD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REMEDY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Air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Blood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Sanguine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Blood-letting/blistering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Earth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Black</a:t>
                      </a:r>
                      <a:r>
                        <a:rPr lang="en-GB" sz="2000" baseline="0" dirty="0" smtClean="0"/>
                        <a:t> Bile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Melancholy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Diet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Fire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Yellow Bile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Choler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Purging/vomiting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Water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Phlegm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Phlegmatic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41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BLOOD-LETTING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anne\Pictures\blood let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76400"/>
            <a:ext cx="4953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77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18</a:t>
            </a:r>
            <a:r>
              <a:rPr lang="en-GB" b="1" baseline="30000" dirty="0" smtClean="0">
                <a:solidFill>
                  <a:srgbClr val="FF0000"/>
                </a:solidFill>
              </a:rPr>
              <a:t>th</a:t>
            </a:r>
            <a:r>
              <a:rPr lang="en-GB" b="1" dirty="0" smtClean="0">
                <a:solidFill>
                  <a:srgbClr val="FF0000"/>
                </a:solidFill>
              </a:rPr>
              <a:t> CENTURY PATIENT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anne\Pictures\bodily p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43000"/>
            <a:ext cx="7010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74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GUY’S HOSPITAL, LONDON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anne\Pictures\Guy's Hospital, Lond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276" y="1600200"/>
            <a:ext cx="663144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46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944</Words>
  <Application>Microsoft Office PowerPoint</Application>
  <PresentationFormat>On-screen Show (4:3)</PresentationFormat>
  <Paragraphs>120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SALOP INFIRMARY 1747-1797</vt:lpstr>
      <vt:lpstr>INTRODUCTION</vt:lpstr>
      <vt:lpstr>MEDICINE CHEST</vt:lpstr>
      <vt:lpstr>A SURGEON AT WORK</vt:lpstr>
      <vt:lpstr>THE APOTHECARY’S SHOP</vt:lpstr>
      <vt:lpstr>18TH CENTURY DISEASE</vt:lpstr>
      <vt:lpstr>BLOOD-LETTING</vt:lpstr>
      <vt:lpstr>18th CENTURY PATIENT</vt:lpstr>
      <vt:lpstr>GUY’S HOSPITAL, LONDON</vt:lpstr>
      <vt:lpstr>PowerPoint Presentation</vt:lpstr>
      <vt:lpstr>TRUSTEES OF SALOP INFIRMARY</vt:lpstr>
      <vt:lpstr>FINDING A SITE</vt:lpstr>
      <vt:lpstr>A NEW BUILDING</vt:lpstr>
      <vt:lpstr>BONNIE PRINCE CHARLIE</vt:lpstr>
      <vt:lpstr>BROOM HALL (AGAIN!)</vt:lpstr>
      <vt:lpstr>INFIRMARY STAFF</vt:lpstr>
      <vt:lpstr>WHO WERE THE PATIENTS?</vt:lpstr>
      <vt:lpstr>THE FIRST PATIENTS</vt:lpstr>
      <vt:lpstr>OUT-PATIENTS</vt:lpstr>
      <vt:lpstr>OCTOBER 1747 – A CELEBRATION AT OLD ST CHAD’S</vt:lpstr>
      <vt:lpstr>PowerPoint Presentation</vt:lpstr>
      <vt:lpstr>GROWING DEMAND</vt:lpstr>
      <vt:lpstr>WHAT WAS IT LIKE FOR PATIENTS?</vt:lpstr>
      <vt:lpstr>WHAT IF YOU DISOBEYED THE RULES?</vt:lpstr>
      <vt:lpstr>WHAT IF YOU DISOBEYED THE RULES?</vt:lpstr>
      <vt:lpstr>TROUBLED TIMES</vt:lpstr>
      <vt:lpstr>TROUBLED TIMES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SALOP INFIRMARY 1747-1997</dc:title>
  <dc:creator>anne</dc:creator>
  <cp:lastModifiedBy>anne</cp:lastModifiedBy>
  <cp:revision>34</cp:revision>
  <dcterms:created xsi:type="dcterms:W3CDTF">2020-05-07T13:44:05Z</dcterms:created>
  <dcterms:modified xsi:type="dcterms:W3CDTF">2022-02-20T15:54:48Z</dcterms:modified>
</cp:coreProperties>
</file>