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7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01" autoAdjust="0"/>
  </p:normalViewPr>
  <p:slideViewPr>
    <p:cSldViewPr>
      <p:cViewPr varScale="1">
        <p:scale>
          <a:sx n="92" d="100"/>
          <a:sy n="92" d="100"/>
        </p:scale>
        <p:origin x="-53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2F45-7852-42C3-9529-6E4AF080C7A4}" type="datetimeFigureOut">
              <a:rPr lang="en-US" smtClean="0"/>
              <a:pPr/>
              <a:t>18-Mar-22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36FC-628A-4F5E-B396-D49A435B50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2F45-7852-42C3-9529-6E4AF080C7A4}" type="datetimeFigureOut">
              <a:rPr lang="en-US" smtClean="0"/>
              <a:pPr/>
              <a:t>18-Mar-22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36FC-628A-4F5E-B396-D49A435B50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2F45-7852-42C3-9529-6E4AF080C7A4}" type="datetimeFigureOut">
              <a:rPr lang="en-US" smtClean="0"/>
              <a:pPr/>
              <a:t>18-Mar-22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36FC-628A-4F5E-B396-D49A435B50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2F45-7852-42C3-9529-6E4AF080C7A4}" type="datetimeFigureOut">
              <a:rPr lang="en-US" smtClean="0"/>
              <a:pPr/>
              <a:t>18-Mar-22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36FC-628A-4F5E-B396-D49A435B50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2F45-7852-42C3-9529-6E4AF080C7A4}" type="datetimeFigureOut">
              <a:rPr lang="en-US" smtClean="0"/>
              <a:pPr/>
              <a:t>18-Mar-22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36FC-628A-4F5E-B396-D49A435B50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2F45-7852-42C3-9529-6E4AF080C7A4}" type="datetimeFigureOut">
              <a:rPr lang="en-US" smtClean="0"/>
              <a:pPr/>
              <a:t>18-Mar-22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36FC-628A-4F5E-B396-D49A435B50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2F45-7852-42C3-9529-6E4AF080C7A4}" type="datetimeFigureOut">
              <a:rPr lang="en-US" smtClean="0"/>
              <a:pPr/>
              <a:t>18-Mar-22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36FC-628A-4F5E-B396-D49A435B50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2F45-7852-42C3-9529-6E4AF080C7A4}" type="datetimeFigureOut">
              <a:rPr lang="en-US" smtClean="0"/>
              <a:pPr/>
              <a:t>18-Mar-22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36FC-628A-4F5E-B396-D49A435B50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2F45-7852-42C3-9529-6E4AF080C7A4}" type="datetimeFigureOut">
              <a:rPr lang="en-US" smtClean="0"/>
              <a:pPr/>
              <a:t>18-Mar-22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36FC-628A-4F5E-B396-D49A435B50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2F45-7852-42C3-9529-6E4AF080C7A4}" type="datetimeFigureOut">
              <a:rPr lang="en-US" smtClean="0"/>
              <a:pPr/>
              <a:t>18-Mar-22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36FC-628A-4F5E-B396-D49A435B50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72F45-7852-42C3-9529-6E4AF080C7A4}" type="datetimeFigureOut">
              <a:rPr lang="en-US" smtClean="0"/>
              <a:pPr/>
              <a:t>18-Mar-22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E36FC-628A-4F5E-B396-D49A435B50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72F45-7852-42C3-9529-6E4AF080C7A4}" type="datetimeFigureOut">
              <a:rPr lang="en-US" smtClean="0"/>
              <a:pPr/>
              <a:t>18-Mar-22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E36FC-628A-4F5E-B396-D49A435B50B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NOTABLE OLD SALOPIANS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Ex-pupils are called Old </a:t>
            </a:r>
            <a:r>
              <a:rPr lang="en-US" b="1" dirty="0" err="1" smtClean="0"/>
              <a:t>Salopians</a:t>
            </a:r>
            <a:r>
              <a:rPr lang="en-US" b="1" dirty="0" smtClean="0"/>
              <a:t>, whether or not born in </a:t>
            </a:r>
            <a:r>
              <a:rPr lang="en-US" b="1" dirty="0" err="1" smtClean="0"/>
              <a:t>Shropshire</a:t>
            </a:r>
            <a:endParaRPr lang="en-US" b="1" dirty="0" smtClean="0"/>
          </a:p>
          <a:p>
            <a:r>
              <a:rPr lang="en-US" b="1" dirty="0" smtClean="0"/>
              <a:t>All male – girls only admitted fully in 2015</a:t>
            </a:r>
          </a:p>
          <a:p>
            <a:r>
              <a:rPr lang="en-US" b="1" dirty="0" smtClean="0"/>
              <a:t>However, </a:t>
            </a:r>
            <a:r>
              <a:rPr lang="en-US" b="1" dirty="0" err="1" smtClean="0"/>
              <a:t>Issy</a:t>
            </a:r>
            <a:r>
              <a:rPr lang="en-US" b="1" dirty="0" smtClean="0"/>
              <a:t> Wong (2015-2020) toured with England Women’s Cricket team in 2021</a:t>
            </a:r>
          </a:p>
          <a:p>
            <a:r>
              <a:rPr lang="en-US" b="1" dirty="0" smtClean="0"/>
              <a:t>High achievers in many areas – politics, sport, TV, journalism, church, military and academic</a:t>
            </a:r>
          </a:p>
          <a:p>
            <a:r>
              <a:rPr lang="en-US" b="1" dirty="0" smtClean="0"/>
              <a:t>Most famous -  Charles Darwin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Nevil</a:t>
            </a:r>
            <a:r>
              <a:rPr lang="en-US" sz="3600" dirty="0" smtClean="0"/>
              <a:t> Shute (1899 – 1960)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Novelist and aeronautical engineer</a:t>
            </a:r>
          </a:p>
          <a:p>
            <a:r>
              <a:rPr lang="en-US" dirty="0" smtClean="0"/>
              <a:t>Wrote 24 novels, including A Town like Alice and On the Beach</a:t>
            </a:r>
          </a:p>
          <a:p>
            <a:r>
              <a:rPr lang="en-US" dirty="0" smtClean="0"/>
              <a:t>Took part in the Normandy landings and later as a war correspondent in Burma</a:t>
            </a:r>
          </a:p>
          <a:p>
            <a:r>
              <a:rPr lang="en-US" dirty="0" smtClean="0"/>
              <a:t>Spent his later years in Australia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Sir Michael Palin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/>
            <a:endParaRPr lang="en-US" dirty="0"/>
          </a:p>
        </p:txBody>
      </p:sp>
      <p:pic>
        <p:nvPicPr>
          <p:cNvPr id="4" name="Picture 3" descr="Michael Pal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990600"/>
            <a:ext cx="7010400" cy="55626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Comedian, actor, TV presenter and world </a:t>
            </a:r>
            <a:r>
              <a:rPr lang="en-US" dirty="0" err="1" smtClean="0"/>
              <a:t>traveller</a:t>
            </a:r>
            <a:endParaRPr lang="en-US" dirty="0" smtClean="0"/>
          </a:p>
          <a:p>
            <a:r>
              <a:rPr lang="en-US" dirty="0" smtClean="0"/>
              <a:t>Initially a script writer for other comedians and the Frost Report, where he met other Monty Python members</a:t>
            </a:r>
          </a:p>
          <a:p>
            <a:r>
              <a:rPr lang="en-US" dirty="0" smtClean="0"/>
              <a:t>Wrote and took part in many Monty Python sketches and films</a:t>
            </a:r>
          </a:p>
          <a:p>
            <a:r>
              <a:rPr lang="en-US" dirty="0" smtClean="0"/>
              <a:t>A Fish called Wanda</a:t>
            </a:r>
          </a:p>
          <a:p>
            <a:r>
              <a:rPr lang="en-US" dirty="0" smtClean="0"/>
              <a:t>Appointed CBE in 2000 and is only Python member to receive a knighthood</a:t>
            </a:r>
          </a:p>
          <a:p>
            <a:r>
              <a:rPr lang="en-US" dirty="0" smtClean="0"/>
              <a:t>Has presented many travel </a:t>
            </a:r>
            <a:r>
              <a:rPr lang="en-US" dirty="0" err="1" smtClean="0"/>
              <a:t>programmes</a:t>
            </a:r>
            <a:r>
              <a:rPr lang="en-US" dirty="0" smtClean="0"/>
              <a:t> and documentaries</a:t>
            </a:r>
          </a:p>
          <a:p>
            <a:r>
              <a:rPr lang="en-US" dirty="0" smtClean="0"/>
              <a:t>In 2017 the school launched Palin scholarships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/>
            <a:endParaRPr lang="en-US" dirty="0"/>
          </a:p>
        </p:txBody>
      </p:sp>
      <p:pic>
        <p:nvPicPr>
          <p:cNvPr id="4" name="Picture 3" descr="Richard_Todd_-_19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98316" y="228600"/>
            <a:ext cx="5347368" cy="6477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Richard Todd OBE (1919 – 2009)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Spent  childhood in India</a:t>
            </a:r>
          </a:p>
          <a:p>
            <a:r>
              <a:rPr lang="en-US" dirty="0" smtClean="0"/>
              <a:t>Served with the Army in World War II</a:t>
            </a:r>
          </a:p>
          <a:p>
            <a:r>
              <a:rPr lang="en-US" dirty="0" smtClean="0"/>
              <a:t>Began acting in repertory after the war</a:t>
            </a:r>
          </a:p>
          <a:p>
            <a:r>
              <a:rPr lang="en-US" dirty="0" smtClean="0"/>
              <a:t>Notable film roles, as Guy Gibson in The </a:t>
            </a:r>
            <a:r>
              <a:rPr lang="en-US" dirty="0" err="1" smtClean="0"/>
              <a:t>Dambusters</a:t>
            </a:r>
            <a:r>
              <a:rPr lang="en-US" dirty="0" smtClean="0"/>
              <a:t>, and Walter Raleigh in The Virgin Queen</a:t>
            </a:r>
          </a:p>
          <a:p>
            <a:r>
              <a:rPr lang="en-US" dirty="0" smtClean="0"/>
              <a:t>Awarded the Golden Globe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Founders of Private Eye magazine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Richard </a:t>
            </a:r>
            <a:r>
              <a:rPr lang="en-US" sz="2800" dirty="0" err="1" smtClean="0"/>
              <a:t>Ingrams</a:t>
            </a:r>
            <a:r>
              <a:rPr lang="en-US" sz="2800" dirty="0" smtClean="0"/>
              <a:t>, Willie </a:t>
            </a:r>
            <a:r>
              <a:rPr lang="en-US" sz="2800" dirty="0" err="1" smtClean="0"/>
              <a:t>Rushton</a:t>
            </a:r>
            <a:r>
              <a:rPr lang="en-US" sz="2800" dirty="0" smtClean="0"/>
              <a:t>, Paul Foot, and Christopher Booker – all Old </a:t>
            </a:r>
            <a:r>
              <a:rPr lang="en-US" sz="2800" dirty="0" err="1" smtClean="0"/>
              <a:t>Salopians</a:t>
            </a:r>
            <a:endParaRPr lang="en-US" sz="2800" dirty="0" smtClean="0"/>
          </a:p>
          <a:p>
            <a:r>
              <a:rPr lang="en-US" sz="2800" dirty="0" smtClean="0"/>
              <a:t>A forerunner to Private Eye was The </a:t>
            </a:r>
            <a:r>
              <a:rPr lang="en-US" sz="2800" dirty="0" err="1" smtClean="0"/>
              <a:t>Salopian</a:t>
            </a:r>
            <a:r>
              <a:rPr lang="en-US" sz="2800" dirty="0" smtClean="0"/>
              <a:t>, a school magazine published in the mid 1950’s </a:t>
            </a:r>
          </a:p>
          <a:p>
            <a:r>
              <a:rPr lang="en-US" sz="2800" dirty="0" err="1" smtClean="0"/>
              <a:t>Ingrams</a:t>
            </a:r>
            <a:r>
              <a:rPr lang="en-US" sz="2800" dirty="0" smtClean="0"/>
              <a:t> edited Private Eye until 1986 when Ian </a:t>
            </a:r>
            <a:r>
              <a:rPr lang="en-US" sz="2800" dirty="0" err="1" smtClean="0"/>
              <a:t>Hislop</a:t>
            </a:r>
            <a:r>
              <a:rPr lang="en-US" sz="2800" dirty="0" smtClean="0"/>
              <a:t> took over</a:t>
            </a:r>
          </a:p>
          <a:p>
            <a:r>
              <a:rPr lang="en-US" sz="2800" dirty="0" smtClean="0"/>
              <a:t>Willie </a:t>
            </a:r>
            <a:r>
              <a:rPr lang="en-US" sz="2800" dirty="0" err="1" smtClean="0"/>
              <a:t>Rushton</a:t>
            </a:r>
            <a:r>
              <a:rPr lang="en-US" sz="2800" dirty="0" smtClean="0"/>
              <a:t> (1937 – 1996) actor, writer and cartoonist; lifelong member of </a:t>
            </a:r>
            <a:r>
              <a:rPr lang="en-US" sz="2800" dirty="0" err="1" smtClean="0"/>
              <a:t>Labour</a:t>
            </a:r>
            <a:r>
              <a:rPr lang="en-US" sz="2800" dirty="0" smtClean="0"/>
              <a:t> Party</a:t>
            </a:r>
          </a:p>
          <a:p>
            <a:r>
              <a:rPr lang="en-US" sz="2800" dirty="0" smtClean="0"/>
              <a:t>Paul Foot (1937 – 2004) editor and investigative journalist. Michael Foot was his nephew.</a:t>
            </a:r>
            <a:endParaRPr lang="en-US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Richard </a:t>
            </a:r>
            <a:r>
              <a:rPr lang="en-US" sz="3600" dirty="0" err="1" smtClean="0"/>
              <a:t>Ingrams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/>
            <a:endParaRPr lang="en-US" dirty="0"/>
          </a:p>
        </p:txBody>
      </p:sp>
      <p:pic>
        <p:nvPicPr>
          <p:cNvPr id="4" name="Picture 3" descr="Richard-Ingram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914400"/>
            <a:ext cx="5638800" cy="59436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Paul Foot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/>
            <a:endParaRPr lang="en-US" dirty="0"/>
          </a:p>
        </p:txBody>
      </p:sp>
      <p:pic>
        <p:nvPicPr>
          <p:cNvPr id="4" name="Picture 3" descr="Paul Foo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65268" y="685800"/>
            <a:ext cx="5013463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Willie </a:t>
            </a:r>
            <a:r>
              <a:rPr lang="en-US" sz="3600" dirty="0" err="1" smtClean="0"/>
              <a:t>Rushton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/>
            <a:endParaRPr lang="en-US" dirty="0"/>
          </a:p>
        </p:txBody>
      </p:sp>
      <p:pic>
        <p:nvPicPr>
          <p:cNvPr id="4" name="Picture 3" descr="Willie Rusht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1714500"/>
            <a:ext cx="5257800" cy="43053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David Blakely (1929 – 1955)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 Victim of Ruth Ellis, last woman to be hanged for murder in the UK</a:t>
            </a:r>
          </a:p>
          <a:p>
            <a:r>
              <a:rPr lang="en-US" dirty="0" smtClean="0"/>
              <a:t>He was a racing driver and in an abusive relationship with Ellis, who managed a night club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914399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Issy</a:t>
            </a:r>
            <a:r>
              <a:rPr lang="en-US" sz="3600" dirty="0" smtClean="0"/>
              <a:t> Wong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1981200"/>
            <a:ext cx="7010400" cy="39624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Issy Wo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1752600"/>
            <a:ext cx="7315200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Andrew Irvine (1902 – 1924)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/>
            <a:endParaRPr lang="en-US" dirty="0"/>
          </a:p>
        </p:txBody>
      </p:sp>
      <p:pic>
        <p:nvPicPr>
          <p:cNvPr id="4" name="Picture 3" descr="AndrewIrvin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1" y="1066800"/>
            <a:ext cx="4724400" cy="56388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Richard Hillary (1919 – 1943)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>
              <a:buNone/>
            </a:pPr>
            <a:endParaRPr lang="en-US" dirty="0"/>
          </a:p>
        </p:txBody>
      </p:sp>
      <p:pic>
        <p:nvPicPr>
          <p:cNvPr id="4" name="Picture 3" descr="Richard Hillar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00300" y="1066800"/>
            <a:ext cx="43434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Charles Darwin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600200"/>
            <a:ext cx="6096000" cy="4525963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/>
            <a:endParaRPr lang="en-US" dirty="0"/>
          </a:p>
        </p:txBody>
      </p:sp>
      <p:pic>
        <p:nvPicPr>
          <p:cNvPr id="4" name="Picture 3" descr="charles darw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834" y="990600"/>
            <a:ext cx="5142331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066799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Sir Robert Philip Sidney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81200"/>
            <a:ext cx="6400800" cy="39624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800px-Sir_Philip_Sidney_from_NP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5600" y="1524000"/>
            <a:ext cx="3810000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172200"/>
          </a:xfrm>
        </p:spPr>
        <p:txBody>
          <a:bodyPr>
            <a:normAutofit/>
          </a:bodyPr>
          <a:lstStyle/>
          <a:p>
            <a:r>
              <a:rPr lang="en-US" dirty="0" smtClean="0"/>
              <a:t>1554 – 1586 :  poet, courtier and soldier</a:t>
            </a:r>
          </a:p>
          <a:p>
            <a:r>
              <a:rPr lang="en-US" dirty="0" smtClean="0"/>
              <a:t>Nephew of Robert Dudley, Earl of Leicester</a:t>
            </a:r>
          </a:p>
          <a:p>
            <a:r>
              <a:rPr lang="en-US" dirty="0" smtClean="0"/>
              <a:t>Married to Frances, daughter of Sir Francis </a:t>
            </a:r>
            <a:r>
              <a:rPr lang="en-US" dirty="0" err="1" smtClean="0"/>
              <a:t>Walsingham</a:t>
            </a:r>
            <a:endParaRPr lang="en-US" dirty="0" smtClean="0"/>
          </a:p>
          <a:p>
            <a:r>
              <a:rPr lang="en-US" dirty="0" smtClean="0"/>
              <a:t>Ambassador to the German Emperor and the Prince of Orange</a:t>
            </a:r>
          </a:p>
          <a:p>
            <a:r>
              <a:rPr lang="en-US" dirty="0" smtClean="0"/>
              <a:t>The “flower of chivalry”, wrote the pastoral romance “Arcadia” and several sonnets</a:t>
            </a:r>
          </a:p>
          <a:p>
            <a:r>
              <a:rPr lang="en-US" dirty="0" smtClean="0"/>
              <a:t>Died aged 32 from wounds received fighting against the Spanish at the Battle of </a:t>
            </a:r>
            <a:r>
              <a:rPr lang="en-US" dirty="0" err="1" smtClean="0"/>
              <a:t>Zutphen</a:t>
            </a:r>
            <a:endParaRPr lang="en-US" dirty="0" smtClean="0"/>
          </a:p>
          <a:p>
            <a:r>
              <a:rPr lang="en-US" dirty="0" smtClean="0"/>
              <a:t>Memorial statue at the school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Sir Judge George Jeffries 1645 - 1689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/>
            <a:endParaRPr lang="en-US" dirty="0" smtClean="0"/>
          </a:p>
        </p:txBody>
      </p:sp>
      <p:pic>
        <p:nvPicPr>
          <p:cNvPr id="4" name="Picture 3" descr="Judge George_Jeffrey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0" y="1066800"/>
            <a:ext cx="4800600" cy="5334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r>
              <a:rPr lang="en-US" dirty="0" smtClean="0"/>
              <a:t>Known as the Hanging Judge</a:t>
            </a:r>
          </a:p>
          <a:p>
            <a:r>
              <a:rPr lang="en-US" dirty="0" smtClean="0"/>
              <a:t>James II appointed him Lord Chancellor, Baron of </a:t>
            </a:r>
            <a:r>
              <a:rPr lang="en-US" dirty="0" err="1" smtClean="0"/>
              <a:t>Wem</a:t>
            </a:r>
            <a:r>
              <a:rPr lang="en-US" dirty="0" smtClean="0"/>
              <a:t>, and Lord Lieutenant of </a:t>
            </a:r>
            <a:r>
              <a:rPr lang="en-US" dirty="0" err="1" smtClean="0"/>
              <a:t>Shropshire</a:t>
            </a:r>
            <a:endParaRPr lang="en-US" dirty="0" smtClean="0"/>
          </a:p>
          <a:p>
            <a:r>
              <a:rPr lang="en-US" dirty="0" smtClean="0"/>
              <a:t>After the Monmouth Rebellion, he tried and sentenced to hang many West Country rebels at the Bloody Assizes in 1685</a:t>
            </a:r>
          </a:p>
          <a:p>
            <a:r>
              <a:rPr lang="en-US" dirty="0" smtClean="0"/>
              <a:t>After the Glorious Revolution in 1688, he tried to flee disguised as a sailor but was captured and died in the Tower in 1689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Lord Michael Heseltine (1933 - 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1219200"/>
            <a:ext cx="4800600" cy="4906963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algn="ctr"/>
            <a:endParaRPr lang="en-US" dirty="0"/>
          </a:p>
        </p:txBody>
      </p:sp>
      <p:pic>
        <p:nvPicPr>
          <p:cNvPr id="4" name="Picture 3" descr="Lord_Heseltine_(696908327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66987" y="914400"/>
            <a:ext cx="4010025" cy="5791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MP  1961 – 2001</a:t>
            </a:r>
          </a:p>
          <a:p>
            <a:r>
              <a:rPr lang="en-US" dirty="0" smtClean="0"/>
              <a:t>Promoted Right to Buy campaign</a:t>
            </a:r>
          </a:p>
          <a:p>
            <a:r>
              <a:rPr lang="en-US" dirty="0" smtClean="0"/>
              <a:t>Served in Margaret Thatcher’s cabinet as </a:t>
            </a:r>
            <a:r>
              <a:rPr lang="en-US" dirty="0" err="1" smtClean="0"/>
              <a:t>Defence</a:t>
            </a:r>
            <a:r>
              <a:rPr lang="en-US" dirty="0" smtClean="0"/>
              <a:t> Minister, resigned 1986 over Westland affair</a:t>
            </a:r>
          </a:p>
          <a:p>
            <a:r>
              <a:rPr lang="en-US" dirty="0" smtClean="0"/>
              <a:t>Deputy Prime Minister under John Major</a:t>
            </a:r>
          </a:p>
          <a:p>
            <a:r>
              <a:rPr lang="en-US" dirty="0" smtClean="0"/>
              <a:t>Currently in the House of Lords</a:t>
            </a:r>
          </a:p>
          <a:p>
            <a:r>
              <a:rPr lang="en-US" dirty="0" smtClean="0"/>
              <a:t>A lifelong supporter of the EU and announced he would vote for the Liberal Democrats in the 2019 election</a:t>
            </a:r>
          </a:p>
          <a:p>
            <a:r>
              <a:rPr lang="en-US" dirty="0" smtClean="0"/>
              <a:t>The school runs a Heseltine Society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597</Words>
  <Application>Microsoft Office PowerPoint</Application>
  <PresentationFormat>On-screen Show (4:3)</PresentationFormat>
  <Paragraphs>89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NOTABLE OLD SALOPIANS</vt:lpstr>
      <vt:lpstr>Issy Wong</vt:lpstr>
      <vt:lpstr>Charles Darwin</vt:lpstr>
      <vt:lpstr>Sir Robert Philip Sidney</vt:lpstr>
      <vt:lpstr>Slide 5</vt:lpstr>
      <vt:lpstr>Sir Judge George Jeffries 1645 - 1689</vt:lpstr>
      <vt:lpstr>Slide 7</vt:lpstr>
      <vt:lpstr>Lord Michael Heseltine (1933 - )</vt:lpstr>
      <vt:lpstr>Slide 9</vt:lpstr>
      <vt:lpstr>Nevil Shute (1899 – 1960)</vt:lpstr>
      <vt:lpstr>Sir Michael Palin</vt:lpstr>
      <vt:lpstr>Slide 12</vt:lpstr>
      <vt:lpstr>Slide 13</vt:lpstr>
      <vt:lpstr>Richard Todd OBE (1919 – 2009)</vt:lpstr>
      <vt:lpstr>The Founders of Private Eye magazine</vt:lpstr>
      <vt:lpstr>Richard Ingrams</vt:lpstr>
      <vt:lpstr>Paul Foot</vt:lpstr>
      <vt:lpstr>Willie Rushton</vt:lpstr>
      <vt:lpstr>David Blakely (1929 – 1955)</vt:lpstr>
      <vt:lpstr>Andrew Irvine (1902 – 1924)</vt:lpstr>
      <vt:lpstr>Richard Hillary (1919 – 1943)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NOTABLE OLD SALOPIANS</dc:title>
  <dc:creator>Gordon</dc:creator>
  <cp:lastModifiedBy>Gordon</cp:lastModifiedBy>
  <cp:revision>22</cp:revision>
  <dcterms:created xsi:type="dcterms:W3CDTF">2022-03-17T14:56:32Z</dcterms:created>
  <dcterms:modified xsi:type="dcterms:W3CDTF">2022-03-18T10:09:41Z</dcterms:modified>
</cp:coreProperties>
</file>