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11"/>
  </p:notesMasterIdLst>
  <p:sldIdLst>
    <p:sldId id="298" r:id="rId5"/>
    <p:sldId id="301" r:id="rId6"/>
    <p:sldId id="302" r:id="rId7"/>
    <p:sldId id="303" r:id="rId8"/>
    <p:sldId id="304" r:id="rId9"/>
    <p:sldId id="305"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6" autoAdjust="0"/>
    <p:restoredTop sz="65496" autoAdjust="0"/>
  </p:normalViewPr>
  <p:slideViewPr>
    <p:cSldViewPr snapToGrid="0">
      <p:cViewPr varScale="1">
        <p:scale>
          <a:sx n="47" d="100"/>
          <a:sy n="47" d="100"/>
        </p:scale>
        <p:origin x="1620" y="48"/>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4" d="100"/>
          <a:sy n="84" d="100"/>
        </p:scale>
        <p:origin x="583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6"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ff Lane" userId="bf8a82a07e3cb3a3" providerId="LiveId" clId="{A01DEBE9-97EC-4701-B1E2-F56E959D1580}"/>
    <pc:docChg chg="custSel modSld">
      <pc:chgData name="Geoff Lane" userId="bf8a82a07e3cb3a3" providerId="LiveId" clId="{A01DEBE9-97EC-4701-B1E2-F56E959D1580}" dt="2022-08-16T12:38:27.767" v="58" actId="20577"/>
      <pc:docMkLst>
        <pc:docMk/>
      </pc:docMkLst>
      <pc:sldChg chg="modSp mod">
        <pc:chgData name="Geoff Lane" userId="bf8a82a07e3cb3a3" providerId="LiveId" clId="{A01DEBE9-97EC-4701-B1E2-F56E959D1580}" dt="2022-08-16T12:38:27.767" v="58" actId="20577"/>
        <pc:sldMkLst>
          <pc:docMk/>
          <pc:sldMk cId="3513615961" sldId="301"/>
        </pc:sldMkLst>
        <pc:spChg chg="mod">
          <ac:chgData name="Geoff Lane" userId="bf8a82a07e3cb3a3" providerId="LiveId" clId="{A01DEBE9-97EC-4701-B1E2-F56E959D1580}" dt="2022-08-16T12:38:27.767" v="58" actId="20577"/>
          <ac:spMkLst>
            <pc:docMk/>
            <pc:sldMk cId="3513615961" sldId="301"/>
            <ac:spMk id="2" creationId="{52546E75-22B1-30C8-29B7-6599CA296240}"/>
          </ac:spMkLst>
        </pc:spChg>
      </pc:sldChg>
      <pc:sldChg chg="modSp mod">
        <pc:chgData name="Geoff Lane" userId="bf8a82a07e3cb3a3" providerId="LiveId" clId="{A01DEBE9-97EC-4701-B1E2-F56E959D1580}" dt="2022-08-16T12:37:45.182" v="35" actId="167"/>
        <pc:sldMkLst>
          <pc:docMk/>
          <pc:sldMk cId="3913367920" sldId="302"/>
        </pc:sldMkLst>
        <pc:spChg chg="mod">
          <ac:chgData name="Geoff Lane" userId="bf8a82a07e3cb3a3" providerId="LiveId" clId="{A01DEBE9-97EC-4701-B1E2-F56E959D1580}" dt="2022-08-16T12:37:36.006" v="33" actId="20577"/>
          <ac:spMkLst>
            <pc:docMk/>
            <pc:sldMk cId="3913367920" sldId="302"/>
            <ac:spMk id="3" creationId="{DE096058-EF13-DC48-F35C-10BE3CFC0B13}"/>
          </ac:spMkLst>
        </pc:spChg>
        <pc:picChg chg="mod ord">
          <ac:chgData name="Geoff Lane" userId="bf8a82a07e3cb3a3" providerId="LiveId" clId="{A01DEBE9-97EC-4701-B1E2-F56E959D1580}" dt="2022-08-16T12:37:45.182" v="35" actId="167"/>
          <ac:picMkLst>
            <pc:docMk/>
            <pc:sldMk cId="3913367920" sldId="302"/>
            <ac:picMk id="4" creationId="{D072FECE-C250-2350-33DE-8BE7D16C5B77}"/>
          </ac:picMkLst>
        </pc:picChg>
      </pc:sldChg>
    </pc:docChg>
  </pc:docChgLst>
  <pc:docChgLst>
    <pc:chgData name="Geoff Lane" userId="bf8a82a07e3cb3a3" providerId="LiveId" clId="{75920384-1E02-4A3A-997F-1EAA7EADCD5F}"/>
    <pc:docChg chg="custSel addSld delSld modSld">
      <pc:chgData name="Geoff Lane" userId="bf8a82a07e3cb3a3" providerId="LiveId" clId="{75920384-1E02-4A3A-997F-1EAA7EADCD5F}" dt="2022-07-15T16:07:51.377" v="3046" actId="1076"/>
      <pc:docMkLst>
        <pc:docMk/>
      </pc:docMkLst>
      <pc:sldChg chg="modSp mod">
        <pc:chgData name="Geoff Lane" userId="bf8a82a07e3cb3a3" providerId="LiveId" clId="{75920384-1E02-4A3A-997F-1EAA7EADCD5F}" dt="2022-07-14T19:52:20.845" v="1906" actId="1076"/>
        <pc:sldMkLst>
          <pc:docMk/>
          <pc:sldMk cId="193143965" sldId="298"/>
        </pc:sldMkLst>
        <pc:picChg chg="mod">
          <ac:chgData name="Geoff Lane" userId="bf8a82a07e3cb3a3" providerId="LiveId" clId="{75920384-1E02-4A3A-997F-1EAA7EADCD5F}" dt="2022-07-14T19:52:20.845" v="1906" actId="1076"/>
          <ac:picMkLst>
            <pc:docMk/>
            <pc:sldMk cId="193143965" sldId="298"/>
            <ac:picMk id="4" creationId="{65810330-F0B5-43C9-BC34-094FFB5C0529}"/>
          </ac:picMkLst>
        </pc:picChg>
      </pc:sldChg>
      <pc:sldChg chg="del">
        <pc:chgData name="Geoff Lane" userId="bf8a82a07e3cb3a3" providerId="LiveId" clId="{75920384-1E02-4A3A-997F-1EAA7EADCD5F}" dt="2022-07-14T19:59:56.764" v="2562" actId="47"/>
        <pc:sldMkLst>
          <pc:docMk/>
          <pc:sldMk cId="2933514334" sldId="300"/>
        </pc:sldMkLst>
      </pc:sldChg>
      <pc:sldChg chg="addSp modSp mod">
        <pc:chgData name="Geoff Lane" userId="bf8a82a07e3cb3a3" providerId="LiveId" clId="{75920384-1E02-4A3A-997F-1EAA7EADCD5F}" dt="2022-07-14T19:53:51.083" v="1917" actId="1076"/>
        <pc:sldMkLst>
          <pc:docMk/>
          <pc:sldMk cId="3513615961" sldId="301"/>
        </pc:sldMkLst>
        <pc:spChg chg="mod">
          <ac:chgData name="Geoff Lane" userId="bf8a82a07e3cb3a3" providerId="LiveId" clId="{75920384-1E02-4A3A-997F-1EAA7EADCD5F}" dt="2022-06-30T16:47:30.958" v="3" actId="20577"/>
          <ac:spMkLst>
            <pc:docMk/>
            <pc:sldMk cId="3513615961" sldId="301"/>
            <ac:spMk id="3" creationId="{5BAB19DB-FD02-EBC0-08C9-B2A330EA5D34}"/>
          </ac:spMkLst>
        </pc:spChg>
        <pc:picChg chg="add mod ord">
          <ac:chgData name="Geoff Lane" userId="bf8a82a07e3cb3a3" providerId="LiveId" clId="{75920384-1E02-4A3A-997F-1EAA7EADCD5F}" dt="2022-07-14T19:53:51.083" v="1917" actId="1076"/>
          <ac:picMkLst>
            <pc:docMk/>
            <pc:sldMk cId="3513615961" sldId="301"/>
            <ac:picMk id="4" creationId="{533F269D-7B6A-91B7-A1D7-CE9A60A2044F}"/>
          </ac:picMkLst>
        </pc:picChg>
      </pc:sldChg>
      <pc:sldChg chg="addSp modSp new mod modNotesTx">
        <pc:chgData name="Geoff Lane" userId="bf8a82a07e3cb3a3" providerId="LiveId" clId="{75920384-1E02-4A3A-997F-1EAA7EADCD5F}" dt="2022-07-14T19:54:00.287" v="1918"/>
        <pc:sldMkLst>
          <pc:docMk/>
          <pc:sldMk cId="3913367920" sldId="302"/>
        </pc:sldMkLst>
        <pc:spChg chg="mod">
          <ac:chgData name="Geoff Lane" userId="bf8a82a07e3cb3a3" providerId="LiveId" clId="{75920384-1E02-4A3A-997F-1EAA7EADCD5F}" dt="2022-07-12T16:54:06.367" v="34" actId="20577"/>
          <ac:spMkLst>
            <pc:docMk/>
            <pc:sldMk cId="3913367920" sldId="302"/>
            <ac:spMk id="2" creationId="{E7FFF4D6-BE89-EA62-F715-79AB8AF8C9BC}"/>
          </ac:spMkLst>
        </pc:spChg>
        <pc:spChg chg="mod">
          <ac:chgData name="Geoff Lane" userId="bf8a82a07e3cb3a3" providerId="LiveId" clId="{75920384-1E02-4A3A-997F-1EAA7EADCD5F}" dt="2022-07-12T17:01:12.529" v="570" actId="20577"/>
          <ac:spMkLst>
            <pc:docMk/>
            <pc:sldMk cId="3913367920" sldId="302"/>
            <ac:spMk id="3" creationId="{DE096058-EF13-DC48-F35C-10BE3CFC0B13}"/>
          </ac:spMkLst>
        </pc:spChg>
        <pc:picChg chg="add">
          <ac:chgData name="Geoff Lane" userId="bf8a82a07e3cb3a3" providerId="LiveId" clId="{75920384-1E02-4A3A-997F-1EAA7EADCD5F}" dt="2022-07-14T19:54:00.287" v="1918"/>
          <ac:picMkLst>
            <pc:docMk/>
            <pc:sldMk cId="3913367920" sldId="302"/>
            <ac:picMk id="4" creationId="{D072FECE-C250-2350-33DE-8BE7D16C5B77}"/>
          </ac:picMkLst>
        </pc:picChg>
      </pc:sldChg>
      <pc:sldChg chg="addSp modSp new mod modNotesTx">
        <pc:chgData name="Geoff Lane" userId="bf8a82a07e3cb3a3" providerId="LiveId" clId="{75920384-1E02-4A3A-997F-1EAA7EADCD5F}" dt="2022-07-15T16:07:51.377" v="3046" actId="1076"/>
        <pc:sldMkLst>
          <pc:docMk/>
          <pc:sldMk cId="2348085219" sldId="303"/>
        </pc:sldMkLst>
        <pc:spChg chg="mod">
          <ac:chgData name="Geoff Lane" userId="bf8a82a07e3cb3a3" providerId="LiveId" clId="{75920384-1E02-4A3A-997F-1EAA7EADCD5F}" dt="2022-07-12T17:17:28.414" v="1317" actId="20577"/>
          <ac:spMkLst>
            <pc:docMk/>
            <pc:sldMk cId="2348085219" sldId="303"/>
            <ac:spMk id="2" creationId="{ABA49F52-1399-9342-AEF4-A270C50EC746}"/>
          </ac:spMkLst>
        </pc:spChg>
        <pc:spChg chg="mod">
          <ac:chgData name="Geoff Lane" userId="bf8a82a07e3cb3a3" providerId="LiveId" clId="{75920384-1E02-4A3A-997F-1EAA7EADCD5F}" dt="2022-07-15T16:07:45.644" v="3045" actId="20577"/>
          <ac:spMkLst>
            <pc:docMk/>
            <pc:sldMk cId="2348085219" sldId="303"/>
            <ac:spMk id="3" creationId="{4B05E4CD-9EAE-FD30-AF42-C2B9F20D6CEB}"/>
          </ac:spMkLst>
        </pc:spChg>
        <pc:picChg chg="add mod">
          <ac:chgData name="Geoff Lane" userId="bf8a82a07e3cb3a3" providerId="LiveId" clId="{75920384-1E02-4A3A-997F-1EAA7EADCD5F}" dt="2022-07-15T16:07:51.377" v="3046" actId="1076"/>
          <ac:picMkLst>
            <pc:docMk/>
            <pc:sldMk cId="2348085219" sldId="303"/>
            <ac:picMk id="4" creationId="{A0905901-1ADC-DB2E-591A-91B9D9E9E3B2}"/>
          </ac:picMkLst>
        </pc:picChg>
      </pc:sldChg>
      <pc:sldChg chg="addSp modSp new mod modNotesTx">
        <pc:chgData name="Geoff Lane" userId="bf8a82a07e3cb3a3" providerId="LiveId" clId="{75920384-1E02-4A3A-997F-1EAA7EADCD5F}" dt="2022-07-14T21:29:26.651" v="2758" actId="1076"/>
        <pc:sldMkLst>
          <pc:docMk/>
          <pc:sldMk cId="647876735" sldId="304"/>
        </pc:sldMkLst>
        <pc:spChg chg="mod">
          <ac:chgData name="Geoff Lane" userId="bf8a82a07e3cb3a3" providerId="LiveId" clId="{75920384-1E02-4A3A-997F-1EAA7EADCD5F}" dt="2022-07-12T17:17:46.125" v="1339" actId="20577"/>
          <ac:spMkLst>
            <pc:docMk/>
            <pc:sldMk cId="647876735" sldId="304"/>
            <ac:spMk id="2" creationId="{6CBB7A0A-6D9F-54DD-5F46-1DA2326EF8E1}"/>
          </ac:spMkLst>
        </pc:spChg>
        <pc:spChg chg="mod">
          <ac:chgData name="Geoff Lane" userId="bf8a82a07e3cb3a3" providerId="LiveId" clId="{75920384-1E02-4A3A-997F-1EAA7EADCD5F}" dt="2022-07-14T21:29:19.839" v="2757" actId="20577"/>
          <ac:spMkLst>
            <pc:docMk/>
            <pc:sldMk cId="647876735" sldId="304"/>
            <ac:spMk id="3" creationId="{9627F468-7E3D-42C5-D5B7-2CE86DCDCE69}"/>
          </ac:spMkLst>
        </pc:spChg>
        <pc:picChg chg="add mod">
          <ac:chgData name="Geoff Lane" userId="bf8a82a07e3cb3a3" providerId="LiveId" clId="{75920384-1E02-4A3A-997F-1EAA7EADCD5F}" dt="2022-07-14T21:29:26.651" v="2758" actId="1076"/>
          <ac:picMkLst>
            <pc:docMk/>
            <pc:sldMk cId="647876735" sldId="304"/>
            <ac:picMk id="4" creationId="{D152BD38-6BEF-4FD0-3A34-EE5B4A44D0FC}"/>
          </ac:picMkLst>
        </pc:picChg>
      </pc:sldChg>
      <pc:sldChg chg="modSp add mod modNotesTx">
        <pc:chgData name="Geoff Lane" userId="bf8a82a07e3cb3a3" providerId="LiveId" clId="{75920384-1E02-4A3A-997F-1EAA7EADCD5F}" dt="2022-07-14T21:33:26.319" v="3003" actId="20577"/>
        <pc:sldMkLst>
          <pc:docMk/>
          <pc:sldMk cId="995266222" sldId="305"/>
        </pc:sldMkLst>
        <pc:spChg chg="mod">
          <ac:chgData name="Geoff Lane" userId="bf8a82a07e3cb3a3" providerId="LiveId" clId="{75920384-1E02-4A3A-997F-1EAA7EADCD5F}" dt="2022-07-14T19:54:54.557" v="1935" actId="20577"/>
          <ac:spMkLst>
            <pc:docMk/>
            <pc:sldMk cId="995266222" sldId="305"/>
            <ac:spMk id="2" creationId="{6CBB7A0A-6D9F-54DD-5F46-1DA2326EF8E1}"/>
          </ac:spMkLst>
        </pc:spChg>
        <pc:spChg chg="mod">
          <ac:chgData name="Geoff Lane" userId="bf8a82a07e3cb3a3" providerId="LiveId" clId="{75920384-1E02-4A3A-997F-1EAA7EADCD5F}" dt="2022-07-14T21:33:26.319" v="3003" actId="20577"/>
          <ac:spMkLst>
            <pc:docMk/>
            <pc:sldMk cId="995266222" sldId="305"/>
            <ac:spMk id="3" creationId="{9627F468-7E3D-42C5-D5B7-2CE86DCDCE69}"/>
          </ac:spMkLst>
        </pc:spChg>
        <pc:picChg chg="ord">
          <ac:chgData name="Geoff Lane" userId="bf8a82a07e3cb3a3" providerId="LiveId" clId="{75920384-1E02-4A3A-997F-1EAA7EADCD5F}" dt="2022-07-14T19:54:45.970" v="1922" actId="167"/>
          <ac:picMkLst>
            <pc:docMk/>
            <pc:sldMk cId="995266222" sldId="305"/>
            <ac:picMk id="4" creationId="{D152BD38-6BEF-4FD0-3A34-EE5B4A44D0F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20B6EB-AFFA-4841-B14E-C7B0058C3F47}" type="datetimeFigureOut">
              <a:rPr lang="en-GB" smtClean="0"/>
              <a:t>16/08/2022</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CDCE41-1A46-47DB-96AC-31FC0D8E1DBF}" type="slidenum">
              <a:rPr lang="en-GB" smtClean="0"/>
              <a:t>‹#›</a:t>
            </a:fld>
            <a:endParaRPr lang="en-GB"/>
          </a:p>
        </p:txBody>
      </p:sp>
    </p:spTree>
    <p:extLst>
      <p:ext uri="{BB962C8B-B14F-4D97-AF65-F5344CB8AC3E}">
        <p14:creationId xmlns:p14="http://schemas.microsoft.com/office/powerpoint/2010/main" val="33569922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Chromebook. A ‘laptop’ licensed by Google that runs the Chrome Operating System (OS). The Chrome OS is lightweight, fast and built specifically for the web – it is cloud orientated. It doesn’t work like a traditional laptop or desktop computer, it just uses the Web and thus saves massively on hardware and operating code.</a:t>
            </a:r>
          </a:p>
          <a:p>
            <a:endParaRPr lang="en-GB" dirty="0"/>
          </a:p>
          <a:p>
            <a:r>
              <a:rPr lang="en-GB" dirty="0"/>
              <a:t>Chromebooks are specific to Google, they of course license manufacturers to make them.  You cannot download a Chrome OS and install it on a laptop like you would with Windows.</a:t>
            </a:r>
          </a:p>
          <a:p>
            <a:endParaRPr lang="en-GB" dirty="0"/>
          </a:p>
          <a:p>
            <a:r>
              <a:rPr lang="en-GB" dirty="0"/>
              <a:t>However, Chrome OS is Open Source software meaning that anyone can read to code to see how it works.</a:t>
            </a:r>
          </a:p>
          <a:p>
            <a:endParaRPr lang="en-GB" dirty="0"/>
          </a:p>
          <a:p>
            <a:r>
              <a:rPr lang="en-GB" dirty="0" err="1"/>
              <a:t>Neverware</a:t>
            </a:r>
            <a:r>
              <a:rPr lang="en-GB" dirty="0"/>
              <a:t>, a US company have taken this code and created “</a:t>
            </a:r>
            <a:r>
              <a:rPr lang="en-GB" dirty="0" err="1"/>
              <a:t>CloudReady</a:t>
            </a:r>
            <a:r>
              <a:rPr lang="en-GB" dirty="0"/>
              <a:t>” an OS that is the same as Chrome OS but can be installed on an old laptop or computer.</a:t>
            </a:r>
          </a:p>
          <a:p>
            <a:endParaRPr lang="en-GB" dirty="0"/>
          </a:p>
          <a:p>
            <a:r>
              <a:rPr lang="en-GB" dirty="0"/>
              <a:t>Google buys up </a:t>
            </a:r>
            <a:r>
              <a:rPr lang="en-GB" dirty="0" err="1"/>
              <a:t>Neverware</a:t>
            </a:r>
            <a:r>
              <a:rPr lang="en-GB" dirty="0"/>
              <a:t> and creates their own Chrome OS that can be used on ‘any old laptop’ – It’s called Google OS Flex or </a:t>
            </a:r>
            <a:r>
              <a:rPr lang="en-GB" dirty="0" err="1"/>
              <a:t>CloudReady</a:t>
            </a:r>
            <a:r>
              <a:rPr lang="en-GB" dirty="0"/>
              <a:t> 2.</a:t>
            </a:r>
          </a:p>
          <a:p>
            <a:endParaRPr lang="en-GB" dirty="0"/>
          </a:p>
          <a:p>
            <a:r>
              <a:rPr lang="en-GB" dirty="0"/>
              <a:t>Currently OF Flex is ‘Released for early access testing’ it is not suitable for a ‘production environment’.  A stable version is expected before the end of the year.</a:t>
            </a:r>
          </a:p>
          <a:p>
            <a:endParaRPr lang="en-GB" dirty="0"/>
          </a:p>
          <a:p>
            <a:r>
              <a:rPr lang="en-GB" dirty="0"/>
              <a:t>When this happens, all instances of </a:t>
            </a:r>
            <a:r>
              <a:rPr lang="en-GB" dirty="0" err="1"/>
              <a:t>Neverware’s</a:t>
            </a:r>
            <a:r>
              <a:rPr lang="en-GB" dirty="0"/>
              <a:t> </a:t>
            </a:r>
            <a:r>
              <a:rPr lang="en-GB" dirty="0" err="1"/>
              <a:t>CloudReady</a:t>
            </a:r>
            <a:r>
              <a:rPr lang="en-GB" dirty="0"/>
              <a:t>, will automatically be updated to Google OS Flex.</a:t>
            </a:r>
          </a:p>
        </p:txBody>
      </p:sp>
      <p:sp>
        <p:nvSpPr>
          <p:cNvPr id="4" name="Slide Number Placeholder 3"/>
          <p:cNvSpPr>
            <a:spLocks noGrp="1"/>
          </p:cNvSpPr>
          <p:nvPr>
            <p:ph type="sldNum" sz="quarter" idx="5"/>
          </p:nvPr>
        </p:nvSpPr>
        <p:spPr/>
        <p:txBody>
          <a:bodyPr/>
          <a:lstStyle/>
          <a:p>
            <a:fld id="{7ACDCE41-1A46-47DB-96AC-31FC0D8E1DBF}" type="slidenum">
              <a:rPr lang="en-GB" smtClean="0"/>
              <a:t>2</a:t>
            </a:fld>
            <a:endParaRPr lang="en-GB"/>
          </a:p>
        </p:txBody>
      </p:sp>
    </p:spTree>
    <p:extLst>
      <p:ext uri="{BB962C8B-B14F-4D97-AF65-F5344CB8AC3E}">
        <p14:creationId xmlns:p14="http://schemas.microsoft.com/office/powerpoint/2010/main" val="10910315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the installation media I have seen in some cases that it needs to be either 8 or 16GB – no smaller or no larger.  I haven’t tried with larger.</a:t>
            </a:r>
          </a:p>
        </p:txBody>
      </p:sp>
      <p:sp>
        <p:nvSpPr>
          <p:cNvPr id="4" name="Slide Number Placeholder 3"/>
          <p:cNvSpPr>
            <a:spLocks noGrp="1"/>
          </p:cNvSpPr>
          <p:nvPr>
            <p:ph type="sldNum" sz="quarter" idx="5"/>
          </p:nvPr>
        </p:nvSpPr>
        <p:spPr/>
        <p:txBody>
          <a:bodyPr/>
          <a:lstStyle/>
          <a:p>
            <a:fld id="{7ACDCE41-1A46-47DB-96AC-31FC0D8E1DBF}" type="slidenum">
              <a:rPr lang="en-GB" smtClean="0"/>
              <a:t>3</a:t>
            </a:fld>
            <a:endParaRPr lang="en-GB"/>
          </a:p>
        </p:txBody>
      </p:sp>
    </p:spTree>
    <p:extLst>
      <p:ext uri="{BB962C8B-B14F-4D97-AF65-F5344CB8AC3E}">
        <p14:creationId xmlns:p14="http://schemas.microsoft.com/office/powerpoint/2010/main" val="2782653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You can install the Chromebook Recovery Utility extension in most browsers – but not all the functions work a they will in Chrome.</a:t>
            </a:r>
          </a:p>
          <a:p>
            <a:endParaRPr lang="en-GB" dirty="0"/>
          </a:p>
          <a:p>
            <a:r>
              <a:rPr lang="en-GB" dirty="0"/>
              <a:t>Chrome.google.com/webstore/category/extensions   and then search for “Chromebook Recovery Utility” or</a:t>
            </a:r>
          </a:p>
          <a:p>
            <a:r>
              <a:rPr lang="en-GB" dirty="0"/>
              <a:t>https://chrome.google.com/webstore/detail/chromebook-recovery-utili/pocpnlppkickgojjlmhdmidojbmbodfm?hl=en </a:t>
            </a:r>
          </a:p>
          <a:p>
            <a:endParaRPr lang="en-GB" dirty="0"/>
          </a:p>
          <a:p>
            <a:r>
              <a:rPr lang="en-GB" dirty="0"/>
              <a:t>Eject the drive when you have finished</a:t>
            </a:r>
          </a:p>
        </p:txBody>
      </p:sp>
      <p:sp>
        <p:nvSpPr>
          <p:cNvPr id="4" name="Slide Number Placeholder 3"/>
          <p:cNvSpPr>
            <a:spLocks noGrp="1"/>
          </p:cNvSpPr>
          <p:nvPr>
            <p:ph type="sldNum" sz="quarter" idx="5"/>
          </p:nvPr>
        </p:nvSpPr>
        <p:spPr/>
        <p:txBody>
          <a:bodyPr/>
          <a:lstStyle/>
          <a:p>
            <a:fld id="{7ACDCE41-1A46-47DB-96AC-31FC0D8E1DBF}" type="slidenum">
              <a:rPr lang="en-GB" smtClean="0"/>
              <a:t>4</a:t>
            </a:fld>
            <a:endParaRPr lang="en-GB"/>
          </a:p>
        </p:txBody>
      </p:sp>
    </p:spTree>
    <p:extLst>
      <p:ext uri="{BB962C8B-B14F-4D97-AF65-F5344CB8AC3E}">
        <p14:creationId xmlns:p14="http://schemas.microsoft.com/office/powerpoint/2010/main" val="16990779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computer boots up, you need to enter the BIOS to make sure you know the boot up order of Drives, we need to  make sure the USB drive is the No 1 choice.</a:t>
            </a:r>
          </a:p>
          <a:p>
            <a:endParaRPr lang="en-GB" dirty="0"/>
          </a:p>
          <a:p>
            <a:r>
              <a:rPr lang="en-GB" dirty="0"/>
              <a:t>For our Dell here it’s F2</a:t>
            </a:r>
          </a:p>
        </p:txBody>
      </p:sp>
      <p:sp>
        <p:nvSpPr>
          <p:cNvPr id="4" name="Slide Number Placeholder 3"/>
          <p:cNvSpPr>
            <a:spLocks noGrp="1"/>
          </p:cNvSpPr>
          <p:nvPr>
            <p:ph type="sldNum" sz="quarter" idx="5"/>
          </p:nvPr>
        </p:nvSpPr>
        <p:spPr/>
        <p:txBody>
          <a:bodyPr/>
          <a:lstStyle/>
          <a:p>
            <a:fld id="{7ACDCE41-1A46-47DB-96AC-31FC0D8E1DBF}" type="slidenum">
              <a:rPr lang="en-GB" smtClean="0"/>
              <a:t>5</a:t>
            </a:fld>
            <a:endParaRPr lang="en-GB"/>
          </a:p>
        </p:txBody>
      </p:sp>
    </p:spTree>
    <p:extLst>
      <p:ext uri="{BB962C8B-B14F-4D97-AF65-F5344CB8AC3E}">
        <p14:creationId xmlns:p14="http://schemas.microsoft.com/office/powerpoint/2010/main" val="37101583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 the computer boots up, you need to enter the BIOS to make sure you know the boot up order of Drives, we need to  make sure the USB drive is the No 1 choice.</a:t>
            </a:r>
          </a:p>
          <a:p>
            <a:endParaRPr lang="en-GB" dirty="0"/>
          </a:p>
          <a:p>
            <a:r>
              <a:rPr lang="en-GB" dirty="0"/>
              <a:t>For our Dell here it’s F2</a:t>
            </a:r>
          </a:p>
          <a:p>
            <a:endParaRPr lang="en-GB" dirty="0"/>
          </a:p>
          <a:p>
            <a:r>
              <a:rPr lang="en-GB" dirty="0"/>
              <a:t>HP USB Formatting tool  https://download.cnet.com/HP-USB-Disk-Storage-Format-Tool/3000-2094_4-10974082.html </a:t>
            </a:r>
          </a:p>
        </p:txBody>
      </p:sp>
      <p:sp>
        <p:nvSpPr>
          <p:cNvPr id="4" name="Slide Number Placeholder 3"/>
          <p:cNvSpPr>
            <a:spLocks noGrp="1"/>
          </p:cNvSpPr>
          <p:nvPr>
            <p:ph type="sldNum" sz="quarter" idx="5"/>
          </p:nvPr>
        </p:nvSpPr>
        <p:spPr/>
        <p:txBody>
          <a:bodyPr/>
          <a:lstStyle/>
          <a:p>
            <a:fld id="{7ACDCE41-1A46-47DB-96AC-31FC0D8E1DBF}" type="slidenum">
              <a:rPr lang="en-GB" smtClean="0"/>
              <a:t>6</a:t>
            </a:fld>
            <a:endParaRPr lang="en-GB"/>
          </a:p>
        </p:txBody>
      </p:sp>
    </p:spTree>
    <p:extLst>
      <p:ext uri="{BB962C8B-B14F-4D97-AF65-F5344CB8AC3E}">
        <p14:creationId xmlns:p14="http://schemas.microsoft.com/office/powerpoint/2010/main" val="2771498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9184DA70-C731-4C70-880D-CCD4705E623C}" type="datetime1">
              <a:rPr lang="en-US" smtClean="0"/>
              <a:t>8/16/2022</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6234375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a:lstStyle/>
          <a:p>
            <a:fld id="{4BE1D723-8F53-4F53-90B0-1982A396982E}" type="datetime1">
              <a:rPr lang="en-US" smtClean="0"/>
              <a:t>8/16/2022</a:t>
            </a:fld>
            <a:endParaRPr lang="en-US" dirty="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5404659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97669AF7-7BEB-44E4-9852-375E34362B5B}" type="datetime1">
              <a:rPr lang="en-US" smtClean="0"/>
              <a:t>8/16/2022</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2783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BAAAC38D-0552-4C82-B593-E6124DFADBE2}" type="datetime1">
              <a:rPr lang="en-US" smtClean="0"/>
              <a:t>8/16/2022</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883595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D9DF0F1C-5577-4ACB-BB62-DF8F3C494C7E}" type="datetime1">
              <a:rPr lang="en-US" smtClean="0"/>
              <a:t>8/16/2022</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9639257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1775B394-D9F9-4F0C-B15D-605F45CB9E9F}" type="datetime1">
              <a:rPr lang="en-US" smtClean="0"/>
              <a:t>8/16/2022</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68543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39667345-2558-425A-8533-9BFDBCE15005}" type="datetime1">
              <a:rPr lang="en-US" smtClean="0"/>
              <a:t>8/16/2022</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33393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786383"/>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799"/>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5" y="3043050"/>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0"/>
            <a:ext cx="3517568" cy="365125"/>
          </a:xfrm>
        </p:spPr>
        <p:txBody>
          <a:bodyPr/>
          <a:lstStyle>
            <a:lvl1pPr algn="l">
              <a:defRPr/>
            </a:lvl1pPr>
          </a:lstStyle>
          <a:p>
            <a:fld id="{92BEA474-078D-4E9B-9B14-09A87B19DC46}" type="datetime1">
              <a:rPr lang="en-US" smtClean="0"/>
              <a:t>8/16/2022</a:t>
            </a:fld>
            <a:endParaRPr lang="en-US" dirty="0"/>
          </a:p>
        </p:txBody>
      </p:sp>
      <p:sp>
        <p:nvSpPr>
          <p:cNvPr id="6" name="Footer Placeholder 5"/>
          <p:cNvSpPr>
            <a:spLocks noGrp="1"/>
          </p:cNvSpPr>
          <p:nvPr>
            <p:ph type="ftr" sz="quarter" idx="11"/>
          </p:nvPr>
        </p:nvSpPr>
        <p:spPr>
          <a:xfrm>
            <a:off x="5458983" y="6446520"/>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3771184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8/16/2022</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20161376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8/16/2022</a:t>
            </a:fld>
            <a:endParaRPr lang="en-US" dirty="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460309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pic>
        <p:nvPicPr>
          <p:cNvPr id="4" name="Picture 3" descr="A close up of a piece of paper with a pencil laying on top">
            <a:extLst>
              <a:ext uri="{FF2B5EF4-FFF2-40B4-BE49-F238E27FC236}">
                <a16:creationId xmlns:a16="http://schemas.microsoft.com/office/drawing/2014/main" id="{65810330-F0B5-43C9-BC34-094FFB5C0529}"/>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3273" y="0"/>
            <a:ext cx="12191980" cy="6858000"/>
          </a:xfrm>
          <a:prstGeom prst="rect">
            <a:avLst/>
          </a:prstGeom>
        </p:spPr>
      </p:pic>
      <p:sp>
        <p:nvSpPr>
          <p:cNvPr id="35" name="Rectangle 34">
            <a:extLst>
              <a:ext uri="{FF2B5EF4-FFF2-40B4-BE49-F238E27FC236}">
                <a16:creationId xmlns:a16="http://schemas.microsoft.com/office/drawing/2014/main" id="{C5373426-E26E-431D-959C-5DB96C0B62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12607" y="1238442"/>
            <a:ext cx="3635926" cy="4355751"/>
          </a:xfrm>
          <a:prstGeom prst="rect">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Franklin Gothic Book" panose="020F0502020204030204"/>
              <a:ea typeface="+mn-ea"/>
              <a:cs typeface="+mn-cs"/>
            </a:endParaRPr>
          </a:p>
        </p:txBody>
      </p:sp>
      <p:sp>
        <p:nvSpPr>
          <p:cNvPr id="2" name="Title 1">
            <a:extLst>
              <a:ext uri="{FF2B5EF4-FFF2-40B4-BE49-F238E27FC236}">
                <a16:creationId xmlns:a16="http://schemas.microsoft.com/office/drawing/2014/main" id="{9AB2EA78-AEB3-469B-9025-3B17201A457B}"/>
              </a:ext>
            </a:extLst>
          </p:cNvPr>
          <p:cNvSpPr>
            <a:spLocks noGrp="1"/>
          </p:cNvSpPr>
          <p:nvPr>
            <p:ph type="ctrTitle"/>
          </p:nvPr>
        </p:nvSpPr>
        <p:spPr>
          <a:xfrm>
            <a:off x="8123416" y="1475234"/>
            <a:ext cx="3214307" cy="2901694"/>
          </a:xfrm>
        </p:spPr>
        <p:txBody>
          <a:bodyPr anchor="b">
            <a:normAutofit/>
          </a:bodyPr>
          <a:lstStyle/>
          <a:p>
            <a:r>
              <a:rPr lang="en-US" sz="4400" dirty="0">
                <a:solidFill>
                  <a:schemeClr val="tx1"/>
                </a:solidFill>
              </a:rPr>
              <a:t>Installing Google OS Flex</a:t>
            </a:r>
          </a:p>
        </p:txBody>
      </p:sp>
      <p:sp>
        <p:nvSpPr>
          <p:cNvPr id="3" name="Subtitle 2">
            <a:extLst>
              <a:ext uri="{FF2B5EF4-FFF2-40B4-BE49-F238E27FC236}">
                <a16:creationId xmlns:a16="http://schemas.microsoft.com/office/drawing/2014/main" id="{255E1F2F-E259-4EA8-9FFD-3A10AF541859}"/>
              </a:ext>
            </a:extLst>
          </p:cNvPr>
          <p:cNvSpPr>
            <a:spLocks noGrp="1"/>
          </p:cNvSpPr>
          <p:nvPr>
            <p:ph type="subTitle" idx="1"/>
          </p:nvPr>
        </p:nvSpPr>
        <p:spPr>
          <a:xfrm>
            <a:off x="8127750" y="4608576"/>
            <a:ext cx="3205640" cy="774186"/>
          </a:xfrm>
        </p:spPr>
        <p:txBody>
          <a:bodyPr anchor="t">
            <a:normAutofit/>
          </a:bodyPr>
          <a:lstStyle/>
          <a:p>
            <a:pPr>
              <a:lnSpc>
                <a:spcPct val="100000"/>
              </a:lnSpc>
            </a:pPr>
            <a:endParaRPr lang="en-US" sz="1600" dirty="0"/>
          </a:p>
        </p:txBody>
      </p:sp>
      <p:cxnSp>
        <p:nvCxnSpPr>
          <p:cNvPr id="37" name="Straight Connector 36">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76090" y="4508519"/>
            <a:ext cx="310896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9" name="Rectangle 38">
            <a:extLst>
              <a:ext uri="{FF2B5EF4-FFF2-40B4-BE49-F238E27FC236}">
                <a16:creationId xmlns:a16="http://schemas.microsoft.com/office/drawing/2014/main" id="{EDC90921-9082-491B-940E-827D679F34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262626">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3143965"/>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close up of a piece of paper with a pencil laying on top">
            <a:extLst>
              <a:ext uri="{FF2B5EF4-FFF2-40B4-BE49-F238E27FC236}">
                <a16:creationId xmlns:a16="http://schemas.microsoft.com/office/drawing/2014/main" id="{533F269D-7B6A-91B7-A1D7-CE9A60A2044F}"/>
              </a:ext>
            </a:extLst>
          </p:cNvPr>
          <p:cNvPicPr>
            <a:picLocks noChangeAspect="1"/>
          </p:cNvPicPr>
          <p:nvPr/>
        </p:nvPicPr>
        <p:blipFill rotWithShape="1">
          <a:blip r:embed="rId3">
            <a:alphaModFix amt="30000"/>
            <a:extLst>
              <a:ext uri="{28A0092B-C50C-407E-A947-70E740481C1C}">
                <a14:useLocalDpi xmlns:a14="http://schemas.microsoft.com/office/drawing/2010/main" val="0"/>
              </a:ext>
            </a:extLst>
          </a:blip>
          <a:srcRect/>
          <a:stretch/>
        </p:blipFill>
        <p:spPr>
          <a:xfrm>
            <a:off x="20" y="0"/>
            <a:ext cx="12191980" cy="6858000"/>
          </a:xfrm>
          <a:prstGeom prst="rect">
            <a:avLst/>
          </a:prstGeom>
        </p:spPr>
      </p:pic>
      <p:sp>
        <p:nvSpPr>
          <p:cNvPr id="2" name="Title 1">
            <a:extLst>
              <a:ext uri="{FF2B5EF4-FFF2-40B4-BE49-F238E27FC236}">
                <a16:creationId xmlns:a16="http://schemas.microsoft.com/office/drawing/2014/main" id="{52546E75-22B1-30C8-29B7-6599CA296240}"/>
              </a:ext>
            </a:extLst>
          </p:cNvPr>
          <p:cNvSpPr>
            <a:spLocks noGrp="1"/>
          </p:cNvSpPr>
          <p:nvPr>
            <p:ph type="title"/>
          </p:nvPr>
        </p:nvSpPr>
        <p:spPr/>
        <p:txBody>
          <a:bodyPr/>
          <a:lstStyle/>
          <a:p>
            <a:r>
              <a:rPr lang="en-GB" dirty="0"/>
              <a:t>Google OS Flex:  What is it?</a:t>
            </a:r>
            <a:br>
              <a:rPr lang="en-GB" dirty="0"/>
            </a:br>
            <a:r>
              <a:rPr lang="en-GB" dirty="0"/>
              <a:t> – A history lesson</a:t>
            </a:r>
          </a:p>
        </p:txBody>
      </p:sp>
      <p:sp>
        <p:nvSpPr>
          <p:cNvPr id="3" name="Content Placeholder 2">
            <a:extLst>
              <a:ext uri="{FF2B5EF4-FFF2-40B4-BE49-F238E27FC236}">
                <a16:creationId xmlns:a16="http://schemas.microsoft.com/office/drawing/2014/main" id="{5BAB19DB-FD02-EBC0-08C9-B2A330EA5D34}"/>
              </a:ext>
            </a:extLst>
          </p:cNvPr>
          <p:cNvSpPr>
            <a:spLocks noGrp="1"/>
          </p:cNvSpPr>
          <p:nvPr>
            <p:ph idx="1"/>
          </p:nvPr>
        </p:nvSpPr>
        <p:spPr/>
        <p:txBody>
          <a:bodyPr/>
          <a:lstStyle/>
          <a:p>
            <a:r>
              <a:rPr lang="en-GB" dirty="0"/>
              <a:t>Timeline.</a:t>
            </a:r>
          </a:p>
          <a:p>
            <a:r>
              <a:rPr lang="en-GB" dirty="0"/>
              <a:t>Jun 2011 Chromebooks Introduced.</a:t>
            </a:r>
          </a:p>
          <a:p>
            <a:r>
              <a:rPr lang="en-GB" dirty="0"/>
              <a:t>2015/6 </a:t>
            </a:r>
            <a:r>
              <a:rPr lang="en-GB" dirty="0" err="1"/>
              <a:t>Neverware</a:t>
            </a:r>
            <a:r>
              <a:rPr lang="en-GB" dirty="0"/>
              <a:t> release </a:t>
            </a:r>
            <a:r>
              <a:rPr lang="en-GB" dirty="0" err="1"/>
              <a:t>CloudReady</a:t>
            </a:r>
            <a:endParaRPr lang="en-GB" dirty="0"/>
          </a:p>
          <a:p>
            <a:r>
              <a:rPr lang="en-GB" dirty="0"/>
              <a:t>Dec 2020 </a:t>
            </a:r>
            <a:r>
              <a:rPr lang="en-GB" dirty="0" err="1"/>
              <a:t>Neverware</a:t>
            </a:r>
            <a:r>
              <a:rPr lang="en-GB" dirty="0"/>
              <a:t> acquired by Google</a:t>
            </a:r>
          </a:p>
          <a:p>
            <a:r>
              <a:rPr lang="en-GB" dirty="0"/>
              <a:t>Feb 2022 Google OS Flex introduced</a:t>
            </a:r>
          </a:p>
        </p:txBody>
      </p:sp>
    </p:spTree>
    <p:extLst>
      <p:ext uri="{BB962C8B-B14F-4D97-AF65-F5344CB8AC3E}">
        <p14:creationId xmlns:p14="http://schemas.microsoft.com/office/powerpoint/2010/main" val="3513615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072FECE-C250-2350-33DE-8BE7D16C5B77}"/>
              </a:ext>
            </a:extLst>
          </p:cNvPr>
          <p:cNvPicPr>
            <a:picLocks noChangeAspect="1"/>
          </p:cNvPicPr>
          <p:nvPr/>
        </p:nvPicPr>
        <p:blipFill>
          <a:blip r:embed="rId3"/>
          <a:stretch>
            <a:fillRect/>
          </a:stretch>
        </p:blipFill>
        <p:spPr>
          <a:xfrm>
            <a:off x="30480" y="1"/>
            <a:ext cx="12192000" cy="6857999"/>
          </a:xfrm>
          <a:prstGeom prst="rect">
            <a:avLst/>
          </a:prstGeom>
        </p:spPr>
      </p:pic>
      <p:sp>
        <p:nvSpPr>
          <p:cNvPr id="2" name="Title 1">
            <a:extLst>
              <a:ext uri="{FF2B5EF4-FFF2-40B4-BE49-F238E27FC236}">
                <a16:creationId xmlns:a16="http://schemas.microsoft.com/office/drawing/2014/main" id="{E7FFF4D6-BE89-EA62-F715-79AB8AF8C9BC}"/>
              </a:ext>
            </a:extLst>
          </p:cNvPr>
          <p:cNvSpPr>
            <a:spLocks noGrp="1"/>
          </p:cNvSpPr>
          <p:nvPr>
            <p:ph type="title"/>
          </p:nvPr>
        </p:nvSpPr>
        <p:spPr/>
        <p:txBody>
          <a:bodyPr/>
          <a:lstStyle/>
          <a:p>
            <a:r>
              <a:rPr lang="en-GB" dirty="0"/>
              <a:t>Minimum Requirements</a:t>
            </a:r>
          </a:p>
        </p:txBody>
      </p:sp>
      <p:sp>
        <p:nvSpPr>
          <p:cNvPr id="3" name="Content Placeholder 2">
            <a:extLst>
              <a:ext uri="{FF2B5EF4-FFF2-40B4-BE49-F238E27FC236}">
                <a16:creationId xmlns:a16="http://schemas.microsoft.com/office/drawing/2014/main" id="{DE096058-EF13-DC48-F35C-10BE3CFC0B13}"/>
              </a:ext>
            </a:extLst>
          </p:cNvPr>
          <p:cNvSpPr>
            <a:spLocks noGrp="1"/>
          </p:cNvSpPr>
          <p:nvPr>
            <p:ph idx="1"/>
          </p:nvPr>
        </p:nvSpPr>
        <p:spPr/>
        <p:txBody>
          <a:bodyPr>
            <a:normAutofit lnSpcReduction="10000"/>
          </a:bodyPr>
          <a:lstStyle/>
          <a:p>
            <a:r>
              <a:rPr lang="en-GB" dirty="0"/>
              <a:t>4 GB of RAM</a:t>
            </a:r>
            <a:br>
              <a:rPr lang="en-GB" dirty="0"/>
            </a:br>
            <a:r>
              <a:rPr lang="en-GB" dirty="0"/>
              <a:t>16 GB of Storage</a:t>
            </a:r>
            <a:br>
              <a:rPr lang="en-GB" dirty="0"/>
            </a:br>
            <a:r>
              <a:rPr lang="en-GB" dirty="0"/>
              <a:t>Able to boot from a USB stick</a:t>
            </a:r>
            <a:br>
              <a:rPr lang="en-GB" dirty="0"/>
            </a:br>
            <a:r>
              <a:rPr lang="en-GB" dirty="0"/>
              <a:t>CPU/GPU &gt; manufacture 2010</a:t>
            </a:r>
            <a:br>
              <a:rPr lang="en-GB" dirty="0"/>
            </a:br>
            <a:r>
              <a:rPr lang="en-GB" dirty="0"/>
              <a:t>A Google Account and password</a:t>
            </a:r>
          </a:p>
          <a:p>
            <a:r>
              <a:rPr lang="en-GB" dirty="0"/>
              <a:t>An 8GB (or larger) USB Stick to create the installation media</a:t>
            </a:r>
          </a:p>
          <a:p>
            <a:r>
              <a:rPr lang="en-GB" dirty="0"/>
              <a:t>Google does maintain a list of compatible devices – but even if your device is not listed it will “probably work” – performance is; ‘not guaranteed’.</a:t>
            </a:r>
          </a:p>
          <a:p>
            <a:pPr marL="0" indent="0">
              <a:buNone/>
            </a:pPr>
            <a:br>
              <a:rPr lang="en-GB" dirty="0"/>
            </a:br>
            <a:endParaRPr lang="en-GB" dirty="0"/>
          </a:p>
        </p:txBody>
      </p:sp>
    </p:spTree>
    <p:extLst>
      <p:ext uri="{BB962C8B-B14F-4D97-AF65-F5344CB8AC3E}">
        <p14:creationId xmlns:p14="http://schemas.microsoft.com/office/powerpoint/2010/main" val="39133679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49F52-1399-9342-AEF4-A270C50EC746}"/>
              </a:ext>
            </a:extLst>
          </p:cNvPr>
          <p:cNvSpPr>
            <a:spLocks noGrp="1"/>
          </p:cNvSpPr>
          <p:nvPr>
            <p:ph type="title"/>
          </p:nvPr>
        </p:nvSpPr>
        <p:spPr/>
        <p:txBody>
          <a:bodyPr/>
          <a:lstStyle/>
          <a:p>
            <a:r>
              <a:rPr lang="en-GB" dirty="0"/>
              <a:t>The Process – Part 1</a:t>
            </a:r>
          </a:p>
        </p:txBody>
      </p:sp>
      <p:sp>
        <p:nvSpPr>
          <p:cNvPr id="3" name="Content Placeholder 2">
            <a:extLst>
              <a:ext uri="{FF2B5EF4-FFF2-40B4-BE49-F238E27FC236}">
                <a16:creationId xmlns:a16="http://schemas.microsoft.com/office/drawing/2014/main" id="{4B05E4CD-9EAE-FD30-AF42-C2B9F20D6CEB}"/>
              </a:ext>
            </a:extLst>
          </p:cNvPr>
          <p:cNvSpPr>
            <a:spLocks noGrp="1"/>
          </p:cNvSpPr>
          <p:nvPr>
            <p:ph idx="1"/>
          </p:nvPr>
        </p:nvSpPr>
        <p:spPr/>
        <p:txBody>
          <a:bodyPr>
            <a:normAutofit fontScale="92500" lnSpcReduction="20000"/>
          </a:bodyPr>
          <a:lstStyle/>
          <a:p>
            <a:r>
              <a:rPr lang="en-GB" dirty="0"/>
              <a:t>Using the Chrome Browser search for and then install the Chromebook Recovery Utility extension.</a:t>
            </a:r>
          </a:p>
          <a:p>
            <a:r>
              <a:rPr lang="en-GB" dirty="0"/>
              <a:t>Using the extension, Create a “Recovery Media for your Chromebook”. Follow the prompts:</a:t>
            </a:r>
          </a:p>
          <a:p>
            <a:r>
              <a:rPr lang="en-GB" dirty="0"/>
              <a:t>The  Programme:</a:t>
            </a:r>
          </a:p>
          <a:p>
            <a:r>
              <a:rPr lang="en-GB" dirty="0"/>
              <a:t>A.	Downloads the software</a:t>
            </a:r>
            <a:br>
              <a:rPr lang="en-GB" dirty="0"/>
            </a:br>
            <a:r>
              <a:rPr lang="en-GB" dirty="0"/>
              <a:t>B.	Verifies it</a:t>
            </a:r>
            <a:br>
              <a:rPr lang="en-GB" dirty="0"/>
            </a:br>
            <a:r>
              <a:rPr lang="en-GB" dirty="0"/>
              <a:t>C.	Unpacks it</a:t>
            </a:r>
            <a:br>
              <a:rPr lang="en-GB" dirty="0"/>
            </a:br>
            <a:r>
              <a:rPr lang="en-GB" dirty="0"/>
              <a:t>D. 	Then creates a recovery image</a:t>
            </a:r>
            <a:br>
              <a:rPr lang="en-GB" dirty="0"/>
            </a:br>
            <a:r>
              <a:rPr lang="en-GB" dirty="0"/>
              <a:t>E.	You will be asked if you want to allow the app to make changes…..  Answer ‘Yes’.</a:t>
            </a:r>
            <a:br>
              <a:rPr lang="en-GB" dirty="0"/>
            </a:br>
            <a:r>
              <a:rPr lang="en-GB" dirty="0"/>
              <a:t>F.	The image is then written to the USB stick.</a:t>
            </a:r>
            <a:br>
              <a:rPr lang="en-GB" dirty="0"/>
            </a:br>
            <a:r>
              <a:rPr lang="en-GB" dirty="0"/>
              <a:t>G.	And verified.  Eh voila!  You are good to go!</a:t>
            </a:r>
          </a:p>
          <a:p>
            <a:r>
              <a:rPr lang="en-GB" dirty="0"/>
              <a:t>Time:  30 – 40 mins depending on internet speed etc, maybe up to an hour. </a:t>
            </a:r>
          </a:p>
        </p:txBody>
      </p:sp>
      <p:pic>
        <p:nvPicPr>
          <p:cNvPr id="4" name="Picture 3">
            <a:extLst>
              <a:ext uri="{FF2B5EF4-FFF2-40B4-BE49-F238E27FC236}">
                <a16:creationId xmlns:a16="http://schemas.microsoft.com/office/drawing/2014/main" id="{A0905901-1ADC-DB2E-591A-91B9D9E9E3B2}"/>
              </a:ext>
            </a:extLst>
          </p:cNvPr>
          <p:cNvPicPr>
            <a:picLocks noChangeAspect="1"/>
          </p:cNvPicPr>
          <p:nvPr/>
        </p:nvPicPr>
        <p:blipFill>
          <a:blip r:embed="rId3"/>
          <a:stretch>
            <a:fillRect/>
          </a:stretch>
        </p:blipFill>
        <p:spPr>
          <a:xfrm>
            <a:off x="30480" y="0"/>
            <a:ext cx="12192000" cy="6857999"/>
          </a:xfrm>
          <a:prstGeom prst="rect">
            <a:avLst/>
          </a:prstGeom>
        </p:spPr>
      </p:pic>
    </p:spTree>
    <p:extLst>
      <p:ext uri="{BB962C8B-B14F-4D97-AF65-F5344CB8AC3E}">
        <p14:creationId xmlns:p14="http://schemas.microsoft.com/office/powerpoint/2010/main" val="2348085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B7A0A-6D9F-54DD-5F46-1DA2326EF8E1}"/>
              </a:ext>
            </a:extLst>
          </p:cNvPr>
          <p:cNvSpPr>
            <a:spLocks noGrp="1"/>
          </p:cNvSpPr>
          <p:nvPr>
            <p:ph type="title"/>
          </p:nvPr>
        </p:nvSpPr>
        <p:spPr/>
        <p:txBody>
          <a:bodyPr/>
          <a:lstStyle/>
          <a:p>
            <a:r>
              <a:rPr lang="en-GB" dirty="0"/>
              <a:t>The Process – Part 2</a:t>
            </a:r>
          </a:p>
        </p:txBody>
      </p:sp>
      <p:sp>
        <p:nvSpPr>
          <p:cNvPr id="3" name="Content Placeholder 2">
            <a:extLst>
              <a:ext uri="{FF2B5EF4-FFF2-40B4-BE49-F238E27FC236}">
                <a16:creationId xmlns:a16="http://schemas.microsoft.com/office/drawing/2014/main" id="{9627F468-7E3D-42C5-D5B7-2CE86DCDCE69}"/>
              </a:ext>
            </a:extLst>
          </p:cNvPr>
          <p:cNvSpPr>
            <a:spLocks noGrp="1"/>
          </p:cNvSpPr>
          <p:nvPr>
            <p:ph idx="1"/>
          </p:nvPr>
        </p:nvSpPr>
        <p:spPr/>
        <p:txBody>
          <a:bodyPr/>
          <a:lstStyle/>
          <a:p>
            <a:r>
              <a:rPr lang="en-GB" dirty="0"/>
              <a:t>Check that the USB drive is No 1 in the boot up list.</a:t>
            </a:r>
          </a:p>
          <a:p>
            <a:r>
              <a:rPr lang="en-GB" dirty="0"/>
              <a:t>With the USB stick inserted boot up the computer.</a:t>
            </a:r>
          </a:p>
          <a:p>
            <a:r>
              <a:rPr lang="en-GB" dirty="0"/>
              <a:t>Follow the prompts once it is started. For make and model select “Google Chrome OS Flex” and then “Chrome OS Flex”.</a:t>
            </a:r>
          </a:p>
          <a:p>
            <a:r>
              <a:rPr lang="en-GB" dirty="0"/>
              <a:t>Make sure the language is United Kingdom and the keyboard is UK.</a:t>
            </a:r>
          </a:p>
          <a:p>
            <a:r>
              <a:rPr lang="en-GB" dirty="0"/>
              <a:t>Your choice whether to “try now” or “install”. (‘Try Now’ is quite slow)</a:t>
            </a:r>
          </a:p>
        </p:txBody>
      </p:sp>
      <p:pic>
        <p:nvPicPr>
          <p:cNvPr id="4" name="Picture 3">
            <a:extLst>
              <a:ext uri="{FF2B5EF4-FFF2-40B4-BE49-F238E27FC236}">
                <a16:creationId xmlns:a16="http://schemas.microsoft.com/office/drawing/2014/main" id="{D152BD38-6BEF-4FD0-3A34-EE5B4A44D0FC}"/>
              </a:ext>
            </a:extLst>
          </p:cNvPr>
          <p:cNvPicPr>
            <a:picLocks noChangeAspect="1"/>
          </p:cNvPicPr>
          <p:nvPr/>
        </p:nvPicPr>
        <p:blipFill>
          <a:blip r:embed="rId3"/>
          <a:stretch>
            <a:fillRect/>
          </a:stretch>
        </p:blipFill>
        <p:spPr>
          <a:xfrm>
            <a:off x="0" y="1"/>
            <a:ext cx="12192000" cy="6857999"/>
          </a:xfrm>
          <a:prstGeom prst="rect">
            <a:avLst/>
          </a:prstGeom>
        </p:spPr>
      </p:pic>
    </p:spTree>
    <p:extLst>
      <p:ext uri="{BB962C8B-B14F-4D97-AF65-F5344CB8AC3E}">
        <p14:creationId xmlns:p14="http://schemas.microsoft.com/office/powerpoint/2010/main" val="6478767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152BD38-6BEF-4FD0-3A34-EE5B4A44D0FC}"/>
              </a:ext>
            </a:extLst>
          </p:cNvPr>
          <p:cNvPicPr>
            <a:picLocks noChangeAspect="1"/>
          </p:cNvPicPr>
          <p:nvPr/>
        </p:nvPicPr>
        <p:blipFill>
          <a:blip r:embed="rId3"/>
          <a:stretch>
            <a:fillRect/>
          </a:stretch>
        </p:blipFill>
        <p:spPr>
          <a:xfrm>
            <a:off x="0" y="0"/>
            <a:ext cx="12192000" cy="6857999"/>
          </a:xfrm>
          <a:prstGeom prst="rect">
            <a:avLst/>
          </a:prstGeom>
        </p:spPr>
      </p:pic>
      <p:sp>
        <p:nvSpPr>
          <p:cNvPr id="2" name="Title 1">
            <a:extLst>
              <a:ext uri="{FF2B5EF4-FFF2-40B4-BE49-F238E27FC236}">
                <a16:creationId xmlns:a16="http://schemas.microsoft.com/office/drawing/2014/main" id="{6CBB7A0A-6D9F-54DD-5F46-1DA2326EF8E1}"/>
              </a:ext>
            </a:extLst>
          </p:cNvPr>
          <p:cNvSpPr>
            <a:spLocks noGrp="1"/>
          </p:cNvSpPr>
          <p:nvPr>
            <p:ph type="title"/>
          </p:nvPr>
        </p:nvSpPr>
        <p:spPr/>
        <p:txBody>
          <a:bodyPr/>
          <a:lstStyle/>
          <a:p>
            <a:r>
              <a:rPr lang="en-GB" dirty="0"/>
              <a:t>Observations</a:t>
            </a:r>
          </a:p>
        </p:txBody>
      </p:sp>
      <p:sp>
        <p:nvSpPr>
          <p:cNvPr id="3" name="Content Placeholder 2">
            <a:extLst>
              <a:ext uri="{FF2B5EF4-FFF2-40B4-BE49-F238E27FC236}">
                <a16:creationId xmlns:a16="http://schemas.microsoft.com/office/drawing/2014/main" id="{9627F468-7E3D-42C5-D5B7-2CE86DCDCE69}"/>
              </a:ext>
            </a:extLst>
          </p:cNvPr>
          <p:cNvSpPr>
            <a:spLocks noGrp="1"/>
          </p:cNvSpPr>
          <p:nvPr>
            <p:ph idx="1"/>
          </p:nvPr>
        </p:nvSpPr>
        <p:spPr>
          <a:xfrm>
            <a:off x="1097280" y="2108201"/>
            <a:ext cx="10058400" cy="4173329"/>
          </a:xfrm>
        </p:spPr>
        <p:txBody>
          <a:bodyPr/>
          <a:lstStyle/>
          <a:p>
            <a:r>
              <a:rPr lang="en-GB" dirty="0"/>
              <a:t>Other Browsers will allow you to install the ‘Chrome Recovery Utility’, but only Chrome has the full settings.</a:t>
            </a:r>
          </a:p>
          <a:p>
            <a:r>
              <a:rPr lang="en-GB" dirty="0"/>
              <a:t>You need at least Chrome Version 88… to install the extension. My Version was 103, </a:t>
            </a:r>
            <a:br>
              <a:rPr lang="en-GB" dirty="0"/>
            </a:br>
            <a:r>
              <a:rPr lang="en-GB" dirty="0"/>
              <a:t>Kath’s was 36!  I couldn’t update past 49 as Vista is not supported now and that was the highest version it would support ☹️</a:t>
            </a:r>
          </a:p>
          <a:p>
            <a:r>
              <a:rPr lang="en-GB" dirty="0"/>
              <a:t>Although you can create the installation media on another PC, it does seem to take the creating PC’s resolution with it, So when I created a USB stick on my ultra wide screen, it was unreadable on a laptop.  I created another on a laptop and that worked OK.</a:t>
            </a:r>
          </a:p>
          <a:p>
            <a:r>
              <a:rPr lang="en-GB" dirty="0"/>
              <a:t>Google suggest you </a:t>
            </a:r>
            <a:r>
              <a:rPr lang="en-GB" i="1" dirty="0"/>
              <a:t>don’t </a:t>
            </a:r>
            <a:r>
              <a:rPr lang="en-GB" dirty="0"/>
              <a:t>use SanDisk USB sticks.  A comment on a web page suggested formatting with the HP </a:t>
            </a:r>
            <a:r>
              <a:rPr lang="en-GB"/>
              <a:t>USB Formatting Tool </a:t>
            </a:r>
            <a:r>
              <a:rPr lang="en-GB" dirty="0"/>
              <a:t>first. I tried this and successfully created 4 SanDisk USB installation media</a:t>
            </a:r>
          </a:p>
        </p:txBody>
      </p:sp>
    </p:spTree>
    <p:extLst>
      <p:ext uri="{BB962C8B-B14F-4D97-AF65-F5344CB8AC3E}">
        <p14:creationId xmlns:p14="http://schemas.microsoft.com/office/powerpoint/2010/main" val="995266222"/>
      </p:ext>
    </p:extLst>
  </p:cSld>
  <p:clrMapOvr>
    <a:masterClrMapping/>
  </p:clrMapOvr>
</p:sld>
</file>

<file path=ppt/theme/theme1.xml><?xml version="1.0" encoding="utf-8"?>
<a:theme xmlns:a="http://schemas.openxmlformats.org/drawingml/2006/main" name="1_RetrospectVTI">
  <a:themeElements>
    <a:clrScheme name="Custom 34">
      <a:dk1>
        <a:sysClr val="windowText" lastClr="000000"/>
      </a:dk1>
      <a:lt1>
        <a:sysClr val="window" lastClr="FFFFFF"/>
      </a:lt1>
      <a:dk2>
        <a:srgbClr val="39302A"/>
      </a:dk2>
      <a:lt2>
        <a:srgbClr val="E5DEDB"/>
      </a:lt2>
      <a:accent1>
        <a:srgbClr val="EC7016"/>
      </a:accent1>
      <a:accent2>
        <a:srgbClr val="F8931D"/>
      </a:accent2>
      <a:accent3>
        <a:srgbClr val="CE8D3E"/>
      </a:accent3>
      <a:accent4>
        <a:srgbClr val="E64823"/>
      </a:accent4>
      <a:accent5>
        <a:srgbClr val="FFCA08"/>
      </a:accent5>
      <a:accent6>
        <a:srgbClr val="9C6A6A"/>
      </a:accent6>
      <a:hlink>
        <a:srgbClr val="2998E3"/>
      </a:hlink>
      <a:folHlink>
        <a:srgbClr val="7F723D"/>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VTI" id="{ABE3C30C-0FC0-4450-828E-52DE70F1BCCB}" vid="{A6E2497D-935A-4CFD-B9FD-6DCB15FA68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Props1.xml><?xml version="1.0" encoding="utf-8"?>
<ds:datastoreItem xmlns:ds="http://schemas.openxmlformats.org/officeDocument/2006/customXml" ds:itemID="{AA3F7EDC-E5B4-4BBC-9D2A-CBE6D46C37AD}">
  <ds:schemaRefs>
    <ds:schemaRef ds:uri="http://schemas.microsoft.com/sharepoint/v3/contenttype/forms"/>
  </ds:schemaRefs>
</ds:datastoreItem>
</file>

<file path=customXml/itemProps2.xml><?xml version="1.0" encoding="utf-8"?>
<ds:datastoreItem xmlns:ds="http://schemas.openxmlformats.org/officeDocument/2006/customXml" ds:itemID="{93932EF5-314F-409E-8020-FEE5FA0795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3EEFF0-FB57-4CB4-8BFC-DF397689E2ED}">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{B3B6D2C8-B442-4554-A22F-332E94350B5C}tf22712842_win32</Template>
  <TotalTime>313</TotalTime>
  <Words>947</Words>
  <Application>Microsoft Office PowerPoint</Application>
  <PresentationFormat>Widescreen</PresentationFormat>
  <Paragraphs>62</Paragraphs>
  <Slides>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Bookman Old Style</vt:lpstr>
      <vt:lpstr>Calibri</vt:lpstr>
      <vt:lpstr>Franklin Gothic Book</vt:lpstr>
      <vt:lpstr>1_RetrospectVTI</vt:lpstr>
      <vt:lpstr>Installing Google OS Flex</vt:lpstr>
      <vt:lpstr>Google OS Flex:  What is it?  – A history lesson</vt:lpstr>
      <vt:lpstr>Minimum Requirements</vt:lpstr>
      <vt:lpstr>The Process – Part 1</vt:lpstr>
      <vt:lpstr>The Process – Part 2</vt:lpstr>
      <vt:lpstr>Observations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Installing Google OS Flex</dc:title>
  <dc:creator>Geoff Lane</dc:creator>
  <cp:lastModifiedBy>Geoff Lane</cp:lastModifiedBy>
  <cp:revision>1</cp:revision>
  <dcterms:created xsi:type="dcterms:W3CDTF">2022-06-30T15:57:26Z</dcterms:created>
  <dcterms:modified xsi:type="dcterms:W3CDTF">2022-08-16T12:38:34Z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