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14"/>
  </p:notesMasterIdLst>
  <p:sldIdLst>
    <p:sldId id="306" r:id="rId5"/>
    <p:sldId id="307" r:id="rId6"/>
    <p:sldId id="294" r:id="rId7"/>
    <p:sldId id="295" r:id="rId8"/>
    <p:sldId id="310" r:id="rId9"/>
    <p:sldId id="313" r:id="rId10"/>
    <p:sldId id="303" r:id="rId11"/>
    <p:sldId id="311" r:id="rId12"/>
    <p:sldId id="31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85230" autoAdjust="0"/>
  </p:normalViewPr>
  <p:slideViewPr>
    <p:cSldViewPr snapToGrid="0">
      <p:cViewPr varScale="1">
        <p:scale>
          <a:sx n="94" d="100"/>
          <a:sy n="94" d="100"/>
        </p:scale>
        <p:origin x="1680" y="90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72703F-EB58-4B0C-8B2A-EDF2A51B2C6C}" type="doc">
      <dgm:prSet loTypeId="urn:microsoft.com/office/officeart/2019/1/layout/PeoplePortraitsList" loCatId="profil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F30E86D-EAFC-44CE-B56C-D7C5EC7742F3}" type="pres">
      <dgm:prSet presAssocID="{5C72703F-EB58-4B0C-8B2A-EDF2A51B2C6C}" presName="root" presStyleCnt="0">
        <dgm:presLayoutVars>
          <dgm:dir/>
          <dgm:resizeHandles val="exact"/>
        </dgm:presLayoutVars>
      </dgm:prSet>
      <dgm:spPr/>
    </dgm:pt>
  </dgm:ptLst>
  <dgm:cxnLst>
    <dgm:cxn modelId="{74A68EEE-876E-4134-B088-DC53246E11FE}" type="presOf" srcId="{5C72703F-EB58-4B0C-8B2A-EDF2A51B2C6C}" destId="{BF30E86D-EAFC-44CE-B56C-D7C5EC7742F3}" srcOrd="0" destOrd="0" presId="urn:microsoft.com/office/officeart/2019/1/layout/PeoplePortraits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9/1/layout/PeoplePortraitsList">
  <dgm:title val="People Portrait List"/>
  <dgm:desc val="People Portrait List"/>
  <dgm:catLst>
    <dgm:cat type="list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/>
      <dgm:constr type="w" for="ch" forName="compNode" refType="h" refFor="ch" refForName="compNode" fact="0.55"/>
      <dgm:constr type="w" for="ch" forName="sibTrans" refType="w" refFor="ch" refForName="compNode" fact="0.175"/>
      <dgm:constr type="primFontSz" for="des" forName="nameTx" val="18"/>
      <dgm:constr type="primFontSz" for="des" forName="desTx" refType="primFontSz" refFor="des" refForName="nameTx" op="lte" fact="0.75"/>
      <dgm:constr type="h" for="des" forName="topSpace" op="equ"/>
      <dgm:constr type="h" for="des" forName="compNode" op="equ"/>
      <dgm:constr type="h" for="des" forName="photoElip" op="equ"/>
      <dgm:constr type="w" for="des" forName="photoElip" op="equ"/>
      <dgm:constr type="l" for="des" forName="photoElip" op="equ"/>
      <dgm:constr type="h" for="des" forName="iconSpace" op="equ"/>
      <dgm:constr type="h" for="des" forName="nameTx" op="equ"/>
      <dgm:constr type="h" for="des" forName="txSpace" op="equ"/>
      <dgm:constr type="h" for="des" forName="desTx" op="equ"/>
      <dgm:constr type="h" for="des" forName="bottSpace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topSpace" refType="w"/>
          <dgm:constr type="h" for="ch" forName="topSpace" refType="h" fact="0.187"/>
          <dgm:constr type="l" for="ch" forName="topSpace"/>
          <dgm:constr type="w" for="ch" forName="photoElip" refType="h" refFor="ch" refForName="photoElip"/>
          <dgm:constr type="h" for="ch" forName="photoElip" val="46.775"/>
          <dgm:constr type="t" for="ch" forName="photoElip" refType="b" refFor="ch" refForName="topSpace"/>
          <dgm:constr type="ctrX" for="ch" forName="photoElip" refType="w" fact="0.5"/>
          <dgm:constr type="w" for="ch" forName="iconSpace" refType="w"/>
          <dgm:constr type="h" for="ch" forName="iconSpace" refType="h" fact="0.075"/>
          <dgm:constr type="l" for="ch" forName="iconSpace"/>
          <dgm:constr type="t" for="ch" forName="iconSpace" refType="b" refFor="ch" refForName="photoElip"/>
          <dgm:constr type="w" for="ch" forName="nameTx" refType="w"/>
          <dgm:constr type="h" for="ch" forName="nameTx" refType="h" fact="0.112"/>
          <dgm:constr type="l" for="ch" forName="nameTx"/>
          <dgm:constr type="t" for="ch" forName="nameTx" refType="b" refFor="ch" refForName="iconSpace"/>
          <dgm:constr type="h" for="ch" forName="txSpace" refType="h" fact="0.015"/>
          <dgm:constr type="w" for="ch" forName="txSpace" refType="w"/>
          <dgm:constr type="l" for="ch" forName="txSpace"/>
          <dgm:constr type="t" for="ch" forName="txSpace" refType="b" refFor="ch" refForName="nameTx"/>
          <dgm:constr type="w" for="ch" forName="desTx" refType="w"/>
          <dgm:constr type="l" for="ch" forName="desTx"/>
          <dgm:constr type="h" for="ch" forName="desTx" refType="h" fact="0.13875"/>
          <dgm:constr type="t" for="ch" forName="desTx" refType="b" refFor="ch" refForName="txSpace"/>
          <dgm:constr type="w" for="ch" forName="bottSpace" refType="w"/>
          <dgm:constr type="h" for="ch" forName="bottSpace" refType="h" fact="0.067"/>
          <dgm:constr type="l" for="ch" forName="bottSpace"/>
          <dgm:constr type="t" for="ch" forName="bottSpace" refType="b" refFor="ch" refForName="desTx"/>
        </dgm:constrLst>
        <dgm:ruleLst>
          <dgm:rule type="h" val="INF" fact="NaN" max="NaN"/>
        </dgm:ruleLst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hotoElip" styleLbl="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nameTx" styleLbl="revTx">
          <dgm:varLst>
            <dgm:chMax val="0"/>
            <dgm:chPref val="0"/>
          </dgm:varLst>
          <dgm:alg type="tx">
            <dgm:param type="txAnchorVert" val="t"/>
            <dgm:param type="txAnchorHorzCh" val="ct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HorzCh" val="ct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13"/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13" fact="NaN" max="NaN"/>
            <dgm:rule type="h" val="INF" fact="NaN" max="NaN"/>
          </dgm:ruleLst>
        </dgm:layoutNode>
        <dgm:layoutNode name="bott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 algn="ctr">
          <a:lnSpc>
            <a:spcPct val="100000"/>
          </a:lnSpc>
          <a:defRPr b="1" spc="20">
            <a:latin typeface="+mj-lt"/>
          </a:defRPr>
        </a:lvl1pPr>
        <a:lvl2pPr algn="ctr">
          <a:lnSpc>
            <a:spcPct val="100000"/>
          </a:lnSpc>
          <a:defRPr>
            <a:latin typeface="+mj-lt"/>
          </a:defRPr>
        </a:lvl2pPr>
        <a:lvl3pPr algn="ctr">
          <a:buNone/>
          <a:defRPr i="1">
            <a:latin typeface="+mj-lt"/>
          </a:defRPr>
        </a:lvl3pPr>
        <a:lvl4pPr algn="ctr">
          <a:buNone/>
          <a:defRPr i="1">
            <a:latin typeface="+mj-lt"/>
          </a:defRPr>
        </a:lvl4pPr>
        <a:lvl5pPr algn="ctr">
          <a:buNone/>
          <a:defRPr i="1">
            <a:latin typeface="+mj-lt"/>
          </a:defRPr>
        </a:lvl5pPr>
        <a:lvl6pPr algn="ctr">
          <a:buNone/>
          <a:defRPr i="1">
            <a:latin typeface="+mj-lt"/>
          </a:defRPr>
        </a:lvl6pPr>
        <a:lvl7pPr algn="ctr">
          <a:buNone/>
          <a:defRPr i="1">
            <a:latin typeface="+mj-lt"/>
          </a:defRPr>
        </a:lvl7pPr>
        <a:lvl8pPr algn="ctr">
          <a:buNone/>
          <a:defRPr i="1">
            <a:latin typeface="+mj-lt"/>
          </a:defRPr>
        </a:lvl8pPr>
        <a:lvl9pPr algn="ctr">
          <a:buNone/>
          <a:defRPr i="1">
            <a:latin typeface="+mj-lt"/>
          </a:defRPr>
        </a:lvl9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11/14/2022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Adobe Photoshop Elements 2023.   £86.56</a:t>
            </a:r>
          </a:p>
          <a:p>
            <a:r>
              <a:rPr lang="en-GB" dirty="0"/>
              <a:t>Affinity Designer 2.  £89.99  (Currently 40% off £144.99)  or just £35.99 </a:t>
            </a:r>
            <a:r>
              <a:rPr lang="en-GB" dirty="0" err="1"/>
              <a:t>forjust</a:t>
            </a:r>
            <a:r>
              <a:rPr lang="en-GB" dirty="0"/>
              <a:t> one of the three apps.  Designer 2, Photo 2 or Publisher 2.</a:t>
            </a:r>
          </a:p>
          <a:p>
            <a:r>
              <a:rPr lang="en-GB" dirty="0"/>
              <a:t>GIMP  GUI Image Manipulation Programme £.00.00 free</a:t>
            </a:r>
          </a:p>
          <a:p>
            <a:endParaRPr lang="en-GB" dirty="0"/>
          </a:p>
          <a:p>
            <a:r>
              <a:rPr lang="en-GB"/>
              <a:t>Photos Help  https://support.microsoft.com/en-gb/windows/photos-help-702104c6-7541-6757-d624-c0846b3bdbd3?ocid=cmme032lwht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728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6272784" cy="2843784"/>
          </a:xfrm>
        </p:spPr>
        <p:txBody>
          <a:bodyPr anchor="b"/>
          <a:lstStyle>
            <a:lvl1pPr algn="l">
              <a:defRPr sz="5400" b="1" i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1848" y="4700016"/>
            <a:ext cx="5093208" cy="1197864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1" name="Graphic 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3" name="Graphic 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anchor="b"/>
          <a:lstStyle>
            <a:lvl1pPr algn="r">
              <a:defRPr sz="6000" b="1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15 Nov 2022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2936" y="3127248"/>
            <a:ext cx="5833872" cy="3118104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lIns="91440" tIns="45720" rIns="91440" bIns="45720"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825496"/>
            <a:ext cx="6190488" cy="3346704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000"/>
            </a:lvl1pPr>
            <a:lvl2pPr marL="228600">
              <a:defRPr sz="1800"/>
            </a:lvl2pPr>
            <a:lvl3pPr marL="457200">
              <a:defRPr sz="1600"/>
            </a:lvl3pPr>
            <a:lvl4pPr marL="685800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15 Nov 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8B3D0E-ED3F-46FA-AE79-5FEFDE9168E3}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10">
            <a:extLst>
              <a:ext uri="{FF2B5EF4-FFF2-40B4-BE49-F238E27FC236}">
                <a16:creationId xmlns:a16="http://schemas.microsoft.com/office/drawing/2014/main" id="{AAD06B87-D9B2-4F94-B734-A8F039A2033F}"/>
              </a:ext>
            </a:extLst>
          </p:cNvPr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9" name="Graphic 11">
            <a:extLst>
              <a:ext uri="{FF2B5EF4-FFF2-40B4-BE49-F238E27FC236}">
                <a16:creationId xmlns:a16="http://schemas.microsoft.com/office/drawing/2014/main" id="{BB13A13C-36EA-4B13-9175-C5FE95B34D33}"/>
              </a:ext>
            </a:extLst>
          </p:cNvPr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040"/>
            <a:ext cx="9144000" cy="2340864"/>
          </a:xfrm>
        </p:spPr>
        <p:txBody>
          <a:bodyPr anchor="b">
            <a:normAutofit/>
          </a:bodyPr>
          <a:lstStyle>
            <a:lvl1pPr algn="ctr">
              <a:defRPr sz="6000" b="1" i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132588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Graphic 12">
            <a:extLst>
              <a:ext uri="{FF2B5EF4-FFF2-40B4-BE49-F238E27FC236}">
                <a16:creationId xmlns:a16="http://schemas.microsoft.com/office/drawing/2014/main" id="{8A41917E-4B97-447C-98AB-970D625F1DE6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Graphic 13">
            <a:extLst>
              <a:ext uri="{FF2B5EF4-FFF2-40B4-BE49-F238E27FC236}">
                <a16:creationId xmlns:a16="http://schemas.microsoft.com/office/drawing/2014/main" id="{3B3FD238-4561-4AF8-A1F1-185B0CAFE2AC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Graphic 15">
            <a:extLst>
              <a:ext uri="{FF2B5EF4-FFF2-40B4-BE49-F238E27FC236}">
                <a16:creationId xmlns:a16="http://schemas.microsoft.com/office/drawing/2014/main" id="{BAB9414C-AE69-4648-873E-9CE6B2DF8A71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Graphic 22">
            <a:extLst>
              <a:ext uri="{FF2B5EF4-FFF2-40B4-BE49-F238E27FC236}">
                <a16:creationId xmlns:a16="http://schemas.microsoft.com/office/drawing/2014/main" id="{3BF75235-4E6E-4184-82A5-EE6FE7993BBC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Graphic 21">
            <a:extLst>
              <a:ext uri="{FF2B5EF4-FFF2-40B4-BE49-F238E27FC236}">
                <a16:creationId xmlns:a16="http://schemas.microsoft.com/office/drawing/2014/main" id="{E66FE37C-2F4B-42DA-BFF6-92DD00BDC49B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23">
            <a:extLst>
              <a:ext uri="{FF2B5EF4-FFF2-40B4-BE49-F238E27FC236}">
                <a16:creationId xmlns:a16="http://schemas.microsoft.com/office/drawing/2014/main" id="{DDD38822-731A-48DA-A8A0-FBBAF7A6D65D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48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8"/>
            <a:ext cx="4434840" cy="3236976"/>
          </a:xfrm>
        </p:spPr>
        <p:txBody>
          <a:bodyPr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8"/>
            <a:ext cx="4434835" cy="510474"/>
          </a:xfrm>
        </p:spPr>
        <p:txBody>
          <a:bodyPr/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04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365125"/>
            <a:ext cx="10771632" cy="1325563"/>
          </a:xfrm>
        </p:spPr>
        <p:txBody>
          <a:bodyPr/>
          <a:lstStyle>
            <a:lvl1pPr>
              <a:defRPr sz="54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25625"/>
            <a:ext cx="10771632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15 Nov 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Graphic 22">
            <a:extLst>
              <a:ext uri="{FF2B5EF4-FFF2-40B4-BE49-F238E27FC236}">
                <a16:creationId xmlns:a16="http://schemas.microsoft.com/office/drawing/2014/main" id="{4EADA2ED-8A8C-4D17-8798-F26BF3B4CE25}"/>
              </a:ext>
            </a:extLst>
          </p:cNvPr>
          <p:cNvSpPr/>
          <p:nvPr userDrawn="1"/>
        </p:nvSpPr>
        <p:spPr>
          <a:xfrm>
            <a:off x="11202264" y="344083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Graphic 23">
            <a:extLst>
              <a:ext uri="{FF2B5EF4-FFF2-40B4-BE49-F238E27FC236}">
                <a16:creationId xmlns:a16="http://schemas.microsoft.com/office/drawing/2014/main" id="{54AB3A25-6605-4446-9E53-ACEECD25E27B}"/>
              </a:ext>
            </a:extLst>
          </p:cNvPr>
          <p:cNvSpPr/>
          <p:nvPr userDrawn="1"/>
        </p:nvSpPr>
        <p:spPr>
          <a:xfrm>
            <a:off x="11563141" y="59091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4752" y="1825625"/>
            <a:ext cx="4553712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84848" y="1825625"/>
            <a:ext cx="4553712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raphic 15">
            <a:extLst>
              <a:ext uri="{FF2B5EF4-FFF2-40B4-BE49-F238E27FC236}">
                <a16:creationId xmlns:a16="http://schemas.microsoft.com/office/drawing/2014/main" id="{D8685329-C6A1-4CB4-8AAE-150D0341F6A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Graphic 16">
            <a:extLst>
              <a:ext uri="{FF2B5EF4-FFF2-40B4-BE49-F238E27FC236}">
                <a16:creationId xmlns:a16="http://schemas.microsoft.com/office/drawing/2014/main" id="{83CE1DAA-30A3-41AE-8AE1-A7EE5C48A6F3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4">
            <a:extLst>
              <a:ext uri="{FF2B5EF4-FFF2-40B4-BE49-F238E27FC236}">
                <a16:creationId xmlns:a16="http://schemas.microsoft.com/office/drawing/2014/main" id="{065162DD-7ACB-4F9C-90DD-24C743035892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2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45537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4553712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84848" y="1681163"/>
            <a:ext cx="45537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84848" y="2505075"/>
            <a:ext cx="4553712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83480" y="1681163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83480" y="2505075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31352" y="1769269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31352" y="2593181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7307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anchor="b"/>
          <a:lstStyle>
            <a:lvl1pPr algn="l">
              <a:defRPr sz="5400" b="0" i="0" cap="none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4" y="1801368"/>
            <a:ext cx="4434840" cy="475488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89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111" y="407499"/>
            <a:ext cx="1952279" cy="1952279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8345" y="1972581"/>
            <a:ext cx="2290065" cy="2273502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79539" y="4386312"/>
            <a:ext cx="3119293" cy="2462810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2905" y="4018982"/>
            <a:ext cx="3854161" cy="2839018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585216"/>
            <a:ext cx="5276088" cy="2276856"/>
          </a:xfrm>
        </p:spPr>
        <p:txBody>
          <a:bodyPr anchor="b"/>
          <a:lstStyle>
            <a:lvl1pPr algn="r">
              <a:defRPr sz="4800" b="1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15 Nov 2022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Graphic 32">
            <a:extLst>
              <a:ext uri="{FF2B5EF4-FFF2-40B4-BE49-F238E27FC236}">
                <a16:creationId xmlns:a16="http://schemas.microsoft.com/office/drawing/2014/main" id="{846CD0EA-B0AA-4845-81A5-4ADD7C58B12F}"/>
              </a:ext>
            </a:extLst>
          </p:cNvPr>
          <p:cNvSpPr/>
          <p:nvPr userDrawn="1"/>
        </p:nvSpPr>
        <p:spPr>
          <a:xfrm>
            <a:off x="1472366" y="185953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" name="Graphic 33">
            <a:extLst>
              <a:ext uri="{FF2B5EF4-FFF2-40B4-BE49-F238E27FC236}">
                <a16:creationId xmlns:a16="http://schemas.microsoft.com/office/drawing/2014/main" id="{0E97A0CB-7CB1-47F0-BD48-EEECBAC39CD2}"/>
              </a:ext>
            </a:extLst>
          </p:cNvPr>
          <p:cNvSpPr/>
          <p:nvPr userDrawn="1"/>
        </p:nvSpPr>
        <p:spPr>
          <a:xfrm>
            <a:off x="2014523" y="314686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Graphic 31">
            <a:extLst>
              <a:ext uri="{FF2B5EF4-FFF2-40B4-BE49-F238E27FC236}">
                <a16:creationId xmlns:a16="http://schemas.microsoft.com/office/drawing/2014/main" id="{477816C9-06CB-4BC5-B26B-6A2877BD941A}"/>
              </a:ext>
            </a:extLst>
          </p:cNvPr>
          <p:cNvSpPr/>
          <p:nvPr userDrawn="1"/>
        </p:nvSpPr>
        <p:spPr>
          <a:xfrm>
            <a:off x="5404920" y="45082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60720" y="3127248"/>
            <a:ext cx="5276088" cy="1124712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04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15 Nov 2022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15 Nov 2022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15 Nov 2022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05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15 Nov 2022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77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15 Nov 2022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7" r:id="rId3"/>
    <p:sldLayoutId id="2147483710" r:id="rId4"/>
    <p:sldLayoutId id="2147483709" r:id="rId5"/>
    <p:sldLayoutId id="2147483698" r:id="rId6"/>
    <p:sldLayoutId id="2147483713" r:id="rId7"/>
    <p:sldLayoutId id="2147483712" r:id="rId8"/>
    <p:sldLayoutId id="2147483700" r:id="rId9"/>
    <p:sldLayoutId id="2147483701" r:id="rId10"/>
    <p:sldLayoutId id="2147483716" r:id="rId11"/>
    <p:sldLayoutId id="2147483714" r:id="rId12"/>
    <p:sldLayoutId id="2147483715" r:id="rId13"/>
    <p:sldLayoutId id="2147483702" r:id="rId14"/>
    <p:sldLayoutId id="2147483703" r:id="rId15"/>
    <p:sldLayoutId id="2147483704" r:id="rId16"/>
    <p:sldLayoutId id="2147483705" r:id="rId17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spc="400" dirty="0">
                <a:solidFill>
                  <a:schemeClr val="bg1"/>
                </a:solidFill>
              </a:rPr>
              <a:t>The Windows Photos App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14073-9F68-4B7E-A576-26899D58C7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>
                <a:solidFill>
                  <a:schemeClr val="bg1"/>
                </a:solidFill>
              </a:rPr>
              <a:t>Shrewsbury u3a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Computer Club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69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mountains at sunset">
            <a:extLst>
              <a:ext uri="{FF2B5EF4-FFF2-40B4-BE49-F238E27FC236}">
                <a16:creationId xmlns:a16="http://schemas.microsoft.com/office/drawing/2014/main" id="{4642631A-6ABE-41EA-A308-9CF1230F142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/>
          <a:stretch/>
        </p:blipFill>
        <p:spPr/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C25F72-F9A7-42F9-9720-0801ED77D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15 Nov 2022</a:t>
            </a:r>
            <a:endParaRPr lang="en-US" dirty="0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37D08C89-9BEC-0CAC-10AB-ED44B1304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2535" y="1039586"/>
            <a:ext cx="6190488" cy="1179576"/>
          </a:xfrm>
        </p:spPr>
        <p:txBody>
          <a:bodyPr/>
          <a:lstStyle/>
          <a:p>
            <a:r>
              <a:rPr lang="en-US" sz="5400" dirty="0"/>
              <a:t>Introduction</a:t>
            </a:r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0549B09-0994-9676-347A-8E2EF638641A}"/>
              </a:ext>
            </a:extLst>
          </p:cNvPr>
          <p:cNvSpPr txBox="1">
            <a:spLocks/>
          </p:cNvSpPr>
          <p:nvPr/>
        </p:nvSpPr>
        <p:spPr>
          <a:xfrm>
            <a:off x="5338255" y="2530057"/>
            <a:ext cx="6190488" cy="39656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Looking at basic editing of images.</a:t>
            </a:r>
          </a:p>
          <a:p>
            <a:r>
              <a:rPr lang="en-US" dirty="0">
                <a:solidFill>
                  <a:schemeClr val="bg1"/>
                </a:solidFill>
              </a:rPr>
              <a:t>Lots of programmes that will do this for you.</a:t>
            </a:r>
          </a:p>
          <a:p>
            <a:r>
              <a:rPr lang="en-US" dirty="0">
                <a:solidFill>
                  <a:schemeClr val="bg1"/>
                </a:solidFill>
              </a:rPr>
              <a:t>Photos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Paint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 err="1">
                <a:solidFill>
                  <a:schemeClr val="bg1"/>
                </a:solidFill>
              </a:rPr>
              <a:t>Affinitity</a:t>
            </a:r>
            <a:r>
              <a:rPr lang="en-US" dirty="0">
                <a:solidFill>
                  <a:schemeClr val="bg1"/>
                </a:solidFill>
              </a:rPr>
              <a:t> Designer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Adobe Photoshop (Elements)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GIMP</a:t>
            </a:r>
          </a:p>
          <a:p>
            <a:r>
              <a:rPr lang="en-US" sz="2000" dirty="0">
                <a:solidFill>
                  <a:schemeClr val="bg1"/>
                </a:solidFill>
              </a:rPr>
              <a:t>We are just looking at the Photos app</a:t>
            </a:r>
          </a:p>
        </p:txBody>
      </p:sp>
    </p:spTree>
    <p:extLst>
      <p:ext uri="{BB962C8B-B14F-4D97-AF65-F5344CB8AC3E}">
        <p14:creationId xmlns:p14="http://schemas.microsoft.com/office/powerpoint/2010/main" val="1613598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5E27C7C-4B68-4BBC-BF36-8959D8493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Use as a viewer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025C4-BC1E-1074-C637-450487F5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Updated version Oct 2022</a:t>
            </a:r>
          </a:p>
          <a:p>
            <a:pPr lvl="1"/>
            <a:r>
              <a:rPr lang="en-GB" dirty="0"/>
              <a:t>Amongst a general update, now includes integration of iCloud photos.</a:t>
            </a:r>
          </a:p>
          <a:p>
            <a:r>
              <a:rPr lang="en-GB" dirty="0"/>
              <a:t>Add in addition folders as you wish.</a:t>
            </a:r>
          </a:p>
          <a:p>
            <a:r>
              <a:rPr lang="en-GB" dirty="0"/>
              <a:t>Mark some pictures as Favourites.</a:t>
            </a:r>
          </a:p>
          <a:p>
            <a:r>
              <a:rPr lang="en-GB" dirty="0"/>
              <a:t>Display as SML, Square or River (my choice)</a:t>
            </a:r>
          </a:p>
          <a:p>
            <a:r>
              <a:rPr lang="en-GB" dirty="0"/>
              <a:t>Sort by Date Taken, Created, Modified or Name. </a:t>
            </a:r>
            <a:r>
              <a:rPr lang="en-GB" dirty="0" err="1"/>
              <a:t>Asc</a:t>
            </a:r>
            <a:r>
              <a:rPr lang="en-GB" dirty="0"/>
              <a:t> or Des.</a:t>
            </a:r>
          </a:p>
          <a:p>
            <a:r>
              <a:rPr lang="en-GB" dirty="0"/>
              <a:t>Import from a connected device.</a:t>
            </a:r>
          </a:p>
          <a:p>
            <a:r>
              <a:rPr lang="en-GB" dirty="0"/>
              <a:t>Share.</a:t>
            </a:r>
          </a:p>
          <a:p>
            <a:r>
              <a:rPr lang="en-GB" dirty="0"/>
              <a:t>Edit.</a:t>
            </a:r>
          </a:p>
        </p:txBody>
      </p:sp>
    </p:spTree>
    <p:extLst>
      <p:ext uri="{BB962C8B-B14F-4D97-AF65-F5344CB8AC3E}">
        <p14:creationId xmlns:p14="http://schemas.microsoft.com/office/powerpoint/2010/main" val="783914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5E27C7C-4B68-4BBC-BF36-8959D8493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The edit Screen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AADA6-C4E8-4464-5A90-B2E5DDE46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Double click a photo to edit it.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Edit, Rotate, Delete, Make Favourite, File info, Share, More.</a:t>
            </a:r>
          </a:p>
          <a:p>
            <a:endParaRPr lang="en-GB" dirty="0"/>
          </a:p>
          <a:p>
            <a:r>
              <a:rPr lang="en-GB" dirty="0"/>
              <a:t>Full Screen, Actual Size, Zoom,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397B1A-DEB3-DFAD-1CC2-3281599EC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726" y="2438544"/>
            <a:ext cx="7363853" cy="5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7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DFB95-2803-4882-8DE6-333A75D37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9807" y="841248"/>
            <a:ext cx="4836689" cy="754639"/>
          </a:xfrm>
        </p:spPr>
        <p:txBody>
          <a:bodyPr/>
          <a:lstStyle/>
          <a:p>
            <a:r>
              <a:rPr lang="en-US" dirty="0"/>
              <a:t>Edit Functions</a:t>
            </a:r>
          </a:p>
        </p:txBody>
      </p:sp>
      <p:pic>
        <p:nvPicPr>
          <p:cNvPr id="8" name="Picture Placeholder 7" descr="mountains at sunset">
            <a:extLst>
              <a:ext uri="{FF2B5EF4-FFF2-40B4-BE49-F238E27FC236}">
                <a16:creationId xmlns:a16="http://schemas.microsoft.com/office/drawing/2014/main" id="{8DD372BB-220C-48D2-B19A-562BE88C210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/>
          <a:stretch/>
        </p:blipFill>
        <p:spPr>
          <a:xfrm>
            <a:off x="283464" y="301752"/>
            <a:ext cx="5194310" cy="626364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00B467-C456-A856-5BAA-80E168C910F7}"/>
              </a:ext>
            </a:extLst>
          </p:cNvPr>
          <p:cNvSpPr txBox="1"/>
          <p:nvPr/>
        </p:nvSpPr>
        <p:spPr>
          <a:xfrm>
            <a:off x="6012611" y="1723958"/>
            <a:ext cx="487824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Crop: and/or shape to specific aspect ratios.</a:t>
            </a:r>
          </a:p>
          <a:p>
            <a:endParaRPr lang="en-GB" sz="2000" dirty="0"/>
          </a:p>
          <a:p>
            <a:r>
              <a:rPr lang="en-GB" sz="2000" dirty="0"/>
              <a:t>Adjustment: Brightness, Exposure, Contrast, Highlights, Shadows Vignette.</a:t>
            </a:r>
          </a:p>
          <a:p>
            <a:endParaRPr lang="en-GB" sz="2000" dirty="0"/>
          </a:p>
          <a:p>
            <a:r>
              <a:rPr lang="en-GB" sz="2000" dirty="0"/>
              <a:t>Colour: Saturations, Warmth &amp; Tint.</a:t>
            </a:r>
          </a:p>
          <a:p>
            <a:endParaRPr lang="en-GB" sz="2000" dirty="0"/>
          </a:p>
          <a:p>
            <a:r>
              <a:rPr lang="en-GB" sz="2000" dirty="0"/>
              <a:t>Filter: B&amp;W, B&amp;W Cool, B&amp;W Warm, Golden, Radiate, Cool etc</a:t>
            </a:r>
          </a:p>
          <a:p>
            <a:endParaRPr lang="en-GB" sz="2000" dirty="0"/>
          </a:p>
          <a:p>
            <a:r>
              <a:rPr lang="en-GB" sz="2000" dirty="0"/>
              <a:t>Mark Up: Draw with Highlighter or pen tool.</a:t>
            </a:r>
          </a:p>
        </p:txBody>
      </p:sp>
    </p:spTree>
    <p:extLst>
      <p:ext uri="{BB962C8B-B14F-4D97-AF65-F5344CB8AC3E}">
        <p14:creationId xmlns:p14="http://schemas.microsoft.com/office/powerpoint/2010/main" val="3561473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287FE-1EFA-4C15-BFDD-1EE3F2D37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Photos &amp; </a:t>
            </a:r>
            <a:br>
              <a:rPr lang="en-US" dirty="0"/>
            </a:br>
            <a:r>
              <a:rPr lang="en-US" dirty="0"/>
              <a:t>Photos Legacy</a:t>
            </a:r>
          </a:p>
        </p:txBody>
      </p:sp>
      <p:graphicFrame>
        <p:nvGraphicFramePr>
          <p:cNvPr id="7" name="Content Placeholder 2" descr="Team SmartArt graphic">
            <a:extLst>
              <a:ext uri="{FF2B5EF4-FFF2-40B4-BE49-F238E27FC236}">
                <a16:creationId xmlns:a16="http://schemas.microsoft.com/office/drawing/2014/main" id="{03C6056F-38E4-47B4-87B7-F1F7D129B6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3901406"/>
              </p:ext>
            </p:extLst>
          </p:nvPr>
        </p:nvGraphicFramePr>
        <p:xfrm>
          <a:off x="576263" y="1825625"/>
          <a:ext cx="1077118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D5D16-EDC5-46DE-A0B9-0765F4F59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15 Nov 2022</a:t>
            </a:r>
            <a:endParaRPr lang="en-US" dirty="0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19E37144-CEB2-AE80-24C6-0860265CB4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368" y="1748317"/>
            <a:ext cx="3762900" cy="45059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FA0FDF-B60C-DC27-317E-639AA9D018F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338447" y="1748317"/>
            <a:ext cx="5811061" cy="498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028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85278-3D07-466F-8351-667A2EBE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3D </a:t>
            </a:r>
            <a:br>
              <a:rPr lang="en-US" dirty="0"/>
            </a:br>
            <a:r>
              <a:rPr lang="en-US" dirty="0"/>
              <a:t>Effects</a:t>
            </a:r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861AA37-6CFA-C039-0FE9-ABC063C4F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330" y="0"/>
            <a:ext cx="88776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88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FB28F-C9D7-439B-B863-44B4E851A0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50061247-EA4F-4DFA-AFCE-648487762C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There are many apps to edit and enhance your photos, the Windows Photos app comes preinstalled with Windows.</a:t>
            </a:r>
          </a:p>
          <a:p>
            <a:r>
              <a:rPr lang="en-US" dirty="0"/>
              <a:t>It’s a good viewer and present a good range of photo enhancement functions</a:t>
            </a:r>
          </a:p>
          <a:p>
            <a:r>
              <a:rPr lang="en-US" dirty="0"/>
              <a:t>Try the photos Legacy app for some interesting 3D effects</a:t>
            </a:r>
          </a:p>
        </p:txBody>
      </p:sp>
      <p:pic>
        <p:nvPicPr>
          <p:cNvPr id="22" name="Picture Placeholder 21" descr="mountains under near dusk sky">
            <a:extLst>
              <a:ext uri="{FF2B5EF4-FFF2-40B4-BE49-F238E27FC236}">
                <a16:creationId xmlns:a16="http://schemas.microsoft.com/office/drawing/2014/main" id="{D8AC51EB-1C22-4303-8354-FC97950C7DE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63" b="63"/>
          <a:stretch/>
        </p:blipFill>
        <p:spPr/>
      </p:pic>
      <p:pic>
        <p:nvPicPr>
          <p:cNvPr id="18" name="Picture Placeholder 17" descr="mountains at sunset">
            <a:extLst>
              <a:ext uri="{FF2B5EF4-FFF2-40B4-BE49-F238E27FC236}">
                <a16:creationId xmlns:a16="http://schemas.microsoft.com/office/drawing/2014/main" id="{B503D699-E643-4969-9463-5C6331D0C86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177" b="177"/>
          <a:stretch/>
        </p:blipFill>
        <p:spPr/>
      </p:pic>
      <p:pic>
        <p:nvPicPr>
          <p:cNvPr id="20" name="Picture Placeholder 19" descr="mountains at sunset">
            <a:extLst>
              <a:ext uri="{FF2B5EF4-FFF2-40B4-BE49-F238E27FC236}">
                <a16:creationId xmlns:a16="http://schemas.microsoft.com/office/drawing/2014/main" id="{B8714555-7486-4DD7-A96C-52C27648358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/>
          <a:srcRect t="209" b="209"/>
          <a:stretch/>
        </p:blipFill>
        <p:spPr/>
      </p:pic>
    </p:spTree>
    <p:extLst>
      <p:ext uri="{BB962C8B-B14F-4D97-AF65-F5344CB8AC3E}">
        <p14:creationId xmlns:p14="http://schemas.microsoft.com/office/powerpoint/2010/main" val="3584772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ate Placeholder 21">
            <a:extLst>
              <a:ext uri="{FF2B5EF4-FFF2-40B4-BE49-F238E27FC236}">
                <a16:creationId xmlns:a16="http://schemas.microsoft.com/office/drawing/2014/main" id="{692474E6-3035-46B8-9C05-9B4204E8E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15 Nov 2022</a:t>
            </a:r>
            <a:endParaRPr lang="en-US" dirty="0"/>
          </a:p>
        </p:txBody>
      </p:sp>
      <p:pic>
        <p:nvPicPr>
          <p:cNvPr id="9" name="Picture Placeholder 8" descr="mountains at sunset">
            <a:extLst>
              <a:ext uri="{FF2B5EF4-FFF2-40B4-BE49-F238E27FC236}">
                <a16:creationId xmlns:a16="http://schemas.microsoft.com/office/drawing/2014/main" id="{C82DA925-978C-48A9-98AD-0653B7A3D2D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t="41" b="41"/>
          <a:stretch/>
        </p:blipFill>
        <p:spPr/>
      </p:pic>
      <p:pic>
        <p:nvPicPr>
          <p:cNvPr id="11" name="Picture Placeholder 10" descr="mountains at sunset">
            <a:extLst>
              <a:ext uri="{FF2B5EF4-FFF2-40B4-BE49-F238E27FC236}">
                <a16:creationId xmlns:a16="http://schemas.microsoft.com/office/drawing/2014/main" id="{E63B7C3F-04A4-43F6-881D-FA11061CBAF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/>
          <a:srcRect t="347" b="347"/>
          <a:stretch/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F777B66-94CB-491C-AC6B-BDAC98E2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15" name="Picture Placeholder 14" descr="mountains under near dusk sky">
            <a:extLst>
              <a:ext uri="{FF2B5EF4-FFF2-40B4-BE49-F238E27FC236}">
                <a16:creationId xmlns:a16="http://schemas.microsoft.com/office/drawing/2014/main" id="{3D15FDC1-74B5-4FD8-BD17-0E2502C411A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4"/>
          <a:srcRect l="16" r="16"/>
          <a:stretch/>
        </p:blipFill>
        <p:spPr/>
      </p:pic>
      <p:pic>
        <p:nvPicPr>
          <p:cNvPr id="13" name="Picture Placeholder 12" descr="mountains under the night sky just before dawn">
            <a:extLst>
              <a:ext uri="{FF2B5EF4-FFF2-40B4-BE49-F238E27FC236}">
                <a16:creationId xmlns:a16="http://schemas.microsoft.com/office/drawing/2014/main" id="{E02C4914-F076-4415-9C5D-A9BDB6CC611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/>
          <a:srcRect t="108" b="108"/>
          <a:stretch/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DAB8E5-748D-15DE-50C5-F103637CD4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7313156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Univers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919F73-B6C2-4A43-95E2-833EC48925F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3C8E00D1-8EA3-4E42-801D-0253E1EAFC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C329F5-30EE-4BF7-AA2A-B837B5141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{8DF133FC-2294-482B-A7BB-69A9D34DB896}tf89338750_win32</Template>
  <TotalTime>314</TotalTime>
  <Words>352</Words>
  <Application>Microsoft Office PowerPoint</Application>
  <PresentationFormat>Widescreen</PresentationFormat>
  <Paragraphs>50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Univers</vt:lpstr>
      <vt:lpstr>GradientUnivers</vt:lpstr>
      <vt:lpstr>The Windows Photos App</vt:lpstr>
      <vt:lpstr>Introduction</vt:lpstr>
      <vt:lpstr>Use as a viewer</vt:lpstr>
      <vt:lpstr>The edit Screen</vt:lpstr>
      <vt:lpstr>Edit Functions</vt:lpstr>
      <vt:lpstr>Photos &amp;  Photos Legacy</vt:lpstr>
      <vt:lpstr>3D  Effects</vt:lpstr>
      <vt:lpstr>Summary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Galaxy</dc:title>
  <dc:creator>Geoff Lane</dc:creator>
  <cp:lastModifiedBy>Geoff Lane</cp:lastModifiedBy>
  <cp:revision>8</cp:revision>
  <dcterms:created xsi:type="dcterms:W3CDTF">2022-11-04T11:35:41Z</dcterms:created>
  <dcterms:modified xsi:type="dcterms:W3CDTF">2022-11-14T14:11:32Z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