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8.xml" ContentType="application/inkml+xml"/>
  <Override PartName="/ppt/ink/ink9.xml" ContentType="application/inkml+xml"/>
  <Override PartName="/ppt/ink/ink10.xml" ContentType="application/inkml+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06" r:id="rId4"/>
  </p:sldMasterIdLst>
  <p:notesMasterIdLst>
    <p:notesMasterId r:id="rId30"/>
  </p:notesMasterIdLst>
  <p:sldIdLst>
    <p:sldId id="256" r:id="rId5"/>
    <p:sldId id="257" r:id="rId6"/>
    <p:sldId id="283" r:id="rId7"/>
    <p:sldId id="293" r:id="rId8"/>
    <p:sldId id="276" r:id="rId9"/>
    <p:sldId id="277" r:id="rId10"/>
    <p:sldId id="278" r:id="rId11"/>
    <p:sldId id="279" r:id="rId12"/>
    <p:sldId id="280" r:id="rId13"/>
    <p:sldId id="281" r:id="rId14"/>
    <p:sldId id="282" r:id="rId15"/>
    <p:sldId id="258" r:id="rId16"/>
    <p:sldId id="259" r:id="rId17"/>
    <p:sldId id="286" r:id="rId18"/>
    <p:sldId id="287" r:id="rId19"/>
    <p:sldId id="288" r:id="rId20"/>
    <p:sldId id="289" r:id="rId21"/>
    <p:sldId id="290" r:id="rId22"/>
    <p:sldId id="291" r:id="rId23"/>
    <p:sldId id="294" r:id="rId24"/>
    <p:sldId id="273" r:id="rId25"/>
    <p:sldId id="264" r:id="rId26"/>
    <p:sldId id="295" r:id="rId27"/>
    <p:sldId id="285" r:id="rId28"/>
    <p:sldId id="26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7845" autoAdjust="0"/>
  </p:normalViewPr>
  <p:slideViewPr>
    <p:cSldViewPr snapToGrid="0">
      <p:cViewPr varScale="1">
        <p:scale>
          <a:sx n="86" d="100"/>
          <a:sy n="86" d="100"/>
        </p:scale>
        <p:origin x="3186" y="84"/>
      </p:cViewPr>
      <p:guideLst/>
    </p:cSldViewPr>
  </p:slideViewPr>
  <p:notesTextViewPr>
    <p:cViewPr>
      <p:scale>
        <a:sx n="1" d="1"/>
        <a:sy n="1" d="1"/>
      </p:scale>
      <p:origin x="0" y="-1176"/>
    </p:cViewPr>
  </p:notesTextViewPr>
  <p:sorterViewPr>
    <p:cViewPr>
      <p:scale>
        <a:sx n="126" d="100"/>
        <a:sy n="12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3:37.031"/>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3697 0,'-286'8,"230"-3,-1 3,2 2,-60 19,-157 74,222-85,0-2,0-2,-1-2,-1-2,-72 3,-272-9,209-7,36 1,-170 5,286 2,0 1,1 1,-49 18,38-11,-50 9,14-13,0-5,-116-5,84-2,82 0,1-1,-36-8,33 4,-57-3,42 9,-208 4,253-3,0 1,0-1,0 1,1 0,-1 0,1-1,-1 2,0-1,1 0,0 1,-1-1,1 1,0-1,0 1,0 0,0 0,0 0,-3 5,2-2,0 0,1 0,-1 0,1 1,1-1,-1 1,1 0,-2 10,2-1,1 0,0 0,1-1,0 1,2 0,5 23,-4-28,1 0,0 0,0-1,0 0,1 0,1-1,-1 1,2-1,-1-1,1 1,0-1,9 6,15 9,68 36,-79-48,1-1,0-1,1-1,-1-1,1-1,1-1,27 2,172-6,-103-3,855 3,-757-16,-23 1,-96 13,157-7,-200 4,-1-3,90-24,-95 20,0 1,0 3,73-2,160 11,-113 2,-151-3,-4 1,1-1,0-1,0 0,0-1,26-7,-38 7,1 0,-1 0,0 0,1-1,-1 1,-1-1,1 0,0 0,-1 0,1-1,-1 1,0-1,0 0,0 0,-1 0,1 0,-1 0,0-1,0 1,-1-1,1 1,-1-1,1-6,29-132,-31 141,0-1,0 1,0 0,0-1,-1 1,1 0,-1-1,0 1,0 0,1 0,-1 0,-1 0,1 0,0 0,0 0,-1 0,1 0,-1 0,0 1,1-1,-1 0,0 1,0 0,0-1,0 1,0 0,0 0,-1 0,-2 0,-10-5,-1 2,1 0,-23-3,13 3,-44-7,-1 4,0 3,-112 7,39 0,55-1,-100-5,176 1,0 0,0-1,1 0,0-1,-18-9,16 7,0 1,0 0,-24-5,-21 3,0 3,-86 4,85 3,0-4,-77-10,-311-41,234 22,27 3,-88 23,148 6,110-1,-1 0,1 0,0 2,0 0,0 1,0 1,1 0,-1 1,1 0,1 2,-22 13,15-6,1 0,1 2,1 0,0 1,1 1,-25 37,37-48,0 0,1 0,-1 0,2 0,-1 1,1-1,0 1,1 0,0 0,-1 16,3-22,0 0,0 0,0 0,1 0,-1 0,1 0,0 0,0 0,0 0,0 0,0-1,0 1,1 0,0-1,-1 1,1-1,0 0,0 1,0-1,0 0,1 0,-1 0,1-1,-1 1,1-1,-1 1,1-1,0 0,0 0,0 0,-1 0,1 0,0-1,0 1,4-1,29 3,0-2,41-3,-45 0,-3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3:37.03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7 0,'2'0,"-1"1,0 0,0-1,0 1,0 0,1-1,-1 1,0 0,0 0,0 0,0 0,0 1,-1-1,1 0,0 0,0 1,0-1,-1 1,1-1,-1 1,1-1,-1 1,1-1,-1 1,0-1,0 1,1 2,6 58,-6-43,4 14,2 0,12 39,4 20,12 66,-17-90,-4 1,-1 0,6 88,-18-137,1 0,0 0,1-1,1 1,0-1,1 0,1-1,0 1,1-1,15 29,-17-33,1 0,1-1,0 0,1 0,0-1,0-1,1 0,0 0,0-1,1-1,0 0,0 0,1-1,17 9,31 7,0-2,2-4,73 9,-75-12,-1 3,88 44,-56-22,-63-32,0 0,1-3,0-1,0-2,39-3,-31 1,0 1,51 10,-58-3,0 2,0 2,53 31,-11-12,-60-28,1 1,-1 1,0 0,0 1,0 0,-1 2,0-1,15 15,5 10,1-3,39 28,-129-109,-67-38,-19-13,114 83,-37-30,-28-19,34 37,-81-25,45 21,83 30,1-1,-1-1,1-1,1 0,-1-1,1-1,0-1,1 0,0-1,1-1,0 0,1-1,0 0,-14-29,23 42,-24-47,-1 2,-2 1,-35-43,56 82,0 0,0 1,-1 1,1-1,-1 1,0 1,0 0,0 1,0 0,-1 0,1 1,-15-1,-12 1,-66 7,10-1,73-6,1-1,0-1,1-1,-1-1,-29-16,18 8,25 12,0 0,-1 1,1-1,-1 1,1 0,-1 0,0 0,1 1,-1-1,0 1,1 0,-1 1,0-1,1 1,-1 0,1 0,-1 1,1-1,-1 1,1 0,-1 0,1 0,0 1,0-1,0 1,0 0,1 1,-1-1,0 0,1 1,0 0,0 0,0 0,0 0,0 0,0 0,-1 8,-3 8,2 1,0 0,0 0,2 1,0-1,0 44,3-55,-1 1,1 0,-1 0,0 0,0 0,-1 0,-1 0,1 0,-1-1,-1 1,1 0,-2-1,1 0,-1 0,-8 17,9-22,-27 39,29-44,1 1,0-1,-1 0,1 1,-1-1,1 1,-1-1,1 0,-1 0,0 1,1-1,-1 0,1 0,-1 0,1 0,-1 0,1 0,-1 0,0 0,1 0,-1 0,1 0,-1-1,1 1,-2-1,1 0,0 0,1-1,-1 1,0-1,0 1,1-1,-1 1,1-1,-1 0,1 1,-1-1,1 0,0 1,-1-1,1 0,0-2,-4-65,2-2,6-75,-1 1,-3-30,0 1465,2-1260,0 0,10 53,-7-50,0 0,0 40,-7 54,1 42,2-148,1-1,0 0,1 0,1 0,0 0,7 19,2-4,-2 1,0 0,-2 2,-2-1,0 1,-2 1,-1-1,0 54,-6-49,1-24,0-1,1 1,1 0,3 28,-3-43,-1 0,1-1,0 1,0 0,1 0,-1 0,0-1,1 1,0-1,0 0,0 1,0-1,0 0,0 0,0-1,1 1,-1-1,1 1,0-1,-1 0,1 0,0-1,0 1,0-1,0 0,3 1,24 3,0-1,0-3,0-1,39-7,20 1,-52 2,0-1,0-2,44-17,41-10,-80 27,-9 2,1-2,-1-1,0-2,0-3,56-31,-34 11,-30 19,0-1,-1-2,38-35,-36 28,0 3,1 0,0 2,2 2,45-19,-52 25,-17 9,23-11,-1-2,0 0,0-3,29-25,-52 39,-1 0,1-1,-1 0,1 0,-1 0,0 0,-1 0,1-1,-1 0,1 0,-1 0,-1 0,3-9,-1-8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6:02.011"/>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283 1,'2'100,"-4"109,2-207,0 0,0 0,-1-1,1 1,0 0,0-1,-1 1,1 0,-1-1,0 1,1 0,-1-1,0 1,0-1,0 1,0-1,0 0,0 1,-1-1,1 0,0 0,-1 0,1 0,0 0,-3 1,1-1,1-1,-1 1,0-1,0 0,0 0,0 0,0 0,0 0,1-1,-1 1,0-1,0 0,-4-2,-9-4,1-1,-1 0,-25-20,27 18,1 2,1-1,0 1,1-2,0 0,1 0,0-1,0 0,-11-18,20 27,0 0,1-1,-1 1,1 0,-1 0,1 0,0 0,0 0,0-1,0 1,0 0,1 0,-1 0,1 0,-1 0,1 0,0 0,0 0,0 0,0 0,0 0,0 0,0 0,1 1,-1-1,1 0,-1 1,1-1,0 1,-1 0,1 0,0 0,2-2,6-3,0 1,0-1,0 2,20-7,-24 9,-1 0,1 0,0 1,0 0,0 0,0 1,0 0,0 0,0 0,0 1,0 0,10 2,-12-1,-1 0,1 0,-1 0,1 0,-1 0,0 1,0-1,0 1,0 0,-1 0,1 0,-1 0,0 1,1-1,-2 1,1-1,0 1,-1 0,1 0,0 6,6 22,-2 1,-2 0,2 62,-13 103,7-187,-5 27,-1-1,-2 1,-2-1,-1-1,-18 42,-24 79,48-130,1 0,1 0,1 1,2-1,1 1,1-1,1 0,1 0,2 0,9 29,-12-50,-1-1,1 0,-1 1,2-1,-1 0,0 0,1-1,0 1,0-1,5 4,-8-7,0 0,0 0,0-1,1 1,-1 0,0-1,0 1,0-1,1 1,-1-1,0 0,0 1,1-1,-1 0,0 0,1 0,-1 0,0 0,3-1,-3 1,1-1,-1 0,1 0,-1 0,1 0,-1-1,0 1,0 0,0 0,0-1,1 1,-2-1,1 1,0-1,0 1,0-1,-1 1,1-1,0-2,5-21,-1-1,-2 1,0-1,-2 0,0 0,-4-28,3-70,6 58,4 0,2 1,2 0,4 1,2 1,53-110,-59 140,-1 0,-1-2,11-57,-18 76,1 1,1-1,1 1,0 1,17-25,1-2,-22 34,25-38,-27 43,-1-1,1 1,0 0,0 0,0 0,0 0,0 0,1 1,-1-1,1 1,-1-1,1 1,-1 0,1 0,3-1,-5 2,0 0,0 1,0-1,0 0,0 1,0-1,0 0,0 1,0-1,0 1,0 0,0-1,-1 1,1 0,0 0,0-1,-1 1,1 0,0 0,-1 0,1 0,-1 0,1 0,-1 0,1 0,-1 0,0 0,0 0,1 0,-1 0,0 2,5 40,-5-38,4 176,-23 230,16-381,-2 0,-1-1,-1 1,-1-1,-2-1,-1 0,-1 0,-1-1,-2 0,-22 31,9-19,18-28,1 1,1-1,0 2,1-1,0 1,1 0,0 1,1-1,1 1,-4 17,8-28,0 0,0 0,0 0,-1 0,0-1,1 1,-1 0,0 0,0-1,0 1,-1 0,1-1,-1 0,1 1,-1-1,-3 4,2-4,-1 0,1-1,0 1,-1-1,1 0,0 0,-1 0,0 0,1 0,-1-1,1 0,-8 0,-45-4,53 4,1-1,0 1,-1-1,1 0,0 1,0-1,-1 0,1 0,0-1,0 1,0 0,0-1,0 1,1-1,-1 0,0 1,1-1,-1 0,1 0,0 0,-2-2,3 3,0 0,0 0,0 0,0-1,0 1,0 0,0 0,1 0,-1 0,0 0,1 1,-1-1,1 0,-1 0,1 0,-1 0,1 0,-1 0,1 1,0-1,-1 0,1 0,0 1,0-1,0 1,0-1,-1 1,1-1,0 1,0-1,0 1,0 0,0-1,0 1,0 0,0 0,0 0,1 0,46-7,-47 7,212-1,-136 3,113-10,-181 7,1 0,-1-1,1 0,-1-1,0 0,0 0,0-1,13-7,-17 7,-1 1,0-1,0 1,0-1,-1 0,1 0,-1-1,0 1,0-1,0 0,-1 1,0-1,0 0,0-1,-1 1,2-7,2-25,-1-1,-3 1,-1 0,-8-69,-1-28,7 11,5-267,-3 387,0 0,0 1,0-1,1 0,-1 0,1 1,0-1,0 1,-1-1,2 1,-1-1,0 1,0-1,1 1,-1 0,1 0,0 0,0 0,0 0,2-2,-2 3,0 1,0-1,0 1,0 0,0-1,0 1,0 0,0 1,0-1,0 0,0 0,0 1,0-1,0 1,0 0,0-1,0 1,-1 0,1 0,0 0,-1 1,1-1,0 0,-1 0,0 1,1-1,1 3,11 11,0 1,-1 0,-1 1,-1 0,0 1,-1 0,-1 1,-1 0,-1 0,0 1,-1 0,-2 0,4 22,-1 31,-2-1,-8 103,0-61,2-79,0-19,1-1,0 0,1 0,0 1,5 16,-6-31,0 0,0-1,0 1,0-1,1 1,-1-1,0 1,0 0,0-1,1 1,-1-1,0 1,1-1,-1 1,0-1,1 0,-1 1,0-1,1 1,-1-1,1 0,-1 1,1-1,-1 0,1 0,-1 1,1-1,-1 0,1 0,-1 0,1 1,0-1,-1 0,1 0,-1 0,1 0,0 0,-1 0,1 0,-1-1,2 1,23-22,14-41,-6-9,23-82,13-28,-67 177,0 0,1 0,0 1,0-1,0 1,0 0,1 0,-1 0,6-4,-8 7,0 1,0-1,0 0,0 1,0-1,0 1,0 0,1-1,-1 1,0 0,0-1,0 1,0 0,0 0,0 0,1 0,-1 0,0 0,0 1,0-1,0 0,0 1,1-1,-1 0,0 1,0-1,0 1,0 0,0-1,-1 1,1 0,0 0,0-1,0 1,0 0,-1 0,1 0,0 0,-1 0,1 0,-1 0,1 0,-1 0,0 0,1 2,5 14,-1 0,0 1,-2-1,0 1,0 0,-1 29,5 33,-4-57,14 68,-15-83,0-1,1 1,0 0,0-1,0 0,1 0,0 0,9 11,-11-16,0 0,0 0,-1 0,1-1,1 1,-1-1,0 1,0-1,0 0,1 0,-1 0,1 0,-1 0,1 0,-1-1,1 1,-1-1,1 0,0 0,-1 0,1 0,-1 0,1-1,-1 1,1-1,0 1,-1-1,0 0,1 0,-1 0,0 0,1-1,-1 1,0-1,0 1,0-1,0 0,0 1,3-5,8-9,-1 1,-1-2,0 1,11-23,-14 26,86-142,-79 127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3:37.032"/>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34 1,'-4'7,"1"0,0 0,0 1,0-1,1 1,0 0,0 0,0 0,1 0,-1 1,1-1,0 10,-2 114,3-96,-1 104,3-1,17 150,-18-278,1 14,1 0,0-1,1 1,1-1,0 0,1-1,14 38,101 186,-52-115,-67-129,-1 0,1 0,0 1,-1-1,0 1,1-1,-1 1,0 0,0 0,0-1,-1 1,1 0,0 5,-10 4,-14-15,-5-7,0-2,-50-32,96 34,13 5,-6 3,0-1,-1-1,1-3,-1-1,0-1,0-2,41-27,142-134,-168 136,-15 17,1 0,36-16,-7 4,-28 12,1 3,0 1,0 2,0 2,1 1,0 3,35-2,7 7,214 8,-47 48,-105-19,-112-30,0 2,-1 1,20 14,-20-12,-1-1,1-1,27 7,4-10,0-3,54-7,68 4,-167 0,1 1,-1 1,1-1,-1 1,1 0,9 7,-15-9,0 0,0 0,0 1,0-1,0 0,0 0,1 0,-1 0,0 0,0 1,0-1,0 0,0 0,0 0,0 1,0-1,0 0,0 0,0 0,0 1,0-1,0 0,0 0,0 0,0 0,0 1,0-1,0 0,0 0,0 0,0 1,0-1,0 0,-1 0,1 0,0 0,0 1,0-1,0 0,0 0,0 0,0 0,0 0,-1 0,1 0,0 1,0-1,0 0,0 0,0 0,0 0,0 0,-1 0,1 0,0 0,0 0,0 0,0 0,0 0,0 0,-1 0,-15 7,-19 2,-59 1,-461 32,531-40,0 2,-40 14,39-10,0-1,-29 2,8-7,-1-2,1-3,0-4,0-2,-64-27,57 7,0-3,-55-48,27 19,13 11,-97-95,148 123,0 0,1-1,1-2,0 0,1-1,-14-35,16 33,-1 0,-2 0,0 2,0 1,-2 1,-22-26,24 34,0-1,0-1,-23-39,35 52,-1-1,1 0,0 0,0-1,0 0,1 1,-1-1,1-1,0 1,0 0,1-1,0 1,-1-1,2 0,-1 0,0 1,1-1,0 0,1-8,0 12,0 0,0 0,0 0,1 1,-1-1,1 1,-1-1,1 1,0 0,0 0,0 0,0 0,0 1,0-1,1 1,-1 0,1 0,-1 0,1 1,-1-1,1 1,-1 0,1 0,0 0,-1 0,5 1,11-3,0 1,35 4,-35-1,250 8,-249-7,-1 2,0 0,0 2,0 1,17 11,41 14,67 11,1-10,241 8,848-42,-1191 5,-1 3,1 3,53 24,-32-11,-38-11,0 3,-1 0,0 3,0 1,-2 1,1 2,37 49,-25-30,52 45,-60-64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6:18.104"/>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494 1,'1799'0,"-1788"0,0 1,0 1,0 0,0 0,-1 1,1 0,-1 1,0 0,0 1,0 0,10 7,11 10,54 50,-23-18,-50-44,36 29,57 34,-88-63,0 0,1-1,1-1,-1-1,1-1,0 0,29 4,-46-10,0 0,-1 0,1 0,0 0,0 1,0-1,0 1,-1-1,1 1,0 0,0 0,-1 0,1 0,-1 0,1 0,-1 0,1 0,0 2,-1-2,-1 0,0 0,0 0,0-1,0 1,0 0,0 0,0 0,0 0,0 0,0 0,-1 0,1-1,0 1,-1 0,1 0,0 0,-1-1,1 1,-1 0,1 0,-1-1,0 1,1 0,-2 0,-6 6,0 0,0-1,-1 0,-16 8,-240 106,199-93,13-9,-1-2,0-2,-1-3,0-3,0-1,-59-2,75-3,-9 1,1-2,-1-3,1-1,-59-11,78 4,0 0,0-2,1-1,-27-18,-15-7,-10-2,-113-52,169 85,-1 0,-25-4,-34-10,-374-118,420 130,-1 2,0 1,-49 0,-118 9,61 1,52-4,66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3:37.03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2488 1,'-44'0,"0"3,1 1,-1 2,1 2,1 2,-60 22,49-14,30-11,1 1,0 1,-33 18,-18 14,-125 49,60-30,100-45,-1-2,0-1,-71 11,57-13,-66 21,81-20,1-2,-2-1,1-2,-63 2,87-8,0 2,0 0,0 1,0 0,0 1,1 0,0 1,0 1,-15 8,6 1,1 0,1 1,1 1,-20 21,14-12,-2-1,-1-1,-40 27,-21 12,54-36,-58 33,79-53,0 0,0-1,0-1,-1 0,0-1,0 0,0-2,-18 2,29-4,10 0,30-1,86-2,-69 1,60-12,-59 6,59-1,0 10,-48 1,1-2,-1-4,99-17,230-43,-281 56,140 9,-99 1,-6-4,163 5,-305-2,0 0,0 0,0 0,-1 1,1 0,0 0,-1 1,0 0,1 0,-1 0,8 7,-11-9,-1 0,0 0,1 1,-1-1,0 0,0 1,0-1,0 1,0-1,-1 1,1 0,0-1,-1 1,1 0,-1-1,1 1,-1 0,0 0,0-1,0 1,0 0,0 0,0 0,0-1,-1 1,1 0,0-1,-1 1,0 0,1-1,-1 1,0 0,0-1,0 1,0-1,0 0,0 1,0-1,-1 0,1 0,0 1,-1-1,-2 1,-5 5,-1-1,1 0,-1 0,0-2,-1 1,1-1,-1 0,0-1,0-1,0 1,-13 0,-20 0,-66-3,70-1,-12 0,0 3,-101 15,-197 64,315-73,1 0,-1-3,-58 3,-109-10,68-1,-781 3,909 0,-1 0,1 0,0-1,-1 1,1-1,-1-1,1 1,0-1,0 0,0-1,0 0,0 1,1-2,-1 1,1-1,-6-5,-9-10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13T12:06:29.890"/>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216 132,'2'-1,"1"-1,-1 1,1-1,-1 0,0 0,0-1,1 1,-2 0,1-1,0 1,0-1,-1 1,1-1,-1 0,0 1,0-1,1-6,4-4,-2 7,0 1,1 0,0 0,0 0,0 0,0 1,1 0,-1 0,1 0,0 1,1 0,-1 0,0 1,1-1,-1 2,1-1,0 0,9 0,-11 1,1 0,0 1,0-1,-1 1,1 0,0 0,0 1,-1 0,1 0,0 0,-1 0,1 1,-1 0,0 1,1-1,-1 1,0 0,0 0,-1 0,1 1,7 7,-11-9,0-1,0 0,-1 1,1-1,-1 1,1-1,-1 0,1 1,-1-1,0 1,0 0,0-1,0 1,0-1,0 1,0-1,0 1,-1-1,1 1,0-1,-1 1,1-1,-1 0,0 1,0-1,1 0,-1 1,0-1,0 0,0 0,0 0,0 0,-1 0,1 0,0 0,0 0,-1 0,1 0,0-1,-3 2,-5 3,-1-1,1 1,-1-1,-18 4,-92 12,81-15,-75 19,101-19,-49 11,59-16,0 0,0 1,0-1,0 0,0 0,0 0,0-1,0 1,0-1,0 0,0 1,0-1,1-1,-1 1,0 0,1-1,-5-2,-5-9</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09T14:23:28.235"/>
    </inkml:context>
    <inkml:brush xml:id="br0">
      <inkml:brushProperty name="width" value="0.05" units="cm"/>
      <inkml:brushProperty name="height" value="0.05" units="cm"/>
    </inkml:brush>
  </inkml:definitions>
  <inkml:trace contextRef="#ctx0" brushRef="#br0">1 0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09T14:27:16.603"/>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5516 32,'-1116'0,"876"-15,44 1,-732 12,741 10,0 8,1 9,-299 78,479-102,-667 170,520-141,-2-6,-224 4,293-26,-1 3,1 4,0 3,-122 35,152-22,41-16</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1-09T14:27:24.842"/>
    </inkml:context>
    <inkml:brush xml:id="br0">
      <inkml:brushProperty name="width" value="0.3" units="cm"/>
      <inkml:brushProperty name="height" value="0.6" units="cm"/>
      <inkml:brushProperty name="color" value="#FF8517"/>
      <inkml:brushProperty name="tip" value="rectangle"/>
      <inkml:brushProperty name="rasterOp" value="maskPen"/>
      <inkml:brushProperty name="ignorePressure" value="1"/>
    </inkml:brush>
  </inkml:definitions>
  <inkml:trace contextRef="#ctx0" brushRef="#br0">1 13,'0'-5,"0"-2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87ADD9-2083-264C-A652-8D52D02F7E72}" type="datetimeFigureOut">
              <a:rPr lang="en-US" smtClean="0"/>
              <a:t>1/14/2023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Created in the Mid 1990’s </a:t>
            </a:r>
            <a:r>
              <a:rPr lang="en-GB" dirty="0" err="1"/>
              <a:t>vy</a:t>
            </a:r>
            <a:r>
              <a:rPr lang="en-GB" dirty="0"/>
              <a:t> a subsidiary of Toyota as a way to track automobiles throughout the manufacturing process.  Normal barcodes require a light source to read them and are one dimensional.  They also are limited in their scope in that they only provide the numeric value of a product (about 12 characters), QR codes are two dimensional and can be read by a digital QR reader – similar to the camera on your phone or an app that you can download and install and can hold much more data up to 4,000 characters</a:t>
            </a:r>
          </a:p>
          <a:p>
            <a:endParaRPr lang="en-GB" dirty="0"/>
          </a:p>
          <a:p>
            <a:r>
              <a:rPr lang="en-US" dirty="0"/>
              <a:t>Quick response (QR) codes are square-shaped matrices of dark or light pixels used to encode and quickly retrieve data using computer devices.</a:t>
            </a:r>
          </a:p>
          <a:p>
            <a:endParaRPr lang="en-US" dirty="0"/>
          </a:p>
          <a:p>
            <a:r>
              <a:rPr lang="en-US" dirty="0"/>
              <a:t>An enhancement on traditional barcodes, QR codes can store vastly more information and are used in a variety of applications from supply chain management to cryptocurrency wallet addresses.</a:t>
            </a:r>
          </a:p>
          <a:p>
            <a:r>
              <a:rPr lang="en-US" dirty="0"/>
              <a:t>Several versions and variations of QR codes now exist that are customized to different purposes, or which can store greater amounts of data.</a:t>
            </a:r>
          </a:p>
          <a:p>
            <a:endParaRPr lang="en-US" dirty="0"/>
          </a:p>
          <a:p>
            <a:r>
              <a:rPr lang="en-US" dirty="0"/>
              <a:t>Primarily handle four modes of data: alphanumeric, numeric, binary, and Kanji. (</a:t>
            </a:r>
            <a:r>
              <a:rPr lang="en-US" dirty="0" err="1"/>
              <a:t>Kanki</a:t>
            </a:r>
            <a:r>
              <a:rPr lang="en-US" dirty="0"/>
              <a:t> holds Japanese characters (it was invented in Japan)</a:t>
            </a:r>
          </a:p>
          <a:p>
            <a:endParaRPr lang="en-US" dirty="0"/>
          </a:p>
          <a:p>
            <a:r>
              <a:rPr lang="en-US" dirty="0"/>
              <a:t>Numeric mode - This is for decimal digits 0 through 9. Numeric mode is the most effective storage mode, with up to 7,089 characters available.</a:t>
            </a:r>
          </a:p>
          <a:p>
            <a:r>
              <a:rPr lang="en-US" dirty="0"/>
              <a:t>Alphanumeric mode - This is for decimal digitals 0 through 9, plus uppercase letters A through Z, and symbols $, %, *, +, –, ., /, and : as well as a space. It allows up to 4,296 characters to be stored.</a:t>
            </a:r>
          </a:p>
          <a:p>
            <a:r>
              <a:rPr lang="en-US" dirty="0"/>
              <a:t>Byte mode- This is for characters from the ISO–8859–1 character set. It allows 2,953 characters to be stored.</a:t>
            </a:r>
          </a:p>
          <a:p>
            <a:r>
              <a:rPr lang="en-US" dirty="0"/>
              <a:t>Kanji mode - This is for double–byte characters from the Shift JIS character set and used to encode characters in Japanese. This is the original mode, first developed by Denso Wave. However, it has since become the least effective, with only 1,817 characters available for storage. </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1594313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Combat Counterfeiting.  Fashion retail brands add a unique digital identity and product authenticity</a:t>
            </a:r>
          </a:p>
          <a:p>
            <a:endParaRPr lang="en-GB" dirty="0"/>
          </a:p>
          <a:p>
            <a:r>
              <a:rPr lang="en-GB" dirty="0"/>
              <a:t>Login to a website. Scan the QR code with a </a:t>
            </a:r>
            <a:r>
              <a:rPr lang="en-GB" i="1" dirty="0"/>
              <a:t>verified </a:t>
            </a:r>
            <a:r>
              <a:rPr lang="en-GB" dirty="0"/>
              <a:t>phone and you are good to go.</a:t>
            </a:r>
          </a:p>
          <a:p>
            <a:endParaRPr lang="en-GB" dirty="0"/>
          </a:p>
          <a:p>
            <a:r>
              <a:rPr lang="en-GB" dirty="0"/>
              <a:t>Restaurant ordering:  The menu on </a:t>
            </a:r>
            <a:r>
              <a:rPr lang="en-GB" i="1" dirty="0"/>
              <a:t>your table</a:t>
            </a:r>
            <a:r>
              <a:rPr lang="en-GB" i="0" dirty="0"/>
              <a:t> has a unique QR code. So that it knows who you are.</a:t>
            </a:r>
          </a:p>
          <a:p>
            <a:endParaRPr lang="en-GB"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Bus stops, train stations &amp; tube – updated information on cancellations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Launch all your social media apps in one 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 Learning – include a QR code in a book or magazine that takes you to a website for extra information or an audio or video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Add a QR code to a gift tag for your dearly beloved to see the online surprise (Cruise for 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Wine and Spirit bottles – The story behind their favourite tipple, how it is manufactured etc</a:t>
            </a:r>
          </a:p>
          <a:p>
            <a:endParaRPr lang="en-GB" dirty="0"/>
          </a:p>
          <a:p>
            <a:r>
              <a:rPr lang="en-GB" dirty="0"/>
              <a:t>Details of the big day, local hotels for accommodation etc, pictures of the wedding and honeymoon (afterwards)</a:t>
            </a:r>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2972467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195860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930118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2755152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1181716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4101761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2334924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2573874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1581104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 Positioning detection markers</a:t>
            </a:r>
          </a:p>
          <a:p>
            <a:endParaRPr lang="en-US" dirty="0"/>
          </a:p>
          <a:p>
            <a:r>
              <a:rPr lang="en-US" dirty="0"/>
              <a:t>Located at three corners of each code, it allows a scanner to accurately recognize the Code and read it at high speed, while indicating the direction in which the Code is printed. </a:t>
            </a:r>
            <a:br>
              <a:rPr lang="en-US" dirty="0"/>
            </a:br>
            <a:r>
              <a:rPr lang="en-US" dirty="0"/>
              <a:t>They essentially help quickly identify the presence of a QR Code in an image and it's orientation.</a:t>
            </a:r>
          </a:p>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3961837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02 Alignment markings</a:t>
            </a:r>
          </a:p>
          <a:p>
            <a:endParaRPr lang="en-US" dirty="0"/>
          </a:p>
          <a:p>
            <a:r>
              <a:rPr lang="en-US" dirty="0"/>
              <a:t>Smaller than the position detection markers, they help straighten out QR Codes drawn on a curved surface. </a:t>
            </a:r>
          </a:p>
          <a:p>
            <a:r>
              <a:rPr lang="en-US" dirty="0"/>
              <a:t>And, the more information a Code stores, the larger it is and the more alignment patterns it requires.</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14</a:t>
            </a:fld>
            <a:endParaRPr lang="en-US" dirty="0"/>
          </a:p>
        </p:txBody>
      </p:sp>
    </p:spTree>
    <p:extLst>
      <p:ext uri="{BB962C8B-B14F-4D97-AF65-F5344CB8AC3E}">
        <p14:creationId xmlns:p14="http://schemas.microsoft.com/office/powerpoint/2010/main" val="1127178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 Timing pattern</a:t>
            </a:r>
          </a:p>
          <a:p>
            <a:endParaRPr lang="en-US" dirty="0"/>
          </a:p>
          <a:p>
            <a:r>
              <a:rPr lang="en-US" dirty="0"/>
              <a:t>Alternating black/white modules on the QR Code with the idea of accurately helping configure the data grid. </a:t>
            </a:r>
          </a:p>
          <a:p>
            <a:r>
              <a:rPr lang="en-US" dirty="0"/>
              <a:t>Using these lines, the scanner determines how large the data matrix is.</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dirty="0"/>
          </a:p>
        </p:txBody>
      </p:sp>
    </p:spTree>
    <p:extLst>
      <p:ext uri="{BB962C8B-B14F-4D97-AF65-F5344CB8AC3E}">
        <p14:creationId xmlns:p14="http://schemas.microsoft.com/office/powerpoint/2010/main" val="139287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 Version information</a:t>
            </a:r>
          </a:p>
          <a:p>
            <a:endParaRPr lang="en-US" dirty="0"/>
          </a:p>
          <a:p>
            <a:r>
              <a:rPr lang="en-US" dirty="0"/>
              <a:t>With currently 40 different QR Code versions, these markers specify the one that is being used. </a:t>
            </a:r>
          </a:p>
          <a:p>
            <a:r>
              <a:rPr lang="en-US" dirty="0"/>
              <a:t>The most common ones are versions 1 to 7.</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dirty="0"/>
          </a:p>
        </p:txBody>
      </p:sp>
    </p:spTree>
    <p:extLst>
      <p:ext uri="{BB962C8B-B14F-4D97-AF65-F5344CB8AC3E}">
        <p14:creationId xmlns:p14="http://schemas.microsoft.com/office/powerpoint/2010/main" val="731470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Format information</a:t>
            </a:r>
          </a:p>
          <a:p>
            <a:endParaRPr lang="en-US" dirty="0"/>
          </a:p>
          <a:p>
            <a:r>
              <a:rPr lang="en-US" dirty="0"/>
              <a:t>The format patterns contain information about the error tolerance and the data mask pattern and make it easier to scan the Code.</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17</a:t>
            </a:fld>
            <a:endParaRPr lang="en-US" dirty="0"/>
          </a:p>
        </p:txBody>
      </p:sp>
    </p:spTree>
    <p:extLst>
      <p:ext uri="{BB962C8B-B14F-4D97-AF65-F5344CB8AC3E}">
        <p14:creationId xmlns:p14="http://schemas.microsoft.com/office/powerpoint/2010/main" val="627146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06 Data and error correction keys</a:t>
            </a:r>
          </a:p>
          <a:p>
            <a:endParaRPr lang="en-US" dirty="0"/>
          </a:p>
          <a:p>
            <a:r>
              <a:rPr lang="en-US" dirty="0"/>
              <a:t>The error correction mechanism inherent in the QR Code structure is where all your data is contained, </a:t>
            </a:r>
          </a:p>
          <a:p>
            <a:r>
              <a:rPr lang="en-US" dirty="0"/>
              <a:t>also sharing the space with the error correction blocks that allow up to 30% of the Code to be damaged.</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18</a:t>
            </a:fld>
            <a:endParaRPr lang="en-US" dirty="0"/>
          </a:p>
        </p:txBody>
      </p:sp>
    </p:spTree>
    <p:extLst>
      <p:ext uri="{BB962C8B-B14F-4D97-AF65-F5344CB8AC3E}">
        <p14:creationId xmlns:p14="http://schemas.microsoft.com/office/powerpoint/2010/main" val="1051947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07 Quiet zone</a:t>
            </a:r>
          </a:p>
          <a:p>
            <a:endParaRPr lang="en-US" dirty="0"/>
          </a:p>
          <a:p>
            <a:r>
              <a:rPr lang="en-US" dirty="0"/>
              <a:t>This is similar to the importance of white space in design, that is it offers structure and improves comprehension. </a:t>
            </a:r>
          </a:p>
          <a:p>
            <a:r>
              <a:rPr lang="en-US" dirty="0"/>
              <a:t>For whom or what you may ask? For the scanning program. In order to distinguish the QR Code from its surroundings, the quiet zone is vital.</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19</a:t>
            </a:fld>
            <a:endParaRPr lang="en-US" dirty="0"/>
          </a:p>
        </p:txBody>
      </p:sp>
    </p:spTree>
    <p:extLst>
      <p:ext uri="{BB962C8B-B14F-4D97-AF65-F5344CB8AC3E}">
        <p14:creationId xmlns:p14="http://schemas.microsoft.com/office/powerpoint/2010/main" val="169799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4 levels of error correction. Low Medium, Q (Quarter) and High.</a:t>
            </a:r>
          </a:p>
          <a:p>
            <a:endParaRPr lang="en-GB" dirty="0"/>
          </a:p>
          <a:p>
            <a:r>
              <a:rPr lang="en-GB" dirty="0"/>
              <a:t>Obviously the more you have then the less spots you have for actual data.  However, don’t forget there are 40 versions to choose from, So you can have a High Level of error correction but with a larger QR code ie more pixels, not area.</a:t>
            </a:r>
          </a:p>
          <a:p>
            <a:endParaRPr lang="en-GB" dirty="0"/>
          </a:p>
          <a:p>
            <a:endParaRPr lang="en-GB" dirty="0"/>
          </a:p>
          <a:p>
            <a:r>
              <a:rPr lang="en-GB" dirty="0"/>
              <a:t>https://en.wikipedia.org/wiki/Reed–</a:t>
            </a:r>
            <a:r>
              <a:rPr lang="en-GB" dirty="0" err="1"/>
              <a:t>Solomon_error_correction</a:t>
            </a:r>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20</a:t>
            </a:fld>
            <a:endParaRPr lang="en-US" dirty="0"/>
          </a:p>
        </p:txBody>
      </p:sp>
    </p:spTree>
    <p:extLst>
      <p:ext uri="{BB962C8B-B14F-4D97-AF65-F5344CB8AC3E}">
        <p14:creationId xmlns:p14="http://schemas.microsoft.com/office/powerpoint/2010/main" val="4215352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21</a:t>
            </a:fld>
            <a:endParaRPr lang="en-US" dirty="0"/>
          </a:p>
        </p:txBody>
      </p:sp>
    </p:spTree>
    <p:extLst>
      <p:ext uri="{BB962C8B-B14F-4D97-AF65-F5344CB8AC3E}">
        <p14:creationId xmlns:p14="http://schemas.microsoft.com/office/powerpoint/2010/main" val="1036586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Codes themselves are not faulty or risky.  It is the end result that is (or might be).</a:t>
            </a:r>
          </a:p>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22</a:t>
            </a:fld>
            <a:endParaRPr lang="en-US" dirty="0"/>
          </a:p>
        </p:txBody>
      </p:sp>
    </p:spTree>
    <p:extLst>
      <p:ext uri="{BB962C8B-B14F-4D97-AF65-F5344CB8AC3E}">
        <p14:creationId xmlns:p14="http://schemas.microsoft.com/office/powerpoint/2010/main" val="219118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QR Codes themselves are not faulty or risky.  It is the end result that is (or might be).</a:t>
            </a:r>
          </a:p>
          <a:p>
            <a:endParaRPr lang="en-US" dirty="0"/>
          </a:p>
          <a:p>
            <a:r>
              <a:rPr lang="en-US" dirty="0"/>
              <a:t>Attackers can embed malicious URLs containing custom malware into a QR code which could then exfiltrate data from a mobile device when scanned. It is also possible to embed a malicious URL into a QR code that directs to a phishing site, where unsuspecting users could disclose personal or financial information.</a:t>
            </a:r>
          </a:p>
          <a:p>
            <a:endParaRPr lang="en-US" dirty="0"/>
          </a:p>
          <a:p>
            <a:r>
              <a:rPr lang="en-US" dirty="0"/>
              <a:t>Do QR codes collect my personal information and data?  QR code-generating software does not collect personally identifiable information.</a:t>
            </a:r>
          </a:p>
          <a:p>
            <a:endParaRPr lang="en-US" dirty="0"/>
          </a:p>
          <a:p>
            <a:r>
              <a:rPr lang="en-US" dirty="0"/>
              <a:t>Dynamic QR Codes do collect data. The data it does collect – and which is visible to the code’s creators – includes location, the number of times the code has been scanned and at what times, plus the operating system of the device which scanned the code (i.e., iPhone or Android).</a:t>
            </a:r>
          </a:p>
          <a:p>
            <a:endParaRPr lang="en-US" dirty="0"/>
          </a:p>
          <a:p>
            <a:r>
              <a:rPr lang="en-US" dirty="0"/>
              <a:t>Because humans cannot read QR codes, it is easy for attackers to alter a QR code to point to an alternative resource without being detected. While many people are aware that QR codes can open a URL, they can be less aware of the other actions that QR codes can initiate on a user’s device. Aside from opening a website, these actions can include adding contacts or composing emails. This element of surprise can make QR code security threats especially problematic.</a:t>
            </a:r>
          </a:p>
          <a:p>
            <a:endParaRPr lang="en-US" dirty="0"/>
          </a:p>
          <a:p>
            <a:r>
              <a:rPr lang="en-US" dirty="0"/>
              <a:t>A typical attack involves placing malicious QR codes in public, sometimes covering up legitimate QR codes. Unsuspecting users who scan the code are taken to a malicious web page which could host an exploit kit, leading to device compromise or a spoofed login page to steal user credentials. Some websites do drive-by downloads, so simply visiting the site can initiate a malicious software download.</a:t>
            </a:r>
          </a:p>
          <a:p>
            <a:endParaRPr lang="en-US" dirty="0"/>
          </a:p>
          <a:p>
            <a:r>
              <a:rPr lang="en-US" dirty="0"/>
              <a:t>In Russia, a malicious QR code caused phones that scanned it to send premium texts at a fee of $6 each.</a:t>
            </a:r>
          </a:p>
          <a:p>
            <a:endParaRPr lang="en-US" dirty="0"/>
          </a:p>
          <a:p>
            <a:r>
              <a:rPr lang="en-US" dirty="0"/>
              <a:t>QR codes have also been linked to scams in which stickers are placed on parking meters, posing as quick payment options, as seen in Austin, San Antonio and Boston, among other cities across the United States and Australia.</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your phone doesn’t have a built in QR Scanner, there are lots you can download from the Google Play Store or Apple equivalent</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See </a:t>
            </a:r>
            <a:r>
              <a:rPr lang="en-US" dirty="0"/>
              <a:t>if there are settings in your scanner to view the destination first before launching </a:t>
            </a:r>
            <a:r>
              <a:rPr lang="en-US"/>
              <a:t>the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Kaspersky QR Scanner provides everything you need from a QR Scanner, such as adding contacts to your phone. It also creates a log of past scans so that, if necessary, you can trace back to see when and where you may have been compromised.. Better than all that though, it checks the validity of any web address for you before it opens that page. Neat. </a:t>
            </a:r>
          </a:p>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23</a:t>
            </a:fld>
            <a:endParaRPr lang="en-US" dirty="0"/>
          </a:p>
        </p:txBody>
      </p:sp>
    </p:spTree>
    <p:extLst>
      <p:ext uri="{BB962C8B-B14F-4D97-AF65-F5344CB8AC3E}">
        <p14:creationId xmlns:p14="http://schemas.microsoft.com/office/powerpoint/2010/main" val="1263420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24</a:t>
            </a:fld>
            <a:endParaRPr lang="en-US" dirty="0"/>
          </a:p>
        </p:txBody>
      </p:sp>
    </p:spTree>
    <p:extLst>
      <p:ext uri="{BB962C8B-B14F-4D97-AF65-F5344CB8AC3E}">
        <p14:creationId xmlns:p14="http://schemas.microsoft.com/office/powerpoint/2010/main" val="1642098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7DC217-DF71-1A49-B3EA-559F1F43B0FF}" type="slidenum">
              <a:rPr lang="en-US" smtClean="0"/>
              <a:t>25</a:t>
            </a:fld>
            <a:endParaRPr lang="en-US" dirty="0"/>
          </a:p>
        </p:txBody>
      </p:sp>
    </p:spTree>
    <p:extLst>
      <p:ext uri="{BB962C8B-B14F-4D97-AF65-F5344CB8AC3E}">
        <p14:creationId xmlns:p14="http://schemas.microsoft.com/office/powerpoint/2010/main" val="3755928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449A-9853-49D5-24FC-35AC069A02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0C39940-3D92-696A-5A0C-343EDB40FF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5E5446E-6747-0D9A-5CEF-5DC37F6F80C2}"/>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64FED7EC-B77F-0F36-E983-656BB5A7FA01}"/>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4AD13A7D-EC88-CAE0-6F79-6C0648B98B3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a:extLst>
              <a:ext uri="{FF2B5EF4-FFF2-40B4-BE49-F238E27FC236}">
                <a16:creationId xmlns:a16="http://schemas.microsoft.com/office/drawing/2014/main" id="{3D75D618-AEDB-AEA6-B8CD-F4BFDDDC8D97}"/>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27AE0861-F82C-C9E6-B275-26C769D3A54F}"/>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10">
            <a:extLst>
              <a:ext uri="{FF2B5EF4-FFF2-40B4-BE49-F238E27FC236}">
                <a16:creationId xmlns:a16="http://schemas.microsoft.com/office/drawing/2014/main" id="{B33937F8-531D-4860-85A0-E6FFA6635491}"/>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8">
            <a:extLst>
              <a:ext uri="{FF2B5EF4-FFF2-40B4-BE49-F238E27FC236}">
                <a16:creationId xmlns:a16="http://schemas.microsoft.com/office/drawing/2014/main" id="{30B71278-7F0E-950F-3D4C-5F81EC4B8392}"/>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1" name="Group 10">
            <a:extLst>
              <a:ext uri="{FF2B5EF4-FFF2-40B4-BE49-F238E27FC236}">
                <a16:creationId xmlns:a16="http://schemas.microsoft.com/office/drawing/2014/main" id="{8B154911-69B6-99AD-E5D0-092503B284DC}"/>
              </a:ext>
            </a:extLst>
          </p:cNvPr>
          <p:cNvGrpSpPr/>
          <p:nvPr userDrawn="1"/>
        </p:nvGrpSpPr>
        <p:grpSpPr>
          <a:xfrm>
            <a:off x="8264427" y="-3419"/>
            <a:ext cx="3927573" cy="3165022"/>
            <a:chOff x="9857014" y="13834"/>
            <a:chExt cx="2334986" cy="1881641"/>
          </a:xfrm>
        </p:grpSpPr>
        <p:sp>
          <p:nvSpPr>
            <p:cNvPr id="12" name="Freeform 14">
              <a:extLst>
                <a:ext uri="{FF2B5EF4-FFF2-40B4-BE49-F238E27FC236}">
                  <a16:creationId xmlns:a16="http://schemas.microsoft.com/office/drawing/2014/main" id="{789A6719-5CA0-B05F-C7FC-FC21FA524E5A}"/>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15">
              <a:extLst>
                <a:ext uri="{FF2B5EF4-FFF2-40B4-BE49-F238E27FC236}">
                  <a16:creationId xmlns:a16="http://schemas.microsoft.com/office/drawing/2014/main" id="{29B4BF77-E519-3F6E-3DB4-2F4B1FA1701C}"/>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21">
            <a:extLst>
              <a:ext uri="{FF2B5EF4-FFF2-40B4-BE49-F238E27FC236}">
                <a16:creationId xmlns:a16="http://schemas.microsoft.com/office/drawing/2014/main" id="{95402EE3-B4F9-CA29-4FBA-A49962A8C9B2}"/>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27">
            <a:extLst>
              <a:ext uri="{FF2B5EF4-FFF2-40B4-BE49-F238E27FC236}">
                <a16:creationId xmlns:a16="http://schemas.microsoft.com/office/drawing/2014/main" id="{E6E5AF50-0E01-90ED-32CD-C64CB2183611}"/>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352717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4D4B-0C5A-0DDC-5447-D88578DE965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1CB63A-9771-23C0-2691-77D8AA3A40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6674A8-7214-A14E-5DE4-FBF1F0496F32}"/>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F68091E1-9545-D33D-B90E-C9596FF3DCC6}"/>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BE06BF09-A40F-2E5B-657A-569D1222440F}"/>
              </a:ext>
            </a:extLst>
          </p:cNvPr>
          <p:cNvSpPr>
            <a:spLocks noGrp="1"/>
          </p:cNvSpPr>
          <p:nvPr>
            <p:ph type="sldNum" sz="quarter" idx="12"/>
          </p:nvPr>
        </p:nvSpPr>
        <p:spPr/>
        <p:txBody>
          <a:bodyPr/>
          <a:lstStyle/>
          <a:p>
            <a:fld id="{294A09A9-5501-47C1-A89A-A340965A2BE2}" type="slidenum">
              <a:rPr lang="en-US" smtClean="0"/>
              <a:pPr/>
              <a:t>‹#›</a:t>
            </a:fld>
            <a:endParaRPr lang="en-US" dirty="0"/>
          </a:p>
        </p:txBody>
      </p:sp>
      <p:sp>
        <p:nvSpPr>
          <p:cNvPr id="7" name="Freeform 3">
            <a:extLst>
              <a:ext uri="{FF2B5EF4-FFF2-40B4-BE49-F238E27FC236}">
                <a16:creationId xmlns:a16="http://schemas.microsoft.com/office/drawing/2014/main" id="{E57FE27A-0331-BBAB-EF00-B2B1348F5339}"/>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4">
            <a:extLst>
              <a:ext uri="{FF2B5EF4-FFF2-40B4-BE49-F238E27FC236}">
                <a16:creationId xmlns:a16="http://schemas.microsoft.com/office/drawing/2014/main" id="{2ABCB2DD-95EF-0391-669D-855B57CD9808}"/>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9" name="Freeform 5">
            <a:extLst>
              <a:ext uri="{FF2B5EF4-FFF2-40B4-BE49-F238E27FC236}">
                <a16:creationId xmlns:a16="http://schemas.microsoft.com/office/drawing/2014/main" id="{F3FFE2CB-A790-F316-7E23-59B56485B095}"/>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0" name="Group 9">
            <a:extLst>
              <a:ext uri="{FF2B5EF4-FFF2-40B4-BE49-F238E27FC236}">
                <a16:creationId xmlns:a16="http://schemas.microsoft.com/office/drawing/2014/main" id="{2B925F09-0632-19F3-7FC8-46FBEE027C05}"/>
              </a:ext>
            </a:extLst>
          </p:cNvPr>
          <p:cNvGrpSpPr/>
          <p:nvPr userDrawn="1"/>
        </p:nvGrpSpPr>
        <p:grpSpPr>
          <a:xfrm>
            <a:off x="8082092" y="5590903"/>
            <a:ext cx="1572380" cy="1267097"/>
            <a:chOff x="7413403" y="4976359"/>
            <a:chExt cx="2334986" cy="1881641"/>
          </a:xfrm>
        </p:grpSpPr>
        <p:sp>
          <p:nvSpPr>
            <p:cNvPr id="11" name="Freeform 6">
              <a:extLst>
                <a:ext uri="{FF2B5EF4-FFF2-40B4-BE49-F238E27FC236}">
                  <a16:creationId xmlns:a16="http://schemas.microsoft.com/office/drawing/2014/main" id="{F0803D98-31D0-EB57-E238-F94F79CFBEE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12" name="Freeform 7">
              <a:extLst>
                <a:ext uri="{FF2B5EF4-FFF2-40B4-BE49-F238E27FC236}">
                  <a16:creationId xmlns:a16="http://schemas.microsoft.com/office/drawing/2014/main" id="{CA9DFAF5-28F5-37BA-0C0D-555AFB41BA9F}"/>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Tree>
    <p:extLst>
      <p:ext uri="{BB962C8B-B14F-4D97-AF65-F5344CB8AC3E}">
        <p14:creationId xmlns:p14="http://schemas.microsoft.com/office/powerpoint/2010/main" val="3388414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20F8B-F6DA-A331-9B50-A8A906C902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7B8522-0B31-62B7-BAAD-BEAD761EE6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EF421D-3050-B25A-2098-5418B928BF7A}"/>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49D46F8D-BF87-9E69-5592-6101CA6B10F9}"/>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C8D033C3-D758-1C5C-B598-2230717F8F5E}"/>
              </a:ext>
            </a:extLst>
          </p:cNvPr>
          <p:cNvSpPr>
            <a:spLocks noGrp="1"/>
          </p:cNvSpPr>
          <p:nvPr>
            <p:ph type="sldNum" sz="quarter" idx="12"/>
          </p:nvPr>
        </p:nvSpPr>
        <p:spPr/>
        <p:txBody>
          <a:bodyPr/>
          <a:lstStyle/>
          <a:p>
            <a:fld id="{294A09A9-5501-47C1-A89A-A340965A2BE2}" type="slidenum">
              <a:rPr lang="en-US" smtClean="0"/>
              <a:pPr/>
              <a:t>‹#›</a:t>
            </a:fld>
            <a:endParaRPr lang="en-US" dirty="0"/>
          </a:p>
        </p:txBody>
      </p:sp>
      <p:sp>
        <p:nvSpPr>
          <p:cNvPr id="7" name="Rectangle 6">
            <a:extLst>
              <a:ext uri="{FF2B5EF4-FFF2-40B4-BE49-F238E27FC236}">
                <a16:creationId xmlns:a16="http://schemas.microsoft.com/office/drawing/2014/main" id="{175924D7-72E7-793C-3AB4-F8F24409A6CA}"/>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11">
            <a:extLst>
              <a:ext uri="{FF2B5EF4-FFF2-40B4-BE49-F238E27FC236}">
                <a16:creationId xmlns:a16="http://schemas.microsoft.com/office/drawing/2014/main" id="{96F36260-2C01-290D-340C-6114B9F6D6B8}"/>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13">
            <a:extLst>
              <a:ext uri="{FF2B5EF4-FFF2-40B4-BE49-F238E27FC236}">
                <a16:creationId xmlns:a16="http://schemas.microsoft.com/office/drawing/2014/main" id="{C9E13AFD-FE9F-2A62-E208-DD713B17E21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14">
            <a:extLst>
              <a:ext uri="{FF2B5EF4-FFF2-40B4-BE49-F238E27FC236}">
                <a16:creationId xmlns:a16="http://schemas.microsoft.com/office/drawing/2014/main" id="{BF2229A2-716A-322A-83FB-88576A06EAF8}"/>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667369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1E09A-5640-3842-789F-58AD5CD881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3F3865-8E37-FBDD-51F0-6D822E0E71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CBBB114-1616-504B-D8EE-2A92CF89A5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5EFCD0D-6CC4-D630-350E-F2499AD50A76}"/>
              </a:ext>
            </a:extLst>
          </p:cNvPr>
          <p:cNvSpPr>
            <a:spLocks noGrp="1"/>
          </p:cNvSpPr>
          <p:nvPr>
            <p:ph type="dt" sz="half" idx="10"/>
          </p:nvPr>
        </p:nvSpPr>
        <p:spPr/>
        <p:txBody>
          <a:bodyPr/>
          <a:lstStyle/>
          <a:p>
            <a:r>
              <a:rPr lang="en-US"/>
              <a:t>17 Jan 2023</a:t>
            </a:r>
            <a:endParaRPr lang="en-US" dirty="0"/>
          </a:p>
        </p:txBody>
      </p:sp>
      <p:sp>
        <p:nvSpPr>
          <p:cNvPr id="6" name="Footer Placeholder 5">
            <a:extLst>
              <a:ext uri="{FF2B5EF4-FFF2-40B4-BE49-F238E27FC236}">
                <a16:creationId xmlns:a16="http://schemas.microsoft.com/office/drawing/2014/main" id="{196612EA-80DB-925F-0BB5-B865491BE90B}"/>
              </a:ext>
            </a:extLst>
          </p:cNvPr>
          <p:cNvSpPr>
            <a:spLocks noGrp="1"/>
          </p:cNvSpPr>
          <p:nvPr>
            <p:ph type="ftr" sz="quarter" idx="11"/>
          </p:nvPr>
        </p:nvSpPr>
        <p:spPr/>
        <p:txBody>
          <a:bodyPr/>
          <a:lstStyle/>
          <a:p>
            <a:r>
              <a:rPr lang="en-US"/>
              <a:t>QR Codes</a:t>
            </a:r>
            <a:endParaRPr lang="en-US" dirty="0"/>
          </a:p>
        </p:txBody>
      </p:sp>
      <p:sp>
        <p:nvSpPr>
          <p:cNvPr id="7" name="Slide Number Placeholder 6">
            <a:extLst>
              <a:ext uri="{FF2B5EF4-FFF2-40B4-BE49-F238E27FC236}">
                <a16:creationId xmlns:a16="http://schemas.microsoft.com/office/drawing/2014/main" id="{04106DDA-6F13-FEAD-2B36-C8A80BB15B6C}"/>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93693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9EAFC-08EF-420B-F2E9-CF26D1ABD54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101C5F-E241-BA3A-5775-3E506D0200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B7B38A-C13B-3CB9-150C-AF9A74A519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37E457-5CC0-0213-82D4-D5AC80DE5D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DC1319-8FE1-FF55-2EA8-7EEDD78560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1F67A0F-443F-AB14-7707-D8090A6A494D}"/>
              </a:ext>
            </a:extLst>
          </p:cNvPr>
          <p:cNvSpPr>
            <a:spLocks noGrp="1"/>
          </p:cNvSpPr>
          <p:nvPr>
            <p:ph type="dt" sz="half" idx="10"/>
          </p:nvPr>
        </p:nvSpPr>
        <p:spPr/>
        <p:txBody>
          <a:bodyPr/>
          <a:lstStyle/>
          <a:p>
            <a:r>
              <a:rPr lang="en-US"/>
              <a:t>17 Jan 2023</a:t>
            </a:r>
            <a:endParaRPr lang="en-US" dirty="0"/>
          </a:p>
        </p:txBody>
      </p:sp>
      <p:sp>
        <p:nvSpPr>
          <p:cNvPr id="8" name="Footer Placeholder 7">
            <a:extLst>
              <a:ext uri="{FF2B5EF4-FFF2-40B4-BE49-F238E27FC236}">
                <a16:creationId xmlns:a16="http://schemas.microsoft.com/office/drawing/2014/main" id="{0DD5036E-A968-6A58-D7CC-9094FB3E1DA7}"/>
              </a:ext>
            </a:extLst>
          </p:cNvPr>
          <p:cNvSpPr>
            <a:spLocks noGrp="1"/>
          </p:cNvSpPr>
          <p:nvPr>
            <p:ph type="ftr" sz="quarter" idx="11"/>
          </p:nvPr>
        </p:nvSpPr>
        <p:spPr/>
        <p:txBody>
          <a:bodyPr/>
          <a:lstStyle/>
          <a:p>
            <a:r>
              <a:rPr lang="en-US"/>
              <a:t>QR Codes</a:t>
            </a:r>
            <a:endParaRPr lang="en-US" dirty="0"/>
          </a:p>
        </p:txBody>
      </p:sp>
      <p:sp>
        <p:nvSpPr>
          <p:cNvPr id="9" name="Slide Number Placeholder 8">
            <a:extLst>
              <a:ext uri="{FF2B5EF4-FFF2-40B4-BE49-F238E27FC236}">
                <a16:creationId xmlns:a16="http://schemas.microsoft.com/office/drawing/2014/main" id="{FDEE670C-70E7-D858-B34C-7D6334AFA590}"/>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619435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761D-FCB5-1B42-988F-DF87DAF1C1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59D7844-FBE4-BEC9-3E6A-46CE22E93367}"/>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1A81C719-17D8-40D7-9D15-1E5DE944DA6C}"/>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38C23E27-3AFC-DFC1-DBC9-512C93B49112}"/>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94371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261D31-93E1-57D0-63FF-C7A7775FB08B}"/>
              </a:ext>
            </a:extLst>
          </p:cNvPr>
          <p:cNvSpPr>
            <a:spLocks noGrp="1"/>
          </p:cNvSpPr>
          <p:nvPr>
            <p:ph type="dt" sz="half" idx="10"/>
          </p:nvPr>
        </p:nvSpPr>
        <p:spPr/>
        <p:txBody>
          <a:bodyPr/>
          <a:lstStyle/>
          <a:p>
            <a:r>
              <a:rPr lang="en-US"/>
              <a:t>17 Jan 2023</a:t>
            </a:r>
            <a:endParaRPr lang="en-US" dirty="0"/>
          </a:p>
        </p:txBody>
      </p:sp>
      <p:sp>
        <p:nvSpPr>
          <p:cNvPr id="3" name="Footer Placeholder 2">
            <a:extLst>
              <a:ext uri="{FF2B5EF4-FFF2-40B4-BE49-F238E27FC236}">
                <a16:creationId xmlns:a16="http://schemas.microsoft.com/office/drawing/2014/main" id="{09924890-5ECC-3102-6C0F-6FB4E21FDC57}"/>
              </a:ext>
            </a:extLst>
          </p:cNvPr>
          <p:cNvSpPr>
            <a:spLocks noGrp="1"/>
          </p:cNvSpPr>
          <p:nvPr>
            <p:ph type="ftr" sz="quarter" idx="11"/>
          </p:nvPr>
        </p:nvSpPr>
        <p:spPr/>
        <p:txBody>
          <a:bodyPr/>
          <a:lstStyle/>
          <a:p>
            <a:r>
              <a:rPr lang="en-US"/>
              <a:t>QR Codes</a:t>
            </a:r>
            <a:endParaRPr lang="en-US" dirty="0"/>
          </a:p>
        </p:txBody>
      </p:sp>
      <p:sp>
        <p:nvSpPr>
          <p:cNvPr id="4" name="Slide Number Placeholder 3">
            <a:extLst>
              <a:ext uri="{FF2B5EF4-FFF2-40B4-BE49-F238E27FC236}">
                <a16:creationId xmlns:a16="http://schemas.microsoft.com/office/drawing/2014/main" id="{9F619C4B-ADDC-2FEC-8208-B9F01CB59463}"/>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272210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F762F-6E92-C25D-228E-F3CDC54707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3BA4371-BA6D-9C36-DFB4-0AF2FE30E1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DCCF46-1934-3EB5-5B51-0870A2134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7CE058-1E08-B20F-DA11-B0A15D9C3D12}"/>
              </a:ext>
            </a:extLst>
          </p:cNvPr>
          <p:cNvSpPr>
            <a:spLocks noGrp="1"/>
          </p:cNvSpPr>
          <p:nvPr>
            <p:ph type="dt" sz="half" idx="10"/>
          </p:nvPr>
        </p:nvSpPr>
        <p:spPr/>
        <p:txBody>
          <a:bodyPr/>
          <a:lstStyle/>
          <a:p>
            <a:r>
              <a:rPr lang="en-US"/>
              <a:t>17 Jan 2023</a:t>
            </a:r>
            <a:endParaRPr lang="en-US" dirty="0"/>
          </a:p>
        </p:txBody>
      </p:sp>
      <p:sp>
        <p:nvSpPr>
          <p:cNvPr id="6" name="Footer Placeholder 5">
            <a:extLst>
              <a:ext uri="{FF2B5EF4-FFF2-40B4-BE49-F238E27FC236}">
                <a16:creationId xmlns:a16="http://schemas.microsoft.com/office/drawing/2014/main" id="{869DB21B-EC04-03A2-283A-27934CCA0A08}"/>
              </a:ext>
            </a:extLst>
          </p:cNvPr>
          <p:cNvSpPr>
            <a:spLocks noGrp="1"/>
          </p:cNvSpPr>
          <p:nvPr>
            <p:ph type="ftr" sz="quarter" idx="11"/>
          </p:nvPr>
        </p:nvSpPr>
        <p:spPr/>
        <p:txBody>
          <a:bodyPr/>
          <a:lstStyle/>
          <a:p>
            <a:r>
              <a:rPr lang="en-US"/>
              <a:t>QR Codes</a:t>
            </a:r>
            <a:endParaRPr lang="en-US" dirty="0"/>
          </a:p>
        </p:txBody>
      </p:sp>
      <p:sp>
        <p:nvSpPr>
          <p:cNvPr id="7" name="Slide Number Placeholder 6">
            <a:extLst>
              <a:ext uri="{FF2B5EF4-FFF2-40B4-BE49-F238E27FC236}">
                <a16:creationId xmlns:a16="http://schemas.microsoft.com/office/drawing/2014/main" id="{0894AA4A-C7D2-3F72-07FD-07445B204A78}"/>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36694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E2E4E-D0A4-8BA9-7D0A-9C04CB8B22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A37B0D-4C01-D255-372E-6EE9B8833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6AAC524-3EEA-CE8C-B236-442C0D3116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50BBE-EDA6-D48E-0367-1F44E38ABAD0}"/>
              </a:ext>
            </a:extLst>
          </p:cNvPr>
          <p:cNvSpPr>
            <a:spLocks noGrp="1"/>
          </p:cNvSpPr>
          <p:nvPr>
            <p:ph type="dt" sz="half" idx="10"/>
          </p:nvPr>
        </p:nvSpPr>
        <p:spPr/>
        <p:txBody>
          <a:bodyPr/>
          <a:lstStyle/>
          <a:p>
            <a:r>
              <a:rPr lang="en-US"/>
              <a:t>17 Jan 2023</a:t>
            </a:r>
            <a:endParaRPr lang="en-US" dirty="0"/>
          </a:p>
        </p:txBody>
      </p:sp>
      <p:sp>
        <p:nvSpPr>
          <p:cNvPr id="6" name="Footer Placeholder 5">
            <a:extLst>
              <a:ext uri="{FF2B5EF4-FFF2-40B4-BE49-F238E27FC236}">
                <a16:creationId xmlns:a16="http://schemas.microsoft.com/office/drawing/2014/main" id="{D92DFC25-8539-8880-3A79-E92F254130AA}"/>
              </a:ext>
            </a:extLst>
          </p:cNvPr>
          <p:cNvSpPr>
            <a:spLocks noGrp="1"/>
          </p:cNvSpPr>
          <p:nvPr>
            <p:ph type="ftr" sz="quarter" idx="11"/>
          </p:nvPr>
        </p:nvSpPr>
        <p:spPr/>
        <p:txBody>
          <a:bodyPr/>
          <a:lstStyle/>
          <a:p>
            <a:r>
              <a:rPr lang="en-US"/>
              <a:t>QR Codes</a:t>
            </a:r>
            <a:endParaRPr lang="en-US" dirty="0"/>
          </a:p>
        </p:txBody>
      </p:sp>
      <p:sp>
        <p:nvSpPr>
          <p:cNvPr id="7" name="Slide Number Placeholder 6">
            <a:extLst>
              <a:ext uri="{FF2B5EF4-FFF2-40B4-BE49-F238E27FC236}">
                <a16:creationId xmlns:a16="http://schemas.microsoft.com/office/drawing/2014/main" id="{9FFDA8AE-BDCE-2BC4-F37F-D0DA4025C29B}"/>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8802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9C68-7F1D-A028-919C-01100B52E4E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403F31-AA89-6D64-C86F-3C6C1C1B16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CE02B5-321D-2023-2D5C-DF79F68CF004}"/>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C0490D9F-4725-144D-FE6A-59A99F295C2B}"/>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E51FDB85-91D7-5CF6-E02E-B7EBEC69BEEA}"/>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3105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302506-913B-19E7-9532-A1444B7EE0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6A55DB0-9C2D-9E6E-674E-89DD3AA351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C3C9AF-F934-62BC-A645-03E1B340E465}"/>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A2FD8F97-CDE5-8206-9C42-4DF9A2AED538}"/>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F6BCA079-ACDB-7B69-573C-9D8F8EE0A495}"/>
              </a:ext>
            </a:extLst>
          </p:cNvPr>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07921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ot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1" y="1684338"/>
            <a:ext cx="8594558" cy="2810460"/>
          </a:xfrm>
        </p:spPr>
        <p:txBody>
          <a:bodyPr>
            <a:noAutofit/>
          </a:bodyPr>
          <a:lstStyle>
            <a:lvl1pPr algn="ctr">
              <a:lnSpc>
                <a:spcPct val="100000"/>
              </a:lnSpc>
              <a:defRPr sz="4600">
                <a:solidFill>
                  <a:schemeClr val="bg1"/>
                </a:solidFill>
                <a:latin typeface="+mj-lt"/>
              </a:defRPr>
            </a:lvl1pPr>
          </a:lstStyle>
          <a:p>
            <a:r>
              <a:rPr lang="en-US"/>
              <a:t>Click to edit Master title style</a:t>
            </a:r>
            <a:endParaRPr lang="en-US" dirty="0"/>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0" y="519405"/>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3" y="4494213"/>
            <a:ext cx="3511550" cy="679450"/>
          </a:xfrm>
        </p:spPr>
        <p:txBody>
          <a:bodyPr>
            <a:noAutofit/>
          </a:bodyPr>
          <a:lstStyle>
            <a:lvl1pPr marL="0" indent="0" algn="r">
              <a:buNone/>
              <a:defRPr sz="2000">
                <a:solidFill>
                  <a:schemeClr val="bg1"/>
                </a:solidFill>
                <a:latin typeface="+mn-lt"/>
              </a:defRPr>
            </a:lvl1pPr>
            <a:lvl2pPr marL="457200" indent="0" algn="r">
              <a:buNone/>
              <a:defRPr sz="1800">
                <a:solidFill>
                  <a:schemeClr val="bg1"/>
                </a:solidFill>
                <a:latin typeface="Tenorite" pitchFamily="2" charset="0"/>
              </a:defRPr>
            </a:lvl2pPr>
            <a:lvl3pPr marL="914400" indent="0" algn="r">
              <a:buNone/>
              <a:defRPr sz="1600">
                <a:solidFill>
                  <a:schemeClr val="bg1"/>
                </a:solidFill>
                <a:latin typeface="Tenorite" pitchFamily="2" charset="0"/>
              </a:defRPr>
            </a:lvl3pPr>
            <a:lvl4pPr marL="1371600" indent="0" algn="r">
              <a:buNone/>
              <a:defRPr sz="1400">
                <a:solidFill>
                  <a:schemeClr val="bg1"/>
                </a:solidFill>
                <a:latin typeface="Tenorite" pitchFamily="2" charset="0"/>
              </a:defRPr>
            </a:lvl4pPr>
            <a:lvl5pPr marL="1828800" indent="0" algn="r">
              <a:buNone/>
              <a:defRPr sz="140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4" y="3399692"/>
            <a:ext cx="1364297" cy="1094521"/>
          </a:xfrm>
        </p:spPr>
        <p:txBody>
          <a:bodyPr>
            <a:noAutofit/>
          </a:bodyPr>
          <a:lstStyle>
            <a:lvl1pPr marL="0" indent="0" algn="ctr">
              <a:buNone/>
              <a:defRPr sz="23900" b="1">
                <a:solidFill>
                  <a:schemeClr val="accent1">
                    <a:lumMod val="75000"/>
                  </a:schemeClr>
                </a:solidFill>
                <a:latin typeface="Tenorite" pitchFamily="2" charset="0"/>
              </a:defRPr>
            </a:lvl1pPr>
            <a:lvl2pPr marL="457200" indent="0">
              <a:buNone/>
              <a:defRPr b="1">
                <a:solidFill>
                  <a:schemeClr val="bg1"/>
                </a:solidFill>
                <a:latin typeface="Tenorite" pitchFamily="2" charset="0"/>
              </a:defRPr>
            </a:lvl2pPr>
            <a:lvl3pPr marL="914400" indent="0">
              <a:buNone/>
              <a:defRPr b="1">
                <a:solidFill>
                  <a:schemeClr val="bg1"/>
                </a:solidFill>
                <a:latin typeface="Tenorite" pitchFamily="2" charset="0"/>
              </a:defRPr>
            </a:lvl3pPr>
            <a:lvl4pPr marL="1371600" indent="0">
              <a:buNone/>
              <a:defRPr b="1">
                <a:solidFill>
                  <a:schemeClr val="bg1"/>
                </a:solidFill>
                <a:latin typeface="Tenorite" pitchFamily="2" charset="0"/>
              </a:defRPr>
            </a:lvl4pPr>
            <a:lvl5pPr marL="1828800" indent="0">
              <a:buNone/>
              <a:defRPr b="1">
                <a:solidFill>
                  <a:schemeClr val="bg1"/>
                </a:solidFill>
                <a:latin typeface="Tenorite" pitchFamily="2" charset="0"/>
              </a:defRPr>
            </a:lvl5pPr>
          </a:lstStyle>
          <a:p>
            <a:pPr lvl="0"/>
            <a:r>
              <a:rPr lang="en-US" dirty="0"/>
              <a:t>”</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noAutofit/>
          </a:bodyPr>
          <a:lstStyle>
            <a:lvl1pPr>
              <a:defRPr>
                <a:solidFill>
                  <a:schemeClr val="accent2"/>
                </a:solidFill>
                <a:latin typeface="+mn-lt"/>
              </a:defRPr>
            </a:lvl1pPr>
          </a:lstStyle>
          <a:p>
            <a:r>
              <a:rPr lang="en-US"/>
              <a:t>17 Jan 2023</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QR Codes</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774055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endParaRPr lang="en-US" dirty="0"/>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endParaRPr lang="en-US" dirty="0"/>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dirty="0"/>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dirty="0"/>
              <a:t>Title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a:xfrm>
            <a:off x="381000" y="6356350"/>
            <a:ext cx="1569803" cy="365125"/>
          </a:xfrm>
        </p:spPr>
        <p:txBody>
          <a:bodyPr>
            <a:noAutofit/>
          </a:bodyPr>
          <a:lstStyle>
            <a:lvl1pPr>
              <a:defRPr>
                <a:solidFill>
                  <a:schemeClr val="accent3"/>
                </a:solidFill>
                <a:latin typeface="+mn-lt"/>
              </a:defRPr>
            </a:lvl1pPr>
          </a:lstStyle>
          <a:p>
            <a:r>
              <a:rPr lang="en-US"/>
              <a:t>17 Jan 2023</a:t>
            </a:r>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2871106" y="6356350"/>
            <a:ext cx="4114800" cy="365125"/>
          </a:xfrm>
        </p:spPr>
        <p:txBody>
          <a:bodyPr>
            <a:noAutofit/>
          </a:bodyPr>
          <a:lstStyle>
            <a:lvl1pPr>
              <a:defRPr>
                <a:solidFill>
                  <a:schemeClr val="accent3"/>
                </a:solidFill>
                <a:latin typeface="+mn-lt"/>
              </a:defRPr>
            </a:lvl1pPr>
          </a:lstStyle>
          <a:p>
            <a:r>
              <a:rPr lang="en-US"/>
              <a:t>QR Codes</a:t>
            </a:r>
            <a:endParaRPr lang="en-US" dirty="0"/>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144337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mn-lt"/>
              </a:endParaRPr>
            </a:p>
          </p:txBody>
        </p:sp>
      </p:grpSp>
      <p:sp>
        <p:nvSpPr>
          <p:cNvPr id="10" name="Date Placeholder 3">
            <a:extLst>
              <a:ext uri="{FF2B5EF4-FFF2-40B4-BE49-F238E27FC236}">
                <a16:creationId xmlns:a16="http://schemas.microsoft.com/office/drawing/2014/main" id="{7536C149-3EFE-A94E-902D-57CED00B2C0F}"/>
              </a:ext>
            </a:extLst>
          </p:cNvPr>
          <p:cNvSpPr>
            <a:spLocks noGrp="1"/>
          </p:cNvSpPr>
          <p:nvPr>
            <p:ph type="dt" sz="half" idx="2"/>
          </p:nvPr>
        </p:nvSpPr>
        <p:spPr>
          <a:xfrm>
            <a:off x="381000" y="6356350"/>
            <a:ext cx="1767114" cy="365125"/>
          </a:xfrm>
          <a:prstGeom prst="rect">
            <a:avLst/>
          </a:prstGeom>
        </p:spPr>
        <p:txBody>
          <a:bodyPr vert="horz" lIns="91440" tIns="45720" rIns="91440" bIns="45720" rtlCol="0" anchor="ctr">
            <a:noAutofit/>
          </a:bodyPr>
          <a:lstStyle>
            <a:lvl1pPr algn="l">
              <a:defRPr sz="1200">
                <a:solidFill>
                  <a:schemeClr val="accent2"/>
                </a:solidFill>
                <a:latin typeface="+mn-lt"/>
              </a:defRPr>
            </a:lvl1pPr>
          </a:lstStyle>
          <a:p>
            <a:r>
              <a:rPr lang="en-US"/>
              <a:t>17 Jan 2023</a:t>
            </a:r>
            <a:endParaRPr lang="en-US" dirty="0"/>
          </a:p>
        </p:txBody>
      </p:sp>
      <p:sp>
        <p:nvSpPr>
          <p:cNvPr id="11" name="Footer Placeholder 4">
            <a:extLst>
              <a:ext uri="{FF2B5EF4-FFF2-40B4-BE49-F238E27FC236}">
                <a16:creationId xmlns:a16="http://schemas.microsoft.com/office/drawing/2014/main" id="{53CA1E78-F17D-F34D-9F81-0DBF44F378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accent3"/>
                </a:solidFill>
                <a:latin typeface="+mn-lt"/>
              </a:defRPr>
            </a:lvl1pPr>
          </a:lstStyle>
          <a:p>
            <a:r>
              <a:rPr lang="en-US"/>
              <a:t>QR Codes</a:t>
            </a:r>
            <a:endParaRPr lang="en-US" dirty="0"/>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365579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8"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0" y="438098"/>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2" y="2653167"/>
            <a:ext cx="9779183" cy="3436483"/>
          </a:xfrm>
        </p:spPr>
        <p:txBody>
          <a:bodyPr>
            <a:noAutofit/>
          </a:bodyPr>
          <a:lstStyle>
            <a:lvl1pPr marL="0" indent="0">
              <a:lnSpc>
                <a:spcPct val="150000"/>
              </a:lnSpc>
              <a:buNone/>
              <a:defRPr sz="2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95D4F5-F69B-42F6-8A9D-330F696E144B}"/>
              </a:ext>
            </a:extLst>
          </p:cNvPr>
          <p:cNvSpPr>
            <a:spLocks noGrp="1"/>
          </p:cNvSpPr>
          <p:nvPr>
            <p:ph type="dt" sz="half" idx="10"/>
          </p:nvPr>
        </p:nvSpPr>
        <p:spPr/>
        <p:txBody>
          <a:bodyPr>
            <a:noAutofit/>
          </a:bodyPr>
          <a:lstStyle>
            <a:lvl1pPr>
              <a:defRPr>
                <a:solidFill>
                  <a:schemeClr val="accent2"/>
                </a:solidFill>
                <a:latin typeface="+mn-lt"/>
              </a:defRPr>
            </a:lvl1pPr>
          </a:lstStyle>
          <a:p>
            <a:r>
              <a:rPr lang="en-US"/>
              <a:t>17 Jan 2023</a:t>
            </a:r>
            <a:endParaRPr lang="en-US" dirty="0"/>
          </a:p>
        </p:txBody>
      </p:sp>
      <p:sp>
        <p:nvSpPr>
          <p:cNvPr id="5" name="Footer Placeholder 4">
            <a:extLst>
              <a:ext uri="{FF2B5EF4-FFF2-40B4-BE49-F238E27FC236}">
                <a16:creationId xmlns:a16="http://schemas.microsoft.com/office/drawing/2014/main" id="{FA79A23A-2238-4904-8692-9F2DAE8B8FC9}"/>
              </a:ext>
            </a:extLst>
          </p:cNvPr>
          <p:cNvSpPr>
            <a:spLocks noGrp="1"/>
          </p:cNvSpPr>
          <p:nvPr>
            <p:ph type="ftr" sz="quarter" idx="11"/>
          </p:nvPr>
        </p:nvSpPr>
        <p:spPr/>
        <p:txBody>
          <a:bodyPr>
            <a:noAutofit/>
          </a:bodyPr>
          <a:lstStyle>
            <a:lvl1pPr>
              <a:defRPr>
                <a:solidFill>
                  <a:schemeClr val="accent2"/>
                </a:solidFill>
                <a:latin typeface="+mn-lt"/>
              </a:defRPr>
            </a:lvl1pPr>
          </a:lstStyle>
          <a:p>
            <a:r>
              <a:rPr lang="en-US"/>
              <a:t>QR Codes</a:t>
            </a:r>
            <a:endParaRPr lang="en-US" dirty="0"/>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8" y="6356350"/>
            <a:ext cx="1604682"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802635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281BF1-37E4-D120-F36A-703EBE9DA7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8C4A6D3-6718-8F1B-D322-0406F8C693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5F3F61-889A-CC4A-150F-B2A67676B5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17 Jan 2023</a:t>
            </a:r>
            <a:endParaRPr lang="en-US" dirty="0"/>
          </a:p>
        </p:txBody>
      </p:sp>
      <p:sp>
        <p:nvSpPr>
          <p:cNvPr id="5" name="Footer Placeholder 4">
            <a:extLst>
              <a:ext uri="{FF2B5EF4-FFF2-40B4-BE49-F238E27FC236}">
                <a16:creationId xmlns:a16="http://schemas.microsoft.com/office/drawing/2014/main" id="{986C4AFB-3330-DC05-92B7-75DADA874D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QR Codes</a:t>
            </a:r>
            <a:endParaRPr lang="en-US" dirty="0"/>
          </a:p>
        </p:txBody>
      </p:sp>
      <p:sp>
        <p:nvSpPr>
          <p:cNvPr id="6" name="Slide Number Placeholder 5">
            <a:extLst>
              <a:ext uri="{FF2B5EF4-FFF2-40B4-BE49-F238E27FC236}">
                <a16:creationId xmlns:a16="http://schemas.microsoft.com/office/drawing/2014/main" id="{A4888824-532A-7FCD-DB73-B41620551E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051846080"/>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2" r:id="rId14"/>
    <p:sldLayoutId id="2147483651"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customXml" Target="../ink/ink5.xml"/><Relationship Id="rId18" Type="http://schemas.openxmlformats.org/officeDocument/2006/relationships/image" Target="../media/image24.png"/><Relationship Id="rId3" Type="http://schemas.openxmlformats.org/officeDocument/2006/relationships/image" Target="../media/image17.png"/><Relationship Id="rId7" Type="http://schemas.openxmlformats.org/officeDocument/2006/relationships/customXml" Target="../ink/ink2.xml"/><Relationship Id="rId12" Type="http://schemas.openxmlformats.org/officeDocument/2006/relationships/image" Target="../media/image21.png"/><Relationship Id="rId17" Type="http://schemas.openxmlformats.org/officeDocument/2006/relationships/customXml" Target="../ink/ink7.xml"/><Relationship Id="rId2" Type="http://schemas.openxmlformats.org/officeDocument/2006/relationships/notesSlide" Target="../notesSlides/notesSlide18.xml"/><Relationship Id="rId16" Type="http://schemas.openxmlformats.org/officeDocument/2006/relationships/image" Target="../media/image23.png"/><Relationship Id="rId1" Type="http://schemas.openxmlformats.org/officeDocument/2006/relationships/slideLayout" Target="../slideLayouts/slideLayout15.xml"/><Relationship Id="rId6" Type="http://schemas.openxmlformats.org/officeDocument/2006/relationships/image" Target="../media/image18.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6.xml"/><Relationship Id="rId10"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customXml" Target="../ink/ink3.xml"/><Relationship Id="rId1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0.jpg"/><Relationship Id="rId7" Type="http://schemas.openxmlformats.org/officeDocument/2006/relationships/customXml" Target="../ink/ink9.xml"/><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10.png"/><Relationship Id="rId5" Type="http://schemas.openxmlformats.org/officeDocument/2006/relationships/customXml" Target="../ink/ink8.xml"/><Relationship Id="rId10" Type="http://schemas.openxmlformats.org/officeDocument/2006/relationships/image" Target="../media/image230.png"/><Relationship Id="rId4" Type="http://schemas.openxmlformats.org/officeDocument/2006/relationships/image" Target="../media/image25.png"/><Relationship Id="rId9" Type="http://schemas.openxmlformats.org/officeDocument/2006/relationships/customXml" Target="../ink/ink10.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Qr code&#10;&#10;Description automatically generated">
            <a:extLst>
              <a:ext uri="{FF2B5EF4-FFF2-40B4-BE49-F238E27FC236}">
                <a16:creationId xmlns:a16="http://schemas.microsoft.com/office/drawing/2014/main" id="{7E1A0739-CDBA-DD45-E502-5E504EEFDCF3}"/>
              </a:ext>
            </a:extLst>
          </p:cNvPr>
          <p:cNvPicPr>
            <a:picLocks noChangeAspect="1"/>
          </p:cNvPicPr>
          <p:nvPr/>
        </p:nvPicPr>
        <p:blipFill rotWithShape="1">
          <a:blip r:embed="rId2"/>
          <a:srcRect l="9091" t="10679"/>
          <a:stretch/>
        </p:blipFill>
        <p:spPr>
          <a:xfrm>
            <a:off x="20" y="10"/>
            <a:ext cx="12191981" cy="6857990"/>
          </a:xfrm>
          <a:prstGeom prst="rect">
            <a:avLst/>
          </a:prstGeom>
        </p:spPr>
      </p:pic>
      <p:sp>
        <p:nvSpPr>
          <p:cNvPr id="15" name="Rectangle 14">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8" y="-1534136"/>
            <a:ext cx="4592270" cy="12192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404553" y="3091928"/>
            <a:ext cx="9078562" cy="2387600"/>
          </a:xfrm>
        </p:spPr>
        <p:txBody>
          <a:bodyPr>
            <a:normAutofit/>
          </a:bodyPr>
          <a:lstStyle/>
          <a:p>
            <a:pPr algn="l"/>
            <a:r>
              <a:rPr lang="en-US" sz="6600"/>
              <a:t>QR Codes</a:t>
            </a:r>
          </a:p>
        </p:txBody>
      </p:sp>
      <p:sp>
        <p:nvSpPr>
          <p:cNvPr id="17" name="Rectangle: Rounded Corners 16">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a:xfrm>
            <a:off x="404553" y="5624945"/>
            <a:ext cx="9078562" cy="592975"/>
          </a:xfrm>
        </p:spPr>
        <p:txBody>
          <a:bodyPr anchor="ctr">
            <a:normAutofit/>
          </a:bodyPr>
          <a:lstStyle/>
          <a:p>
            <a:pPr algn="l"/>
            <a:r>
              <a:rPr lang="en-US"/>
              <a:t>Geoff Lane</a:t>
            </a:r>
          </a:p>
        </p:txBody>
      </p:sp>
    </p:spTree>
    <p:extLst>
      <p:ext uri="{BB962C8B-B14F-4D97-AF65-F5344CB8AC3E}">
        <p14:creationId xmlns:p14="http://schemas.microsoft.com/office/powerpoint/2010/main" val="225930889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is a QR Code</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en-US"/>
              <a:t>QR Stands for Quick Response.</a:t>
            </a:r>
          </a:p>
          <a:p>
            <a:r>
              <a:rPr lang="en-US"/>
              <a:t>It is a type of Barcode.</a:t>
            </a:r>
          </a:p>
          <a:p>
            <a:r>
              <a:rPr lang="en-US"/>
              <a:t>Can be read by a digital reader – like the camera on your phone</a:t>
            </a:r>
          </a:p>
          <a:p>
            <a:r>
              <a:rPr lang="en-US"/>
              <a:t>Handles four modes of data:</a:t>
            </a:r>
          </a:p>
          <a:p>
            <a:pPr lvl="1"/>
            <a:r>
              <a:rPr lang="en-US"/>
              <a:t>Alphanumric, numeric, binary and Kanj.</a:t>
            </a:r>
          </a:p>
          <a:p>
            <a:r>
              <a:rPr lang="en-US"/>
              <a:t>Holds a lot more data than a barcode.</a:t>
            </a:r>
          </a:p>
          <a:p>
            <a:r>
              <a:rPr lang="en-US"/>
              <a:t>Most popular use is to take you to a website.</a:t>
            </a:r>
          </a:p>
          <a:p>
            <a:r>
              <a:rPr lang="en-US"/>
              <a:t>There are different versions</a:t>
            </a:r>
          </a:p>
          <a:p>
            <a:pPr lvl="1"/>
            <a:endParaRPr lang="en-US"/>
          </a:p>
          <a:p>
            <a:endParaRPr lang="en-US" dirty="0"/>
          </a:p>
        </p:txBody>
      </p:sp>
      <p:sp>
        <p:nvSpPr>
          <p:cNvPr id="4" name="Date Placeholder 3">
            <a:extLst>
              <a:ext uri="{FF2B5EF4-FFF2-40B4-BE49-F238E27FC236}">
                <a16:creationId xmlns:a16="http://schemas.microsoft.com/office/drawing/2014/main" id="{5739303D-13C0-6A41-947A-F998CC47B32E}"/>
              </a:ext>
            </a:extLst>
          </p:cNvPr>
          <p:cNvSpPr>
            <a:spLocks noGrp="1"/>
          </p:cNvSpPr>
          <p:nvPr>
            <p:ph type="dt" sz="half" idx="10"/>
          </p:nvPr>
        </p:nvSpPr>
        <p:spPr>
          <a:xfrm>
            <a:off x="838200" y="6356350"/>
            <a:ext cx="1639957" cy="365125"/>
          </a:xfrm>
        </p:spPr>
        <p:txBody>
          <a:bodyPr>
            <a:normAutofit/>
          </a:bodyPr>
          <a:lstStyle/>
          <a:p>
            <a:pPr>
              <a:spcAft>
                <a:spcPts val="600"/>
              </a:spcAft>
            </a:pPr>
            <a:r>
              <a:rPr lang="en-US">
                <a:solidFill>
                  <a:srgbClr val="FFFFFF"/>
                </a:solidFill>
              </a:rPr>
              <a:t>17 Jan 2023</a:t>
            </a:r>
          </a:p>
        </p:txBody>
      </p:sp>
      <p:sp>
        <p:nvSpPr>
          <p:cNvPr id="5" name="Footer Placeholder 4">
            <a:extLst>
              <a:ext uri="{FF2B5EF4-FFF2-40B4-BE49-F238E27FC236}">
                <a16:creationId xmlns:a16="http://schemas.microsoft.com/office/drawing/2014/main" id="{6209FEB4-4C5C-EB43-9696-7B42453DB79B}"/>
              </a:ext>
            </a:extLst>
          </p:cNvPr>
          <p:cNvSpPr>
            <a:spLocks noGrp="1"/>
          </p:cNvSpPr>
          <p:nvPr>
            <p:ph type="ftr" sz="quarter" idx="11"/>
          </p:nvPr>
        </p:nvSpPr>
        <p:spPr>
          <a:xfrm>
            <a:off x="4038600" y="6356350"/>
            <a:ext cx="5251174" cy="365125"/>
          </a:xfrm>
        </p:spPr>
        <p:txBody>
          <a:bodyPr>
            <a:normAutofit/>
          </a:bodyPr>
          <a:lstStyle/>
          <a:p>
            <a:pPr>
              <a:spcAft>
                <a:spcPts val="600"/>
              </a:spcAft>
            </a:pPr>
            <a:r>
              <a:rPr lang="en-US"/>
              <a:t>QR Codes</a:t>
            </a:r>
          </a:p>
        </p:txBody>
      </p:sp>
      <p:sp>
        <p:nvSpPr>
          <p:cNvPr id="6" name="Slide Number Placeholder 5">
            <a:extLst>
              <a:ext uri="{FF2B5EF4-FFF2-40B4-BE49-F238E27FC236}">
                <a16:creationId xmlns:a16="http://schemas.microsoft.com/office/drawing/2014/main" id="{60D470D0-6D64-5E42-9515-048F8779CD5E}"/>
              </a:ext>
            </a:extLst>
          </p:cNvPr>
          <p:cNvSpPr>
            <a:spLocks noGrp="1"/>
          </p:cNvSpPr>
          <p:nvPr>
            <p:ph type="sldNum" sz="quarter" idx="12"/>
          </p:nvPr>
        </p:nvSpPr>
        <p:spPr>
          <a:xfrm>
            <a:off x="9541564" y="6356350"/>
            <a:ext cx="1812235" cy="365125"/>
          </a:xfrm>
        </p:spPr>
        <p:txBody>
          <a:bodyPr>
            <a:normAutofit/>
          </a:bodyPr>
          <a:lstStyle/>
          <a:p>
            <a:pPr>
              <a:spcAft>
                <a:spcPts val="600"/>
              </a:spcAft>
            </a:pPr>
            <a:fld id="{294A09A9-5501-47C1-A89A-A340965A2BE2}" type="slidenum">
              <a:rPr lang="en-US" smtClean="0"/>
              <a:pPr>
                <a:spcAft>
                  <a:spcPts val="600"/>
                </a:spcAft>
              </a:pPr>
              <a:t>2</a:t>
            </a:fld>
            <a:endParaRPr lang="en-US"/>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D3F7063-A64B-CB42-8BBF-BF52424269A8}"/>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6E4EA976-8646-0143-BA18-8675E6FA5EB7}"/>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p:txBody>
          <a:bodyPr/>
          <a:lstStyle/>
          <a:p>
            <a:fld id="{294A09A9-5501-47C1-A89A-A340965A2BE2}" type="slidenum">
              <a:rPr lang="en-US" smtClean="0"/>
              <a:pPr/>
              <a:t>3</a:t>
            </a:fld>
            <a:endParaRPr lang="en-US" dirty="0"/>
          </a:p>
        </p:txBody>
      </p:sp>
      <p:sp>
        <p:nvSpPr>
          <p:cNvPr id="8" name="Text Placeholder 7">
            <a:extLst>
              <a:ext uri="{FF2B5EF4-FFF2-40B4-BE49-F238E27FC236}">
                <a16:creationId xmlns:a16="http://schemas.microsoft.com/office/drawing/2014/main" id="{DAF18E51-2AF3-AB47-5A69-A8199F72467F}"/>
              </a:ext>
            </a:extLst>
          </p:cNvPr>
          <p:cNvSpPr>
            <a:spLocks noGrp="1"/>
          </p:cNvSpPr>
          <p:nvPr>
            <p:ph type="body" sz="quarter" idx="14"/>
          </p:nvPr>
        </p:nvSpPr>
        <p:spPr>
          <a:xfrm>
            <a:off x="1328506" y="1282392"/>
            <a:ext cx="5172655" cy="5196467"/>
          </a:xfrm>
        </p:spPr>
        <p:txBody>
          <a:bodyPr/>
          <a:lstStyle/>
          <a:p>
            <a:pPr algn="l"/>
            <a:r>
              <a:rPr lang="en-GB" dirty="0"/>
              <a:t>Tracking vehicles through manufacturing</a:t>
            </a:r>
          </a:p>
          <a:p>
            <a:pPr algn="l"/>
            <a:r>
              <a:rPr lang="en-GB" dirty="0"/>
              <a:t>Just displaying some text</a:t>
            </a:r>
          </a:p>
          <a:p>
            <a:pPr algn="l"/>
            <a:r>
              <a:rPr lang="en-GB" dirty="0"/>
              <a:t>Advertising – to a web page</a:t>
            </a:r>
          </a:p>
          <a:p>
            <a:pPr algn="l"/>
            <a:r>
              <a:rPr lang="en-GB" dirty="0"/>
              <a:t>Digital Payments</a:t>
            </a:r>
          </a:p>
          <a:p>
            <a:pPr algn="l"/>
            <a:r>
              <a:rPr lang="en-GB" dirty="0"/>
              <a:t>Your </a:t>
            </a:r>
            <a:r>
              <a:rPr lang="en-GB" dirty="0" err="1"/>
              <a:t>BitCoin</a:t>
            </a:r>
            <a:r>
              <a:rPr lang="en-GB" dirty="0"/>
              <a:t> address</a:t>
            </a:r>
          </a:p>
          <a:p>
            <a:pPr algn="l"/>
            <a:r>
              <a:rPr lang="en-GB" dirty="0"/>
              <a:t>Add a vCard contact to your contacts list</a:t>
            </a:r>
          </a:p>
          <a:p>
            <a:pPr algn="l"/>
            <a:r>
              <a:rPr lang="en-GB" dirty="0"/>
              <a:t>Connect to a wireless network</a:t>
            </a:r>
          </a:p>
          <a:p>
            <a:pPr algn="l"/>
            <a:r>
              <a:rPr lang="en-GB" dirty="0"/>
              <a:t>Compose an email or text message</a:t>
            </a:r>
          </a:p>
          <a:p>
            <a:pPr algn="l"/>
            <a:r>
              <a:rPr lang="en-GB" dirty="0"/>
              <a:t>Been printed on coins and banknotes</a:t>
            </a:r>
          </a:p>
          <a:p>
            <a:pPr algn="l"/>
            <a:r>
              <a:rPr lang="en-GB" dirty="0"/>
              <a:t>Displays multimedia – a video, audio, image etc</a:t>
            </a:r>
          </a:p>
          <a:p>
            <a:pPr algn="l"/>
            <a:r>
              <a:rPr lang="en-GB" dirty="0"/>
              <a:t>Combat Counterfeiting</a:t>
            </a:r>
          </a:p>
          <a:p>
            <a:pPr algn="l"/>
            <a:r>
              <a:rPr lang="en-GB" dirty="0"/>
              <a:t>House purchases</a:t>
            </a:r>
          </a:p>
          <a:p>
            <a:pPr algn="l"/>
            <a:r>
              <a:rPr lang="en-GB" dirty="0"/>
              <a:t>Add one to your CV</a:t>
            </a:r>
          </a:p>
        </p:txBody>
      </p:sp>
      <p:sp>
        <p:nvSpPr>
          <p:cNvPr id="9" name="TextBox 8">
            <a:extLst>
              <a:ext uri="{FF2B5EF4-FFF2-40B4-BE49-F238E27FC236}">
                <a16:creationId xmlns:a16="http://schemas.microsoft.com/office/drawing/2014/main" id="{C953BE6D-B39A-1DFB-6E08-BE8ECEBE2704}"/>
              </a:ext>
            </a:extLst>
          </p:cNvPr>
          <p:cNvSpPr txBox="1"/>
          <p:nvPr/>
        </p:nvSpPr>
        <p:spPr>
          <a:xfrm>
            <a:off x="1228147" y="510275"/>
            <a:ext cx="5038838" cy="707886"/>
          </a:xfrm>
          <a:prstGeom prst="rect">
            <a:avLst/>
          </a:prstGeom>
          <a:noFill/>
        </p:spPr>
        <p:txBody>
          <a:bodyPr wrap="square" rtlCol="0">
            <a:spAutoFit/>
          </a:bodyPr>
          <a:lstStyle/>
          <a:p>
            <a:r>
              <a:rPr lang="en-GB" sz="4000" dirty="0">
                <a:solidFill>
                  <a:schemeClr val="accent2"/>
                </a:solidFill>
              </a:rPr>
              <a:t>Uses of a QR Code</a:t>
            </a:r>
          </a:p>
        </p:txBody>
      </p:sp>
      <p:sp>
        <p:nvSpPr>
          <p:cNvPr id="10" name="Text Placeholder 7">
            <a:extLst>
              <a:ext uri="{FF2B5EF4-FFF2-40B4-BE49-F238E27FC236}">
                <a16:creationId xmlns:a16="http://schemas.microsoft.com/office/drawing/2014/main" id="{807539B0-C291-C047-B610-303D786D5DBA}"/>
              </a:ext>
            </a:extLst>
          </p:cNvPr>
          <p:cNvSpPr txBox="1">
            <a:spLocks/>
          </p:cNvSpPr>
          <p:nvPr/>
        </p:nvSpPr>
        <p:spPr>
          <a:xfrm>
            <a:off x="6545766" y="468352"/>
            <a:ext cx="5172655" cy="5876846"/>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sz="1800" kern="1200">
                <a:solidFill>
                  <a:schemeClr val="bg1"/>
                </a:solidFill>
                <a:latin typeface="Tenorite" pitchFamily="2" charset="0"/>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sz="1600" kern="1200">
                <a:solidFill>
                  <a:schemeClr val="bg1"/>
                </a:solidFill>
                <a:latin typeface="Tenorite" pitchFamily="2" charset="0"/>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t>Log in to a website</a:t>
            </a:r>
          </a:p>
          <a:p>
            <a:pPr algn="l"/>
            <a:r>
              <a:rPr lang="en-GB" dirty="0"/>
              <a:t>A mobile ticket</a:t>
            </a:r>
          </a:p>
          <a:p>
            <a:pPr algn="l"/>
            <a:r>
              <a:rPr lang="en-GB" dirty="0"/>
              <a:t>Restaurant ordering</a:t>
            </a:r>
          </a:p>
          <a:p>
            <a:pPr algn="l"/>
            <a:r>
              <a:rPr lang="en-GB" dirty="0"/>
              <a:t>Download an App</a:t>
            </a:r>
          </a:p>
          <a:p>
            <a:pPr algn="l"/>
            <a:r>
              <a:rPr lang="en-GB" dirty="0"/>
              <a:t>Send and Receive payment information</a:t>
            </a:r>
          </a:p>
          <a:p>
            <a:pPr algn="l"/>
            <a:r>
              <a:rPr lang="en-GB" dirty="0"/>
              <a:t>Bus stops, train stations &amp; tube. Real time info</a:t>
            </a:r>
          </a:p>
          <a:p>
            <a:pPr algn="l"/>
            <a:r>
              <a:rPr lang="en-GB" dirty="0"/>
              <a:t>Social Media apps (all of them!)</a:t>
            </a:r>
          </a:p>
          <a:p>
            <a:pPr algn="l"/>
            <a:r>
              <a:rPr lang="en-GB" dirty="0"/>
              <a:t>Product packaging</a:t>
            </a:r>
          </a:p>
          <a:p>
            <a:pPr algn="l"/>
            <a:r>
              <a:rPr lang="en-GB" dirty="0"/>
              <a:t>E Learning</a:t>
            </a:r>
          </a:p>
          <a:p>
            <a:pPr algn="l"/>
            <a:r>
              <a:rPr lang="en-GB" dirty="0"/>
              <a:t>As a gift</a:t>
            </a:r>
          </a:p>
          <a:p>
            <a:pPr algn="l"/>
            <a:r>
              <a:rPr lang="en-GB" dirty="0"/>
              <a:t>In museums and art exhibitions</a:t>
            </a:r>
          </a:p>
          <a:p>
            <a:pPr algn="l"/>
            <a:r>
              <a:rPr lang="en-GB" dirty="0"/>
              <a:t>Wine and spirit bottles</a:t>
            </a:r>
          </a:p>
          <a:p>
            <a:pPr algn="l"/>
            <a:r>
              <a:rPr lang="en-GB" dirty="0"/>
              <a:t>Business cards</a:t>
            </a:r>
          </a:p>
          <a:p>
            <a:pPr algn="l"/>
            <a:r>
              <a:rPr lang="en-GB" dirty="0"/>
              <a:t>On a wedding invitation</a:t>
            </a:r>
          </a:p>
          <a:p>
            <a:pPr algn="l"/>
            <a:r>
              <a:rPr lang="en-GB" dirty="0"/>
              <a:t>Treasure Hunts</a:t>
            </a:r>
          </a:p>
        </p:txBody>
      </p:sp>
    </p:spTree>
    <p:extLst>
      <p:ext uri="{BB962C8B-B14F-4D97-AF65-F5344CB8AC3E}">
        <p14:creationId xmlns:p14="http://schemas.microsoft.com/office/powerpoint/2010/main" val="3502935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5">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ECE6FCBA-85CE-6A68-0807-829FFFEA373D}"/>
              </a:ext>
            </a:extLst>
          </p:cNvPr>
          <p:cNvPicPr>
            <a:picLocks noChangeAspect="1"/>
          </p:cNvPicPr>
          <p:nvPr/>
        </p:nvPicPr>
        <p:blipFill>
          <a:blip r:embed="rId3"/>
          <a:stretch/>
        </p:blipFill>
        <p:spPr>
          <a:xfrm>
            <a:off x="2745354" y="914400"/>
            <a:ext cx="6625092" cy="4968819"/>
          </a:xfrm>
          <a:prstGeom prst="rect">
            <a:avLst/>
          </a:prstGeom>
        </p:spPr>
      </p:pic>
      <p:sp>
        <p:nvSpPr>
          <p:cNvPr id="3" name="Date Placeholder 2">
            <a:extLst>
              <a:ext uri="{FF2B5EF4-FFF2-40B4-BE49-F238E27FC236}">
                <a16:creationId xmlns:a16="http://schemas.microsoft.com/office/drawing/2014/main" id="{8D3F7063-A64B-CB42-8BBF-BF52424269A8}"/>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a:solidFill>
                  <a:schemeClr val="tx1">
                    <a:tint val="75000"/>
                  </a:schemeClr>
                </a:solidFill>
              </a:rPr>
              <a:t>17 Jan 2023</a:t>
            </a:r>
          </a:p>
        </p:txBody>
      </p:sp>
      <p:sp>
        <p:nvSpPr>
          <p:cNvPr id="4" name="Footer Placeholder 3">
            <a:extLst>
              <a:ext uri="{FF2B5EF4-FFF2-40B4-BE49-F238E27FC236}">
                <a16:creationId xmlns:a16="http://schemas.microsoft.com/office/drawing/2014/main" id="{6E4EA976-8646-0143-BA18-8675E6FA5EB7}"/>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spcAft>
                <a:spcPts val="600"/>
              </a:spcAft>
            </a:pPr>
            <a:r>
              <a:rPr lang="en-US" kern="1200">
                <a:solidFill>
                  <a:schemeClr val="tx1">
                    <a:tint val="75000"/>
                  </a:schemeClr>
                </a:solidFill>
                <a:latin typeface="+mn-lt"/>
                <a:ea typeface="+mn-ea"/>
                <a:cs typeface="+mn-cs"/>
              </a:rPr>
              <a:t>QR Codes</a:t>
            </a:r>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94A09A9-5501-47C1-A89A-A340965A2BE2}" type="slidenum">
              <a:rPr lang="en-US" smtClean="0">
                <a:solidFill>
                  <a:schemeClr val="tx1">
                    <a:tint val="75000"/>
                  </a:schemeClr>
                </a:solidFill>
              </a:rPr>
              <a:pPr>
                <a:spcAft>
                  <a:spcPts val="600"/>
                </a:spcAft>
              </a:pPr>
              <a:t>4</a:t>
            </a:fld>
            <a:endParaRPr lang="en-US">
              <a:solidFill>
                <a:schemeClr val="tx1">
                  <a:tint val="75000"/>
                </a:schemeClr>
              </a:solidFill>
            </a:endParaRPr>
          </a:p>
        </p:txBody>
      </p:sp>
      <p:sp>
        <p:nvSpPr>
          <p:cNvPr id="10" name="Text Placeholder 7">
            <a:extLst>
              <a:ext uri="{FF2B5EF4-FFF2-40B4-BE49-F238E27FC236}">
                <a16:creationId xmlns:a16="http://schemas.microsoft.com/office/drawing/2014/main" id="{807539B0-C291-C047-B610-303D786D5DBA}"/>
              </a:ext>
            </a:extLst>
          </p:cNvPr>
          <p:cNvSpPr txBox="1">
            <a:spLocks/>
          </p:cNvSpPr>
          <p:nvPr/>
        </p:nvSpPr>
        <p:spPr>
          <a:xfrm>
            <a:off x="6545766" y="468352"/>
            <a:ext cx="5172655" cy="5876846"/>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sz="1800" kern="1200">
                <a:solidFill>
                  <a:schemeClr val="bg1"/>
                </a:solidFill>
                <a:latin typeface="Tenorite" pitchFamily="2" charset="0"/>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sz="1600" kern="1200">
                <a:solidFill>
                  <a:schemeClr val="bg1"/>
                </a:solidFill>
                <a:latin typeface="Tenorite" pitchFamily="2" charset="0"/>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GB" dirty="0"/>
          </a:p>
        </p:txBody>
      </p:sp>
    </p:spTree>
    <p:extLst>
      <p:ext uri="{BB962C8B-B14F-4D97-AF65-F5344CB8AC3E}">
        <p14:creationId xmlns:p14="http://schemas.microsoft.com/office/powerpoint/2010/main" val="1555483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5</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769537" y="2335431"/>
            <a:ext cx="3612891" cy="3685730"/>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4627756" cy="954107"/>
          </a:xfrm>
          <a:prstGeom prst="rect">
            <a:avLst/>
          </a:prstGeom>
          <a:noFill/>
        </p:spPr>
        <p:txBody>
          <a:bodyPr wrap="square" rtlCol="0">
            <a:spAutoFit/>
          </a:bodyPr>
          <a:lstStyle/>
          <a:p>
            <a:r>
              <a:rPr lang="fr-FR" sz="2800" dirty="0"/>
              <a:t>Version 1 (21×21). Content: "Ver1"</a:t>
            </a:r>
            <a:endParaRPr lang="en-GB" sz="2800" dirty="0"/>
          </a:p>
        </p:txBody>
      </p:sp>
    </p:spTree>
    <p:extLst>
      <p:ext uri="{BB962C8B-B14F-4D97-AF65-F5344CB8AC3E}">
        <p14:creationId xmlns:p14="http://schemas.microsoft.com/office/powerpoint/2010/main" val="2558650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6</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769537" y="2371850"/>
            <a:ext cx="3612891" cy="3612891"/>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4627756" cy="954107"/>
          </a:xfrm>
          <a:prstGeom prst="rect">
            <a:avLst/>
          </a:prstGeom>
          <a:noFill/>
        </p:spPr>
        <p:txBody>
          <a:bodyPr wrap="square" rtlCol="0">
            <a:spAutoFit/>
          </a:bodyPr>
          <a:lstStyle/>
          <a:p>
            <a:r>
              <a:rPr lang="fr-FR" sz="2800" dirty="0"/>
              <a:t>Version 2 (25×25). Content: "Version 2"</a:t>
            </a:r>
            <a:endParaRPr lang="en-GB" sz="2800" dirty="0"/>
          </a:p>
        </p:txBody>
      </p:sp>
    </p:spTree>
    <p:extLst>
      <p:ext uri="{BB962C8B-B14F-4D97-AF65-F5344CB8AC3E}">
        <p14:creationId xmlns:p14="http://schemas.microsoft.com/office/powerpoint/2010/main" val="531243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7</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769537" y="2350086"/>
            <a:ext cx="3612891" cy="3656419"/>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4627756" cy="954107"/>
          </a:xfrm>
          <a:prstGeom prst="rect">
            <a:avLst/>
          </a:prstGeom>
          <a:noFill/>
        </p:spPr>
        <p:txBody>
          <a:bodyPr wrap="square" rtlCol="0">
            <a:spAutoFit/>
          </a:bodyPr>
          <a:lstStyle/>
          <a:p>
            <a:r>
              <a:rPr lang="fr-FR" sz="2800" dirty="0"/>
              <a:t>Version 3 (29×29). Content: "Version 3QR Code"</a:t>
            </a:r>
            <a:endParaRPr lang="en-GB" sz="2800" dirty="0"/>
          </a:p>
        </p:txBody>
      </p:sp>
    </p:spTree>
    <p:extLst>
      <p:ext uri="{BB962C8B-B14F-4D97-AF65-F5344CB8AC3E}">
        <p14:creationId xmlns:p14="http://schemas.microsoft.com/office/powerpoint/2010/main" val="22541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8</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769537" y="2386018"/>
            <a:ext cx="3612891" cy="3584554"/>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4627756" cy="1384995"/>
          </a:xfrm>
          <a:prstGeom prst="rect">
            <a:avLst/>
          </a:prstGeom>
          <a:noFill/>
        </p:spPr>
        <p:txBody>
          <a:bodyPr wrap="square" rtlCol="0">
            <a:spAutoFit/>
          </a:bodyPr>
          <a:lstStyle/>
          <a:p>
            <a:r>
              <a:rPr lang="fr-FR" sz="2800" dirty="0"/>
              <a:t>Version 4 (33×33). Content: "Version 4 QR Code up to 50 </a:t>
            </a:r>
            <a:r>
              <a:rPr lang="fr-FR" sz="2800" dirty="0" err="1"/>
              <a:t>characters</a:t>
            </a:r>
            <a:r>
              <a:rPr lang="fr-FR" sz="2800" dirty="0"/>
              <a:t>"</a:t>
            </a:r>
            <a:endParaRPr lang="en-GB" sz="2800" dirty="0"/>
          </a:p>
        </p:txBody>
      </p:sp>
    </p:spTree>
    <p:extLst>
      <p:ext uri="{BB962C8B-B14F-4D97-AF65-F5344CB8AC3E}">
        <p14:creationId xmlns:p14="http://schemas.microsoft.com/office/powerpoint/2010/main" val="821690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9</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805127" y="2386018"/>
            <a:ext cx="3541710" cy="3584554"/>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5299926" cy="3108543"/>
          </a:xfrm>
          <a:prstGeom prst="rect">
            <a:avLst/>
          </a:prstGeom>
          <a:noFill/>
        </p:spPr>
        <p:txBody>
          <a:bodyPr wrap="square" rtlCol="0">
            <a:spAutoFit/>
          </a:bodyPr>
          <a:lstStyle/>
          <a:p>
            <a:r>
              <a:rPr lang="fr-FR" sz="2800" dirty="0"/>
              <a:t>Version 10 (57×57). Content: "</a:t>
            </a:r>
            <a:r>
              <a:rPr lang="en-US" sz="2800" dirty="0"/>
              <a:t>"VERSION 10 QR CODE, UP TO 174 CHAR AT H LEVEL, WITH 57X57 MODULES AND PLENTY OF ERROR CORRECTION TO GO AROUND. NOTE THAT THERE ARE ADDITIONAL TRACKING BOXES" </a:t>
            </a:r>
          </a:p>
        </p:txBody>
      </p:sp>
    </p:spTree>
    <p:extLst>
      <p:ext uri="{BB962C8B-B14F-4D97-AF65-F5344CB8AC3E}">
        <p14:creationId xmlns:p14="http://schemas.microsoft.com/office/powerpoint/2010/main" val="68206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10</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812041" y="2386018"/>
            <a:ext cx="3527881" cy="3584554"/>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5299926" cy="1384995"/>
          </a:xfrm>
          <a:prstGeom prst="rect">
            <a:avLst/>
          </a:prstGeom>
          <a:noFill/>
        </p:spPr>
        <p:txBody>
          <a:bodyPr wrap="square" rtlCol="0">
            <a:spAutoFit/>
          </a:bodyPr>
          <a:lstStyle/>
          <a:p>
            <a:r>
              <a:rPr lang="fr-FR" sz="2800" dirty="0"/>
              <a:t>Version 25 (117×117). Content: "</a:t>
            </a:r>
            <a:r>
              <a:rPr lang="en-US" sz="2800" dirty="0"/>
              <a:t>1,269 characters of ASCII text describing QR Codes" </a:t>
            </a:r>
          </a:p>
        </p:txBody>
      </p:sp>
    </p:spTree>
    <p:extLst>
      <p:ext uri="{BB962C8B-B14F-4D97-AF65-F5344CB8AC3E}">
        <p14:creationId xmlns:p14="http://schemas.microsoft.com/office/powerpoint/2010/main" val="590149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6F7BB-30A8-4980-AD4A-2FB0B53FA6C9}"/>
              </a:ext>
            </a:extLst>
          </p:cNvPr>
          <p:cNvSpPr>
            <a:spLocks noGrp="1"/>
          </p:cNvSpPr>
          <p:nvPr>
            <p:ph type="title"/>
          </p:nvPr>
        </p:nvSpPr>
        <p:spPr/>
        <p:txBody>
          <a:bodyPr/>
          <a:lstStyle/>
          <a:p>
            <a:r>
              <a:rPr lang="en-US" dirty="0"/>
              <a:t>The versions:</a:t>
            </a:r>
          </a:p>
        </p:txBody>
      </p:sp>
      <p:sp>
        <p:nvSpPr>
          <p:cNvPr id="3" name="Date Placeholder 2">
            <a:extLst>
              <a:ext uri="{FF2B5EF4-FFF2-40B4-BE49-F238E27FC236}">
                <a16:creationId xmlns:a16="http://schemas.microsoft.com/office/drawing/2014/main" id="{7517F12A-7304-B447-BEB8-A99EA8009F15}"/>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BCF90246-DFB2-A340-AADC-E85D28C31B3E}"/>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p:txBody>
          <a:bodyPr/>
          <a:lstStyle/>
          <a:p>
            <a:fld id="{294A09A9-5501-47C1-A89A-A340965A2BE2}" type="slidenum">
              <a:rPr lang="en-US" smtClean="0"/>
              <a:pPr/>
              <a:t>11</a:t>
            </a:fld>
            <a:endParaRPr lang="en-US" dirty="0"/>
          </a:p>
        </p:txBody>
      </p:sp>
      <p:pic>
        <p:nvPicPr>
          <p:cNvPr id="31" name="Picture 30">
            <a:extLst>
              <a:ext uri="{FF2B5EF4-FFF2-40B4-BE49-F238E27FC236}">
                <a16:creationId xmlns:a16="http://schemas.microsoft.com/office/drawing/2014/main" id="{F292E347-F9CE-4999-F3E6-6BA5265CE00D}"/>
              </a:ext>
            </a:extLst>
          </p:cNvPr>
          <p:cNvPicPr>
            <a:picLocks noChangeAspect="1"/>
          </p:cNvPicPr>
          <p:nvPr/>
        </p:nvPicPr>
        <p:blipFill>
          <a:blip r:embed="rId3"/>
          <a:srcRect/>
          <a:stretch/>
        </p:blipFill>
        <p:spPr>
          <a:xfrm>
            <a:off x="812041" y="2414354"/>
            <a:ext cx="3527881" cy="3527881"/>
          </a:xfrm>
          <a:prstGeom prst="rect">
            <a:avLst/>
          </a:prstGeom>
        </p:spPr>
      </p:pic>
      <p:sp>
        <p:nvSpPr>
          <p:cNvPr id="32" name="TextBox 31">
            <a:extLst>
              <a:ext uri="{FF2B5EF4-FFF2-40B4-BE49-F238E27FC236}">
                <a16:creationId xmlns:a16="http://schemas.microsoft.com/office/drawing/2014/main" id="{FB984E65-D914-6F41-C5FB-B0F9FAA07A1B}"/>
              </a:ext>
            </a:extLst>
          </p:cNvPr>
          <p:cNvSpPr txBox="1"/>
          <p:nvPr/>
        </p:nvSpPr>
        <p:spPr>
          <a:xfrm>
            <a:off x="4524298" y="2244261"/>
            <a:ext cx="5299926" cy="2246769"/>
          </a:xfrm>
          <a:prstGeom prst="rect">
            <a:avLst/>
          </a:prstGeom>
          <a:noFill/>
        </p:spPr>
        <p:txBody>
          <a:bodyPr wrap="square" rtlCol="0">
            <a:spAutoFit/>
          </a:bodyPr>
          <a:lstStyle/>
          <a:p>
            <a:r>
              <a:rPr lang="fr-FR" sz="2800" dirty="0"/>
              <a:t>Version 40 (177×177). Content: "</a:t>
            </a:r>
            <a:r>
              <a:rPr lang="en-US" sz="2800" dirty="0"/>
              <a:t>Version 40 QR Code can contain up to 1852 chars..." (and followed by four paragraphs of ASCII text describing QR Codes)”</a:t>
            </a:r>
          </a:p>
        </p:txBody>
      </p:sp>
    </p:spTree>
    <p:extLst>
      <p:ext uri="{BB962C8B-B14F-4D97-AF65-F5344CB8AC3E}">
        <p14:creationId xmlns:p14="http://schemas.microsoft.com/office/powerpoint/2010/main" val="3016641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p:txBody>
          <a:bodyPr/>
          <a:lstStyle/>
          <a:p>
            <a:r>
              <a:rPr lang="en-US" b="1" dirty="0">
                <a:solidFill>
                  <a:schemeClr val="accent2"/>
                </a:solidFill>
              </a:rPr>
              <a:t>What are all the dots for?</a:t>
            </a:r>
          </a:p>
        </p:txBody>
      </p:sp>
      <p:sp>
        <p:nvSpPr>
          <p:cNvPr id="4" name="Date Placeholder 3">
            <a:extLst>
              <a:ext uri="{FF2B5EF4-FFF2-40B4-BE49-F238E27FC236}">
                <a16:creationId xmlns:a16="http://schemas.microsoft.com/office/drawing/2014/main" id="{DB056174-CBC5-7B48-9681-7DDAC423337E}"/>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D593FA18-50D6-0344-B477-1D7C91CF4029}"/>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134C72D2-EFDF-844A-8472-CB49A59B127B}"/>
              </a:ext>
            </a:extLst>
          </p:cNvPr>
          <p:cNvSpPr>
            <a:spLocks noGrp="1"/>
          </p:cNvSpPr>
          <p:nvPr>
            <p:ph type="sldNum" sz="quarter" idx="12"/>
          </p:nvPr>
        </p:nvSpPr>
        <p:spPr/>
        <p:txBody>
          <a:bodyPr/>
          <a:lstStyle/>
          <a:p>
            <a:fld id="{294A09A9-5501-47C1-A89A-A340965A2BE2}" type="slidenum">
              <a:rPr lang="en-US" smtClean="0"/>
              <a:pPr/>
              <a:t>12</a:t>
            </a:fld>
            <a:endParaRPr lang="en-US" dirty="0"/>
          </a:p>
        </p:txBody>
      </p:sp>
    </p:spTree>
    <p:extLst>
      <p:ext uri="{BB962C8B-B14F-4D97-AF65-F5344CB8AC3E}">
        <p14:creationId xmlns:p14="http://schemas.microsoft.com/office/powerpoint/2010/main" val="1639799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Position Detection Markers</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descr="Qr code&#10;&#10;Description automatically generated">
            <a:extLst>
              <a:ext uri="{FF2B5EF4-FFF2-40B4-BE49-F238E27FC236}">
                <a16:creationId xmlns:a16="http://schemas.microsoft.com/office/drawing/2014/main" id="{A6055760-FDF8-84E5-AF48-9A6DC3E50B45}"/>
              </a:ext>
            </a:extLst>
          </p:cNvPr>
          <p:cNvPicPr>
            <a:picLocks noChangeAspect="1"/>
          </p:cNvPicPr>
          <p:nvPr/>
        </p:nvPicPr>
        <p:blipFill>
          <a:blip r:embed="rId3"/>
          <a:stretch>
            <a:fillRect/>
          </a:stretch>
        </p:blipFill>
        <p:spPr>
          <a:xfrm>
            <a:off x="2464940" y="444710"/>
            <a:ext cx="3857802" cy="3857802"/>
          </a:xfrm>
          <a:prstGeom prst="rect">
            <a:avLst/>
          </a:prstGeom>
          <a:ln w="22225">
            <a:solidFill>
              <a:schemeClr val="accent1">
                <a:lumMod val="50000"/>
              </a:schemeClr>
            </a:solidFill>
          </a:ln>
        </p:spPr>
      </p:pic>
    </p:spTree>
    <p:extLst>
      <p:ext uri="{BB962C8B-B14F-4D97-AF65-F5344CB8AC3E}">
        <p14:creationId xmlns:p14="http://schemas.microsoft.com/office/powerpoint/2010/main" val="3446797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Alignment Markers</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464940" y="459323"/>
            <a:ext cx="3857802" cy="3828575"/>
          </a:xfrm>
          <a:prstGeom prst="rect">
            <a:avLst/>
          </a:prstGeom>
          <a:ln w="22225">
            <a:solidFill>
              <a:schemeClr val="accent1">
                <a:lumMod val="50000"/>
              </a:schemeClr>
            </a:solidFill>
          </a:ln>
        </p:spPr>
      </p:pic>
    </p:spTree>
    <p:extLst>
      <p:ext uri="{BB962C8B-B14F-4D97-AF65-F5344CB8AC3E}">
        <p14:creationId xmlns:p14="http://schemas.microsoft.com/office/powerpoint/2010/main" val="1588075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Timing Pattern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501307" y="459323"/>
            <a:ext cx="3785068" cy="3828575"/>
          </a:xfrm>
          <a:prstGeom prst="rect">
            <a:avLst/>
          </a:prstGeom>
          <a:ln w="22225">
            <a:solidFill>
              <a:schemeClr val="accent1">
                <a:lumMod val="50000"/>
              </a:schemeClr>
            </a:solidFill>
          </a:ln>
        </p:spPr>
      </p:pic>
    </p:spTree>
    <p:extLst>
      <p:ext uri="{BB962C8B-B14F-4D97-AF65-F5344CB8AC3E}">
        <p14:creationId xmlns:p14="http://schemas.microsoft.com/office/powerpoint/2010/main" val="364010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Version Information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501307" y="495359"/>
            <a:ext cx="3785068" cy="3756502"/>
          </a:xfrm>
          <a:prstGeom prst="rect">
            <a:avLst/>
          </a:prstGeom>
          <a:ln w="22225">
            <a:solidFill>
              <a:schemeClr val="accent1">
                <a:lumMod val="50000"/>
              </a:schemeClr>
            </a:solidFill>
          </a:ln>
        </p:spPr>
      </p:pic>
    </p:spTree>
    <p:extLst>
      <p:ext uri="{BB962C8B-B14F-4D97-AF65-F5344CB8AC3E}">
        <p14:creationId xmlns:p14="http://schemas.microsoft.com/office/powerpoint/2010/main" val="955885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Format Information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515590" y="495359"/>
            <a:ext cx="3756502" cy="3756502"/>
          </a:xfrm>
          <a:prstGeom prst="rect">
            <a:avLst/>
          </a:prstGeom>
          <a:ln w="22225">
            <a:solidFill>
              <a:schemeClr val="accent1">
                <a:lumMod val="50000"/>
              </a:schemeClr>
            </a:solidFill>
          </a:ln>
        </p:spPr>
      </p:pic>
    </p:spTree>
    <p:extLst>
      <p:ext uri="{BB962C8B-B14F-4D97-AF65-F5344CB8AC3E}">
        <p14:creationId xmlns:p14="http://schemas.microsoft.com/office/powerpoint/2010/main" val="879028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Data and Error Correction</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515590" y="495359"/>
            <a:ext cx="3756502" cy="3756502"/>
          </a:xfrm>
          <a:prstGeom prst="rect">
            <a:avLst/>
          </a:prstGeom>
          <a:ln w="22225">
            <a:solidFill>
              <a:schemeClr val="accent1">
                <a:lumMod val="50000"/>
              </a:schemeClr>
            </a:solidFill>
          </a:ln>
        </p:spPr>
      </p:pic>
    </p:spTree>
    <p:extLst>
      <p:ext uri="{BB962C8B-B14F-4D97-AF65-F5344CB8AC3E}">
        <p14:creationId xmlns:p14="http://schemas.microsoft.com/office/powerpoint/2010/main" val="758408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2096429" y="4571999"/>
            <a:ext cx="8943278" cy="943519"/>
          </a:xfrm>
        </p:spPr>
        <p:txBody>
          <a:bodyPr/>
          <a:lstStyle/>
          <a:p>
            <a:r>
              <a:rPr lang="en-US" dirty="0">
                <a:solidFill>
                  <a:schemeClr val="accent1">
                    <a:lumMod val="50000"/>
                  </a:schemeClr>
                </a:solidFill>
              </a:rPr>
              <a:t>The Quiet Zone</a:t>
            </a:r>
          </a:p>
        </p:txBody>
      </p:sp>
      <p:sp>
        <p:nvSpPr>
          <p:cNvPr id="4" name="Text Placeholder 3">
            <a:extLst>
              <a:ext uri="{FF2B5EF4-FFF2-40B4-BE49-F238E27FC236}">
                <a16:creationId xmlns:a16="http://schemas.microsoft.com/office/drawing/2014/main" id="{D51A6D85-3837-435F-A342-5A3F98172B12}"/>
              </a:ext>
            </a:extLst>
          </p:cNvPr>
          <p:cNvSpPr>
            <a:spLocks noGrp="1"/>
          </p:cNvSpPr>
          <p:nvPr>
            <p:ph type="subTitle" idx="1"/>
          </p:nvPr>
        </p:nvSpPr>
        <p:spPr>
          <a:xfrm>
            <a:off x="2219094" y="5525429"/>
            <a:ext cx="8820614" cy="1332571"/>
          </a:xfrm>
        </p:spPr>
        <p:txBody>
          <a:bodyPr vert="horz" lIns="91440" tIns="45720" rIns="91440" bIns="45720" rtlCol="0" anchor="t">
            <a:normAutofit/>
          </a:bodyPr>
          <a:lstStyle/>
          <a:p>
            <a:pPr algn="l"/>
            <a:endParaRPr lang="en-US" dirty="0">
              <a:solidFill>
                <a:schemeClr val="bg1"/>
              </a:solidFill>
            </a:endParaRPr>
          </a:p>
        </p:txBody>
      </p:sp>
      <p:pic>
        <p:nvPicPr>
          <p:cNvPr id="8" name="Picture 7">
            <a:extLst>
              <a:ext uri="{FF2B5EF4-FFF2-40B4-BE49-F238E27FC236}">
                <a16:creationId xmlns:a16="http://schemas.microsoft.com/office/drawing/2014/main" id="{A6055760-FDF8-84E5-AF48-9A6DC3E50B45}"/>
              </a:ext>
            </a:extLst>
          </p:cNvPr>
          <p:cNvPicPr>
            <a:picLocks noChangeAspect="1"/>
          </p:cNvPicPr>
          <p:nvPr/>
        </p:nvPicPr>
        <p:blipFill>
          <a:blip r:embed="rId3"/>
          <a:srcRect/>
          <a:stretch/>
        </p:blipFill>
        <p:spPr>
          <a:xfrm>
            <a:off x="2515590" y="495359"/>
            <a:ext cx="3756502" cy="3756502"/>
          </a:xfrm>
          <a:prstGeom prst="rect">
            <a:avLst/>
          </a:prstGeom>
          <a:ln w="22225">
            <a:solidFill>
              <a:schemeClr val="accent1">
                <a:lumMod val="50000"/>
              </a:schemeClr>
            </a:solidFill>
          </a:ln>
        </p:spPr>
      </p:pic>
    </p:spTree>
    <p:extLst>
      <p:ext uri="{BB962C8B-B14F-4D97-AF65-F5344CB8AC3E}">
        <p14:creationId xmlns:p14="http://schemas.microsoft.com/office/powerpoint/2010/main" val="1966741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F933B-7672-CBD9-C2E1-790DFF7043DE}"/>
              </a:ext>
            </a:extLst>
          </p:cNvPr>
          <p:cNvSpPr>
            <a:spLocks noGrp="1"/>
          </p:cNvSpPr>
          <p:nvPr>
            <p:ph type="title"/>
          </p:nvPr>
        </p:nvSpPr>
        <p:spPr/>
        <p:txBody>
          <a:bodyPr/>
          <a:lstStyle/>
          <a:p>
            <a:r>
              <a:rPr lang="en-GB" dirty="0"/>
              <a:t>Error Correction</a:t>
            </a:r>
          </a:p>
        </p:txBody>
      </p:sp>
      <p:sp>
        <p:nvSpPr>
          <p:cNvPr id="4" name="Date Placeholder 3">
            <a:extLst>
              <a:ext uri="{FF2B5EF4-FFF2-40B4-BE49-F238E27FC236}">
                <a16:creationId xmlns:a16="http://schemas.microsoft.com/office/drawing/2014/main" id="{10314B2A-501E-EE24-4F9D-4D02A18080E0}"/>
              </a:ext>
            </a:extLst>
          </p:cNvPr>
          <p:cNvSpPr>
            <a:spLocks noGrp="1"/>
          </p:cNvSpPr>
          <p:nvPr>
            <p:ph type="dt" sz="half" idx="10"/>
          </p:nvPr>
        </p:nvSpPr>
        <p:spPr/>
        <p:txBody>
          <a:bodyPr/>
          <a:lstStyle/>
          <a:p>
            <a:r>
              <a:rPr lang="en-US"/>
              <a:t>17 Jan 2023</a:t>
            </a:r>
            <a:endParaRPr lang="en-US" dirty="0"/>
          </a:p>
        </p:txBody>
      </p:sp>
      <p:sp>
        <p:nvSpPr>
          <p:cNvPr id="5" name="Footer Placeholder 4">
            <a:extLst>
              <a:ext uri="{FF2B5EF4-FFF2-40B4-BE49-F238E27FC236}">
                <a16:creationId xmlns:a16="http://schemas.microsoft.com/office/drawing/2014/main" id="{96691686-C5E1-EB98-5CE6-538123CF2A62}"/>
              </a:ext>
            </a:extLst>
          </p:cNvPr>
          <p:cNvSpPr>
            <a:spLocks noGrp="1"/>
          </p:cNvSpPr>
          <p:nvPr>
            <p:ph type="ftr" sz="quarter" idx="11"/>
          </p:nvPr>
        </p:nvSpPr>
        <p:spPr/>
        <p:txBody>
          <a:bodyPr/>
          <a:lstStyle/>
          <a:p>
            <a:r>
              <a:rPr lang="en-US"/>
              <a:t>QR Codes</a:t>
            </a:r>
            <a:endParaRPr lang="en-US" dirty="0"/>
          </a:p>
        </p:txBody>
      </p:sp>
      <p:sp>
        <p:nvSpPr>
          <p:cNvPr id="6" name="Slide Number Placeholder 5">
            <a:extLst>
              <a:ext uri="{FF2B5EF4-FFF2-40B4-BE49-F238E27FC236}">
                <a16:creationId xmlns:a16="http://schemas.microsoft.com/office/drawing/2014/main" id="{99B8D9CD-065D-5F06-27CF-B94CF0EAFA4B}"/>
              </a:ext>
            </a:extLst>
          </p:cNvPr>
          <p:cNvSpPr>
            <a:spLocks noGrp="1"/>
          </p:cNvSpPr>
          <p:nvPr>
            <p:ph type="sldNum" sz="quarter" idx="12"/>
          </p:nvPr>
        </p:nvSpPr>
        <p:spPr/>
        <p:txBody>
          <a:bodyPr/>
          <a:lstStyle/>
          <a:p>
            <a:fld id="{294A09A9-5501-47C1-A89A-A340965A2BE2}" type="slidenum">
              <a:rPr lang="en-US" smtClean="0"/>
              <a:pPr/>
              <a:t>20</a:t>
            </a:fld>
            <a:endParaRPr lang="en-US" dirty="0"/>
          </a:p>
        </p:txBody>
      </p:sp>
      <p:pic>
        <p:nvPicPr>
          <p:cNvPr id="8" name="Picture 7" descr="Chart&#10;&#10;Description automatically generated with medium confidence">
            <a:extLst>
              <a:ext uri="{FF2B5EF4-FFF2-40B4-BE49-F238E27FC236}">
                <a16:creationId xmlns:a16="http://schemas.microsoft.com/office/drawing/2014/main" id="{9728A92D-6B36-4BFA-FB3B-4D64F571B24E}"/>
              </a:ext>
            </a:extLst>
          </p:cNvPr>
          <p:cNvPicPr>
            <a:picLocks noChangeAspect="1"/>
          </p:cNvPicPr>
          <p:nvPr/>
        </p:nvPicPr>
        <p:blipFill>
          <a:blip r:embed="rId3"/>
          <a:stretch>
            <a:fillRect/>
          </a:stretch>
        </p:blipFill>
        <p:spPr>
          <a:xfrm>
            <a:off x="5912117" y="2853889"/>
            <a:ext cx="5294820" cy="2799779"/>
          </a:xfrm>
          <a:prstGeom prst="rect">
            <a:avLst/>
          </a:prstGeom>
          <a:ln w="66675">
            <a:solidFill>
              <a:schemeClr val="accent2"/>
            </a:solidFill>
          </a:ln>
        </p:spPr>
      </p:pic>
      <p:pic>
        <p:nvPicPr>
          <p:cNvPr id="9" name="Picture 8" descr="Qr code&#10;&#10;Description automatically generated">
            <a:extLst>
              <a:ext uri="{FF2B5EF4-FFF2-40B4-BE49-F238E27FC236}">
                <a16:creationId xmlns:a16="http://schemas.microsoft.com/office/drawing/2014/main" id="{0BF185BC-23A6-8B69-117E-4789C1DCF292}"/>
              </a:ext>
            </a:extLst>
          </p:cNvPr>
          <p:cNvPicPr>
            <a:picLocks noChangeAspect="1"/>
          </p:cNvPicPr>
          <p:nvPr/>
        </p:nvPicPr>
        <p:blipFill>
          <a:blip r:embed="rId4"/>
          <a:stretch>
            <a:fillRect/>
          </a:stretch>
        </p:blipFill>
        <p:spPr>
          <a:xfrm>
            <a:off x="1004781" y="2539992"/>
            <a:ext cx="4014721" cy="4063091"/>
          </a:xfrm>
          <a:prstGeom prst="rect">
            <a:avLst/>
          </a:prstGeom>
          <a:ln w="63500">
            <a:solidFill>
              <a:schemeClr val="accent2"/>
            </a:solidFill>
          </a:ln>
        </p:spPr>
      </p:pic>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117A2C81-2E83-4B0C-02AA-AC27EE54258A}"/>
                  </a:ext>
                </a:extLst>
              </p14:cNvPr>
              <p14:cNvContentPartPr/>
              <p14:nvPr/>
            </p14:nvContentPartPr>
            <p14:xfrm>
              <a:off x="2848984" y="5557661"/>
              <a:ext cx="1352880" cy="280080"/>
            </p14:xfrm>
          </p:contentPart>
        </mc:Choice>
        <mc:Fallback xmlns="">
          <p:pic>
            <p:nvPicPr>
              <p:cNvPr id="11" name="Ink 10">
                <a:extLst>
                  <a:ext uri="{FF2B5EF4-FFF2-40B4-BE49-F238E27FC236}">
                    <a16:creationId xmlns:a16="http://schemas.microsoft.com/office/drawing/2014/main" id="{117A2C81-2E83-4B0C-02AA-AC27EE54258A}"/>
                  </a:ext>
                </a:extLst>
              </p:cNvPr>
              <p:cNvPicPr/>
              <p:nvPr/>
            </p:nvPicPr>
            <p:blipFill>
              <a:blip r:embed="rId6"/>
              <a:stretch>
                <a:fillRect/>
              </a:stretch>
            </p:blipFill>
            <p:spPr>
              <a:xfrm>
                <a:off x="2795344" y="5449661"/>
                <a:ext cx="1460520" cy="495720"/>
              </a:xfrm>
              <a:prstGeom prst="rect">
                <a:avLst/>
              </a:prstGeom>
            </p:spPr>
          </p:pic>
        </mc:Fallback>
      </mc:AlternateContent>
      <p:grpSp>
        <p:nvGrpSpPr>
          <p:cNvPr id="21" name="Group 20">
            <a:extLst>
              <a:ext uri="{FF2B5EF4-FFF2-40B4-BE49-F238E27FC236}">
                <a16:creationId xmlns:a16="http://schemas.microsoft.com/office/drawing/2014/main" id="{0CA2A903-1DF6-AFA9-C48D-1D9E1577283E}"/>
              </a:ext>
            </a:extLst>
          </p:cNvPr>
          <p:cNvGrpSpPr/>
          <p:nvPr/>
        </p:nvGrpSpPr>
        <p:grpSpPr>
          <a:xfrm>
            <a:off x="1781137" y="4354981"/>
            <a:ext cx="707107" cy="1192101"/>
            <a:chOff x="1004781" y="3852121"/>
            <a:chExt cx="707107" cy="1192101"/>
          </a:xfrm>
        </p:grpSpPr>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75FA0219-AC65-0B80-09B4-072ABA1CD4C0}"/>
                    </a:ext>
                  </a:extLst>
                </p14:cNvPr>
                <p14:cNvContentPartPr/>
                <p14:nvPr/>
              </p14:nvContentPartPr>
              <p14:xfrm>
                <a:off x="1004781" y="3852121"/>
                <a:ext cx="688320" cy="1192101"/>
              </p14:xfrm>
            </p:contentPart>
          </mc:Choice>
          <mc:Fallback xmlns="">
            <p:pic>
              <p:nvPicPr>
                <p:cNvPr id="13" name="Ink 12">
                  <a:extLst>
                    <a:ext uri="{FF2B5EF4-FFF2-40B4-BE49-F238E27FC236}">
                      <a16:creationId xmlns:a16="http://schemas.microsoft.com/office/drawing/2014/main" id="{75FA0219-AC65-0B80-09B4-072ABA1CD4C0}"/>
                    </a:ext>
                  </a:extLst>
                </p:cNvPr>
                <p:cNvPicPr/>
                <p:nvPr/>
              </p:nvPicPr>
              <p:blipFill>
                <a:blip r:embed="rId8"/>
                <a:stretch>
                  <a:fillRect/>
                </a:stretch>
              </p:blipFill>
              <p:spPr>
                <a:xfrm>
                  <a:off x="950781" y="3744108"/>
                  <a:ext cx="795960" cy="1407767"/>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5EB17EDB-E39B-60DA-C5AE-54D350C3DDE9}"/>
                    </a:ext>
                  </a:extLst>
                </p14:cNvPr>
                <p14:cNvContentPartPr/>
                <p14:nvPr/>
              </p14:nvContentPartPr>
              <p14:xfrm>
                <a:off x="1046608" y="4404363"/>
                <a:ext cx="665280" cy="490320"/>
              </p14:xfrm>
            </p:contentPart>
          </mc:Choice>
          <mc:Fallback xmlns="">
            <p:pic>
              <p:nvPicPr>
                <p:cNvPr id="15" name="Ink 14">
                  <a:extLst>
                    <a:ext uri="{FF2B5EF4-FFF2-40B4-BE49-F238E27FC236}">
                      <a16:creationId xmlns:a16="http://schemas.microsoft.com/office/drawing/2014/main" id="{5EB17EDB-E39B-60DA-C5AE-54D350C3DDE9}"/>
                    </a:ext>
                  </a:extLst>
                </p:cNvPr>
                <p:cNvPicPr/>
                <p:nvPr/>
              </p:nvPicPr>
              <p:blipFill>
                <a:blip r:embed="rId10"/>
                <a:stretch>
                  <a:fillRect/>
                </a:stretch>
              </p:blipFill>
              <p:spPr>
                <a:xfrm>
                  <a:off x="992608" y="4296723"/>
                  <a:ext cx="772920" cy="705960"/>
                </a:xfrm>
                <a:prstGeom prst="rect">
                  <a:avLst/>
                </a:prstGeom>
              </p:spPr>
            </p:pic>
          </mc:Fallback>
        </mc:AlternateContent>
      </p:grpSp>
      <p:grpSp>
        <p:nvGrpSpPr>
          <p:cNvPr id="22" name="Group 21">
            <a:extLst>
              <a:ext uri="{FF2B5EF4-FFF2-40B4-BE49-F238E27FC236}">
                <a16:creationId xmlns:a16="http://schemas.microsoft.com/office/drawing/2014/main" id="{04A20C8D-E8FE-F223-A2CD-7CA63DC6DD25}"/>
              </a:ext>
            </a:extLst>
          </p:cNvPr>
          <p:cNvGrpSpPr/>
          <p:nvPr/>
        </p:nvGrpSpPr>
        <p:grpSpPr>
          <a:xfrm>
            <a:off x="1781137" y="5210336"/>
            <a:ext cx="1243080" cy="553545"/>
            <a:chOff x="1548478" y="5854967"/>
            <a:chExt cx="1243080" cy="553545"/>
          </a:xfrm>
        </p:grpSpPr>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6C63F254-695F-049A-2679-83EAF501D1F4}"/>
                    </a:ext>
                  </a:extLst>
                </p14:cNvPr>
                <p14:cNvContentPartPr/>
                <p14:nvPr/>
              </p14:nvContentPartPr>
              <p14:xfrm>
                <a:off x="1548478" y="5854967"/>
                <a:ext cx="1243080" cy="553545"/>
              </p14:xfrm>
            </p:contentPart>
          </mc:Choice>
          <mc:Fallback xmlns="">
            <p:pic>
              <p:nvPicPr>
                <p:cNvPr id="12" name="Ink 11">
                  <a:extLst>
                    <a:ext uri="{FF2B5EF4-FFF2-40B4-BE49-F238E27FC236}">
                      <a16:creationId xmlns:a16="http://schemas.microsoft.com/office/drawing/2014/main" id="{6C63F254-695F-049A-2679-83EAF501D1F4}"/>
                    </a:ext>
                  </a:extLst>
                </p:cNvPr>
                <p:cNvPicPr/>
                <p:nvPr/>
              </p:nvPicPr>
              <p:blipFill>
                <a:blip r:embed="rId12"/>
                <a:stretch>
                  <a:fillRect/>
                </a:stretch>
              </p:blipFill>
              <p:spPr>
                <a:xfrm>
                  <a:off x="1494838" y="5746923"/>
                  <a:ext cx="1350720" cy="769273"/>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4BC95577-5D42-D0BB-07E8-4EF86B3FB795}"/>
                    </a:ext>
                  </a:extLst>
                </p14:cNvPr>
                <p14:cNvContentPartPr/>
                <p14:nvPr/>
              </p14:nvContentPartPr>
              <p14:xfrm>
                <a:off x="1661848" y="6099603"/>
                <a:ext cx="1073160" cy="247680"/>
              </p14:xfrm>
            </p:contentPart>
          </mc:Choice>
          <mc:Fallback xmlns="">
            <p:pic>
              <p:nvPicPr>
                <p:cNvPr id="18" name="Ink 17">
                  <a:extLst>
                    <a:ext uri="{FF2B5EF4-FFF2-40B4-BE49-F238E27FC236}">
                      <a16:creationId xmlns:a16="http://schemas.microsoft.com/office/drawing/2014/main" id="{4BC95577-5D42-D0BB-07E8-4EF86B3FB795}"/>
                    </a:ext>
                  </a:extLst>
                </p:cNvPr>
                <p:cNvPicPr/>
                <p:nvPr/>
              </p:nvPicPr>
              <p:blipFill>
                <a:blip r:embed="rId14"/>
                <a:stretch>
                  <a:fillRect/>
                </a:stretch>
              </p:blipFill>
              <p:spPr>
                <a:xfrm>
                  <a:off x="1608208" y="5991963"/>
                  <a:ext cx="1180800" cy="463320"/>
                </a:xfrm>
                <a:prstGeom prst="rect">
                  <a:avLst/>
                </a:prstGeom>
              </p:spPr>
            </p:pic>
          </mc:Fallback>
        </mc:AlternateContent>
      </p:grpSp>
      <p:grpSp>
        <p:nvGrpSpPr>
          <p:cNvPr id="23" name="Group 22">
            <a:extLst>
              <a:ext uri="{FF2B5EF4-FFF2-40B4-BE49-F238E27FC236}">
                <a16:creationId xmlns:a16="http://schemas.microsoft.com/office/drawing/2014/main" id="{98799E64-C348-6D00-74A3-9CEBD5817709}"/>
              </a:ext>
            </a:extLst>
          </p:cNvPr>
          <p:cNvGrpSpPr/>
          <p:nvPr/>
        </p:nvGrpSpPr>
        <p:grpSpPr>
          <a:xfrm>
            <a:off x="3283873" y="5326721"/>
            <a:ext cx="912960" cy="392400"/>
            <a:chOff x="4038600" y="4796403"/>
            <a:chExt cx="912960" cy="392400"/>
          </a:xfrm>
        </p:grpSpPr>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09927F52-A465-8100-DCBD-4915C9708703}"/>
                    </a:ext>
                  </a:extLst>
                </p14:cNvPr>
                <p14:cNvContentPartPr/>
                <p14:nvPr/>
              </p14:nvContentPartPr>
              <p14:xfrm>
                <a:off x="4038600" y="4796403"/>
                <a:ext cx="912960" cy="392400"/>
              </p14:xfrm>
            </p:contentPart>
          </mc:Choice>
          <mc:Fallback xmlns="">
            <p:pic>
              <p:nvPicPr>
                <p:cNvPr id="10" name="Ink 9">
                  <a:extLst>
                    <a:ext uri="{FF2B5EF4-FFF2-40B4-BE49-F238E27FC236}">
                      <a16:creationId xmlns:a16="http://schemas.microsoft.com/office/drawing/2014/main" id="{09927F52-A465-8100-DCBD-4915C9708703}"/>
                    </a:ext>
                  </a:extLst>
                </p:cNvPr>
                <p:cNvPicPr/>
                <p:nvPr/>
              </p:nvPicPr>
              <p:blipFill>
                <a:blip r:embed="rId16"/>
                <a:stretch>
                  <a:fillRect/>
                </a:stretch>
              </p:blipFill>
              <p:spPr>
                <a:xfrm>
                  <a:off x="3984600" y="4688763"/>
                  <a:ext cx="1020600" cy="6080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EEDD3517-E3B1-4B13-22A4-2220E58A0FA7}"/>
                    </a:ext>
                  </a:extLst>
                </p14:cNvPr>
                <p14:cNvContentPartPr/>
                <p14:nvPr/>
              </p14:nvContentPartPr>
              <p14:xfrm>
                <a:off x="4762168" y="4992603"/>
                <a:ext cx="182520" cy="69480"/>
              </p14:xfrm>
            </p:contentPart>
          </mc:Choice>
          <mc:Fallback xmlns="">
            <p:pic>
              <p:nvPicPr>
                <p:cNvPr id="20" name="Ink 19">
                  <a:extLst>
                    <a:ext uri="{FF2B5EF4-FFF2-40B4-BE49-F238E27FC236}">
                      <a16:creationId xmlns:a16="http://schemas.microsoft.com/office/drawing/2014/main" id="{EEDD3517-E3B1-4B13-22A4-2220E58A0FA7}"/>
                    </a:ext>
                  </a:extLst>
                </p:cNvPr>
                <p:cNvPicPr/>
                <p:nvPr/>
              </p:nvPicPr>
              <p:blipFill>
                <a:blip r:embed="rId18"/>
                <a:stretch>
                  <a:fillRect/>
                </a:stretch>
              </p:blipFill>
              <p:spPr>
                <a:xfrm>
                  <a:off x="4708168" y="4884963"/>
                  <a:ext cx="290160" cy="285120"/>
                </a:xfrm>
                <a:prstGeom prst="rect">
                  <a:avLst/>
                </a:prstGeom>
              </p:spPr>
            </p:pic>
          </mc:Fallback>
        </mc:AlternateContent>
      </p:grpSp>
    </p:spTree>
    <p:extLst>
      <p:ext uri="{BB962C8B-B14F-4D97-AF65-F5344CB8AC3E}">
        <p14:creationId xmlns:p14="http://schemas.microsoft.com/office/powerpoint/2010/main" val="770903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cell phone">
            <a:extLst>
              <a:ext uri="{FF2B5EF4-FFF2-40B4-BE49-F238E27FC236}">
                <a16:creationId xmlns:a16="http://schemas.microsoft.com/office/drawing/2014/main" id="{FF929D44-4D33-69C0-7E1F-C2925DC64434}"/>
              </a:ext>
            </a:extLst>
          </p:cNvPr>
          <p:cNvPicPr>
            <a:picLocks noChangeAspect="1"/>
          </p:cNvPicPr>
          <p:nvPr/>
        </p:nvPicPr>
        <p:blipFill>
          <a:blip r:embed="rId3"/>
          <a:stretch>
            <a:fillRect/>
          </a:stretch>
        </p:blipFill>
        <p:spPr>
          <a:xfrm>
            <a:off x="0" y="181639"/>
            <a:ext cx="12192000" cy="6494721"/>
          </a:xfrm>
          <a:prstGeom prst="rect">
            <a:avLst/>
          </a:prstGeom>
        </p:spPr>
      </p:pic>
      <p:sp>
        <p:nvSpPr>
          <p:cNvPr id="2" name="Title 1">
            <a:extLst>
              <a:ext uri="{FF2B5EF4-FFF2-40B4-BE49-F238E27FC236}">
                <a16:creationId xmlns:a16="http://schemas.microsoft.com/office/drawing/2014/main" id="{33AF65A7-995A-9F45-891C-82D9B9D40801}"/>
              </a:ext>
            </a:extLst>
          </p:cNvPr>
          <p:cNvSpPr>
            <a:spLocks noGrp="1"/>
          </p:cNvSpPr>
          <p:nvPr>
            <p:ph type="title"/>
          </p:nvPr>
        </p:nvSpPr>
        <p:spPr>
          <a:xfrm>
            <a:off x="214449" y="2283961"/>
            <a:ext cx="7397146" cy="2810460"/>
          </a:xfrm>
        </p:spPr>
        <p:txBody>
          <a:bodyPr>
            <a:normAutofit fontScale="90000"/>
          </a:bodyPr>
          <a:lstStyle/>
          <a:p>
            <a:pPr algn="l"/>
            <a:r>
              <a:rPr lang="en-US" sz="8800" b="1" dirty="0">
                <a:solidFill>
                  <a:schemeClr val="accent2"/>
                </a:solidFill>
              </a:rPr>
              <a:t>Are </a:t>
            </a:r>
            <a:br>
              <a:rPr lang="en-US" sz="8800" b="1" dirty="0">
                <a:solidFill>
                  <a:schemeClr val="accent2"/>
                </a:solidFill>
              </a:rPr>
            </a:br>
            <a:r>
              <a:rPr lang="en-US" sz="8800" b="1" dirty="0">
                <a:solidFill>
                  <a:schemeClr val="accent2"/>
                </a:solidFill>
              </a:rPr>
              <a:t>they</a:t>
            </a:r>
            <a:br>
              <a:rPr lang="en-US" sz="8800" b="1" dirty="0">
                <a:solidFill>
                  <a:schemeClr val="accent2"/>
                </a:solidFill>
              </a:rPr>
            </a:br>
            <a:r>
              <a:rPr lang="en-US" sz="8800" b="1" dirty="0">
                <a:solidFill>
                  <a:schemeClr val="accent2"/>
                </a:solidFill>
              </a:rPr>
              <a:t>safe?</a:t>
            </a:r>
          </a:p>
        </p:txBody>
      </p:sp>
      <p:sp>
        <p:nvSpPr>
          <p:cNvPr id="13" name="Text Placeholder 5">
            <a:extLst>
              <a:ext uri="{FF2B5EF4-FFF2-40B4-BE49-F238E27FC236}">
                <a16:creationId xmlns:a16="http://schemas.microsoft.com/office/drawing/2014/main" id="{6118A1B7-08BA-6B43-BBA8-952377DF944D}"/>
              </a:ext>
            </a:extLst>
          </p:cNvPr>
          <p:cNvSpPr>
            <a:spLocks noGrp="1"/>
          </p:cNvSpPr>
          <p:nvPr>
            <p:ph type="body" sz="quarter" idx="13"/>
          </p:nvPr>
        </p:nvSpPr>
        <p:spPr>
          <a:xfrm>
            <a:off x="309439" y="136524"/>
            <a:ext cx="1364297" cy="1094521"/>
          </a:xfrm>
        </p:spPr>
        <p:txBody>
          <a:bodyPr/>
          <a:lstStyle/>
          <a:p>
            <a:r>
              <a:rPr lang="en-US" dirty="0"/>
              <a:t>“</a:t>
            </a:r>
          </a:p>
        </p:txBody>
      </p:sp>
      <p:sp>
        <p:nvSpPr>
          <p:cNvPr id="7" name="Text Placeholder 6">
            <a:extLst>
              <a:ext uri="{FF2B5EF4-FFF2-40B4-BE49-F238E27FC236}">
                <a16:creationId xmlns:a16="http://schemas.microsoft.com/office/drawing/2014/main" id="{E178654B-08C9-4C41-8BEC-DFB720245862}"/>
              </a:ext>
            </a:extLst>
          </p:cNvPr>
          <p:cNvSpPr>
            <a:spLocks noGrp="1"/>
          </p:cNvSpPr>
          <p:nvPr>
            <p:ph type="body" sz="quarter" idx="14"/>
          </p:nvPr>
        </p:nvSpPr>
        <p:spPr>
          <a:xfrm>
            <a:off x="918528" y="5599292"/>
            <a:ext cx="3511550" cy="679450"/>
          </a:xfrm>
        </p:spPr>
        <p:txBody>
          <a:bodyPr/>
          <a:lstStyle/>
          <a:p>
            <a:r>
              <a:rPr lang="en-US" dirty="0">
                <a:solidFill>
                  <a:schemeClr val="accent1">
                    <a:lumMod val="75000"/>
                  </a:schemeClr>
                </a:solidFill>
              </a:rPr>
              <a:t>Sandra Lane</a:t>
            </a:r>
          </a:p>
          <a:p>
            <a:endParaRPr lang="en-US" dirty="0">
              <a:solidFill>
                <a:schemeClr val="accent1">
                  <a:lumMod val="75000"/>
                </a:schemeClr>
              </a:solidFill>
            </a:endParaRPr>
          </a:p>
        </p:txBody>
      </p:sp>
      <p:sp>
        <p:nvSpPr>
          <p:cNvPr id="14" name="Text Placeholder 7">
            <a:extLst>
              <a:ext uri="{FF2B5EF4-FFF2-40B4-BE49-F238E27FC236}">
                <a16:creationId xmlns:a16="http://schemas.microsoft.com/office/drawing/2014/main" id="{A1F17760-D90A-AB46-A4E0-31B2684E3F5E}"/>
              </a:ext>
            </a:extLst>
          </p:cNvPr>
          <p:cNvSpPr>
            <a:spLocks noGrp="1"/>
          </p:cNvSpPr>
          <p:nvPr>
            <p:ph type="body" sz="quarter" idx="15"/>
          </p:nvPr>
        </p:nvSpPr>
        <p:spPr>
          <a:xfrm>
            <a:off x="2674303" y="3532174"/>
            <a:ext cx="1364297" cy="1094521"/>
          </a:xfrm>
        </p:spPr>
        <p:txBody>
          <a:bodyPr/>
          <a:lstStyle/>
          <a:p>
            <a:r>
              <a:rPr lang="en-US" dirty="0"/>
              <a:t>”</a:t>
            </a:r>
          </a:p>
        </p:txBody>
      </p:sp>
      <p:sp>
        <p:nvSpPr>
          <p:cNvPr id="3" name="Date Placeholder 2">
            <a:extLst>
              <a:ext uri="{FF2B5EF4-FFF2-40B4-BE49-F238E27FC236}">
                <a16:creationId xmlns:a16="http://schemas.microsoft.com/office/drawing/2014/main" id="{8D3F7063-A64B-CB42-8BBF-BF52424269A8}"/>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6E4EA976-8646-0143-BA18-8675E6FA5EB7}"/>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p:txBody>
          <a:bodyPr/>
          <a:lstStyle/>
          <a:p>
            <a:fld id="{294A09A9-5501-47C1-A89A-A340965A2BE2}" type="slidenum">
              <a:rPr lang="en-US" smtClean="0"/>
              <a:pPr/>
              <a:t>21</a:t>
            </a:fld>
            <a:endParaRPr lang="en-US" dirty="0"/>
          </a:p>
        </p:txBody>
      </p:sp>
    </p:spTree>
    <p:extLst>
      <p:ext uri="{BB962C8B-B14F-4D97-AF65-F5344CB8AC3E}">
        <p14:creationId xmlns:p14="http://schemas.microsoft.com/office/powerpoint/2010/main" val="2639983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D0B6389-2374-4677-B8BB-59410CCC32FD}"/>
              </a:ext>
            </a:extLst>
          </p:cNvPr>
          <p:cNvSpPr>
            <a:spLocks noGrp="1"/>
          </p:cNvSpPr>
          <p:nvPr>
            <p:ph type="title"/>
          </p:nvPr>
        </p:nvSpPr>
        <p:spPr>
          <a:xfrm>
            <a:off x="8842248" y="1481328"/>
            <a:ext cx="2926080" cy="2468880"/>
          </a:xfrm>
        </p:spPr>
        <p:txBody>
          <a:bodyPr vert="horz" lIns="91440" tIns="45720" rIns="91440" bIns="45720" rtlCol="0" anchor="b">
            <a:normAutofit/>
          </a:bodyPr>
          <a:lstStyle/>
          <a:p>
            <a:r>
              <a:rPr lang="en-US" sz="4000"/>
              <a:t>The Risks</a:t>
            </a:r>
          </a:p>
        </p:txBody>
      </p:sp>
      <p:sp>
        <p:nvSpPr>
          <p:cNvPr id="3" name="Date Placeholder 2">
            <a:extLst>
              <a:ext uri="{FF2B5EF4-FFF2-40B4-BE49-F238E27FC236}">
                <a16:creationId xmlns:a16="http://schemas.microsoft.com/office/drawing/2014/main" id="{3FE88D32-0135-7B4F-AD5F-EA1673D46765}"/>
              </a:ext>
            </a:extLst>
          </p:cNvPr>
          <p:cNvSpPr>
            <a:spLocks noGrp="1"/>
          </p:cNvSpPr>
          <p:nvPr>
            <p:ph type="dt" sz="half" idx="10"/>
          </p:nvPr>
        </p:nvSpPr>
        <p:spPr>
          <a:xfrm>
            <a:off x="804672" y="320040"/>
            <a:ext cx="3657600" cy="320040"/>
          </a:xfrm>
        </p:spPr>
        <p:txBody>
          <a:bodyPr vert="horz" lIns="91440" tIns="45720" rIns="91440" bIns="45720" rtlCol="0" anchor="ctr">
            <a:normAutofit/>
          </a:bodyPr>
          <a:lstStyle/>
          <a:p>
            <a:pPr>
              <a:spcAft>
                <a:spcPts val="600"/>
              </a:spcAft>
              <a:defRPr/>
            </a:pPr>
            <a:r>
              <a:rPr lang="en-US">
                <a:solidFill>
                  <a:schemeClr val="tx1">
                    <a:lumMod val="50000"/>
                    <a:lumOff val="50000"/>
                  </a:schemeClr>
                </a:solidFill>
                <a:latin typeface="Calibri" panose="020F0502020204030204"/>
              </a:rPr>
              <a:t>17 Jan 2023</a:t>
            </a:r>
          </a:p>
        </p:txBody>
      </p:sp>
      <p:sp>
        <p:nvSpPr>
          <p:cNvPr id="39"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Slide Number Placeholder 11">
            <a:extLst>
              <a:ext uri="{FF2B5EF4-FFF2-40B4-BE49-F238E27FC236}">
                <a16:creationId xmlns:a16="http://schemas.microsoft.com/office/drawing/2014/main" id="{6308D1AB-33EC-174A-AFF4-6B9718A863B4}"/>
              </a:ext>
            </a:extLst>
          </p:cNvPr>
          <p:cNvSpPr>
            <a:spLocks noGrp="1"/>
          </p:cNvSpPr>
          <p:nvPr>
            <p:ph type="sldNum" sz="quarter" idx="12"/>
          </p:nvPr>
        </p:nvSpPr>
        <p:spPr>
          <a:xfrm>
            <a:off x="10469880" y="320040"/>
            <a:ext cx="914400" cy="320040"/>
          </a:xfrm>
        </p:spPr>
        <p:txBody>
          <a:bodyPr vert="horz" lIns="91440" tIns="45720" rIns="91440" bIns="45720" rtlCol="0" anchor="ctr">
            <a:normAutofit/>
          </a:bodyPr>
          <a:lstStyle/>
          <a:p>
            <a:pPr>
              <a:spcAft>
                <a:spcPts val="600"/>
              </a:spcAft>
              <a:defRPr/>
            </a:pPr>
            <a:fld id="{294A09A9-5501-47C1-A89A-A340965A2BE2}" type="slidenum">
              <a:rPr lang="en-US">
                <a:solidFill>
                  <a:schemeClr val="tx1">
                    <a:lumMod val="50000"/>
                    <a:lumOff val="50000"/>
                  </a:schemeClr>
                </a:solidFill>
                <a:latin typeface="Calibri" panose="020F0502020204030204"/>
              </a:rPr>
              <a:pPr>
                <a:spcAft>
                  <a:spcPts val="600"/>
                </a:spcAft>
                <a:defRPr/>
              </a:pPr>
              <a:t>22</a:t>
            </a:fld>
            <a:endParaRPr lang="en-US">
              <a:solidFill>
                <a:schemeClr val="tx1">
                  <a:lumMod val="50000"/>
                  <a:lumOff val="50000"/>
                </a:schemeClr>
              </a:solidFill>
              <a:latin typeface="Calibri" panose="020F0502020204030204"/>
            </a:endParaRPr>
          </a:p>
        </p:txBody>
      </p:sp>
      <p:sp>
        <p:nvSpPr>
          <p:cNvPr id="43" name="Freeform: Shape 42">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5" name="Content Placeholder 14" descr="Person running fast to jump over precipice between two mountains">
            <a:extLst>
              <a:ext uri="{FF2B5EF4-FFF2-40B4-BE49-F238E27FC236}">
                <a16:creationId xmlns:a16="http://schemas.microsoft.com/office/drawing/2014/main" id="{0ECC43BE-5564-2589-1632-32DB2680E7E4}"/>
              </a:ext>
            </a:extLst>
          </p:cNvPr>
          <p:cNvPicPr>
            <a:picLocks noChangeAspect="1"/>
          </p:cNvPicPr>
          <p:nvPr/>
        </p:nvPicPr>
        <p:blipFill rotWithShape="1">
          <a:blip r:embed="rId3"/>
          <a:srcRect r="3029" b="-2"/>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11" name="Footer Placeholder 10">
            <a:extLst>
              <a:ext uri="{FF2B5EF4-FFF2-40B4-BE49-F238E27FC236}">
                <a16:creationId xmlns:a16="http://schemas.microsoft.com/office/drawing/2014/main" id="{EBF4ECF3-F211-3447-AF95-22487182EEF2}"/>
              </a:ext>
            </a:extLst>
          </p:cNvPr>
          <p:cNvSpPr>
            <a:spLocks noGrp="1"/>
          </p:cNvSpPr>
          <p:nvPr>
            <p:ph type="ftr" sz="quarter" idx="11"/>
          </p:nvPr>
        </p:nvSpPr>
        <p:spPr>
          <a:xfrm>
            <a:off x="804672" y="6227064"/>
            <a:ext cx="10588752" cy="320040"/>
          </a:xfrm>
        </p:spPr>
        <p:txBody>
          <a:bodyPr vert="horz" lIns="91440" tIns="45720" rIns="91440" bIns="45720" rtlCol="0" anchor="ctr">
            <a:normAutofit/>
          </a:bodyPr>
          <a:lstStyle/>
          <a:p>
            <a:pPr>
              <a:spcAft>
                <a:spcPts val="600"/>
              </a:spcAft>
              <a:defRPr/>
            </a:pPr>
            <a:r>
              <a:rPr lang="en-US" kern="1200">
                <a:solidFill>
                  <a:schemeClr val="tx1">
                    <a:lumMod val="50000"/>
                    <a:lumOff val="50000"/>
                  </a:schemeClr>
                </a:solidFill>
                <a:latin typeface="Calibri" panose="020F0502020204030204"/>
                <a:ea typeface="+mn-ea"/>
                <a:cs typeface="+mn-cs"/>
              </a:rPr>
              <a:t>QR Codes</a:t>
            </a:r>
          </a:p>
        </p:txBody>
      </p:sp>
    </p:spTree>
    <p:extLst>
      <p:ext uri="{BB962C8B-B14F-4D97-AF65-F5344CB8AC3E}">
        <p14:creationId xmlns:p14="http://schemas.microsoft.com/office/powerpoint/2010/main" val="70020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8D3F7063-A64B-CB42-8BBF-BF52424269A8}"/>
              </a:ext>
            </a:extLst>
          </p:cNvPr>
          <p:cNvSpPr>
            <a:spLocks noGrp="1"/>
          </p:cNvSpPr>
          <p:nvPr>
            <p:ph type="dt" sz="half" idx="10"/>
          </p:nvPr>
        </p:nvSpPr>
        <p:spPr/>
        <p:txBody>
          <a:bodyPr/>
          <a:lstStyle/>
          <a:p>
            <a:r>
              <a:rPr lang="en-US"/>
              <a:t>17 Jan 2023</a:t>
            </a:r>
            <a:endParaRPr lang="en-US" dirty="0"/>
          </a:p>
        </p:txBody>
      </p:sp>
      <p:sp>
        <p:nvSpPr>
          <p:cNvPr id="4" name="Footer Placeholder 3">
            <a:extLst>
              <a:ext uri="{FF2B5EF4-FFF2-40B4-BE49-F238E27FC236}">
                <a16:creationId xmlns:a16="http://schemas.microsoft.com/office/drawing/2014/main" id="{6E4EA976-8646-0143-BA18-8675E6FA5EB7}"/>
              </a:ext>
            </a:extLst>
          </p:cNvPr>
          <p:cNvSpPr>
            <a:spLocks noGrp="1"/>
          </p:cNvSpPr>
          <p:nvPr>
            <p:ph type="ftr" sz="quarter" idx="11"/>
          </p:nvPr>
        </p:nvSpPr>
        <p:spPr/>
        <p:txBody>
          <a:bodyPr/>
          <a:lstStyle/>
          <a:p>
            <a:r>
              <a:rPr lang="en-US"/>
              <a:t>QR Codes</a:t>
            </a:r>
            <a:endParaRPr lang="en-US" dirty="0"/>
          </a:p>
        </p:txBody>
      </p:sp>
      <p:sp>
        <p:nvSpPr>
          <p:cNvPr id="5" name="Slide Number Placeholder 4">
            <a:extLst>
              <a:ext uri="{FF2B5EF4-FFF2-40B4-BE49-F238E27FC236}">
                <a16:creationId xmlns:a16="http://schemas.microsoft.com/office/drawing/2014/main" id="{7003A5E2-8F37-D546-BCD9-24A2037BB54D}"/>
              </a:ext>
            </a:extLst>
          </p:cNvPr>
          <p:cNvSpPr>
            <a:spLocks noGrp="1"/>
          </p:cNvSpPr>
          <p:nvPr>
            <p:ph type="sldNum" sz="quarter" idx="12"/>
          </p:nvPr>
        </p:nvSpPr>
        <p:spPr/>
        <p:txBody>
          <a:bodyPr/>
          <a:lstStyle/>
          <a:p>
            <a:fld id="{294A09A9-5501-47C1-A89A-A340965A2BE2}" type="slidenum">
              <a:rPr lang="en-US" smtClean="0"/>
              <a:pPr/>
              <a:t>23</a:t>
            </a:fld>
            <a:endParaRPr lang="en-US" dirty="0"/>
          </a:p>
        </p:txBody>
      </p:sp>
      <p:sp>
        <p:nvSpPr>
          <p:cNvPr id="8" name="Text Placeholder 7">
            <a:extLst>
              <a:ext uri="{FF2B5EF4-FFF2-40B4-BE49-F238E27FC236}">
                <a16:creationId xmlns:a16="http://schemas.microsoft.com/office/drawing/2014/main" id="{DAF18E51-2AF3-AB47-5A69-A8199F72467F}"/>
              </a:ext>
            </a:extLst>
          </p:cNvPr>
          <p:cNvSpPr>
            <a:spLocks noGrp="1"/>
          </p:cNvSpPr>
          <p:nvPr>
            <p:ph type="body" sz="quarter" idx="14"/>
          </p:nvPr>
        </p:nvSpPr>
        <p:spPr>
          <a:xfrm>
            <a:off x="1328506" y="1282392"/>
            <a:ext cx="9934226" cy="3691052"/>
          </a:xfrm>
        </p:spPr>
        <p:txBody>
          <a:bodyPr/>
          <a:lstStyle/>
          <a:p>
            <a:pPr algn="l"/>
            <a:r>
              <a:rPr lang="en-GB" sz="3200" dirty="0"/>
              <a:t>You could be sent to a fake website</a:t>
            </a:r>
          </a:p>
          <a:p>
            <a:pPr algn="l"/>
            <a:r>
              <a:rPr lang="en-GB" sz="3200" dirty="0"/>
              <a:t>Stickers over a legitimate QR Code – Parking Meters</a:t>
            </a:r>
          </a:p>
          <a:p>
            <a:pPr algn="l"/>
            <a:r>
              <a:rPr lang="en-GB" sz="3200" dirty="0"/>
              <a:t>Malicious websites – “drive by”</a:t>
            </a:r>
          </a:p>
          <a:p>
            <a:pPr algn="l"/>
            <a:r>
              <a:rPr lang="en-GB" sz="3200" dirty="0"/>
              <a:t>Russian phones sent premium rate texts.</a:t>
            </a:r>
          </a:p>
          <a:p>
            <a:pPr algn="l"/>
            <a:br>
              <a:rPr lang="en-GB" sz="3200" dirty="0"/>
            </a:br>
            <a:r>
              <a:rPr lang="en-GB" sz="3200" dirty="0"/>
              <a:t>QR Codes do not collect personal information.</a:t>
            </a:r>
          </a:p>
          <a:p>
            <a:pPr algn="l"/>
            <a:r>
              <a:rPr lang="en-GB" sz="3200" dirty="0"/>
              <a:t>Dynamic codes do collect data – but not personal</a:t>
            </a:r>
          </a:p>
        </p:txBody>
      </p:sp>
      <p:sp>
        <p:nvSpPr>
          <p:cNvPr id="9" name="TextBox 8">
            <a:extLst>
              <a:ext uri="{FF2B5EF4-FFF2-40B4-BE49-F238E27FC236}">
                <a16:creationId xmlns:a16="http://schemas.microsoft.com/office/drawing/2014/main" id="{C953BE6D-B39A-1DFB-6E08-BE8ECEBE2704}"/>
              </a:ext>
            </a:extLst>
          </p:cNvPr>
          <p:cNvSpPr txBox="1"/>
          <p:nvPr/>
        </p:nvSpPr>
        <p:spPr>
          <a:xfrm>
            <a:off x="1228147" y="510275"/>
            <a:ext cx="5038838" cy="707886"/>
          </a:xfrm>
          <a:prstGeom prst="rect">
            <a:avLst/>
          </a:prstGeom>
          <a:noFill/>
        </p:spPr>
        <p:txBody>
          <a:bodyPr wrap="square" rtlCol="0">
            <a:spAutoFit/>
          </a:bodyPr>
          <a:lstStyle/>
          <a:p>
            <a:r>
              <a:rPr lang="en-GB" sz="4000" dirty="0">
                <a:solidFill>
                  <a:schemeClr val="accent2"/>
                </a:solidFill>
              </a:rPr>
              <a:t>The Risks</a:t>
            </a:r>
          </a:p>
        </p:txBody>
      </p:sp>
      <p:sp>
        <p:nvSpPr>
          <p:cNvPr id="10" name="Text Placeholder 7">
            <a:extLst>
              <a:ext uri="{FF2B5EF4-FFF2-40B4-BE49-F238E27FC236}">
                <a16:creationId xmlns:a16="http://schemas.microsoft.com/office/drawing/2014/main" id="{807539B0-C291-C047-B610-303D786D5DBA}"/>
              </a:ext>
            </a:extLst>
          </p:cNvPr>
          <p:cNvSpPr txBox="1">
            <a:spLocks/>
          </p:cNvSpPr>
          <p:nvPr/>
        </p:nvSpPr>
        <p:spPr>
          <a:xfrm>
            <a:off x="1328506" y="5185318"/>
            <a:ext cx="10502938" cy="802888"/>
          </a:xfrm>
          <a:prstGeom prst="rect">
            <a:avLst/>
          </a:prstGeom>
        </p:spPr>
        <p:txBody>
          <a:bodyPr vert="horz" lIns="91440" tIns="45720" rIns="91440" bIns="45720" rtlCol="0">
            <a:noAutofit/>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457200" indent="0" algn="r" defTabSz="914400" rtl="0" eaLnBrk="1" latinLnBrk="0" hangingPunct="1">
              <a:lnSpc>
                <a:spcPct val="90000"/>
              </a:lnSpc>
              <a:spcBef>
                <a:spcPts val="500"/>
              </a:spcBef>
              <a:buFont typeface="Arial" panose="020B0604020202020204" pitchFamily="34" charset="0"/>
              <a:buNone/>
              <a:defRPr sz="1800" kern="1200">
                <a:solidFill>
                  <a:schemeClr val="bg1"/>
                </a:solidFill>
                <a:latin typeface="Tenorite" pitchFamily="2" charset="0"/>
                <a:ea typeface="+mn-ea"/>
                <a:cs typeface="+mn-cs"/>
              </a:defRPr>
            </a:lvl2pPr>
            <a:lvl3pPr marL="914400" indent="0" algn="r" defTabSz="914400" rtl="0" eaLnBrk="1" latinLnBrk="0" hangingPunct="1">
              <a:lnSpc>
                <a:spcPct val="90000"/>
              </a:lnSpc>
              <a:spcBef>
                <a:spcPts val="500"/>
              </a:spcBef>
              <a:buFont typeface="Arial" panose="020B0604020202020204" pitchFamily="34" charset="0"/>
              <a:buNone/>
              <a:defRPr sz="1600" kern="1200">
                <a:solidFill>
                  <a:schemeClr val="bg1"/>
                </a:solidFill>
                <a:latin typeface="Tenorite" pitchFamily="2" charset="0"/>
                <a:ea typeface="+mn-ea"/>
                <a:cs typeface="+mn-cs"/>
              </a:defRPr>
            </a:lvl3pPr>
            <a:lvl4pPr marL="13716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4pPr>
            <a:lvl5pPr marL="1828800" indent="0" algn="r" defTabSz="914400" rtl="0" eaLnBrk="1" latinLnBrk="0" hangingPunct="1">
              <a:lnSpc>
                <a:spcPct val="90000"/>
              </a:lnSpc>
              <a:spcBef>
                <a:spcPts val="500"/>
              </a:spcBef>
              <a:buFont typeface="Arial" panose="020B0604020202020204" pitchFamily="34" charset="0"/>
              <a:buNone/>
              <a:defRPr sz="1400" kern="1200">
                <a:solidFill>
                  <a:schemeClr val="bg1"/>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sz="3200" dirty="0">
                <a:solidFill>
                  <a:schemeClr val="accent2"/>
                </a:solidFill>
              </a:rPr>
              <a:t>Use a scanner that checks codes first. ie </a:t>
            </a:r>
            <a:r>
              <a:rPr lang="en-US" sz="3200" dirty="0">
                <a:solidFill>
                  <a:schemeClr val="accent2"/>
                </a:solidFill>
              </a:rPr>
              <a:t>Kaspersky QR Scanner </a:t>
            </a:r>
            <a:endParaRPr lang="en-GB" sz="3200" dirty="0">
              <a:solidFill>
                <a:schemeClr val="accent2"/>
              </a:solidFill>
            </a:endParaRPr>
          </a:p>
        </p:txBody>
      </p:sp>
    </p:spTree>
    <p:extLst>
      <p:ext uri="{BB962C8B-B14F-4D97-AF65-F5344CB8AC3E}">
        <p14:creationId xmlns:p14="http://schemas.microsoft.com/office/powerpoint/2010/main" val="135722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3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75202033-17DD-3E4F-BB90-ADC6A1F0C66F}"/>
              </a:ext>
            </a:extLst>
          </p:cNvPr>
          <p:cNvSpPr>
            <a:spLocks noGrp="1"/>
          </p:cNvSpPr>
          <p:nvPr>
            <p:ph type="dt" sz="half" idx="2"/>
          </p:nvPr>
        </p:nvSpPr>
        <p:spPr>
          <a:xfrm>
            <a:off x="838200" y="6356350"/>
            <a:ext cx="2743200" cy="365125"/>
          </a:xfrm>
        </p:spPr>
        <p:txBody>
          <a:bodyPr>
            <a:normAutofit/>
          </a:bodyPr>
          <a:lstStyle/>
          <a:p>
            <a:pPr>
              <a:spcAft>
                <a:spcPts val="600"/>
              </a:spcAft>
            </a:pPr>
            <a:r>
              <a:rPr lang="en-US"/>
              <a:t>17 Jan 2023</a:t>
            </a:r>
          </a:p>
        </p:txBody>
      </p:sp>
      <p:pic>
        <p:nvPicPr>
          <p:cNvPr id="27" name="Content Placeholder 26" descr="A picture containing person, outdoor&#10;&#10;Description automatically generated">
            <a:extLst>
              <a:ext uri="{FF2B5EF4-FFF2-40B4-BE49-F238E27FC236}">
                <a16:creationId xmlns:a16="http://schemas.microsoft.com/office/drawing/2014/main" id="{483D2DF4-6916-58F3-13EA-D8765652BC9E}"/>
              </a:ext>
            </a:extLst>
          </p:cNvPr>
          <p:cNvPicPr>
            <a:picLocks noChangeAspect="1"/>
          </p:cNvPicPr>
          <p:nvPr/>
        </p:nvPicPr>
        <p:blipFill rotWithShape="1">
          <a:blip r:embed="rId3"/>
          <a:srcRect l="4398" r="28649" b="-1"/>
          <a:stretch/>
        </p:blipFill>
        <p:spPr>
          <a:xfrm>
            <a:off x="5008682" y="10"/>
            <a:ext cx="718179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Footer Placeholder 6">
            <a:extLst>
              <a:ext uri="{FF2B5EF4-FFF2-40B4-BE49-F238E27FC236}">
                <a16:creationId xmlns:a16="http://schemas.microsoft.com/office/drawing/2014/main" id="{B42ACFC2-B54A-8244-B5D9-4B1EC2EED59D}"/>
              </a:ext>
            </a:extLst>
          </p:cNvPr>
          <p:cNvSpPr>
            <a:spLocks noGrp="1"/>
          </p:cNvSpPr>
          <p:nvPr>
            <p:ph type="ftr" sz="quarter" idx="3"/>
          </p:nvPr>
        </p:nvSpPr>
        <p:spPr>
          <a:xfrm>
            <a:off x="6248400" y="6356350"/>
            <a:ext cx="4114800" cy="365125"/>
          </a:xfrm>
        </p:spPr>
        <p:txBody>
          <a:bodyPr>
            <a:normAutofit/>
          </a:bodyPr>
          <a:lstStyle/>
          <a:p>
            <a:pPr algn="l">
              <a:spcAft>
                <a:spcPts val="600"/>
              </a:spcAft>
            </a:pPr>
            <a:r>
              <a:rPr lang="en-US">
                <a:solidFill>
                  <a:srgbClr val="FFFFFF"/>
                </a:solidFill>
              </a:rPr>
              <a:t>QR Codes</a:t>
            </a:r>
          </a:p>
        </p:txBody>
      </p:sp>
      <p:sp>
        <p:nvSpPr>
          <p:cNvPr id="8" name="Slide Number Placeholder 7">
            <a:extLst>
              <a:ext uri="{FF2B5EF4-FFF2-40B4-BE49-F238E27FC236}">
                <a16:creationId xmlns:a16="http://schemas.microsoft.com/office/drawing/2014/main" id="{B609FC03-B5BE-D846-993A-8E351C9509F3}"/>
              </a:ext>
            </a:extLst>
          </p:cNvPr>
          <p:cNvSpPr>
            <a:spLocks noGrp="1"/>
          </p:cNvSpPr>
          <p:nvPr>
            <p:ph type="sldNum" sz="quarter" idx="4"/>
          </p:nvPr>
        </p:nvSpPr>
        <p:spPr>
          <a:xfrm>
            <a:off x="10439400" y="6356350"/>
            <a:ext cx="914400" cy="365125"/>
          </a:xfrm>
        </p:spPr>
        <p:txBody>
          <a:bodyPr>
            <a:normAutofit/>
          </a:bodyPr>
          <a:lstStyle/>
          <a:p>
            <a:pPr>
              <a:spcAft>
                <a:spcPts val="600"/>
              </a:spcAft>
            </a:pPr>
            <a:fld id="{294A09A9-5501-47C1-A89A-A340965A2BE2}" type="slidenum">
              <a:rPr lang="en-US">
                <a:solidFill>
                  <a:srgbClr val="FFFFFF"/>
                </a:solidFill>
              </a:rPr>
              <a:pPr>
                <a:spcAft>
                  <a:spcPts val="600"/>
                </a:spcAft>
              </a:pPr>
              <a:t>24</a:t>
            </a:fld>
            <a:endParaRPr lang="en-US">
              <a:solidFill>
                <a:srgbClr val="FFFFFF"/>
              </a:solidFill>
            </a:endParaRPr>
          </a:p>
        </p:txBody>
      </p:sp>
      <p:pic>
        <p:nvPicPr>
          <p:cNvPr id="29" name="Picture 28" descr="Businesswoman holding sign">
            <a:extLst>
              <a:ext uri="{FF2B5EF4-FFF2-40B4-BE49-F238E27FC236}">
                <a16:creationId xmlns:a16="http://schemas.microsoft.com/office/drawing/2014/main" id="{735D3C33-D3B2-36D2-CA3C-5BD124FEA131}"/>
              </a:ext>
            </a:extLst>
          </p:cNvPr>
          <p:cNvPicPr>
            <a:picLocks noChangeAspect="1"/>
          </p:cNvPicPr>
          <p:nvPr/>
        </p:nvPicPr>
        <p:blipFill>
          <a:blip r:embed="rId4"/>
          <a:stretch>
            <a:fillRect/>
          </a:stretch>
        </p:blipFill>
        <p:spPr>
          <a:xfrm>
            <a:off x="431085" y="0"/>
            <a:ext cx="4577597" cy="6858000"/>
          </a:xfrm>
          <a:prstGeom prst="rect">
            <a:avLst/>
          </a:prstGeom>
        </p:spPr>
      </p:pic>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831660D8-8D45-65A4-49DF-8D5249E432C1}"/>
                  </a:ext>
                </a:extLst>
              </p14:cNvPr>
              <p14:cNvContentPartPr/>
              <p14:nvPr/>
            </p14:nvContentPartPr>
            <p14:xfrm>
              <a:off x="1627859" y="1226283"/>
              <a:ext cx="360" cy="360"/>
            </p14:xfrm>
          </p:contentPart>
        </mc:Choice>
        <mc:Fallback xmlns="">
          <p:pic>
            <p:nvPicPr>
              <p:cNvPr id="30" name="Ink 29">
                <a:extLst>
                  <a:ext uri="{FF2B5EF4-FFF2-40B4-BE49-F238E27FC236}">
                    <a16:creationId xmlns:a16="http://schemas.microsoft.com/office/drawing/2014/main" id="{831660D8-8D45-65A4-49DF-8D5249E432C1}"/>
                  </a:ext>
                </a:extLst>
              </p:cNvPr>
              <p:cNvPicPr/>
              <p:nvPr/>
            </p:nvPicPr>
            <p:blipFill>
              <a:blip r:embed="rId6"/>
              <a:stretch>
                <a:fillRect/>
              </a:stretch>
            </p:blipFill>
            <p:spPr>
              <a:xfrm>
                <a:off x="1619219" y="1217283"/>
                <a:ext cx="18000" cy="18000"/>
              </a:xfrm>
              <a:prstGeom prst="rect">
                <a:avLst/>
              </a:prstGeom>
            </p:spPr>
          </p:pic>
        </mc:Fallback>
      </mc:AlternateContent>
      <p:sp>
        <p:nvSpPr>
          <p:cNvPr id="51" name="Rectangle 50">
            <a:extLst>
              <a:ext uri="{FF2B5EF4-FFF2-40B4-BE49-F238E27FC236}">
                <a16:creationId xmlns:a16="http://schemas.microsoft.com/office/drawing/2014/main" id="{8957EC13-8B91-C4B2-5A5D-F75836243657}"/>
              </a:ext>
            </a:extLst>
          </p:cNvPr>
          <p:cNvSpPr/>
          <p:nvPr/>
        </p:nvSpPr>
        <p:spPr>
          <a:xfrm rot="21429694">
            <a:off x="1670703" y="1179562"/>
            <a:ext cx="3234676" cy="2156937"/>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2BAFFD27-8BC0-2E45-5E47-093207F676D0}"/>
              </a:ext>
            </a:extLst>
          </p:cNvPr>
          <p:cNvSpPr txBox="1"/>
          <p:nvPr/>
        </p:nvSpPr>
        <p:spPr>
          <a:xfrm rot="21407320">
            <a:off x="1996114" y="1357652"/>
            <a:ext cx="2583854" cy="1200329"/>
          </a:xfrm>
          <a:prstGeom prst="rect">
            <a:avLst/>
          </a:prstGeom>
          <a:noFill/>
        </p:spPr>
        <p:txBody>
          <a:bodyPr wrap="square" rtlCol="0">
            <a:spAutoFit/>
          </a:bodyPr>
          <a:lstStyle/>
          <a:p>
            <a:r>
              <a:rPr lang="en-GB" sz="3600" dirty="0"/>
              <a:t>Any questions?</a:t>
            </a:r>
          </a:p>
        </p:txBody>
      </p:sp>
      <mc:AlternateContent xmlns:mc="http://schemas.openxmlformats.org/markup-compatibility/2006" xmlns:p14="http://schemas.microsoft.com/office/powerpoint/2010/main">
        <mc:Choice Requires="p14">
          <p:contentPart p14:bwMode="auto" r:id="rId7">
            <p14:nvContentPartPr>
              <p14:cNvPr id="54" name="Ink 53">
                <a:extLst>
                  <a:ext uri="{FF2B5EF4-FFF2-40B4-BE49-F238E27FC236}">
                    <a16:creationId xmlns:a16="http://schemas.microsoft.com/office/drawing/2014/main" id="{4736919A-D8F3-4A40-6F69-1BFAB706A6D2}"/>
                  </a:ext>
                </a:extLst>
              </p14:cNvPr>
              <p14:cNvContentPartPr/>
              <p14:nvPr/>
            </p14:nvContentPartPr>
            <p14:xfrm>
              <a:off x="2173680" y="2921523"/>
              <a:ext cx="1985760" cy="186120"/>
            </p14:xfrm>
          </p:contentPart>
        </mc:Choice>
        <mc:Fallback xmlns="">
          <p:pic>
            <p:nvPicPr>
              <p:cNvPr id="54" name="Ink 53">
                <a:extLst>
                  <a:ext uri="{FF2B5EF4-FFF2-40B4-BE49-F238E27FC236}">
                    <a16:creationId xmlns:a16="http://schemas.microsoft.com/office/drawing/2014/main" id="{4736919A-D8F3-4A40-6F69-1BFAB706A6D2}"/>
                  </a:ext>
                </a:extLst>
              </p:cNvPr>
              <p:cNvPicPr/>
              <p:nvPr/>
            </p:nvPicPr>
            <p:blipFill>
              <a:blip r:embed="rId8"/>
              <a:stretch>
                <a:fillRect/>
              </a:stretch>
            </p:blipFill>
            <p:spPr>
              <a:xfrm>
                <a:off x="2120040" y="2813883"/>
                <a:ext cx="2093400" cy="401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5" name="Ink 54">
                <a:extLst>
                  <a:ext uri="{FF2B5EF4-FFF2-40B4-BE49-F238E27FC236}">
                    <a16:creationId xmlns:a16="http://schemas.microsoft.com/office/drawing/2014/main" id="{362FD466-1E4F-3AEF-9716-435A0199551E}"/>
                  </a:ext>
                </a:extLst>
              </p14:cNvPr>
              <p14:cNvContentPartPr/>
              <p14:nvPr/>
            </p14:nvContentPartPr>
            <p14:xfrm>
              <a:off x="2631240" y="3050763"/>
              <a:ext cx="360" cy="5040"/>
            </p14:xfrm>
          </p:contentPart>
        </mc:Choice>
        <mc:Fallback xmlns="">
          <p:pic>
            <p:nvPicPr>
              <p:cNvPr id="55" name="Ink 54">
                <a:extLst>
                  <a:ext uri="{FF2B5EF4-FFF2-40B4-BE49-F238E27FC236}">
                    <a16:creationId xmlns:a16="http://schemas.microsoft.com/office/drawing/2014/main" id="{362FD466-1E4F-3AEF-9716-435A0199551E}"/>
                  </a:ext>
                </a:extLst>
              </p:cNvPr>
              <p:cNvPicPr/>
              <p:nvPr/>
            </p:nvPicPr>
            <p:blipFill>
              <a:blip r:embed="rId10"/>
              <a:stretch>
                <a:fillRect/>
              </a:stretch>
            </p:blipFill>
            <p:spPr>
              <a:xfrm>
                <a:off x="2577600" y="2943123"/>
                <a:ext cx="108000" cy="220680"/>
              </a:xfrm>
              <a:prstGeom prst="rect">
                <a:avLst/>
              </a:prstGeom>
            </p:spPr>
          </p:pic>
        </mc:Fallback>
      </mc:AlternateContent>
    </p:spTree>
    <p:extLst>
      <p:ext uri="{BB962C8B-B14F-4D97-AF65-F5344CB8AC3E}">
        <p14:creationId xmlns:p14="http://schemas.microsoft.com/office/powerpoint/2010/main" val="3381756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a:off x="3824869" y="1043780"/>
            <a:ext cx="1460810" cy="4174991"/>
          </a:xfrm>
        </p:spPr>
        <p:txBody>
          <a:bodyPr/>
          <a:lstStyle/>
          <a:p>
            <a:pPr algn="ctr"/>
            <a:r>
              <a:rPr lang="en-US" dirty="0"/>
              <a:t>Try it</a:t>
            </a:r>
            <a:br>
              <a:rPr lang="en-US" dirty="0"/>
            </a:br>
            <a:br>
              <a:rPr lang="en-US" dirty="0"/>
            </a:br>
            <a:br>
              <a:rPr lang="en-US" dirty="0"/>
            </a:br>
            <a:br>
              <a:rPr lang="en-US" dirty="0"/>
            </a:br>
            <a:r>
              <a:rPr lang="en-US" dirty="0"/>
              <a:t>Scan </a:t>
            </a:r>
            <a:br>
              <a:rPr lang="en-US" dirty="0"/>
            </a:br>
            <a:r>
              <a:rPr lang="en-US" dirty="0"/>
              <a:t>me!</a:t>
            </a:r>
          </a:p>
        </p:txBody>
      </p:sp>
      <p:sp>
        <p:nvSpPr>
          <p:cNvPr id="3" name="Date Placeholder 2">
            <a:extLst>
              <a:ext uri="{FF2B5EF4-FFF2-40B4-BE49-F238E27FC236}">
                <a16:creationId xmlns:a16="http://schemas.microsoft.com/office/drawing/2014/main" id="{75202033-17DD-3E4F-BB90-ADC6A1F0C66F}"/>
              </a:ext>
            </a:extLst>
          </p:cNvPr>
          <p:cNvSpPr>
            <a:spLocks noGrp="1"/>
          </p:cNvSpPr>
          <p:nvPr>
            <p:ph type="dt" sz="half" idx="2"/>
          </p:nvPr>
        </p:nvSpPr>
        <p:spPr/>
        <p:txBody>
          <a:bodyPr/>
          <a:lstStyle/>
          <a:p>
            <a:r>
              <a:rPr lang="en-US"/>
              <a:t>17 Jan 2023</a:t>
            </a:r>
            <a:endParaRPr lang="en-US" dirty="0"/>
          </a:p>
        </p:txBody>
      </p:sp>
      <p:sp>
        <p:nvSpPr>
          <p:cNvPr id="7" name="Footer Placeholder 6">
            <a:extLst>
              <a:ext uri="{FF2B5EF4-FFF2-40B4-BE49-F238E27FC236}">
                <a16:creationId xmlns:a16="http://schemas.microsoft.com/office/drawing/2014/main" id="{B42ACFC2-B54A-8244-B5D9-4B1EC2EED59D}"/>
              </a:ext>
            </a:extLst>
          </p:cNvPr>
          <p:cNvSpPr>
            <a:spLocks noGrp="1"/>
          </p:cNvSpPr>
          <p:nvPr>
            <p:ph type="ftr" sz="quarter" idx="3"/>
          </p:nvPr>
        </p:nvSpPr>
        <p:spPr/>
        <p:txBody>
          <a:bodyPr/>
          <a:lstStyle/>
          <a:p>
            <a:r>
              <a:rPr lang="en-US"/>
              <a:t>QR Codes</a:t>
            </a:r>
            <a:endParaRPr lang="en-US" dirty="0"/>
          </a:p>
        </p:txBody>
      </p:sp>
      <p:sp>
        <p:nvSpPr>
          <p:cNvPr id="8" name="Slide Number Placeholder 7">
            <a:extLst>
              <a:ext uri="{FF2B5EF4-FFF2-40B4-BE49-F238E27FC236}">
                <a16:creationId xmlns:a16="http://schemas.microsoft.com/office/drawing/2014/main" id="{B609FC03-B5BE-D846-993A-8E351C9509F3}"/>
              </a:ext>
            </a:extLst>
          </p:cNvPr>
          <p:cNvSpPr>
            <a:spLocks noGrp="1"/>
          </p:cNvSpPr>
          <p:nvPr>
            <p:ph type="sldNum" sz="quarter" idx="4"/>
          </p:nvPr>
        </p:nvSpPr>
        <p:spPr/>
        <p:txBody>
          <a:bodyPr/>
          <a:lstStyle/>
          <a:p>
            <a:fld id="{294A09A9-5501-47C1-A89A-A340965A2BE2}" type="slidenum">
              <a:rPr lang="en-US" smtClean="0"/>
              <a:pPr/>
              <a:t>25</a:t>
            </a:fld>
            <a:endParaRPr lang="en-US" dirty="0"/>
          </a:p>
        </p:txBody>
      </p:sp>
      <p:pic>
        <p:nvPicPr>
          <p:cNvPr id="21" name="Content Placeholder 20" descr="Businesswoman sitting">
            <a:extLst>
              <a:ext uri="{FF2B5EF4-FFF2-40B4-BE49-F238E27FC236}">
                <a16:creationId xmlns:a16="http://schemas.microsoft.com/office/drawing/2014/main" id="{7E5D5BFC-0F83-0B5C-650D-8556CFE851AE}"/>
              </a:ext>
            </a:extLst>
          </p:cNvPr>
          <p:cNvPicPr>
            <a:picLocks noGrp="1" noChangeAspect="1"/>
          </p:cNvPicPr>
          <p:nvPr>
            <p:ph idx="12"/>
          </p:nvPr>
        </p:nvPicPr>
        <p:blipFill>
          <a:blip r:embed="rId3"/>
          <a:stretch>
            <a:fillRect/>
          </a:stretch>
        </p:blipFill>
        <p:spPr>
          <a:xfrm>
            <a:off x="681886" y="459509"/>
            <a:ext cx="2932455" cy="5361569"/>
          </a:xfrm>
        </p:spPr>
      </p:pic>
      <p:pic>
        <p:nvPicPr>
          <p:cNvPr id="27" name="Picture 26" descr="Qr code&#10;&#10;Description automatically generated">
            <a:extLst>
              <a:ext uri="{FF2B5EF4-FFF2-40B4-BE49-F238E27FC236}">
                <a16:creationId xmlns:a16="http://schemas.microsoft.com/office/drawing/2014/main" id="{3C8623EC-CB17-AC55-993E-8264F8B8456B}"/>
              </a:ext>
            </a:extLst>
          </p:cNvPr>
          <p:cNvPicPr>
            <a:picLocks noChangeAspect="1"/>
          </p:cNvPicPr>
          <p:nvPr/>
        </p:nvPicPr>
        <p:blipFill>
          <a:blip r:embed="rId4"/>
          <a:stretch>
            <a:fillRect/>
          </a:stretch>
        </p:blipFill>
        <p:spPr>
          <a:xfrm>
            <a:off x="5525551" y="1043781"/>
            <a:ext cx="4934293" cy="4939824"/>
          </a:xfrm>
          <a:prstGeom prst="rect">
            <a:avLst/>
          </a:prstGeom>
          <a:ln w="19050">
            <a:solidFill>
              <a:schemeClr val="accent1">
                <a:lumMod val="50000"/>
              </a:schemeClr>
            </a:solidFill>
          </a:ln>
        </p:spPr>
      </p:pic>
    </p:spTree>
    <p:extLst>
      <p:ext uri="{BB962C8B-B14F-4D97-AF65-F5344CB8AC3E}">
        <p14:creationId xmlns:p14="http://schemas.microsoft.com/office/powerpoint/2010/main" val="27215085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5BAB77-79E1-4739-AA51-10C9079186D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85334180-0405-413B-834A-44FA9E05ADB7}">
  <ds:schemaRefs>
    <ds:schemaRef ds:uri="http://schemas.microsoft.com/sharepoint/v3/contenttype/forms"/>
  </ds:schemaRefs>
</ds:datastoreItem>
</file>

<file path=customXml/itemProps3.xml><?xml version="1.0" encoding="utf-8"?>
<ds:datastoreItem xmlns:ds="http://schemas.openxmlformats.org/officeDocument/2006/customXml" ds:itemID="{4A615295-94F6-4CE2-A1B1-6B7E1DAA5A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1435</TotalTime>
  <Words>2023</Words>
  <Application>Microsoft Office PowerPoint</Application>
  <PresentationFormat>Widescreen</PresentationFormat>
  <Paragraphs>234</Paragraphs>
  <Slides>25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Rockwell</vt:lpstr>
      <vt:lpstr>Tenorite</vt:lpstr>
      <vt:lpstr>Office Theme</vt:lpstr>
      <vt:lpstr>QR Codes</vt:lpstr>
      <vt:lpstr>What is a QR Code</vt:lpstr>
      <vt:lpstr>PowerPoint Presentation</vt:lpstr>
      <vt:lpstr>PowerPoint Presentation</vt:lpstr>
      <vt:lpstr>The versions:</vt:lpstr>
      <vt:lpstr>The versions:</vt:lpstr>
      <vt:lpstr>The versions:</vt:lpstr>
      <vt:lpstr>The versions:</vt:lpstr>
      <vt:lpstr>The versions:</vt:lpstr>
      <vt:lpstr>The versions:</vt:lpstr>
      <vt:lpstr>The versions:</vt:lpstr>
      <vt:lpstr>What are all the dots for?</vt:lpstr>
      <vt:lpstr>Position Detection Markers</vt:lpstr>
      <vt:lpstr>Alignment Markers</vt:lpstr>
      <vt:lpstr>Timing Pattern</vt:lpstr>
      <vt:lpstr>Version Information</vt:lpstr>
      <vt:lpstr>Format Information</vt:lpstr>
      <vt:lpstr>Data and Error Correction</vt:lpstr>
      <vt:lpstr>The Quiet Zone</vt:lpstr>
      <vt:lpstr>Error Correction</vt:lpstr>
      <vt:lpstr>Are  they safe?</vt:lpstr>
      <vt:lpstr>The Risks</vt:lpstr>
      <vt:lpstr>PowerPoint Presentation</vt:lpstr>
      <vt:lpstr>PowerPoint Presentation</vt:lpstr>
      <vt:lpstr>Try it    Scan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QR Codes</dc:title>
  <dc:creator>Geoff Lane</dc:creator>
  <cp:lastModifiedBy>Geoff Lane</cp:lastModifiedBy>
  <cp:revision>14</cp:revision>
  <dcterms:created xsi:type="dcterms:W3CDTF">2023-01-08T15:24:37Z</dcterms:created>
  <dcterms:modified xsi:type="dcterms:W3CDTF">2023-01-14T16:35:26Z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