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handoutMasterIdLst>
    <p:handoutMasterId r:id="rId26"/>
  </p:handoutMasterIdLst>
  <p:sldIdLst>
    <p:sldId id="256" r:id="rId5"/>
    <p:sldId id="258" r:id="rId6"/>
    <p:sldId id="283" r:id="rId7"/>
    <p:sldId id="259" r:id="rId8"/>
    <p:sldId id="260" r:id="rId9"/>
    <p:sldId id="265" r:id="rId10"/>
    <p:sldId id="270" r:id="rId11"/>
    <p:sldId id="261" r:id="rId12"/>
    <p:sldId id="262" r:id="rId13"/>
    <p:sldId id="286" r:id="rId14"/>
    <p:sldId id="264" r:id="rId15"/>
    <p:sldId id="267" r:id="rId16"/>
    <p:sldId id="285" r:id="rId17"/>
    <p:sldId id="284" r:id="rId18"/>
    <p:sldId id="257" r:id="rId19"/>
    <p:sldId id="268" r:id="rId20"/>
    <p:sldId id="263" r:id="rId21"/>
    <p:sldId id="289" r:id="rId22"/>
    <p:sldId id="291" r:id="rId23"/>
    <p:sldId id="290"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BF"/>
    <a:srgbClr val="58696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79419" autoAdjust="0"/>
  </p:normalViewPr>
  <p:slideViewPr>
    <p:cSldViewPr snapToGrid="0">
      <p:cViewPr varScale="1">
        <p:scale>
          <a:sx n="88" d="100"/>
          <a:sy n="88" d="100"/>
        </p:scale>
        <p:origin x="2442" y="90"/>
      </p:cViewPr>
      <p:guideLst/>
    </p:cSldViewPr>
  </p:slideViewPr>
  <p:outlineViewPr>
    <p:cViewPr>
      <p:scale>
        <a:sx n="33" d="100"/>
        <a:sy n="33" d="100"/>
      </p:scale>
      <p:origin x="0" y="-5208"/>
    </p:cViewPr>
  </p:outlineViewPr>
  <p:notesTextViewPr>
    <p:cViewPr>
      <p:scale>
        <a:sx n="3" d="2"/>
        <a:sy n="3" d="2"/>
      </p:scale>
      <p:origin x="0" y="0"/>
    </p:cViewPr>
  </p:notesTextViewPr>
  <p:sorterViewPr>
    <p:cViewPr>
      <p:scale>
        <a:sx n="100" d="100"/>
        <a:sy n="100" d="100"/>
      </p:scale>
      <p:origin x="0" y="0"/>
    </p:cViewPr>
  </p:sorterViewPr>
  <p:notesViewPr>
    <p:cSldViewPr snapToGrid="0">
      <p:cViewPr>
        <p:scale>
          <a:sx n="1" d="2"/>
          <a:sy n="1" d="2"/>
        </p:scale>
        <p:origin x="6552" y="105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1A50702-3C68-4B14-B819-72B57D27F94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F0F4880-E690-44D0-8356-A9E7BDBAB0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E6205E-B305-4B90-9534-3C5E99A0275E}" type="datetimeFigureOut">
              <a:rPr lang="en-US" smtClean="0"/>
              <a:t>1/13/2023</a:t>
            </a:fld>
            <a:endParaRPr lang="en-US" dirty="0"/>
          </a:p>
        </p:txBody>
      </p:sp>
      <p:sp>
        <p:nvSpPr>
          <p:cNvPr id="4" name="Footer Placeholder 3">
            <a:extLst>
              <a:ext uri="{FF2B5EF4-FFF2-40B4-BE49-F238E27FC236}">
                <a16:creationId xmlns:a16="http://schemas.microsoft.com/office/drawing/2014/main" id="{26B4ACF6-39FD-4B08-A7D5-5BFDC37B46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F7C9FD2-2C57-4DE7-8EA4-86DEE80B988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0AC623C-86E0-4A85-83FB-F4A716956FD4}" type="slidenum">
              <a:rPr lang="en-US" smtClean="0"/>
              <a:t>‹#›</a:t>
            </a:fld>
            <a:endParaRPr lang="en-US" dirty="0"/>
          </a:p>
        </p:txBody>
      </p:sp>
    </p:spTree>
    <p:extLst>
      <p:ext uri="{BB962C8B-B14F-4D97-AF65-F5344CB8AC3E}">
        <p14:creationId xmlns:p14="http://schemas.microsoft.com/office/powerpoint/2010/main" val="16939555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722F1-E430-42A1-A473-1759336AECCE}" type="datetimeFigureOut">
              <a:rPr lang="en-US" smtClean="0"/>
              <a:t>1/13/2023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7D7554-D10C-4E29-B8E6-BB7111FA614F}" type="slidenum">
              <a:rPr lang="en-US" smtClean="0"/>
              <a:t>‹#›</a:t>
            </a:fld>
            <a:endParaRPr lang="en-US" dirty="0"/>
          </a:p>
        </p:txBody>
      </p:sp>
    </p:spTree>
    <p:extLst>
      <p:ext uri="{BB962C8B-B14F-4D97-AF65-F5344CB8AC3E}">
        <p14:creationId xmlns:p14="http://schemas.microsoft.com/office/powerpoint/2010/main" val="351734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techradar.com/best/best-online-marketing-services"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ww.techradar.com/best/best-encryption-software" TargetMode="External"/><Relationship Id="rId5" Type="http://schemas.openxmlformats.org/officeDocument/2006/relationships/hyperlink" Target="https://www.techradar.com/best/anonymous-browsing" TargetMode="External"/><Relationship Id="rId4" Type="http://schemas.openxmlformats.org/officeDocument/2006/relationships/hyperlink" Target="https://www.techradar.com/news/best-small-business-servers"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Today we are going to be looking at security of sending emails and texts via messaging apps. Which are the most popular, most secure and so on.  Later we are going to look at QR Codes</a:t>
            </a:r>
          </a:p>
          <a:p>
            <a:endParaRPr lang="en-GB" dirty="0"/>
          </a:p>
          <a:p>
            <a:endParaRPr lang="en-GB" dirty="0"/>
          </a:p>
          <a:p>
            <a:r>
              <a:rPr lang="en-GB" dirty="0"/>
              <a:t>Emails first of all</a:t>
            </a:r>
          </a:p>
        </p:txBody>
      </p:sp>
      <p:sp>
        <p:nvSpPr>
          <p:cNvPr id="4" name="Slide Number Placeholder 3"/>
          <p:cNvSpPr>
            <a:spLocks noGrp="1"/>
          </p:cNvSpPr>
          <p:nvPr>
            <p:ph type="sldNum" sz="quarter" idx="5"/>
          </p:nvPr>
        </p:nvSpPr>
        <p:spPr/>
        <p:txBody>
          <a:bodyPr/>
          <a:lstStyle/>
          <a:p>
            <a:fld id="{C37D7554-D10C-4E29-B8E6-BB7111FA614F}" type="slidenum">
              <a:rPr lang="en-US" smtClean="0"/>
              <a:t>1</a:t>
            </a:fld>
            <a:endParaRPr lang="en-US" dirty="0"/>
          </a:p>
        </p:txBody>
      </p:sp>
    </p:spTree>
    <p:extLst>
      <p:ext uri="{BB962C8B-B14F-4D97-AF65-F5344CB8AC3E}">
        <p14:creationId xmlns:p14="http://schemas.microsoft.com/office/powerpoint/2010/main" val="1580500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is the difference between these 3 emails</a:t>
            </a:r>
          </a:p>
          <a:p>
            <a:endParaRPr lang="en-GB" dirty="0"/>
          </a:p>
          <a:p>
            <a:r>
              <a:rPr lang="en-GB" dirty="0"/>
              <a:t>****** test 02</a:t>
            </a:r>
          </a:p>
          <a:p>
            <a:endParaRPr lang="en-GB" dirty="0"/>
          </a:p>
          <a:p>
            <a:r>
              <a:rPr lang="en-GB" dirty="0"/>
              <a:t>****** test 03</a:t>
            </a:r>
          </a:p>
        </p:txBody>
      </p:sp>
      <p:sp>
        <p:nvSpPr>
          <p:cNvPr id="4" name="Slide Number Placeholder 3"/>
          <p:cNvSpPr>
            <a:spLocks noGrp="1"/>
          </p:cNvSpPr>
          <p:nvPr>
            <p:ph type="sldNum" sz="quarter" idx="5"/>
          </p:nvPr>
        </p:nvSpPr>
        <p:spPr/>
        <p:txBody>
          <a:bodyPr/>
          <a:lstStyle/>
          <a:p>
            <a:fld id="{C37D7554-D10C-4E29-B8E6-BB7111FA614F}" type="slidenum">
              <a:rPr lang="en-US" smtClean="0"/>
              <a:t>2</a:t>
            </a:fld>
            <a:endParaRPr lang="en-US" dirty="0"/>
          </a:p>
        </p:txBody>
      </p:sp>
    </p:spTree>
    <p:extLst>
      <p:ext uri="{BB962C8B-B14F-4D97-AF65-F5344CB8AC3E}">
        <p14:creationId xmlns:p14="http://schemas.microsoft.com/office/powerpoint/2010/main" val="3767263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Maybe clearer with thee three messages</a:t>
            </a:r>
          </a:p>
          <a:p>
            <a:endParaRPr lang="en-GB" dirty="0"/>
          </a:p>
          <a:p>
            <a:r>
              <a:rPr lang="en-GB" dirty="0"/>
              <a:t>****** test 05 – Character formatting and hyperlinks</a:t>
            </a:r>
          </a:p>
          <a:p>
            <a:endParaRPr lang="en-GB" dirty="0"/>
          </a:p>
          <a:p>
            <a:r>
              <a:rPr lang="en-GB" dirty="0"/>
              <a:t>****** test 06 – Character formatting, hyperlinks and pictures + code</a:t>
            </a:r>
          </a:p>
        </p:txBody>
      </p:sp>
      <p:sp>
        <p:nvSpPr>
          <p:cNvPr id="4" name="Slide Number Placeholder 3"/>
          <p:cNvSpPr>
            <a:spLocks noGrp="1"/>
          </p:cNvSpPr>
          <p:nvPr>
            <p:ph type="sldNum" sz="quarter" idx="5"/>
          </p:nvPr>
        </p:nvSpPr>
        <p:spPr/>
        <p:txBody>
          <a:bodyPr/>
          <a:lstStyle/>
          <a:p>
            <a:fld id="{C37D7554-D10C-4E29-B8E6-BB7111FA614F}" type="slidenum">
              <a:rPr lang="en-US" smtClean="0"/>
              <a:t>3</a:t>
            </a:fld>
            <a:endParaRPr lang="en-US" dirty="0"/>
          </a:p>
        </p:txBody>
      </p:sp>
    </p:spTree>
    <p:extLst>
      <p:ext uri="{BB962C8B-B14F-4D97-AF65-F5344CB8AC3E}">
        <p14:creationId xmlns:p14="http://schemas.microsoft.com/office/powerpoint/2010/main" val="13063473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three different formats to send an email – plus their pros and cons</a:t>
            </a:r>
          </a:p>
          <a:p>
            <a:endParaRPr lang="en-GB" dirty="0"/>
          </a:p>
          <a:p>
            <a:r>
              <a:rPr lang="en-GB" dirty="0"/>
              <a:t>***** HTML</a:t>
            </a:r>
          </a:p>
          <a:p>
            <a:r>
              <a:rPr lang="en-GB" dirty="0"/>
              <a:t>***** Rich Text Format</a:t>
            </a:r>
          </a:p>
          <a:p>
            <a:r>
              <a:rPr lang="en-GB" dirty="0"/>
              <a:t>***** Plain Text</a:t>
            </a:r>
          </a:p>
        </p:txBody>
      </p:sp>
      <p:sp>
        <p:nvSpPr>
          <p:cNvPr id="4" name="Slide Number Placeholder 3"/>
          <p:cNvSpPr>
            <a:spLocks noGrp="1"/>
          </p:cNvSpPr>
          <p:nvPr>
            <p:ph type="sldNum" sz="quarter" idx="5"/>
          </p:nvPr>
        </p:nvSpPr>
        <p:spPr/>
        <p:txBody>
          <a:bodyPr/>
          <a:lstStyle/>
          <a:p>
            <a:fld id="{C37D7554-D10C-4E29-B8E6-BB7111FA614F}" type="slidenum">
              <a:rPr lang="en-US" smtClean="0"/>
              <a:t>4</a:t>
            </a:fld>
            <a:endParaRPr lang="en-US" dirty="0"/>
          </a:p>
        </p:txBody>
      </p:sp>
    </p:spTree>
    <p:extLst>
      <p:ext uri="{BB962C8B-B14F-4D97-AF65-F5344CB8AC3E}">
        <p14:creationId xmlns:p14="http://schemas.microsoft.com/office/powerpoint/2010/main" val="2614665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HTML</a:t>
            </a:r>
          </a:p>
        </p:txBody>
      </p:sp>
      <p:sp>
        <p:nvSpPr>
          <p:cNvPr id="4" name="Slide Number Placeholder 3"/>
          <p:cNvSpPr>
            <a:spLocks noGrp="1"/>
          </p:cNvSpPr>
          <p:nvPr>
            <p:ph type="sldNum" sz="quarter" idx="5"/>
          </p:nvPr>
        </p:nvSpPr>
        <p:spPr/>
        <p:txBody>
          <a:bodyPr/>
          <a:lstStyle/>
          <a:p>
            <a:fld id="{C37D7554-D10C-4E29-B8E6-BB7111FA614F}" type="slidenum">
              <a:rPr lang="en-US" smtClean="0"/>
              <a:t>5</a:t>
            </a:fld>
            <a:endParaRPr lang="en-US" dirty="0"/>
          </a:p>
        </p:txBody>
      </p:sp>
    </p:spTree>
    <p:extLst>
      <p:ext uri="{BB962C8B-B14F-4D97-AF65-F5344CB8AC3E}">
        <p14:creationId xmlns:p14="http://schemas.microsoft.com/office/powerpoint/2010/main" val="3842071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Plain Text</a:t>
            </a:r>
          </a:p>
          <a:p>
            <a:endParaRPr lang="en-GB" dirty="0"/>
          </a:p>
          <a:p>
            <a:r>
              <a:rPr lang="en-GB" dirty="0"/>
              <a:t>To ensure you are really safe you can have all your email delivered as Plain text – so you can’t click a link in the email to execute any malicious code.</a:t>
            </a:r>
          </a:p>
          <a:p>
            <a:endParaRPr lang="en-GB" dirty="0"/>
          </a:p>
        </p:txBody>
      </p:sp>
      <p:sp>
        <p:nvSpPr>
          <p:cNvPr id="4" name="Slide Number Placeholder 3"/>
          <p:cNvSpPr>
            <a:spLocks noGrp="1"/>
          </p:cNvSpPr>
          <p:nvPr>
            <p:ph type="sldNum" sz="quarter" idx="5"/>
          </p:nvPr>
        </p:nvSpPr>
        <p:spPr/>
        <p:txBody>
          <a:bodyPr/>
          <a:lstStyle/>
          <a:p>
            <a:fld id="{C37D7554-D10C-4E29-B8E6-BB7111FA614F}" type="slidenum">
              <a:rPr lang="en-US" smtClean="0"/>
              <a:t>6</a:t>
            </a:fld>
            <a:endParaRPr lang="en-US" dirty="0"/>
          </a:p>
        </p:txBody>
      </p:sp>
    </p:spTree>
    <p:extLst>
      <p:ext uri="{BB962C8B-B14F-4D97-AF65-F5344CB8AC3E}">
        <p14:creationId xmlns:p14="http://schemas.microsoft.com/office/powerpoint/2010/main" val="2829185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Rich Text format</a:t>
            </a:r>
          </a:p>
          <a:p>
            <a:endParaRPr lang="en-GB" dirty="0"/>
          </a:p>
          <a:p>
            <a:r>
              <a:rPr lang="en-GB" dirty="0"/>
              <a:t>More than Plain Text, not so much as HTML – although in my Outlook it seems to be the same as HTML!  That’s because it was converted to HTML.  RTF is a Microsoft format that is only supported by Microsoft Exchange and all version of Outlook.</a:t>
            </a:r>
          </a:p>
        </p:txBody>
      </p:sp>
      <p:sp>
        <p:nvSpPr>
          <p:cNvPr id="4" name="Slide Number Placeholder 3"/>
          <p:cNvSpPr>
            <a:spLocks noGrp="1"/>
          </p:cNvSpPr>
          <p:nvPr>
            <p:ph type="sldNum" sz="quarter" idx="5"/>
          </p:nvPr>
        </p:nvSpPr>
        <p:spPr/>
        <p:txBody>
          <a:bodyPr/>
          <a:lstStyle/>
          <a:p>
            <a:fld id="{C37D7554-D10C-4E29-B8E6-BB7111FA614F}" type="slidenum">
              <a:rPr lang="en-US" smtClean="0"/>
              <a:t>7</a:t>
            </a:fld>
            <a:endParaRPr lang="en-US" dirty="0"/>
          </a:p>
        </p:txBody>
      </p:sp>
    </p:spTree>
    <p:extLst>
      <p:ext uri="{BB962C8B-B14F-4D97-AF65-F5344CB8AC3E}">
        <p14:creationId xmlns:p14="http://schemas.microsoft.com/office/powerpoint/2010/main" val="396726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900" dirty="0"/>
              <a:t>In Outlook you would need to go File | Options | Trust Centre | Trust Centre Settings | Email Security | </a:t>
            </a:r>
          </a:p>
          <a:p>
            <a:endParaRPr lang="en-GB" sz="900" dirty="0"/>
          </a:p>
          <a:p>
            <a:r>
              <a:rPr lang="en-GB" sz="900" dirty="0"/>
              <a:t>and enable the checkbox for “Read all standard mail in Plain Text”</a:t>
            </a:r>
          </a:p>
          <a:p>
            <a:endParaRPr lang="en-US" sz="900" b="0" kern="1200" cap="all" spc="150" baseline="0" dirty="0">
              <a:solidFill>
                <a:schemeClr val="bg1"/>
              </a:solidFill>
              <a:latin typeface="Univers Light" panose="020B0403020202020204" pitchFamily="34" charset="0"/>
              <a:ea typeface="+mn-ea"/>
              <a:cs typeface="+mn-cs"/>
            </a:endParaRPr>
          </a:p>
        </p:txBody>
      </p:sp>
      <p:sp>
        <p:nvSpPr>
          <p:cNvPr id="4" name="Slide Number Placeholder 3"/>
          <p:cNvSpPr>
            <a:spLocks noGrp="1"/>
          </p:cNvSpPr>
          <p:nvPr>
            <p:ph type="sldNum" sz="quarter" idx="5"/>
          </p:nvPr>
        </p:nvSpPr>
        <p:spPr/>
        <p:txBody>
          <a:bodyPr/>
          <a:lstStyle/>
          <a:p>
            <a:fld id="{C37D7554-D10C-4E29-B8E6-BB7111FA614F}" type="slidenum">
              <a:rPr lang="en-US" smtClean="0"/>
              <a:t>8</a:t>
            </a:fld>
            <a:endParaRPr lang="en-US" dirty="0"/>
          </a:p>
        </p:txBody>
      </p:sp>
    </p:spTree>
    <p:extLst>
      <p:ext uri="{BB962C8B-B14F-4D97-AF65-F5344CB8AC3E}">
        <p14:creationId xmlns:p14="http://schemas.microsoft.com/office/powerpoint/2010/main" val="1078992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While we are looking at emails, I’m sure you’ve all see the “Click here to download pictures” prompt.</a:t>
            </a:r>
          </a:p>
          <a:p>
            <a:endParaRPr lang="en-GB" dirty="0"/>
          </a:p>
          <a:p>
            <a:r>
              <a:rPr lang="en-GB" dirty="0"/>
              <a:t>If you do that Outlook will download the pictures for THAT Message only.</a:t>
            </a:r>
          </a:p>
          <a:p>
            <a:endParaRPr lang="en-GB" dirty="0"/>
          </a:p>
          <a:p>
            <a:r>
              <a:rPr lang="en-GB" dirty="0"/>
              <a:t>*****  If you right click and “Add sender to Safe Senders List”  you will always get the pictures.</a:t>
            </a:r>
          </a:p>
          <a:p>
            <a:endParaRPr lang="en-GB" dirty="0"/>
          </a:p>
          <a:p>
            <a:r>
              <a:rPr lang="en-GB" dirty="0"/>
              <a:t>TIP.  If you reinstall Windows or otherwise refresh your OS installation, remember to export and then import your Safe Senders List – otherwise you’ll have to save them all again.</a:t>
            </a:r>
          </a:p>
        </p:txBody>
      </p:sp>
      <p:sp>
        <p:nvSpPr>
          <p:cNvPr id="4" name="Slide Number Placeholder 3"/>
          <p:cNvSpPr>
            <a:spLocks noGrp="1"/>
          </p:cNvSpPr>
          <p:nvPr>
            <p:ph type="sldNum" sz="quarter" idx="5"/>
          </p:nvPr>
        </p:nvSpPr>
        <p:spPr/>
        <p:txBody>
          <a:bodyPr/>
          <a:lstStyle/>
          <a:p>
            <a:fld id="{C37D7554-D10C-4E29-B8E6-BB7111FA614F}" type="slidenum">
              <a:rPr lang="en-US" smtClean="0"/>
              <a:t>9</a:t>
            </a:fld>
            <a:endParaRPr lang="en-US" dirty="0"/>
          </a:p>
        </p:txBody>
      </p:sp>
    </p:spTree>
    <p:extLst>
      <p:ext uri="{BB962C8B-B14F-4D97-AF65-F5344CB8AC3E}">
        <p14:creationId xmlns:p14="http://schemas.microsoft.com/office/powerpoint/2010/main" val="1672054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400" b="0" i="0" dirty="0">
                <a:solidFill>
                  <a:srgbClr val="333333"/>
                </a:solidFill>
                <a:effectLst/>
                <a:latin typeface="Open Sans" panose="020B0606030504020204" pitchFamily="34" charset="0"/>
              </a:rPr>
              <a:t>Emails aren’t going away.  Even though messaging apps have become popular, use of email is still increasing –and forecast to increase.</a:t>
            </a:r>
          </a:p>
          <a:p>
            <a:pPr algn="l" fontAlgn="base"/>
            <a:endParaRPr lang="en-US" sz="1400" b="0" i="0" dirty="0">
              <a:solidFill>
                <a:srgbClr val="333333"/>
              </a:solidFill>
              <a:effectLst/>
              <a:latin typeface="Open Sans" panose="020B0606030504020204" pitchFamily="34" charset="0"/>
            </a:endParaRPr>
          </a:p>
          <a:p>
            <a:pPr algn="l" fontAlgn="base"/>
            <a:r>
              <a:rPr lang="en-US" sz="1400" b="0" i="0" dirty="0">
                <a:solidFill>
                  <a:srgbClr val="333333"/>
                </a:solidFill>
                <a:effectLst/>
                <a:latin typeface="Open Sans" panose="020B0606030504020204" pitchFamily="34" charset="0"/>
              </a:rPr>
              <a:t>******* Emails sent and received</a:t>
            </a:r>
            <a:endParaRPr lang="en-GB" dirty="0"/>
          </a:p>
        </p:txBody>
      </p:sp>
      <p:sp>
        <p:nvSpPr>
          <p:cNvPr id="4" name="Slide Number Placeholder 3"/>
          <p:cNvSpPr>
            <a:spLocks noGrp="1"/>
          </p:cNvSpPr>
          <p:nvPr>
            <p:ph type="sldNum" sz="quarter" idx="5"/>
          </p:nvPr>
        </p:nvSpPr>
        <p:spPr/>
        <p:txBody>
          <a:bodyPr/>
          <a:lstStyle/>
          <a:p>
            <a:fld id="{C37D7554-D10C-4E29-B8E6-BB7111FA614F}" type="slidenum">
              <a:rPr lang="en-US" smtClean="0"/>
              <a:t>10</a:t>
            </a:fld>
            <a:endParaRPr lang="en-US" dirty="0"/>
          </a:p>
        </p:txBody>
      </p:sp>
    </p:spTree>
    <p:extLst>
      <p:ext uri="{BB962C8B-B14F-4D97-AF65-F5344CB8AC3E}">
        <p14:creationId xmlns:p14="http://schemas.microsoft.com/office/powerpoint/2010/main" val="12370014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However, it’s not very secure.</a:t>
            </a:r>
          </a:p>
          <a:p>
            <a:endParaRPr lang="en-GB" dirty="0"/>
          </a:p>
          <a:p>
            <a:r>
              <a:rPr lang="en-GB" dirty="0"/>
              <a:t>****** By default is not secure…… </a:t>
            </a:r>
          </a:p>
          <a:p>
            <a:endParaRPr lang="en-GB" dirty="0"/>
          </a:p>
          <a:p>
            <a:r>
              <a:rPr lang="en-GB" dirty="0"/>
              <a:t>Things you shouldn’t include in an email.</a:t>
            </a:r>
          </a:p>
          <a:p>
            <a:endParaRPr lang="en-GB" dirty="0"/>
          </a:p>
          <a:p>
            <a:r>
              <a:rPr lang="en-GB" dirty="0"/>
              <a:t>Any personal information.</a:t>
            </a:r>
          </a:p>
          <a:p>
            <a:r>
              <a:rPr lang="en-GB" dirty="0"/>
              <a:t>Logins</a:t>
            </a:r>
          </a:p>
          <a:p>
            <a:r>
              <a:rPr lang="en-GB" dirty="0"/>
              <a:t>Passwords</a:t>
            </a:r>
          </a:p>
          <a:p>
            <a:r>
              <a:rPr lang="en-GB" dirty="0"/>
              <a:t>Passport numbers</a:t>
            </a:r>
          </a:p>
          <a:p>
            <a:r>
              <a:rPr lang="en-GB" dirty="0"/>
              <a:t>NI Insurance numbers</a:t>
            </a:r>
          </a:p>
          <a:p>
            <a:r>
              <a:rPr lang="en-GB" dirty="0"/>
              <a:t>Date of birth</a:t>
            </a:r>
          </a:p>
        </p:txBody>
      </p:sp>
      <p:sp>
        <p:nvSpPr>
          <p:cNvPr id="4" name="Slide Number Placeholder 3"/>
          <p:cNvSpPr>
            <a:spLocks noGrp="1"/>
          </p:cNvSpPr>
          <p:nvPr>
            <p:ph type="sldNum" sz="quarter" idx="5"/>
          </p:nvPr>
        </p:nvSpPr>
        <p:spPr/>
        <p:txBody>
          <a:bodyPr/>
          <a:lstStyle/>
          <a:p>
            <a:fld id="{C37D7554-D10C-4E29-B8E6-BB7111FA614F}" type="slidenum">
              <a:rPr lang="en-US" smtClean="0"/>
              <a:t>11</a:t>
            </a:fld>
            <a:endParaRPr lang="en-US" dirty="0"/>
          </a:p>
        </p:txBody>
      </p:sp>
    </p:spTree>
    <p:extLst>
      <p:ext uri="{BB962C8B-B14F-4D97-AF65-F5344CB8AC3E}">
        <p14:creationId xmlns:p14="http://schemas.microsoft.com/office/powerpoint/2010/main" val="5756333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encrypt email.</a:t>
            </a:r>
          </a:p>
          <a:p>
            <a:endParaRPr lang="en-GB" dirty="0"/>
          </a:p>
          <a:p>
            <a:r>
              <a:rPr lang="en-GB" dirty="0"/>
              <a:t>There are two main protocols:</a:t>
            </a:r>
          </a:p>
          <a:p>
            <a:endParaRPr lang="en-GB" dirty="0"/>
          </a:p>
          <a:p>
            <a:r>
              <a:rPr lang="en-GB" dirty="0"/>
              <a:t>TLS Transport Layer Security</a:t>
            </a:r>
          </a:p>
          <a:p>
            <a:endParaRPr lang="en-GB" dirty="0"/>
          </a:p>
          <a:p>
            <a:r>
              <a:rPr lang="en-GB" dirty="0"/>
              <a:t>And End to End Encryption (E2EE)</a:t>
            </a:r>
          </a:p>
        </p:txBody>
      </p:sp>
      <p:sp>
        <p:nvSpPr>
          <p:cNvPr id="4" name="Slide Number Placeholder 3"/>
          <p:cNvSpPr>
            <a:spLocks noGrp="1"/>
          </p:cNvSpPr>
          <p:nvPr>
            <p:ph type="sldNum" sz="quarter" idx="5"/>
          </p:nvPr>
        </p:nvSpPr>
        <p:spPr/>
        <p:txBody>
          <a:bodyPr/>
          <a:lstStyle/>
          <a:p>
            <a:fld id="{C37D7554-D10C-4E29-B8E6-BB7111FA614F}" type="slidenum">
              <a:rPr lang="en-US" smtClean="0"/>
              <a:t>12</a:t>
            </a:fld>
            <a:endParaRPr lang="en-US" dirty="0"/>
          </a:p>
        </p:txBody>
      </p:sp>
    </p:spTree>
    <p:extLst>
      <p:ext uri="{BB962C8B-B14F-4D97-AF65-F5344CB8AC3E}">
        <p14:creationId xmlns:p14="http://schemas.microsoft.com/office/powerpoint/2010/main" val="2592547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Only works between the mail servers.  Not from you to your server and from their server down to them.</a:t>
            </a:r>
          </a:p>
          <a:p>
            <a:endParaRPr lang="en-GB" dirty="0"/>
          </a:p>
          <a:p>
            <a:r>
              <a:rPr lang="en-GB" dirty="0"/>
              <a:t>It does stop “Man in the Middle” attacks.</a:t>
            </a:r>
          </a:p>
        </p:txBody>
      </p:sp>
      <p:sp>
        <p:nvSpPr>
          <p:cNvPr id="4" name="Slide Number Placeholder 3"/>
          <p:cNvSpPr>
            <a:spLocks noGrp="1"/>
          </p:cNvSpPr>
          <p:nvPr>
            <p:ph type="sldNum" sz="quarter" idx="5"/>
          </p:nvPr>
        </p:nvSpPr>
        <p:spPr/>
        <p:txBody>
          <a:bodyPr/>
          <a:lstStyle/>
          <a:p>
            <a:fld id="{C37D7554-D10C-4E29-B8E6-BB7111FA614F}" type="slidenum">
              <a:rPr lang="en-US" smtClean="0"/>
              <a:t>13</a:t>
            </a:fld>
            <a:endParaRPr lang="en-US" dirty="0"/>
          </a:p>
        </p:txBody>
      </p:sp>
    </p:spTree>
    <p:extLst>
      <p:ext uri="{BB962C8B-B14F-4D97-AF65-F5344CB8AC3E}">
        <p14:creationId xmlns:p14="http://schemas.microsoft.com/office/powerpoint/2010/main" val="1796821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37D7554-D10C-4E29-B8E6-BB7111FA614F}" type="slidenum">
              <a:rPr lang="en-US" smtClean="0"/>
              <a:t>14</a:t>
            </a:fld>
            <a:endParaRPr lang="en-US" dirty="0"/>
          </a:p>
        </p:txBody>
      </p:sp>
    </p:spTree>
    <p:extLst>
      <p:ext uri="{BB962C8B-B14F-4D97-AF65-F5344CB8AC3E}">
        <p14:creationId xmlns:p14="http://schemas.microsoft.com/office/powerpoint/2010/main" val="41432877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My Mail server settings.  </a:t>
            </a:r>
          </a:p>
          <a:p>
            <a:endParaRPr lang="en-GB" dirty="0"/>
          </a:p>
          <a:p>
            <a:r>
              <a:rPr lang="en-GB" dirty="0"/>
              <a:t>***** With </a:t>
            </a:r>
          </a:p>
          <a:p>
            <a:r>
              <a:rPr lang="en-GB" dirty="0"/>
              <a:t>***** and Without TLS</a:t>
            </a:r>
          </a:p>
        </p:txBody>
      </p:sp>
      <p:sp>
        <p:nvSpPr>
          <p:cNvPr id="4" name="Slide Number Placeholder 3"/>
          <p:cNvSpPr>
            <a:spLocks noGrp="1"/>
          </p:cNvSpPr>
          <p:nvPr>
            <p:ph type="sldNum" sz="quarter" idx="5"/>
          </p:nvPr>
        </p:nvSpPr>
        <p:spPr/>
        <p:txBody>
          <a:bodyPr/>
          <a:lstStyle/>
          <a:p>
            <a:fld id="{C37D7554-D10C-4E29-B8E6-BB7111FA614F}" type="slidenum">
              <a:rPr lang="en-US" smtClean="0"/>
              <a:t>15</a:t>
            </a:fld>
            <a:endParaRPr lang="en-US" dirty="0"/>
          </a:p>
        </p:txBody>
      </p:sp>
    </p:spTree>
    <p:extLst>
      <p:ext uri="{BB962C8B-B14F-4D97-AF65-F5344CB8AC3E}">
        <p14:creationId xmlns:p14="http://schemas.microsoft.com/office/powerpoint/2010/main" val="2040258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endParaRPr lang="en-US" sz="1200" b="0" i="0" dirty="0">
              <a:solidFill>
                <a:srgbClr val="333333"/>
              </a:solidFill>
              <a:effectLst/>
              <a:latin typeface="Open Sans" panose="020B0606030504020204" pitchFamily="34" charset="0"/>
            </a:endParaRPr>
          </a:p>
          <a:p>
            <a:pPr algn="l" fontAlgn="base"/>
            <a:endParaRPr lang="en-US" sz="1200" b="0" i="0" dirty="0">
              <a:solidFill>
                <a:srgbClr val="333333"/>
              </a:solidFill>
              <a:effectLst/>
              <a:latin typeface="Open Sans" panose="020B0606030504020204" pitchFamily="34" charset="0"/>
            </a:endParaRPr>
          </a:p>
          <a:p>
            <a:pPr algn="l" fontAlgn="base"/>
            <a:r>
              <a:rPr lang="en-US" sz="1200" b="0" i="0" dirty="0">
                <a:solidFill>
                  <a:srgbClr val="333333"/>
                </a:solidFill>
                <a:effectLst/>
                <a:latin typeface="Open Sans" panose="020B0606030504020204" pitchFamily="34" charset="0"/>
              </a:rPr>
              <a:t>The best encrypted instant messaging apps for Android make it simple and easy to keep your chats, calls, and videos private and secure.</a:t>
            </a:r>
          </a:p>
          <a:p>
            <a:pPr algn="l" fontAlgn="base"/>
            <a:endParaRPr lang="en-US" sz="1200" b="0" i="0" dirty="0">
              <a:solidFill>
                <a:srgbClr val="333333"/>
              </a:solidFill>
              <a:effectLst/>
              <a:latin typeface="Open Sans" panose="020B0606030504020204" pitchFamily="34" charset="0"/>
            </a:endParaRPr>
          </a:p>
          <a:p>
            <a:pPr algn="l" fontAlgn="base"/>
            <a:r>
              <a:rPr lang="en-US" sz="1200" b="0" i="0" dirty="0">
                <a:solidFill>
                  <a:srgbClr val="333333"/>
                </a:solidFill>
                <a:effectLst/>
                <a:latin typeface="Open Sans" panose="020B0606030504020204" pitchFamily="34" charset="0"/>
              </a:rPr>
              <a:t>Messaging apps have been common in Android </a:t>
            </a:r>
            <a:r>
              <a:rPr lang="en-US" sz="1200" b="0" i="0" u="none" strike="noStrike" dirty="0">
                <a:solidFill>
                  <a:srgbClr val="2F6E91"/>
                </a:solidFill>
                <a:effectLst/>
                <a:latin typeface="inherit"/>
              </a:rPr>
              <a:t>smartphones</a:t>
            </a:r>
            <a:r>
              <a:rPr lang="en-US" sz="1200" b="0" i="0" dirty="0">
                <a:solidFill>
                  <a:srgbClr val="333333"/>
                </a:solidFill>
                <a:effectLst/>
                <a:latin typeface="Open Sans" panose="020B0606030504020204" pitchFamily="34" charset="0"/>
              </a:rPr>
              <a:t> since their release, but while there are an increasing number of </a:t>
            </a:r>
            <a:r>
              <a:rPr lang="en-US" sz="1200" b="0" i="0" u="none" strike="noStrike" dirty="0">
                <a:solidFill>
                  <a:srgbClr val="2F6E91"/>
                </a:solidFill>
                <a:effectLst/>
                <a:latin typeface="inherit"/>
              </a:rPr>
              <a:t>privacy apps </a:t>
            </a:r>
            <a:r>
              <a:rPr lang="en-US" sz="1200" b="0" i="0" dirty="0">
                <a:solidFill>
                  <a:srgbClr val="333333"/>
                </a:solidFill>
                <a:effectLst/>
                <a:latin typeface="Open Sans" panose="020B0606030504020204" pitchFamily="34" charset="0"/>
              </a:rPr>
              <a:t>available, there are also a growing number of encrypted chat apps.</a:t>
            </a:r>
          </a:p>
          <a:p>
            <a:pPr algn="l" fontAlgn="base"/>
            <a:endParaRPr lang="en-US" sz="1200" b="0" i="0" dirty="0">
              <a:solidFill>
                <a:srgbClr val="333333"/>
              </a:solidFill>
              <a:effectLst/>
              <a:latin typeface="Open Sans" panose="020B0606030504020204" pitchFamily="34" charset="0"/>
            </a:endParaRPr>
          </a:p>
          <a:p>
            <a:pPr algn="l" fontAlgn="base"/>
            <a:r>
              <a:rPr lang="en-US" sz="1200" b="0" i="0" dirty="0">
                <a:solidFill>
                  <a:srgbClr val="333333"/>
                </a:solidFill>
                <a:effectLst/>
                <a:latin typeface="Open Sans" panose="020B0606030504020204" pitchFamily="34" charset="0"/>
              </a:rPr>
              <a:t>These aim to better protect users in an internet world where </a:t>
            </a:r>
            <a:r>
              <a:rPr lang="en-US" sz="1200" b="0" i="0" u="none" strike="noStrike" dirty="0">
                <a:solidFill>
                  <a:srgbClr val="2F6E91"/>
                </a:solidFill>
                <a:effectLst/>
                <a:latin typeface="inherit"/>
                <a:hlinkClick r:id="rId3"/>
              </a:rPr>
              <a:t>marketing</a:t>
            </a:r>
            <a:r>
              <a:rPr lang="en-US" sz="1200" b="0" i="0" dirty="0">
                <a:solidFill>
                  <a:srgbClr val="333333"/>
                </a:solidFill>
                <a:effectLst/>
                <a:latin typeface="inherit"/>
              </a:rPr>
              <a:t>(opens in new tab)</a:t>
            </a:r>
            <a:r>
              <a:rPr lang="en-US" sz="1200" b="0" i="0" dirty="0">
                <a:solidFill>
                  <a:srgbClr val="333333"/>
                </a:solidFill>
                <a:effectLst/>
                <a:latin typeface="Open Sans" panose="020B0606030504020204" pitchFamily="34" charset="0"/>
              </a:rPr>
              <a:t> companies are increasingly trying to not just track users but also read their messages. Additionally, private messaging traditionally involves copies of your chat sessions to be saved on the company </a:t>
            </a:r>
            <a:r>
              <a:rPr lang="en-US" sz="1200" b="0" i="0" u="none" strike="noStrike" dirty="0">
                <a:solidFill>
                  <a:srgbClr val="2F6E91"/>
                </a:solidFill>
                <a:effectLst/>
                <a:latin typeface="inherit"/>
                <a:hlinkClick r:id="rId4"/>
              </a:rPr>
              <a:t>servers</a:t>
            </a:r>
            <a:r>
              <a:rPr lang="en-US" sz="1200" b="0" i="0" dirty="0">
                <a:solidFill>
                  <a:srgbClr val="333333"/>
                </a:solidFill>
                <a:effectLst/>
                <a:latin typeface="inherit"/>
              </a:rPr>
              <a:t>(opens in new tab)</a:t>
            </a:r>
            <a:r>
              <a:rPr lang="en-US" sz="1200" b="0" i="0" dirty="0">
                <a:solidFill>
                  <a:srgbClr val="333333"/>
                </a:solidFill>
                <a:effectLst/>
                <a:latin typeface="Open Sans" panose="020B0606030504020204" pitchFamily="34" charset="0"/>
              </a:rPr>
              <a:t>, which could be exposed and published online by a successful hack attack.</a:t>
            </a:r>
          </a:p>
          <a:p>
            <a:pPr algn="l" fontAlgn="base"/>
            <a:endParaRPr lang="en-US" sz="1200" b="0" i="0" dirty="0">
              <a:solidFill>
                <a:srgbClr val="333333"/>
              </a:solidFill>
              <a:effectLst/>
              <a:latin typeface="Open Sans" panose="020B0606030504020204" pitchFamily="34" charset="0"/>
            </a:endParaRPr>
          </a:p>
          <a:p>
            <a:pPr algn="l" fontAlgn="base"/>
            <a:r>
              <a:rPr lang="en-US" sz="1200" b="0" i="0" dirty="0">
                <a:solidFill>
                  <a:srgbClr val="333333"/>
                </a:solidFill>
                <a:effectLst/>
                <a:latin typeface="Open Sans" panose="020B0606030504020204" pitchFamily="34" charset="0"/>
              </a:rPr>
              <a:t>Encrypted instant messaging ensures </a:t>
            </a:r>
            <a:r>
              <a:rPr lang="en-US" sz="1200" b="0" i="0" u="none" strike="noStrike" dirty="0">
                <a:solidFill>
                  <a:srgbClr val="2F6E91"/>
                </a:solidFill>
                <a:effectLst/>
                <a:latin typeface="inherit"/>
                <a:hlinkClick r:id="rId5"/>
              </a:rPr>
              <a:t>privacy</a:t>
            </a:r>
            <a:r>
              <a:rPr lang="en-US" sz="1200" b="0" i="0" dirty="0">
                <a:solidFill>
                  <a:srgbClr val="333333"/>
                </a:solidFill>
                <a:effectLst/>
                <a:latin typeface="inherit"/>
              </a:rPr>
              <a:t>(opens in new tab)</a:t>
            </a:r>
            <a:r>
              <a:rPr lang="en-US" sz="1200" b="0" i="0" dirty="0">
                <a:solidFill>
                  <a:srgbClr val="333333"/>
                </a:solidFill>
                <a:effectLst/>
                <a:latin typeface="Open Sans" panose="020B0606030504020204" pitchFamily="34" charset="0"/>
              </a:rPr>
              <a:t> and security by making sure that only the person you are sending your messages to can actually read them. Powerful </a:t>
            </a:r>
            <a:r>
              <a:rPr lang="en-US" sz="1200" b="0" i="0" u="none" strike="noStrike" dirty="0">
                <a:solidFill>
                  <a:srgbClr val="2F6E91"/>
                </a:solidFill>
                <a:effectLst/>
                <a:latin typeface="inherit"/>
                <a:hlinkClick r:id="rId6"/>
              </a:rPr>
              <a:t>encryption software</a:t>
            </a:r>
            <a:r>
              <a:rPr lang="en-US" sz="1200" b="0" i="0" dirty="0">
                <a:solidFill>
                  <a:srgbClr val="333333"/>
                </a:solidFill>
                <a:effectLst/>
                <a:latin typeface="inherit"/>
              </a:rPr>
              <a:t>(opens in new tab)</a:t>
            </a:r>
            <a:r>
              <a:rPr lang="en-US" sz="1200" b="0" i="0" dirty="0">
                <a:solidFill>
                  <a:srgbClr val="333333"/>
                </a:solidFill>
                <a:effectLst/>
                <a:latin typeface="Open Sans" panose="020B0606030504020204" pitchFamily="34" charset="0"/>
              </a:rPr>
              <a:t> built into the messaging apps means that any third-party intercepting those messages will not be able to read them.</a:t>
            </a:r>
          </a:p>
          <a:p>
            <a:pPr algn="l" fontAlgn="base"/>
            <a:endParaRPr lang="en-US" sz="1200" b="0" i="0" dirty="0">
              <a:solidFill>
                <a:srgbClr val="333333"/>
              </a:solidFill>
              <a:effectLst/>
              <a:latin typeface="Open Sans" panose="020B0606030504020204" pitchFamily="34" charset="0"/>
            </a:endParaRPr>
          </a:p>
          <a:p>
            <a:pPr algn="l" fontAlgn="base"/>
            <a:r>
              <a:rPr lang="en-US" sz="1200" b="0" i="0" dirty="0">
                <a:solidFill>
                  <a:srgbClr val="333333"/>
                </a:solidFill>
                <a:effectLst/>
                <a:latin typeface="Open Sans" panose="020B0606030504020204" pitchFamily="34" charset="0"/>
              </a:rPr>
              <a:t>With the ever-increasingly popularity of Android phones, encrypted apps have become increasingly popular. Here we feature the best encrypted instant messaging apps currently available.</a:t>
            </a:r>
          </a:p>
          <a:p>
            <a:pPr algn="l" fontAlgn="base"/>
            <a:endParaRPr lang="en-US" sz="1200" b="0" i="0" dirty="0">
              <a:solidFill>
                <a:srgbClr val="333333"/>
              </a:solidFill>
              <a:effectLst/>
              <a:latin typeface="Open Sans" panose="020B0606030504020204" pitchFamily="34" charset="0"/>
            </a:endParaRPr>
          </a:p>
          <a:p>
            <a:pPr algn="l" fontAlgn="base"/>
            <a:r>
              <a:rPr lang="en-US" sz="1200" b="0" i="0" dirty="0">
                <a:solidFill>
                  <a:srgbClr val="333333"/>
                </a:solidFill>
                <a:effectLst/>
                <a:latin typeface="Open Sans" panose="020B0606030504020204" pitchFamily="34" charset="0"/>
              </a:rPr>
              <a:t>***** Messaging Apps</a:t>
            </a:r>
          </a:p>
          <a:p>
            <a:endParaRPr lang="en-GB" dirty="0"/>
          </a:p>
          <a:p>
            <a:endParaRPr lang="en-GB" dirty="0"/>
          </a:p>
        </p:txBody>
      </p:sp>
      <p:sp>
        <p:nvSpPr>
          <p:cNvPr id="4" name="Slide Number Placeholder 3"/>
          <p:cNvSpPr>
            <a:spLocks noGrp="1"/>
          </p:cNvSpPr>
          <p:nvPr>
            <p:ph type="sldNum" sz="quarter" idx="5"/>
          </p:nvPr>
        </p:nvSpPr>
        <p:spPr/>
        <p:txBody>
          <a:bodyPr/>
          <a:lstStyle/>
          <a:p>
            <a:fld id="{C37D7554-D10C-4E29-B8E6-BB7111FA614F}" type="slidenum">
              <a:rPr lang="en-US" smtClean="0"/>
              <a:t>16</a:t>
            </a:fld>
            <a:endParaRPr lang="en-US" dirty="0"/>
          </a:p>
        </p:txBody>
      </p:sp>
    </p:spTree>
    <p:extLst>
      <p:ext uri="{BB962C8B-B14F-4D97-AF65-F5344CB8AC3E}">
        <p14:creationId xmlns:p14="http://schemas.microsoft.com/office/powerpoint/2010/main" val="2701990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 WhatsApp</a:t>
            </a:r>
          </a:p>
          <a:p>
            <a:r>
              <a:rPr lang="en-GB" dirty="0"/>
              <a:t>***** WeChat</a:t>
            </a:r>
            <a:br>
              <a:rPr lang="en-GB" dirty="0"/>
            </a:br>
            <a:r>
              <a:rPr lang="en-GB" dirty="0"/>
              <a:t>***** Facebook messenger</a:t>
            </a:r>
          </a:p>
          <a:p>
            <a:r>
              <a:rPr lang="en-GB" dirty="0"/>
              <a:t>***** QQ</a:t>
            </a:r>
          </a:p>
          <a:p>
            <a:r>
              <a:rPr lang="en-GB" dirty="0"/>
              <a:t>***** Snapchat</a:t>
            </a:r>
          </a:p>
          <a:p>
            <a:r>
              <a:rPr lang="en-GB" dirty="0"/>
              <a:t>***** Telegram</a:t>
            </a:r>
          </a:p>
        </p:txBody>
      </p:sp>
      <p:sp>
        <p:nvSpPr>
          <p:cNvPr id="4" name="Slide Number Placeholder 3"/>
          <p:cNvSpPr>
            <a:spLocks noGrp="1"/>
          </p:cNvSpPr>
          <p:nvPr>
            <p:ph type="sldNum" sz="quarter" idx="5"/>
          </p:nvPr>
        </p:nvSpPr>
        <p:spPr/>
        <p:txBody>
          <a:bodyPr/>
          <a:lstStyle/>
          <a:p>
            <a:fld id="{C37D7554-D10C-4E29-B8E6-BB7111FA614F}" type="slidenum">
              <a:rPr lang="en-US" smtClean="0"/>
              <a:t>17</a:t>
            </a:fld>
            <a:endParaRPr lang="en-US" dirty="0"/>
          </a:p>
        </p:txBody>
      </p:sp>
    </p:spTree>
    <p:extLst>
      <p:ext uri="{BB962C8B-B14F-4D97-AF65-F5344CB8AC3E}">
        <p14:creationId xmlns:p14="http://schemas.microsoft.com/office/powerpoint/2010/main" val="642167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WhatsApp.  Default is E2EE. Owned by Facebook.  Messages are not stored on their servers. Nor can they decrypt them themselves.  Works across many OS.  Video calling, voice messaging and file sharing.  Has the golden standard for encryption, but owned by Facebook.</a:t>
            </a:r>
          </a:p>
          <a:p>
            <a:endParaRPr lang="en-GB" dirty="0"/>
          </a:p>
          <a:p>
            <a:r>
              <a:rPr lang="en-GB" dirty="0"/>
              <a:t>WeChat.  Chinese, release in 2011. in 2018 became the worlds largest standalone mobile app with over 1 billion monthly active users.  An “App for everything” because of it’s wide range of functions.</a:t>
            </a:r>
          </a:p>
          <a:p>
            <a:endParaRPr lang="en-GB" dirty="0"/>
          </a:p>
          <a:p>
            <a:r>
              <a:rPr lang="en-GB" dirty="0"/>
              <a:t>Facebook Messenger. Originally Facebook Chat in 2008.  Optional E2EE, not the default.  Tracks your behaviour, multiple security breaches.</a:t>
            </a:r>
          </a:p>
          <a:p>
            <a:endParaRPr lang="en-GB" dirty="0"/>
          </a:p>
          <a:p>
            <a:pPr marL="228600" indent="-228600">
              <a:buAutoNum type="alphaUcPeriod" startAt="43"/>
            </a:pPr>
            <a:r>
              <a:rPr lang="en-GB" dirty="0"/>
              <a:t>Launched 1999.  Chinese. </a:t>
            </a:r>
          </a:p>
          <a:p>
            <a:pPr marL="228600" indent="-228600">
              <a:buAutoNum type="alphaUcPeriod" startAt="43"/>
            </a:pPr>
            <a:endParaRPr lang="en-GB" dirty="0"/>
          </a:p>
          <a:p>
            <a:pPr marL="228600" indent="-228600">
              <a:buAutoNum type="alphaUcPeriod" startAt="43"/>
            </a:pPr>
            <a:r>
              <a:rPr lang="en-GB" dirty="0"/>
              <a:t>Snapchat. American,  Pictures and messages only available for a short period of time – after which they become inaccessible.  Popular among the younger generation &lt;16.  Also available Snapchat Plus  a paid subscription model</a:t>
            </a:r>
          </a:p>
          <a:p>
            <a:endParaRPr lang="en-GB" dirty="0"/>
          </a:p>
          <a:p>
            <a:r>
              <a:rPr lang="en-GB" dirty="0"/>
              <a:t>Telegram; 2013. E2EE is only used in “Secret Chats”, it is not the default. Founded by a Russian.  Has an open competition open to Hackers win up to $100,000 to crack their encryption.  Works on many OS</a:t>
            </a:r>
          </a:p>
          <a:p>
            <a:endParaRPr lang="en-GB" dirty="0"/>
          </a:p>
          <a:p>
            <a:r>
              <a:rPr lang="en-GB" dirty="0"/>
              <a:t>There are others:</a:t>
            </a:r>
          </a:p>
          <a:p>
            <a:endParaRPr lang="en-GB" dirty="0"/>
          </a:p>
          <a:p>
            <a:r>
              <a:rPr lang="en-GB" dirty="0"/>
              <a:t>Signal.  E2EE is the default. Been around since 2013.  Self destruct after xxx time. Open Source.  Multiple platforms . Allows you to set a password.  Doesn’t store user data or metadata. Good Choice.  Smaller user base than the top 6.  Gold standard of messaging apps</a:t>
            </a:r>
          </a:p>
          <a:p>
            <a:endParaRPr lang="en-GB" dirty="0"/>
          </a:p>
          <a:p>
            <a:r>
              <a:rPr lang="en-GB" dirty="0"/>
              <a:t>Wire. Default is E2EE. Also Open source. From 2014 Based in Switzerland – considered one of the best jurisdictions in the world for any kind of secure online service or secure chat app.</a:t>
            </a:r>
          </a:p>
          <a:p>
            <a:endParaRPr lang="en-GB" dirty="0"/>
          </a:p>
          <a:p>
            <a:r>
              <a:rPr lang="en-GB" dirty="0"/>
              <a:t>Threema</a:t>
            </a:r>
            <a:br>
              <a:rPr lang="en-GB" dirty="0"/>
            </a:br>
            <a:r>
              <a:rPr lang="en-GB" dirty="0"/>
              <a:t>Wickr Me. E2EE by default. Doesn’t store data. Open source. Self destruct messages.</a:t>
            </a:r>
          </a:p>
          <a:p>
            <a:r>
              <a:rPr lang="en-GB" dirty="0"/>
              <a:t>Viber. E2EE by default. Self destructing secret chats</a:t>
            </a:r>
          </a:p>
          <a:p>
            <a:r>
              <a:rPr lang="en-GB" dirty="0"/>
              <a:t>Dust</a:t>
            </a:r>
            <a:br>
              <a:rPr lang="en-GB" dirty="0"/>
            </a:br>
            <a:r>
              <a:rPr lang="en-GB" dirty="0"/>
              <a:t>I Message</a:t>
            </a:r>
          </a:p>
          <a:p>
            <a:r>
              <a:rPr lang="en-GB" dirty="0"/>
              <a:t>Line</a:t>
            </a:r>
          </a:p>
        </p:txBody>
      </p:sp>
      <p:sp>
        <p:nvSpPr>
          <p:cNvPr id="4" name="Slide Number Placeholder 3"/>
          <p:cNvSpPr>
            <a:spLocks noGrp="1"/>
          </p:cNvSpPr>
          <p:nvPr>
            <p:ph type="sldNum" sz="quarter" idx="5"/>
          </p:nvPr>
        </p:nvSpPr>
        <p:spPr/>
        <p:txBody>
          <a:bodyPr/>
          <a:lstStyle/>
          <a:p>
            <a:fld id="{C37D7554-D10C-4E29-B8E6-BB7111FA614F}" type="slidenum">
              <a:rPr lang="en-US" smtClean="0"/>
              <a:t>18</a:t>
            </a:fld>
            <a:endParaRPr lang="en-US" dirty="0"/>
          </a:p>
        </p:txBody>
      </p:sp>
    </p:spTree>
    <p:extLst>
      <p:ext uri="{BB962C8B-B14F-4D97-AF65-F5344CB8AC3E}">
        <p14:creationId xmlns:p14="http://schemas.microsoft.com/office/powerpoint/2010/main" val="3883360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Signal.  E2EE is the default. Been around since 2013.  Self destruct after xxx time. Open Source.  Multiple platforms . Allows you to set a password.  Doesn’t store user data or metadata. Good Choice.  Smaller user base than the top 6.  Gold standard of messaging apps</a:t>
            </a:r>
          </a:p>
          <a:p>
            <a:endParaRPr lang="en-GB" dirty="0"/>
          </a:p>
        </p:txBody>
      </p:sp>
      <p:sp>
        <p:nvSpPr>
          <p:cNvPr id="4" name="Slide Number Placeholder 3"/>
          <p:cNvSpPr>
            <a:spLocks noGrp="1"/>
          </p:cNvSpPr>
          <p:nvPr>
            <p:ph type="sldNum" sz="quarter" idx="5"/>
          </p:nvPr>
        </p:nvSpPr>
        <p:spPr/>
        <p:txBody>
          <a:bodyPr/>
          <a:lstStyle/>
          <a:p>
            <a:fld id="{C37D7554-D10C-4E29-B8E6-BB7111FA614F}" type="slidenum">
              <a:rPr lang="en-US" smtClean="0"/>
              <a:t>19</a:t>
            </a:fld>
            <a:endParaRPr lang="en-US" dirty="0"/>
          </a:p>
        </p:txBody>
      </p:sp>
    </p:spTree>
    <p:extLst>
      <p:ext uri="{BB962C8B-B14F-4D97-AF65-F5344CB8AC3E}">
        <p14:creationId xmlns:p14="http://schemas.microsoft.com/office/powerpoint/2010/main" val="25666059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Email and texts are everyday actions for millions and millions of people.  Billions of emails and texts pass though their systems.</a:t>
            </a:r>
          </a:p>
          <a:p>
            <a:endParaRPr lang="en-GB" dirty="0"/>
          </a:p>
          <a:p>
            <a:r>
              <a:rPr lang="en-GB" dirty="0"/>
              <a:t>Some are more secure than others.</a:t>
            </a:r>
          </a:p>
          <a:p>
            <a:endParaRPr lang="en-GB" dirty="0"/>
          </a:p>
          <a:p>
            <a:r>
              <a:rPr lang="en-GB" dirty="0"/>
              <a:t>In emails, think before you click a link.  Does the email look right?  Is it addressed to you or just “Dear Member”. Does the email express a sense of urgency to take action?  Are there any typos?  Mouse over (not click) any links and view them in the status bar,  Does it look a good URL or nonsense.</a:t>
            </a:r>
          </a:p>
          <a:p>
            <a:endParaRPr lang="en-GB" dirty="0"/>
          </a:p>
          <a:p>
            <a:r>
              <a:rPr lang="en-GB" dirty="0"/>
              <a:t>In Messaging Apps – does the app you use, use “E2EE” by default.  If not have you turned it on.  Do you delete old messages; consider an app that has self-destruct after xxxx period of time.</a:t>
            </a:r>
          </a:p>
          <a:p>
            <a:endParaRPr lang="en-GB" dirty="0"/>
          </a:p>
          <a:p>
            <a:r>
              <a:rPr lang="en-GB" dirty="0"/>
              <a:t>Don’t despair, the vast majority of texts and emails are just fine.</a:t>
            </a:r>
          </a:p>
        </p:txBody>
      </p:sp>
      <p:sp>
        <p:nvSpPr>
          <p:cNvPr id="4" name="Slide Number Placeholder 3"/>
          <p:cNvSpPr>
            <a:spLocks noGrp="1"/>
          </p:cNvSpPr>
          <p:nvPr>
            <p:ph type="sldNum" sz="quarter" idx="5"/>
          </p:nvPr>
        </p:nvSpPr>
        <p:spPr/>
        <p:txBody>
          <a:bodyPr/>
          <a:lstStyle/>
          <a:p>
            <a:fld id="{C37D7554-D10C-4E29-B8E6-BB7111FA614F}" type="slidenum">
              <a:rPr lang="en-US" smtClean="0"/>
              <a:t>20</a:t>
            </a:fld>
            <a:endParaRPr lang="en-US" dirty="0"/>
          </a:p>
        </p:txBody>
      </p:sp>
    </p:spTree>
    <p:extLst>
      <p:ext uri="{BB962C8B-B14F-4D97-AF65-F5344CB8AC3E}">
        <p14:creationId xmlns:p14="http://schemas.microsoft.com/office/powerpoint/2010/main" val="12377088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65C9C5B-BBA9-42AB-806E-92FC22E19CBA}"/>
              </a:ext>
            </a:extLst>
          </p:cNvPr>
          <p:cNvSpPr/>
          <p:nvPr userDrawn="1"/>
        </p:nvSpPr>
        <p:spPr>
          <a:xfrm>
            <a:off x="-1" y="0"/>
            <a:ext cx="9037469"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Picture Placeholder 10">
            <a:extLst>
              <a:ext uri="{FF2B5EF4-FFF2-40B4-BE49-F238E27FC236}">
                <a16:creationId xmlns:a16="http://schemas.microsoft.com/office/drawing/2014/main" id="{AF30CF48-DD5D-4C81-BA7E-470DCBA61E62}"/>
              </a:ext>
            </a:extLst>
          </p:cNvPr>
          <p:cNvSpPr>
            <a:spLocks noGrp="1"/>
          </p:cNvSpPr>
          <p:nvPr>
            <p:ph type="pic" sz="quarter" idx="10" hasCustomPrompt="1"/>
          </p:nvPr>
        </p:nvSpPr>
        <p:spPr>
          <a:xfrm>
            <a:off x="2476500" y="622103"/>
            <a:ext cx="9715500" cy="3720928"/>
          </a:xfrm>
          <a:prstGeom prst="rect">
            <a:avLst/>
          </a:prstGeom>
        </p:spPr>
        <p:txBody>
          <a:bodyPr/>
          <a:lstStyle>
            <a:lvl1pPr marL="0" indent="0" algn="ctr">
              <a:buNone/>
              <a:defRPr/>
            </a:lvl1pPr>
          </a:lstStyle>
          <a:p>
            <a:r>
              <a:rPr lang="en-US" dirty="0"/>
              <a:t>Click to add photo</a:t>
            </a:r>
          </a:p>
        </p:txBody>
      </p:sp>
      <p:cxnSp>
        <p:nvCxnSpPr>
          <p:cNvPr id="15" name="Straight Connector 14">
            <a:extLst>
              <a:ext uri="{FF2B5EF4-FFF2-40B4-BE49-F238E27FC236}">
                <a16:creationId xmlns:a16="http://schemas.microsoft.com/office/drawing/2014/main" id="{E7E08E4E-686B-490D-8EA1-DDC9F1BC7C24}"/>
              </a:ext>
            </a:extLst>
          </p:cNvPr>
          <p:cNvCxnSpPr>
            <a:cxnSpLocks/>
          </p:cNvCxnSpPr>
          <p:nvPr userDrawn="1"/>
        </p:nvCxnSpPr>
        <p:spPr>
          <a:xfrm>
            <a:off x="739466" y="0"/>
            <a:ext cx="0" cy="6187736"/>
          </a:xfrm>
          <a:prstGeom prst="line">
            <a:avLst/>
          </a:prstGeom>
          <a:ln w="19050">
            <a:solidFill>
              <a:schemeClr val="accent5">
                <a:lumMod val="20000"/>
                <a:lumOff val="80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12">
            <a:extLst>
              <a:ext uri="{FF2B5EF4-FFF2-40B4-BE49-F238E27FC236}">
                <a16:creationId xmlns:a16="http://schemas.microsoft.com/office/drawing/2014/main" id="{C78B2B3F-3573-4632-872A-ADB36AF4125A}"/>
              </a:ext>
            </a:extLst>
          </p:cNvPr>
          <p:cNvSpPr>
            <a:spLocks noGrp="1"/>
          </p:cNvSpPr>
          <p:nvPr>
            <p:ph type="body" sz="quarter" idx="12" hasCustomPrompt="1"/>
          </p:nvPr>
        </p:nvSpPr>
        <p:spPr>
          <a:xfrm>
            <a:off x="6359337" y="5779363"/>
            <a:ext cx="2459114" cy="685430"/>
          </a:xfrm>
          <a:prstGeom prst="rect">
            <a:avLst/>
          </a:prstGeom>
        </p:spPr>
        <p:txBody>
          <a:bodyPr anchor="ctr"/>
          <a:lstStyle>
            <a:lvl1pPr marL="0" indent="0" algn="r">
              <a:lnSpc>
                <a:spcPct val="80000"/>
              </a:lnSpc>
              <a:spcBef>
                <a:spcPts val="0"/>
              </a:spcBef>
              <a:buNone/>
              <a:defRPr sz="1800" spc="100" baseline="0">
                <a:solidFill>
                  <a:schemeClr val="accent5">
                    <a:lumMod val="20000"/>
                    <a:lumOff val="80000"/>
                  </a:schemeClr>
                </a:solidFill>
                <a:latin typeface="+mn-lt"/>
              </a:defRPr>
            </a:lvl1pPr>
          </a:lstStyle>
          <a:p>
            <a:pPr lvl="0"/>
            <a:r>
              <a:rPr lang="en-US"/>
              <a:t>Click to add name</a:t>
            </a:r>
          </a:p>
        </p:txBody>
      </p:sp>
      <p:sp>
        <p:nvSpPr>
          <p:cNvPr id="12" name="Text Placeholder 12">
            <a:extLst>
              <a:ext uri="{FF2B5EF4-FFF2-40B4-BE49-F238E27FC236}">
                <a16:creationId xmlns:a16="http://schemas.microsoft.com/office/drawing/2014/main" id="{6FF5EE2F-D68A-4C3C-A342-4C0CE6CE20CB}"/>
              </a:ext>
            </a:extLst>
          </p:cNvPr>
          <p:cNvSpPr>
            <a:spLocks noGrp="1"/>
          </p:cNvSpPr>
          <p:nvPr>
            <p:ph type="body" sz="quarter" idx="13" hasCustomPrompt="1"/>
          </p:nvPr>
        </p:nvSpPr>
        <p:spPr>
          <a:xfrm>
            <a:off x="9299663" y="5791178"/>
            <a:ext cx="2459114" cy="685429"/>
          </a:xfrm>
          <a:prstGeom prst="rect">
            <a:avLst/>
          </a:prstGeom>
        </p:spPr>
        <p:txBody>
          <a:bodyPr anchor="ctr"/>
          <a:lstStyle>
            <a:lvl1pPr marL="0" indent="0">
              <a:lnSpc>
                <a:spcPct val="80000"/>
              </a:lnSpc>
              <a:spcBef>
                <a:spcPts val="0"/>
              </a:spcBef>
              <a:buNone/>
              <a:defRPr sz="1600" cap="all" spc="100" baseline="0">
                <a:solidFill>
                  <a:schemeClr val="accent1"/>
                </a:solidFill>
                <a:latin typeface="+mn-lt"/>
              </a:defRPr>
            </a:lvl1pPr>
          </a:lstStyle>
          <a:p>
            <a:pPr lvl="0"/>
            <a:r>
              <a:rPr lang="en-US"/>
              <a:t>Click to add date</a:t>
            </a:r>
          </a:p>
        </p:txBody>
      </p:sp>
      <p:sp>
        <p:nvSpPr>
          <p:cNvPr id="2" name="Title 1">
            <a:extLst>
              <a:ext uri="{FF2B5EF4-FFF2-40B4-BE49-F238E27FC236}">
                <a16:creationId xmlns:a16="http://schemas.microsoft.com/office/drawing/2014/main" id="{D52DB723-8435-4F35-BF55-AFB7DC8FD4C3}"/>
              </a:ext>
            </a:extLst>
          </p:cNvPr>
          <p:cNvSpPr>
            <a:spLocks noGrp="1"/>
          </p:cNvSpPr>
          <p:nvPr>
            <p:ph type="title" hasCustomPrompt="1"/>
          </p:nvPr>
        </p:nvSpPr>
        <p:spPr>
          <a:xfrm>
            <a:off x="995205" y="4965134"/>
            <a:ext cx="4333088" cy="1596004"/>
          </a:xfrm>
          <a:prstGeom prst="rect">
            <a:avLst/>
          </a:prstGeom>
        </p:spPr>
        <p:txBody>
          <a:bodyPr anchor="ctr"/>
          <a:lstStyle>
            <a:lvl1pPr>
              <a:lnSpc>
                <a:spcPct val="80000"/>
              </a:lnSpc>
              <a:defRPr sz="5000" spc="100" baseline="0">
                <a:solidFill>
                  <a:schemeClr val="accent5">
                    <a:lumMod val="20000"/>
                    <a:lumOff val="80000"/>
                  </a:schemeClr>
                </a:solidFill>
              </a:defRPr>
            </a:lvl1pPr>
          </a:lstStyle>
          <a:p>
            <a:r>
              <a:rPr lang="en-US" dirty="0"/>
              <a:t>Click to add title</a:t>
            </a:r>
          </a:p>
        </p:txBody>
      </p:sp>
    </p:spTree>
    <p:extLst>
      <p:ext uri="{BB962C8B-B14F-4D97-AF65-F5344CB8AC3E}">
        <p14:creationId xmlns:p14="http://schemas.microsoft.com/office/powerpoint/2010/main" val="2167580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FF5ED5F1-A62B-4555-807E-91FAE1443CCB}"/>
              </a:ext>
            </a:extLst>
          </p:cNvPr>
          <p:cNvSpPr>
            <a:spLocks noGrp="1"/>
          </p:cNvSpPr>
          <p:nvPr>
            <p:ph type="pic" sz="quarter" idx="13" hasCustomPrompt="1"/>
          </p:nvPr>
        </p:nvSpPr>
        <p:spPr>
          <a:xfrm>
            <a:off x="0" y="0"/>
            <a:ext cx="12192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9A9D60F5-07EA-4D8F-AAFA-0F48CB78542E}"/>
              </a:ext>
            </a:extLst>
          </p:cNvPr>
          <p:cNvSpPr>
            <a:spLocks noGrp="1"/>
          </p:cNvSpPr>
          <p:nvPr>
            <p:ph type="dt" sz="half" idx="10"/>
          </p:nvPr>
        </p:nvSpPr>
        <p:spPr/>
        <p:txBody>
          <a:bodyPr/>
          <a:lstStyle/>
          <a:p>
            <a:r>
              <a:rPr lang="en-US" dirty="0"/>
              <a:t>17 Jan 2023</a:t>
            </a:r>
          </a:p>
        </p:txBody>
      </p:sp>
      <p:sp>
        <p:nvSpPr>
          <p:cNvPr id="5" name="Footer Placeholder 4">
            <a:extLst>
              <a:ext uri="{FF2B5EF4-FFF2-40B4-BE49-F238E27FC236}">
                <a16:creationId xmlns:a16="http://schemas.microsoft.com/office/drawing/2014/main" id="{73ED4C42-D293-4981-BA06-A4638BEE164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73E9D98-F221-47DC-AE55-8165BB7A3D3B}"/>
              </a:ext>
            </a:extLst>
          </p:cNvPr>
          <p:cNvSpPr>
            <a:spLocks noGrp="1"/>
          </p:cNvSpPr>
          <p:nvPr>
            <p:ph type="sldNum" sz="quarter" idx="12"/>
          </p:nvPr>
        </p:nvSpPr>
        <p:spPr/>
        <p:txBody>
          <a:bodyPr/>
          <a:lstStyle/>
          <a:p>
            <a:fld id="{18D65601-5AE2-46FC-B138-694DDD2B510D}" type="slidenum">
              <a:rPr lang="en-US" smtClean="0"/>
              <a:t>‹#›</a:t>
            </a:fld>
            <a:endParaRPr lang="en-US" dirty="0"/>
          </a:p>
        </p:txBody>
      </p:sp>
      <p:sp>
        <p:nvSpPr>
          <p:cNvPr id="16" name="Content Placeholder 15">
            <a:extLst>
              <a:ext uri="{FF2B5EF4-FFF2-40B4-BE49-F238E27FC236}">
                <a16:creationId xmlns:a16="http://schemas.microsoft.com/office/drawing/2014/main" id="{94C3D64C-77F6-4601-B573-9A9B6E23BB60}"/>
              </a:ext>
            </a:extLst>
          </p:cNvPr>
          <p:cNvSpPr>
            <a:spLocks noGrp="1"/>
          </p:cNvSpPr>
          <p:nvPr>
            <p:ph sz="quarter" idx="15" hasCustomPrompt="1"/>
          </p:nvPr>
        </p:nvSpPr>
        <p:spPr>
          <a:xfrm>
            <a:off x="1675242" y="2051170"/>
            <a:ext cx="5362575" cy="3532188"/>
          </a:xfrm>
          <a:prstGeom prst="rect">
            <a:avLst/>
          </a:prstGeom>
        </p:spPr>
        <p:txBody>
          <a:bodyPr/>
          <a:lstStyle>
            <a:lvl1pPr marL="0" indent="0">
              <a:lnSpc>
                <a:spcPct val="100000"/>
              </a:lnSpc>
              <a:spcBef>
                <a:spcPts val="0"/>
              </a:spcBef>
              <a:spcAft>
                <a:spcPts val="1200"/>
              </a:spcAft>
              <a:buNone/>
              <a:defRPr sz="1400" spc="100" baseline="0"/>
            </a:lvl1pPr>
          </a:lstStyle>
          <a:p>
            <a:pPr lvl="0"/>
            <a:r>
              <a:rPr lang="en-US"/>
              <a:t>Click to add text</a:t>
            </a:r>
          </a:p>
        </p:txBody>
      </p:sp>
      <p:sp>
        <p:nvSpPr>
          <p:cNvPr id="2" name="Title 1">
            <a:extLst>
              <a:ext uri="{FF2B5EF4-FFF2-40B4-BE49-F238E27FC236}">
                <a16:creationId xmlns:a16="http://schemas.microsoft.com/office/drawing/2014/main" id="{DBCD17CD-E6D2-4329-B271-1E59AA986EF1}"/>
              </a:ext>
            </a:extLst>
          </p:cNvPr>
          <p:cNvSpPr>
            <a:spLocks noGrp="1"/>
          </p:cNvSpPr>
          <p:nvPr>
            <p:ph type="title"/>
          </p:nvPr>
        </p:nvSpPr>
        <p:spPr>
          <a:xfrm>
            <a:off x="1675242" y="1418953"/>
            <a:ext cx="5362575" cy="495691"/>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783684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et The Presenter">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9" name="Picture Placeholder 10">
            <a:extLst>
              <a:ext uri="{FF2B5EF4-FFF2-40B4-BE49-F238E27FC236}">
                <a16:creationId xmlns:a16="http://schemas.microsoft.com/office/drawing/2014/main" id="{CD5AE0D9-6B20-4F29-A35B-2A00C25FF84E}"/>
              </a:ext>
            </a:extLst>
          </p:cNvPr>
          <p:cNvSpPr>
            <a:spLocks noGrp="1"/>
          </p:cNvSpPr>
          <p:nvPr>
            <p:ph type="pic" sz="quarter" idx="13" hasCustomPrompt="1"/>
          </p:nvPr>
        </p:nvSpPr>
        <p:spPr>
          <a:xfrm>
            <a:off x="1482906" y="0"/>
            <a:ext cx="4635426" cy="6857999"/>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12CC56C8-D828-4A31-A5B9-CF1AEFA70D7C}"/>
              </a:ext>
            </a:extLst>
          </p:cNvPr>
          <p:cNvSpPr>
            <a:spLocks noGrp="1"/>
          </p:cNvSpPr>
          <p:nvPr>
            <p:ph type="dt" sz="half" idx="10"/>
          </p:nvPr>
        </p:nvSpPr>
        <p:spPr>
          <a:xfrm>
            <a:off x="1571846" y="6356350"/>
            <a:ext cx="2743200" cy="365125"/>
          </a:xfrm>
        </p:spPr>
        <p:txBody>
          <a:bodyPr/>
          <a:lstStyle>
            <a:lvl1pPr>
              <a:defRPr>
                <a:solidFill>
                  <a:schemeClr val="accent5">
                    <a:lumMod val="20000"/>
                    <a:lumOff val="80000"/>
                  </a:schemeClr>
                </a:solidFill>
              </a:defRPr>
            </a:lvl1pPr>
          </a:lstStyle>
          <a:p>
            <a:r>
              <a:rPr lang="en-US" dirty="0"/>
              <a:t>17 Jan 2023</a:t>
            </a:r>
          </a:p>
        </p:txBody>
      </p:sp>
      <p:sp>
        <p:nvSpPr>
          <p:cNvPr id="5" name="Footer Placeholder 4">
            <a:extLst>
              <a:ext uri="{FF2B5EF4-FFF2-40B4-BE49-F238E27FC236}">
                <a16:creationId xmlns:a16="http://schemas.microsoft.com/office/drawing/2014/main" id="{8E0B0264-B3C3-46A0-80DD-67C59DB2AF91}"/>
              </a:ext>
            </a:extLst>
          </p:cNvPr>
          <p:cNvSpPr>
            <a:spLocks noGrp="1"/>
          </p:cNvSpPr>
          <p:nvPr>
            <p:ph type="ftr" sz="quarter" idx="11"/>
          </p:nvPr>
        </p:nvSpPr>
        <p:spPr>
          <a:xfrm>
            <a:off x="6519230" y="6356350"/>
            <a:ext cx="3152912" cy="365125"/>
          </a:xfrm>
        </p:spPr>
        <p:txBody>
          <a:bodyPr/>
          <a:lstStyle>
            <a:lvl1pPr algn="l">
              <a:defRPr>
                <a:solidFill>
                  <a:schemeClr val="accent6">
                    <a:lumMod val="75000"/>
                  </a:schemeClr>
                </a:solidFill>
              </a:defRPr>
            </a:lvl1pPr>
          </a:lstStyle>
          <a:p>
            <a:endParaRPr lang="en-US" dirty="0"/>
          </a:p>
        </p:txBody>
      </p:sp>
      <p:sp>
        <p:nvSpPr>
          <p:cNvPr id="6" name="Slide Number Placeholder 5">
            <a:extLst>
              <a:ext uri="{FF2B5EF4-FFF2-40B4-BE49-F238E27FC236}">
                <a16:creationId xmlns:a16="http://schemas.microsoft.com/office/drawing/2014/main" id="{C85D3C3B-0FFE-494C-B4AC-477B6A9DAF51}"/>
              </a:ext>
            </a:extLst>
          </p:cNvPr>
          <p:cNvSpPr>
            <a:spLocks noGrp="1"/>
          </p:cNvSpPr>
          <p:nvPr>
            <p:ph type="sldNum" sz="quarter" idx="12"/>
          </p:nvPr>
        </p:nvSpPr>
        <p:spPr>
          <a:xfrm>
            <a:off x="10510344" y="6356350"/>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sp>
        <p:nvSpPr>
          <p:cNvPr id="10" name="Text Placeholder 12">
            <a:extLst>
              <a:ext uri="{FF2B5EF4-FFF2-40B4-BE49-F238E27FC236}">
                <a16:creationId xmlns:a16="http://schemas.microsoft.com/office/drawing/2014/main" id="{1285A10A-1880-4D4E-A99B-1C19043F2A65}"/>
              </a:ext>
            </a:extLst>
          </p:cNvPr>
          <p:cNvSpPr>
            <a:spLocks noGrp="1"/>
          </p:cNvSpPr>
          <p:nvPr>
            <p:ph type="body" sz="quarter" idx="14" hasCustomPrompt="1"/>
          </p:nvPr>
        </p:nvSpPr>
        <p:spPr>
          <a:xfrm>
            <a:off x="6750189" y="2396358"/>
            <a:ext cx="3266975" cy="326687"/>
          </a:xfrm>
          <a:prstGeom prst="rect">
            <a:avLst/>
          </a:prstGeom>
        </p:spPr>
        <p:txBody>
          <a:bodyPr anchor="ctr"/>
          <a:lstStyle>
            <a:lvl1pPr marL="0" indent="0">
              <a:lnSpc>
                <a:spcPct val="80000"/>
              </a:lnSpc>
              <a:spcBef>
                <a:spcPts val="0"/>
              </a:spcBef>
              <a:buNone/>
              <a:defRPr sz="1600" b="1" spc="100" baseline="0">
                <a:solidFill>
                  <a:schemeClr val="accent1"/>
                </a:solidFill>
                <a:latin typeface="+mj-lt"/>
              </a:defRPr>
            </a:lvl1pPr>
          </a:lstStyle>
          <a:p>
            <a:pPr lvl="0"/>
            <a:r>
              <a:rPr lang="en-US"/>
              <a:t>Click to add name</a:t>
            </a:r>
          </a:p>
        </p:txBody>
      </p:sp>
      <p:sp>
        <p:nvSpPr>
          <p:cNvPr id="11" name="Content Placeholder 15">
            <a:extLst>
              <a:ext uri="{FF2B5EF4-FFF2-40B4-BE49-F238E27FC236}">
                <a16:creationId xmlns:a16="http://schemas.microsoft.com/office/drawing/2014/main" id="{624F1FC7-2617-499A-8CB8-B61FC7D9B7BF}"/>
              </a:ext>
            </a:extLst>
          </p:cNvPr>
          <p:cNvSpPr>
            <a:spLocks noGrp="1"/>
          </p:cNvSpPr>
          <p:nvPr>
            <p:ph sz="quarter" idx="15" hasCustomPrompt="1"/>
          </p:nvPr>
        </p:nvSpPr>
        <p:spPr>
          <a:xfrm>
            <a:off x="6749508" y="2756830"/>
            <a:ext cx="4834569" cy="2384195"/>
          </a:xfrm>
          <a:prstGeom prst="rect">
            <a:avLst/>
          </a:prstGeom>
        </p:spPr>
        <p:txBody>
          <a:bodyPr/>
          <a:lstStyle>
            <a:lvl1pPr marL="0" indent="0">
              <a:lnSpc>
                <a:spcPct val="150000"/>
              </a:lnSpc>
              <a:spcBef>
                <a:spcPts val="0"/>
              </a:spcBef>
              <a:spcAft>
                <a:spcPts val="1000"/>
              </a:spcAft>
              <a:buNone/>
              <a:defRPr sz="1400" spc="100" baseline="0"/>
            </a:lvl1pPr>
          </a:lstStyle>
          <a:p>
            <a:pPr lvl="0"/>
            <a:r>
              <a:rPr lang="en-US"/>
              <a:t>Click to add text</a:t>
            </a:r>
          </a:p>
        </p:txBody>
      </p:sp>
      <p:cxnSp>
        <p:nvCxnSpPr>
          <p:cNvPr id="13" name="Straight Connector 12">
            <a:extLst>
              <a:ext uri="{FF2B5EF4-FFF2-40B4-BE49-F238E27FC236}">
                <a16:creationId xmlns:a16="http://schemas.microsoft.com/office/drawing/2014/main" id="{0B169A36-7DEF-42D4-850F-59A3233FD582}"/>
              </a:ext>
              <a:ext uri="{C183D7F6-B498-43B3-948B-1728B52AA6E4}">
                <adec:decorative xmlns:adec="http://schemas.microsoft.com/office/drawing/2017/decorative" val="1"/>
              </a:ext>
            </a:extLst>
          </p:cNvPr>
          <p:cNvCxnSpPr>
            <a:cxnSpLocks/>
          </p:cNvCxnSpPr>
          <p:nvPr userDrawn="1"/>
        </p:nvCxnSpPr>
        <p:spPr>
          <a:xfrm>
            <a:off x="740834" y="0"/>
            <a:ext cx="0" cy="2757488"/>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9B7B60A-1B6C-4E40-94D7-AE1BD3712779}"/>
              </a:ext>
            </a:extLst>
          </p:cNvPr>
          <p:cNvSpPr>
            <a:spLocks noGrp="1"/>
          </p:cNvSpPr>
          <p:nvPr>
            <p:ph type="title"/>
          </p:nvPr>
        </p:nvSpPr>
        <p:spPr>
          <a:xfrm rot="16200000">
            <a:off x="-810973" y="4189152"/>
            <a:ext cx="3121302" cy="469478"/>
          </a:xfrm>
          <a:prstGeom prst="rect">
            <a:avLst/>
          </a:prstGeom>
        </p:spPr>
        <p:txBody>
          <a:bodyPr anchor="ctr"/>
          <a:lstStyle>
            <a:lvl1pPr algn="r">
              <a:defRPr lang="en-US" sz="2400" spc="100" baseline="0">
                <a:solidFill>
                  <a:schemeClr val="accent1"/>
                </a:solidFill>
                <a:ea typeface="+mn-ea"/>
                <a:cs typeface="+mn-cs"/>
              </a:defRPr>
            </a:lvl1pPr>
          </a:lstStyle>
          <a:p>
            <a:pPr marL="0" lvl="0" indent="0" algn="r">
              <a:lnSpc>
                <a:spcPct val="80000"/>
              </a:lnSpc>
              <a:spcBef>
                <a:spcPts val="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23485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BFE3E-14BB-4DC6-A806-1E62C1D2446E}"/>
              </a:ext>
            </a:extLst>
          </p:cNvPr>
          <p:cNvSpPr>
            <a:spLocks noGrp="1"/>
          </p:cNvSpPr>
          <p:nvPr>
            <p:ph type="title"/>
          </p:nvPr>
        </p:nvSpPr>
        <p:spPr>
          <a:xfrm>
            <a:off x="1883137" y="1360309"/>
            <a:ext cx="2909309" cy="657882"/>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
        <p:nvSpPr>
          <p:cNvPr id="8" name="Picture Placeholder 10">
            <a:extLst>
              <a:ext uri="{FF2B5EF4-FFF2-40B4-BE49-F238E27FC236}">
                <a16:creationId xmlns:a16="http://schemas.microsoft.com/office/drawing/2014/main" id="{EFD7EF65-6DE9-4029-B3A0-F08E11BC9E5E}"/>
              </a:ext>
            </a:extLst>
          </p:cNvPr>
          <p:cNvSpPr>
            <a:spLocks noGrp="1"/>
          </p:cNvSpPr>
          <p:nvPr>
            <p:ph type="pic" sz="quarter" idx="13" hasCustomPrompt="1"/>
          </p:nvPr>
        </p:nvSpPr>
        <p:spPr>
          <a:xfrm>
            <a:off x="0" y="2795752"/>
            <a:ext cx="12192000" cy="4062247"/>
          </a:xfrm>
          <a:prstGeom prst="rect">
            <a:avLst/>
          </a:prstGeom>
        </p:spPr>
        <p:txBody>
          <a:bodyPr/>
          <a:lstStyle>
            <a:lvl1pPr marL="0" indent="0" algn="ctr">
              <a:buNone/>
              <a:defRPr/>
            </a:lvl1pPr>
          </a:lstStyle>
          <a:p>
            <a:r>
              <a:rPr lang="en-US" dirty="0"/>
              <a:t>Click to add photo</a:t>
            </a:r>
          </a:p>
        </p:txBody>
      </p:sp>
      <p:sp>
        <p:nvSpPr>
          <p:cNvPr id="10" name="Content Placeholder 15">
            <a:extLst>
              <a:ext uri="{FF2B5EF4-FFF2-40B4-BE49-F238E27FC236}">
                <a16:creationId xmlns:a16="http://schemas.microsoft.com/office/drawing/2014/main" id="{123B9F8E-DAD6-45B2-B55B-B070484318C3}"/>
              </a:ext>
            </a:extLst>
          </p:cNvPr>
          <p:cNvSpPr>
            <a:spLocks noGrp="1"/>
          </p:cNvSpPr>
          <p:nvPr>
            <p:ph sz="quarter" idx="15" hasCustomPrompt="1"/>
          </p:nvPr>
        </p:nvSpPr>
        <p:spPr>
          <a:xfrm>
            <a:off x="5109845" y="1075509"/>
            <a:ext cx="529326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sp>
        <p:nvSpPr>
          <p:cNvPr id="5" name="Date Placeholder 4">
            <a:extLst>
              <a:ext uri="{FF2B5EF4-FFF2-40B4-BE49-F238E27FC236}">
                <a16:creationId xmlns:a16="http://schemas.microsoft.com/office/drawing/2014/main" id="{23CF9177-0C51-4496-B5AE-7ED4F8F3A170}"/>
              </a:ext>
            </a:extLst>
          </p:cNvPr>
          <p:cNvSpPr>
            <a:spLocks noGrp="1"/>
          </p:cNvSpPr>
          <p:nvPr>
            <p:ph type="dt" sz="half" idx="10"/>
          </p:nvPr>
        </p:nvSpPr>
        <p:spPr/>
        <p:txBody>
          <a:bodyPr/>
          <a:lstStyle>
            <a:lvl1pPr>
              <a:defRPr>
                <a:solidFill>
                  <a:schemeClr val="bg1"/>
                </a:solidFill>
              </a:defRPr>
            </a:lvl1pPr>
          </a:lstStyle>
          <a:p>
            <a:r>
              <a:rPr lang="en-US" dirty="0"/>
              <a:t>17 Jan 2023</a:t>
            </a:r>
          </a:p>
        </p:txBody>
      </p:sp>
      <p:sp>
        <p:nvSpPr>
          <p:cNvPr id="6" name="Footer Placeholder 5">
            <a:extLst>
              <a:ext uri="{FF2B5EF4-FFF2-40B4-BE49-F238E27FC236}">
                <a16:creationId xmlns:a16="http://schemas.microsoft.com/office/drawing/2014/main" id="{C57A035F-C837-4CCA-BB19-CE656F0576BD}"/>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7" name="Slide Number Placeholder 6">
            <a:extLst>
              <a:ext uri="{FF2B5EF4-FFF2-40B4-BE49-F238E27FC236}">
                <a16:creationId xmlns:a16="http://schemas.microsoft.com/office/drawing/2014/main" id="{5FE2F927-F23D-4ABB-BEC9-11C2CC69D8E4}"/>
              </a:ext>
            </a:extLst>
          </p:cNvPr>
          <p:cNvSpPr>
            <a:spLocks noGrp="1"/>
          </p:cNvSpPr>
          <p:nvPr>
            <p:ph type="sldNum" sz="quarter" idx="12"/>
          </p:nvPr>
        </p:nvSpPr>
        <p:spPr/>
        <p:txBody>
          <a:bodyPr/>
          <a:lstStyle>
            <a:lvl1pPr>
              <a:defRPr>
                <a:solidFill>
                  <a:schemeClr val="accent1"/>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95244728-2BE1-4CB4-A19E-903E75BD8226}"/>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271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reakout Questions">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B0109947-4B08-4C56-B65B-A6FDFEF47D12}"/>
              </a:ext>
              <a:ext uri="{C183D7F6-B498-43B3-948B-1728B52AA6E4}">
                <adec:decorative xmlns:adec="http://schemas.microsoft.com/office/drawing/2017/decorative" val="1"/>
              </a:ext>
            </a:extLst>
          </p:cNvPr>
          <p:cNvCxnSpPr>
            <a:cxnSpLocks/>
          </p:cNvCxnSpPr>
          <p:nvPr userDrawn="1"/>
        </p:nvCxnSpPr>
        <p:spPr>
          <a:xfrm>
            <a:off x="0" y="1510815"/>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387A38D-E82D-42F1-A188-30F49DD50C61}"/>
              </a:ext>
              <a:ext uri="{C183D7F6-B498-43B3-948B-1728B52AA6E4}">
                <adec:decorative xmlns:adec="http://schemas.microsoft.com/office/drawing/2017/decorative" val="1"/>
              </a:ext>
            </a:extLst>
          </p:cNvPr>
          <p:cNvCxnSpPr>
            <a:cxnSpLocks/>
          </p:cNvCxnSpPr>
          <p:nvPr userDrawn="1"/>
        </p:nvCxnSpPr>
        <p:spPr>
          <a:xfrm>
            <a:off x="739785" y="0"/>
            <a:ext cx="0" cy="2514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Picture Placeholder 10">
            <a:extLst>
              <a:ext uri="{FF2B5EF4-FFF2-40B4-BE49-F238E27FC236}">
                <a16:creationId xmlns:a16="http://schemas.microsoft.com/office/drawing/2014/main" id="{1205ABD4-5AFD-4B99-8836-D12AA42FCCE5}"/>
              </a:ext>
            </a:extLst>
          </p:cNvPr>
          <p:cNvSpPr>
            <a:spLocks noGrp="1"/>
          </p:cNvSpPr>
          <p:nvPr>
            <p:ph type="pic" sz="quarter" idx="13" hasCustomPrompt="1"/>
          </p:nvPr>
        </p:nvSpPr>
        <p:spPr>
          <a:xfrm>
            <a:off x="4582510" y="0"/>
            <a:ext cx="7609489" cy="6858000"/>
          </a:xfrm>
          <a:prstGeom prst="rect">
            <a:avLst/>
          </a:prstGeom>
        </p:spPr>
        <p:txBody>
          <a:bodyPr/>
          <a:lstStyle>
            <a:lvl1pPr marL="0" indent="0" algn="ctr">
              <a:buNone/>
              <a:defRPr/>
            </a:lvl1pPr>
          </a:lstStyle>
          <a:p>
            <a:r>
              <a:rPr lang="en-US" dirty="0"/>
              <a:t>Click to add photo</a:t>
            </a:r>
          </a:p>
        </p:txBody>
      </p:sp>
      <p:sp>
        <p:nvSpPr>
          <p:cNvPr id="7" name="Date Placeholder 6">
            <a:extLst>
              <a:ext uri="{FF2B5EF4-FFF2-40B4-BE49-F238E27FC236}">
                <a16:creationId xmlns:a16="http://schemas.microsoft.com/office/drawing/2014/main" id="{F080A53F-EFDF-40A3-B9E3-58EB0D3F3A84}"/>
              </a:ext>
            </a:extLst>
          </p:cNvPr>
          <p:cNvSpPr>
            <a:spLocks noGrp="1"/>
          </p:cNvSpPr>
          <p:nvPr>
            <p:ph type="dt" sz="half" idx="10"/>
          </p:nvPr>
        </p:nvSpPr>
        <p:spPr/>
        <p:txBody>
          <a:bodyPr/>
          <a:lstStyle/>
          <a:p>
            <a:r>
              <a:rPr lang="en-US" dirty="0"/>
              <a:t>17 Jan 2023</a:t>
            </a:r>
          </a:p>
        </p:txBody>
      </p:sp>
      <p:sp>
        <p:nvSpPr>
          <p:cNvPr id="14" name="Content Placeholder 15">
            <a:extLst>
              <a:ext uri="{FF2B5EF4-FFF2-40B4-BE49-F238E27FC236}">
                <a16:creationId xmlns:a16="http://schemas.microsoft.com/office/drawing/2014/main" id="{F547C10E-8A59-4B22-ADF0-994850F759D0}"/>
              </a:ext>
            </a:extLst>
          </p:cNvPr>
          <p:cNvSpPr>
            <a:spLocks noGrp="1"/>
          </p:cNvSpPr>
          <p:nvPr>
            <p:ph sz="quarter" idx="15" hasCustomPrompt="1"/>
          </p:nvPr>
        </p:nvSpPr>
        <p:spPr>
          <a:xfrm>
            <a:off x="1017111" y="2906895"/>
            <a:ext cx="4606159" cy="2221291"/>
          </a:xfrm>
          <a:prstGeom prst="rect">
            <a:avLst/>
          </a:prstGeom>
        </p:spPr>
        <p:txBody>
          <a:bodyPr/>
          <a:lstStyle>
            <a:lvl1pPr marL="0" indent="0">
              <a:lnSpc>
                <a:spcPct val="100000"/>
              </a:lnSpc>
              <a:spcBef>
                <a:spcPts val="0"/>
              </a:spcBef>
              <a:spcAft>
                <a:spcPts val="1200"/>
              </a:spcAft>
              <a:buNone/>
              <a:defRPr sz="1400" spc="100" baseline="0"/>
            </a:lvl1pPr>
          </a:lstStyle>
          <a:p>
            <a:pPr lvl="0"/>
            <a:r>
              <a:rPr lang="en-US"/>
              <a:t>Click to add text</a:t>
            </a:r>
          </a:p>
        </p:txBody>
      </p:sp>
      <p:sp>
        <p:nvSpPr>
          <p:cNvPr id="15" name="Footer Placeholder 4">
            <a:extLst>
              <a:ext uri="{FF2B5EF4-FFF2-40B4-BE49-F238E27FC236}">
                <a16:creationId xmlns:a16="http://schemas.microsoft.com/office/drawing/2014/main" id="{79DE00E7-8296-408A-905C-ECBA407C83E1}"/>
              </a:ext>
            </a:extLst>
          </p:cNvPr>
          <p:cNvSpPr>
            <a:spLocks noGrp="1"/>
          </p:cNvSpPr>
          <p:nvPr>
            <p:ph type="ftr" sz="quarter" idx="11"/>
          </p:nvPr>
        </p:nvSpPr>
        <p:spPr>
          <a:xfrm>
            <a:off x="6519230" y="6356350"/>
            <a:ext cx="3152912" cy="365125"/>
          </a:xfrm>
        </p:spPr>
        <p:txBody>
          <a:bodyPr/>
          <a:lstStyle>
            <a:lvl1pPr algn="l">
              <a:defRPr>
                <a:solidFill>
                  <a:schemeClr val="bg1"/>
                </a:solidFill>
              </a:defRPr>
            </a:lvl1pPr>
          </a:lstStyle>
          <a:p>
            <a:endParaRPr lang="en-US" dirty="0"/>
          </a:p>
        </p:txBody>
      </p:sp>
      <p:sp>
        <p:nvSpPr>
          <p:cNvPr id="16" name="Slide Number Placeholder 5">
            <a:extLst>
              <a:ext uri="{FF2B5EF4-FFF2-40B4-BE49-F238E27FC236}">
                <a16:creationId xmlns:a16="http://schemas.microsoft.com/office/drawing/2014/main" id="{900B3723-B30F-4BDB-A030-4B06ADE753C5}"/>
              </a:ext>
            </a:extLst>
          </p:cNvPr>
          <p:cNvSpPr>
            <a:spLocks noGrp="1"/>
          </p:cNvSpPr>
          <p:nvPr>
            <p:ph type="sldNum" sz="quarter" idx="12"/>
          </p:nvPr>
        </p:nvSpPr>
        <p:spPr>
          <a:xfrm>
            <a:off x="10510344" y="6356350"/>
            <a:ext cx="843455" cy="365125"/>
          </a:xfrm>
        </p:spPr>
        <p:txBody>
          <a:bodyPr/>
          <a:lstStyle>
            <a:lvl1pPr>
              <a:defRPr>
                <a:solidFill>
                  <a:schemeClr val="bg1"/>
                </a:solidFill>
              </a:defRPr>
            </a:lvl1pPr>
          </a:lstStyle>
          <a:p>
            <a:fld id="{18D65601-5AE2-46FC-B138-694DDD2B510D}" type="slidenum">
              <a:rPr lang="en-US" smtClean="0"/>
              <a:pPr/>
              <a:t>‹#›</a:t>
            </a:fld>
            <a:endParaRPr lang="en-US" dirty="0"/>
          </a:p>
        </p:txBody>
      </p:sp>
      <p:sp>
        <p:nvSpPr>
          <p:cNvPr id="2" name="Title 1">
            <a:extLst>
              <a:ext uri="{FF2B5EF4-FFF2-40B4-BE49-F238E27FC236}">
                <a16:creationId xmlns:a16="http://schemas.microsoft.com/office/drawing/2014/main" id="{BE4FA9AB-9D34-43A5-947E-835D7FE29C21}"/>
              </a:ext>
            </a:extLst>
          </p:cNvPr>
          <p:cNvSpPr>
            <a:spLocks noGrp="1"/>
          </p:cNvSpPr>
          <p:nvPr>
            <p:ph type="title"/>
          </p:nvPr>
        </p:nvSpPr>
        <p:spPr>
          <a:xfrm>
            <a:off x="1016002" y="2225678"/>
            <a:ext cx="4607268" cy="469476"/>
          </a:xfrm>
          <a:prstGeom prst="rect">
            <a:avLst/>
          </a:prstGeom>
        </p:spPr>
        <p:txBody>
          <a:bodyPr anchor="ctr"/>
          <a:lstStyle>
            <a:lvl1pPr>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944523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6" name="Picture Placeholder 10">
            <a:extLst>
              <a:ext uri="{FF2B5EF4-FFF2-40B4-BE49-F238E27FC236}">
                <a16:creationId xmlns:a16="http://schemas.microsoft.com/office/drawing/2014/main" id="{840FD269-E069-45DA-B668-BE984BFA328B}"/>
              </a:ext>
            </a:extLst>
          </p:cNvPr>
          <p:cNvSpPr>
            <a:spLocks noGrp="1"/>
          </p:cNvSpPr>
          <p:nvPr>
            <p:ph type="pic" sz="quarter" idx="13" hasCustomPrompt="1"/>
          </p:nvPr>
        </p:nvSpPr>
        <p:spPr>
          <a:xfrm>
            <a:off x="0" y="0"/>
            <a:ext cx="12192000" cy="6857999"/>
          </a:xfrm>
          <a:prstGeom prst="rect">
            <a:avLst/>
          </a:prstGeom>
          <a:solidFill>
            <a:schemeClr val="bg1">
              <a:lumMod val="95000"/>
            </a:schemeClr>
          </a:solidFill>
        </p:spPr>
        <p:txBody>
          <a:bodyPr/>
          <a:lstStyle>
            <a:lvl1pPr marL="0" indent="0" algn="ctr">
              <a:buNone/>
              <a:defRPr/>
            </a:lvl1pPr>
          </a:lstStyle>
          <a:p>
            <a:r>
              <a:rPr lang="en-US" dirty="0"/>
              <a:t>Click to add photo</a:t>
            </a:r>
          </a:p>
        </p:txBody>
      </p:sp>
      <p:sp>
        <p:nvSpPr>
          <p:cNvPr id="3" name="Date Placeholder 2">
            <a:extLst>
              <a:ext uri="{FF2B5EF4-FFF2-40B4-BE49-F238E27FC236}">
                <a16:creationId xmlns:a16="http://schemas.microsoft.com/office/drawing/2014/main" id="{9AB9DE71-7B7A-4473-ABD8-99575CAFB38F}"/>
              </a:ext>
            </a:extLst>
          </p:cNvPr>
          <p:cNvSpPr>
            <a:spLocks noGrp="1"/>
          </p:cNvSpPr>
          <p:nvPr>
            <p:ph type="dt" sz="half" idx="10"/>
          </p:nvPr>
        </p:nvSpPr>
        <p:spPr/>
        <p:txBody>
          <a:bodyPr/>
          <a:lstStyle>
            <a:lvl1pPr>
              <a:defRPr>
                <a:solidFill>
                  <a:schemeClr val="bg1">
                    <a:lumMod val="95000"/>
                  </a:schemeClr>
                </a:solidFill>
              </a:defRPr>
            </a:lvl1pPr>
          </a:lstStyle>
          <a:p>
            <a:r>
              <a:rPr lang="en-US" dirty="0"/>
              <a:t>17 Jan 2023</a:t>
            </a:r>
          </a:p>
        </p:txBody>
      </p:sp>
      <p:sp>
        <p:nvSpPr>
          <p:cNvPr id="4" name="Footer Placeholder 3">
            <a:extLst>
              <a:ext uri="{FF2B5EF4-FFF2-40B4-BE49-F238E27FC236}">
                <a16:creationId xmlns:a16="http://schemas.microsoft.com/office/drawing/2014/main" id="{DAAA1C9B-284B-4C89-8743-52285AC95126}"/>
              </a:ext>
            </a:extLst>
          </p:cNvPr>
          <p:cNvSpPr>
            <a:spLocks noGrp="1"/>
          </p:cNvSpPr>
          <p:nvPr>
            <p:ph type="ftr" sz="quarter" idx="11"/>
          </p:nvPr>
        </p:nvSpPr>
        <p:spPr/>
        <p:txBody>
          <a:bodyPr/>
          <a:lstStyle>
            <a:lvl1pPr>
              <a:defRPr>
                <a:solidFill>
                  <a:schemeClr val="bg1">
                    <a:lumMod val="95000"/>
                  </a:schemeClr>
                </a:solidFill>
              </a:defRPr>
            </a:lvl1pPr>
          </a:lstStyle>
          <a:p>
            <a:endParaRPr lang="en-US" dirty="0"/>
          </a:p>
        </p:txBody>
      </p:sp>
      <p:sp>
        <p:nvSpPr>
          <p:cNvPr id="5" name="Slide Number Placeholder 4">
            <a:extLst>
              <a:ext uri="{FF2B5EF4-FFF2-40B4-BE49-F238E27FC236}">
                <a16:creationId xmlns:a16="http://schemas.microsoft.com/office/drawing/2014/main" id="{8BC1FE06-5B3A-40E2-82AA-E4516ED2D558}"/>
              </a:ext>
            </a:extLst>
          </p:cNvPr>
          <p:cNvSpPr>
            <a:spLocks noGrp="1"/>
          </p:cNvSpPr>
          <p:nvPr>
            <p:ph type="sldNum" sz="quarter" idx="12"/>
          </p:nvPr>
        </p:nvSpPr>
        <p:spPr/>
        <p:txBody>
          <a:bodyPr/>
          <a:lstStyle>
            <a:lvl1pPr>
              <a:defRPr>
                <a:solidFill>
                  <a:schemeClr val="bg1">
                    <a:lumMod val="95000"/>
                  </a:schemeClr>
                </a:solidFill>
              </a:defRPr>
            </a:lvl1pPr>
          </a:lstStyle>
          <a:p>
            <a:fld id="{18D65601-5AE2-46FC-B138-694DDD2B510D}" type="slidenum">
              <a:rPr lang="en-US" smtClean="0"/>
              <a:pPr/>
              <a:t>‹#›</a:t>
            </a:fld>
            <a:endParaRPr lang="en-US" dirty="0"/>
          </a:p>
        </p:txBody>
      </p:sp>
      <p:sp>
        <p:nvSpPr>
          <p:cNvPr id="7" name="Text Placeholder 12">
            <a:extLst>
              <a:ext uri="{FF2B5EF4-FFF2-40B4-BE49-F238E27FC236}">
                <a16:creationId xmlns:a16="http://schemas.microsoft.com/office/drawing/2014/main" id="{2ACE5847-B709-473D-A366-54ADA852FFA5}"/>
              </a:ext>
            </a:extLst>
          </p:cNvPr>
          <p:cNvSpPr>
            <a:spLocks noGrp="1"/>
          </p:cNvSpPr>
          <p:nvPr>
            <p:ph type="body" sz="quarter" idx="14" hasCustomPrompt="1"/>
          </p:nvPr>
        </p:nvSpPr>
        <p:spPr>
          <a:xfrm>
            <a:off x="2105107" y="3055535"/>
            <a:ext cx="7981786" cy="2609103"/>
          </a:xfrm>
          <a:prstGeom prst="rect">
            <a:avLst/>
          </a:prstGeom>
        </p:spPr>
        <p:txBody>
          <a:bodyPr anchor="ctr"/>
          <a:lstStyle>
            <a:lvl1pPr marL="0" indent="0" algn="l">
              <a:lnSpc>
                <a:spcPct val="125000"/>
              </a:lnSpc>
              <a:spcBef>
                <a:spcPts val="0"/>
              </a:spcBef>
              <a:buNone/>
              <a:defRPr sz="3200" i="1" spc="100" baseline="0">
                <a:solidFill>
                  <a:schemeClr val="bg1"/>
                </a:solidFill>
                <a:latin typeface="+mj-lt"/>
              </a:defRPr>
            </a:lvl1pPr>
          </a:lstStyle>
          <a:p>
            <a:pPr lvl="0"/>
            <a:r>
              <a:rPr lang="en-US"/>
              <a:t>Click to add title</a:t>
            </a:r>
          </a:p>
        </p:txBody>
      </p:sp>
      <p:sp>
        <p:nvSpPr>
          <p:cNvPr id="2" name="Title 1">
            <a:extLst>
              <a:ext uri="{FF2B5EF4-FFF2-40B4-BE49-F238E27FC236}">
                <a16:creationId xmlns:a16="http://schemas.microsoft.com/office/drawing/2014/main" id="{648B1850-15F7-414E-B8F6-3A5B3D10B263}"/>
              </a:ext>
            </a:extLst>
          </p:cNvPr>
          <p:cNvSpPr>
            <a:spLocks noGrp="1"/>
          </p:cNvSpPr>
          <p:nvPr>
            <p:ph type="title"/>
          </p:nvPr>
        </p:nvSpPr>
        <p:spPr>
          <a:xfrm>
            <a:off x="5010083" y="5448575"/>
            <a:ext cx="4881563" cy="463550"/>
          </a:xfrm>
          <a:prstGeom prst="rect">
            <a:avLst/>
          </a:prstGeom>
        </p:spPr>
        <p:txBody>
          <a:bodyPr/>
          <a:lstStyle>
            <a:lvl1pPr algn="r">
              <a:defRPr lang="en-US" sz="1800" spc="100" baseline="0">
                <a:solidFill>
                  <a:schemeClr val="bg1"/>
                </a:solidFill>
                <a:latin typeface="+mn-lt"/>
                <a:ea typeface="+mn-ea"/>
                <a:cs typeface="+mn-cs"/>
              </a:defRPr>
            </a:lvl1pPr>
          </a:lstStyle>
          <a:p>
            <a:pPr marL="0" lvl="0" indent="0" algn="r">
              <a:spcBef>
                <a:spcPts val="100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000568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ypothesis">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0796CDC-3154-4ACA-A920-8CBE431C2A1A}"/>
              </a:ext>
            </a:extLst>
          </p:cNvPr>
          <p:cNvSpPr/>
          <p:nvPr userDrawn="1"/>
        </p:nvSpPr>
        <p:spPr>
          <a:xfrm>
            <a:off x="0" y="0"/>
            <a:ext cx="4687614"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Date Placeholder 1">
            <a:extLst>
              <a:ext uri="{FF2B5EF4-FFF2-40B4-BE49-F238E27FC236}">
                <a16:creationId xmlns:a16="http://schemas.microsoft.com/office/drawing/2014/main" id="{195FA8B4-F9F3-4FF5-B11F-483A1B95EA11}"/>
              </a:ext>
            </a:extLst>
          </p:cNvPr>
          <p:cNvSpPr>
            <a:spLocks noGrp="1"/>
          </p:cNvSpPr>
          <p:nvPr>
            <p:ph type="dt" sz="half" idx="10"/>
          </p:nvPr>
        </p:nvSpPr>
        <p:spPr/>
        <p:txBody>
          <a:bodyPr/>
          <a:lstStyle>
            <a:lvl1pPr>
              <a:defRPr>
                <a:solidFill>
                  <a:schemeClr val="bg1"/>
                </a:solidFill>
              </a:defRPr>
            </a:lvl1pPr>
          </a:lstStyle>
          <a:p>
            <a:r>
              <a:rPr lang="en-US" dirty="0"/>
              <a:t>17 Jan 2023</a:t>
            </a:r>
          </a:p>
        </p:txBody>
      </p:sp>
      <p:sp>
        <p:nvSpPr>
          <p:cNvPr id="3" name="Footer Placeholder 2">
            <a:extLst>
              <a:ext uri="{FF2B5EF4-FFF2-40B4-BE49-F238E27FC236}">
                <a16:creationId xmlns:a16="http://schemas.microsoft.com/office/drawing/2014/main" id="{F97B8F04-28A5-462E-86DE-06C37E40589B}"/>
              </a:ext>
            </a:extLst>
          </p:cNvPr>
          <p:cNvSpPr>
            <a:spLocks noGrp="1"/>
          </p:cNvSpPr>
          <p:nvPr>
            <p:ph type="ftr" sz="quarter" idx="11"/>
          </p:nvPr>
        </p:nvSpPr>
        <p:spPr/>
        <p:txBody>
          <a:bodyPr/>
          <a:lstStyle>
            <a:lvl1pPr>
              <a:defRPr>
                <a:solidFill>
                  <a:schemeClr val="accent6">
                    <a:lumMod val="75000"/>
                  </a:schemeClr>
                </a:solidFill>
              </a:defRPr>
            </a:lvl1pPr>
          </a:lstStyle>
          <a:p>
            <a:endParaRPr lang="en-US" dirty="0"/>
          </a:p>
        </p:txBody>
      </p:sp>
      <p:sp>
        <p:nvSpPr>
          <p:cNvPr id="4" name="Slide Number Placeholder 3">
            <a:extLst>
              <a:ext uri="{FF2B5EF4-FFF2-40B4-BE49-F238E27FC236}">
                <a16:creationId xmlns:a16="http://schemas.microsoft.com/office/drawing/2014/main" id="{AC8B2DAE-4645-4AA0-87C9-39874FDBDEE3}"/>
              </a:ext>
            </a:extLst>
          </p:cNvPr>
          <p:cNvSpPr>
            <a:spLocks noGrp="1"/>
          </p:cNvSpPr>
          <p:nvPr>
            <p:ph type="sldNum" sz="quarter" idx="12"/>
          </p:nvPr>
        </p:nvSpPr>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sp>
        <p:nvSpPr>
          <p:cNvPr id="6" name="Content Placeholder 15">
            <a:extLst>
              <a:ext uri="{FF2B5EF4-FFF2-40B4-BE49-F238E27FC236}">
                <a16:creationId xmlns:a16="http://schemas.microsoft.com/office/drawing/2014/main" id="{3BB9146A-68F5-433B-8411-A12C7C8F782D}"/>
              </a:ext>
            </a:extLst>
          </p:cNvPr>
          <p:cNvSpPr>
            <a:spLocks noGrp="1"/>
          </p:cNvSpPr>
          <p:nvPr>
            <p:ph sz="quarter" idx="15" hasCustomPrompt="1"/>
          </p:nvPr>
        </p:nvSpPr>
        <p:spPr>
          <a:xfrm>
            <a:off x="6747641" y="1193612"/>
            <a:ext cx="3513083" cy="1400506"/>
          </a:xfrm>
          <a:prstGeom prst="rect">
            <a:avLst/>
          </a:prstGeom>
        </p:spPr>
        <p:txBody>
          <a:bodyPr anchor="ctr"/>
          <a:lstStyle>
            <a:lvl1pPr marL="0" indent="0" algn="ctr">
              <a:lnSpc>
                <a:spcPct val="150000"/>
              </a:lnSpc>
              <a:spcBef>
                <a:spcPts val="0"/>
              </a:spcBef>
              <a:spcAft>
                <a:spcPts val="0"/>
              </a:spcAft>
              <a:buNone/>
              <a:defRPr sz="1400" spc="100" baseline="0"/>
            </a:lvl1pPr>
          </a:lstStyle>
          <a:p>
            <a:pPr lvl="0"/>
            <a:r>
              <a:rPr lang="en-US"/>
              <a:t>Click to add text</a:t>
            </a:r>
          </a:p>
        </p:txBody>
      </p:sp>
      <p:sp>
        <p:nvSpPr>
          <p:cNvPr id="7" name="Rectangle 6">
            <a:extLst>
              <a:ext uri="{FF2B5EF4-FFF2-40B4-BE49-F238E27FC236}">
                <a16:creationId xmlns:a16="http://schemas.microsoft.com/office/drawing/2014/main" id="{3270974D-DE65-42B3-BEB4-235503245B26}"/>
              </a:ext>
            </a:extLst>
          </p:cNvPr>
          <p:cNvSpPr/>
          <p:nvPr userDrawn="1"/>
        </p:nvSpPr>
        <p:spPr>
          <a:xfrm>
            <a:off x="6360072" y="924801"/>
            <a:ext cx="4288221" cy="2043229"/>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15">
            <a:extLst>
              <a:ext uri="{FF2B5EF4-FFF2-40B4-BE49-F238E27FC236}">
                <a16:creationId xmlns:a16="http://schemas.microsoft.com/office/drawing/2014/main" id="{5BA888A7-F91E-4923-AB10-31BEF8C2FEB8}"/>
              </a:ext>
            </a:extLst>
          </p:cNvPr>
          <p:cNvSpPr>
            <a:spLocks noGrp="1"/>
          </p:cNvSpPr>
          <p:nvPr>
            <p:ph sz="quarter" idx="16" hasCustomPrompt="1"/>
          </p:nvPr>
        </p:nvSpPr>
        <p:spPr>
          <a:xfrm>
            <a:off x="6747641" y="4120055"/>
            <a:ext cx="3513083" cy="1185839"/>
          </a:xfrm>
          <a:prstGeom prst="rect">
            <a:avLst/>
          </a:prstGeom>
        </p:spPr>
        <p:txBody>
          <a:bodyPr anchor="ctr"/>
          <a:lstStyle>
            <a:lvl1pPr marL="0" indent="0" algn="ctr">
              <a:lnSpc>
                <a:spcPct val="150000"/>
              </a:lnSpc>
              <a:spcBef>
                <a:spcPts val="0"/>
              </a:spcBef>
              <a:spcAft>
                <a:spcPts val="0"/>
              </a:spcAft>
              <a:buNone/>
              <a:defRPr sz="1400" spc="100" baseline="0"/>
            </a:lvl1pPr>
          </a:lstStyle>
          <a:p>
            <a:pPr lvl="0"/>
            <a:r>
              <a:rPr lang="en-US"/>
              <a:t>Click to add text</a:t>
            </a:r>
          </a:p>
        </p:txBody>
      </p:sp>
      <p:sp>
        <p:nvSpPr>
          <p:cNvPr id="9" name="Rectangle 8">
            <a:extLst>
              <a:ext uri="{FF2B5EF4-FFF2-40B4-BE49-F238E27FC236}">
                <a16:creationId xmlns:a16="http://schemas.microsoft.com/office/drawing/2014/main" id="{A6803CCC-79BF-4752-81AA-D68AB023A6B6}"/>
              </a:ext>
            </a:extLst>
          </p:cNvPr>
          <p:cNvSpPr/>
          <p:nvPr userDrawn="1"/>
        </p:nvSpPr>
        <p:spPr>
          <a:xfrm>
            <a:off x="6360072" y="3584028"/>
            <a:ext cx="4288221" cy="2043229"/>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1" name="Straight Connector 10">
            <a:extLst>
              <a:ext uri="{FF2B5EF4-FFF2-40B4-BE49-F238E27FC236}">
                <a16:creationId xmlns:a16="http://schemas.microsoft.com/office/drawing/2014/main" id="{6ECBC35A-FE4E-467A-A20D-9063B371CAAA}"/>
              </a:ext>
              <a:ext uri="{C183D7F6-B498-43B3-948B-1728B52AA6E4}">
                <adec:decorative xmlns:adec="http://schemas.microsoft.com/office/drawing/2017/decorative" val="1"/>
              </a:ext>
            </a:extLst>
          </p:cNvPr>
          <p:cNvCxnSpPr>
            <a:cxnSpLocks/>
          </p:cNvCxnSpPr>
          <p:nvPr userDrawn="1"/>
        </p:nvCxnSpPr>
        <p:spPr>
          <a:xfrm>
            <a:off x="2303095" y="0"/>
            <a:ext cx="0" cy="3704734"/>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itle 11">
            <a:extLst>
              <a:ext uri="{FF2B5EF4-FFF2-40B4-BE49-F238E27FC236}">
                <a16:creationId xmlns:a16="http://schemas.microsoft.com/office/drawing/2014/main" id="{A4FC0018-1CBF-4BC0-BE79-B983651D8848}"/>
              </a:ext>
            </a:extLst>
          </p:cNvPr>
          <p:cNvSpPr>
            <a:spLocks noGrp="1"/>
          </p:cNvSpPr>
          <p:nvPr>
            <p:ph type="title"/>
          </p:nvPr>
        </p:nvSpPr>
        <p:spPr>
          <a:xfrm rot="16200000">
            <a:off x="1005213" y="4932422"/>
            <a:ext cx="2635209" cy="523708"/>
          </a:xfrm>
          <a:prstGeom prst="rect">
            <a:avLst/>
          </a:prstGeom>
        </p:spPr>
        <p:txBody>
          <a:bodyPr anchor="ctr"/>
          <a:lstStyle>
            <a:lvl1pPr algn="r">
              <a:defRPr lang="en-US" sz="2400" spc="100" baseline="0">
                <a:solidFill>
                  <a:schemeClr val="bg1"/>
                </a:solidFill>
                <a:ea typeface="+mn-ea"/>
                <a:cs typeface="+mn-cs"/>
              </a:defRPr>
            </a:lvl1pPr>
          </a:lstStyle>
          <a:p>
            <a:pPr marL="0" lvl="0" indent="0" algn="r">
              <a:lnSpc>
                <a:spcPct val="80000"/>
              </a:lnSpc>
              <a:spcBef>
                <a:spcPts val="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162744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ercentage of Communication Tools​">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8B06ACE2-BA16-48C7-A451-845668BC059A}"/>
              </a:ext>
            </a:extLst>
          </p:cNvPr>
          <p:cNvSpPr>
            <a:spLocks noGrp="1"/>
          </p:cNvSpPr>
          <p:nvPr>
            <p:ph type="dt" sz="half" idx="10"/>
          </p:nvPr>
        </p:nvSpPr>
        <p:spPr/>
        <p:txBody>
          <a:bodyPr/>
          <a:lstStyle/>
          <a:p>
            <a:r>
              <a:rPr lang="en-US" dirty="0"/>
              <a:t>17 Jan 2023</a:t>
            </a:r>
          </a:p>
        </p:txBody>
      </p:sp>
      <p:sp>
        <p:nvSpPr>
          <p:cNvPr id="6" name="Footer Placeholder 5">
            <a:extLst>
              <a:ext uri="{FF2B5EF4-FFF2-40B4-BE49-F238E27FC236}">
                <a16:creationId xmlns:a16="http://schemas.microsoft.com/office/drawing/2014/main" id="{009B479B-4CEB-47DB-903C-2E2D2445EB5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C6F2130-E7AA-4706-B388-47F7E032B5EA}"/>
              </a:ext>
            </a:extLst>
          </p:cNvPr>
          <p:cNvSpPr>
            <a:spLocks noGrp="1"/>
          </p:cNvSpPr>
          <p:nvPr>
            <p:ph type="sldNum" sz="quarter" idx="12"/>
          </p:nvPr>
        </p:nvSpPr>
        <p:spPr/>
        <p:txBody>
          <a:bodyPr/>
          <a:lstStyle/>
          <a:p>
            <a:fld id="{18D65601-5AE2-46FC-B138-694DDD2B510D}" type="slidenum">
              <a:rPr lang="en-US" smtClean="0"/>
              <a:t>‹#›</a:t>
            </a:fld>
            <a:endParaRPr lang="en-US" dirty="0"/>
          </a:p>
        </p:txBody>
      </p:sp>
      <p:sp>
        <p:nvSpPr>
          <p:cNvPr id="9" name="Rectangle 8">
            <a:extLst>
              <a:ext uri="{FF2B5EF4-FFF2-40B4-BE49-F238E27FC236}">
                <a16:creationId xmlns:a16="http://schemas.microsoft.com/office/drawing/2014/main" id="{67311573-5DB1-44CE-818B-9E5F570408F1}"/>
              </a:ext>
            </a:extLst>
          </p:cNvPr>
          <p:cNvSpPr/>
          <p:nvPr userDrawn="1"/>
        </p:nvSpPr>
        <p:spPr>
          <a:xfrm>
            <a:off x="638177" y="631627"/>
            <a:ext cx="10915645" cy="558819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Content Placeholder 15">
            <a:extLst>
              <a:ext uri="{FF2B5EF4-FFF2-40B4-BE49-F238E27FC236}">
                <a16:creationId xmlns:a16="http://schemas.microsoft.com/office/drawing/2014/main" id="{6E328664-C733-476A-81C6-2A0B15B001A1}"/>
              </a:ext>
            </a:extLst>
          </p:cNvPr>
          <p:cNvSpPr>
            <a:spLocks noGrp="1"/>
          </p:cNvSpPr>
          <p:nvPr>
            <p:ph sz="quarter" idx="15" hasCustomPrompt="1"/>
          </p:nvPr>
        </p:nvSpPr>
        <p:spPr>
          <a:xfrm>
            <a:off x="2029158" y="2838122"/>
            <a:ext cx="1786759" cy="430923"/>
          </a:xfrm>
          <a:prstGeom prst="rect">
            <a:avLst/>
          </a:prstGeom>
        </p:spPr>
        <p:txBody>
          <a:bodyPr anchor="t"/>
          <a:lstStyle>
            <a:lvl1pPr marL="0" indent="0" algn="l">
              <a:lnSpc>
                <a:spcPct val="150000"/>
              </a:lnSpc>
              <a:spcBef>
                <a:spcPts val="0"/>
              </a:spcBef>
              <a:spcAft>
                <a:spcPts val="0"/>
              </a:spcAft>
              <a:buNone/>
              <a:defRPr sz="1400" spc="100" baseline="0"/>
            </a:lvl1pPr>
          </a:lstStyle>
          <a:p>
            <a:pPr lvl="0"/>
            <a:r>
              <a:rPr lang="en-US"/>
              <a:t>Click to add text</a:t>
            </a:r>
          </a:p>
        </p:txBody>
      </p:sp>
      <p:sp>
        <p:nvSpPr>
          <p:cNvPr id="20" name="Content Placeholder 15">
            <a:extLst>
              <a:ext uri="{FF2B5EF4-FFF2-40B4-BE49-F238E27FC236}">
                <a16:creationId xmlns:a16="http://schemas.microsoft.com/office/drawing/2014/main" id="{4DA6C57C-E2CB-484E-94E6-9AB8DC7DB4C5}"/>
              </a:ext>
            </a:extLst>
          </p:cNvPr>
          <p:cNvSpPr>
            <a:spLocks noGrp="1"/>
          </p:cNvSpPr>
          <p:nvPr>
            <p:ph sz="quarter" idx="16" hasCustomPrompt="1"/>
          </p:nvPr>
        </p:nvSpPr>
        <p:spPr>
          <a:xfrm>
            <a:off x="2029158" y="3379435"/>
            <a:ext cx="1786759" cy="430923"/>
          </a:xfrm>
          <a:prstGeom prst="rect">
            <a:avLst/>
          </a:prstGeom>
        </p:spPr>
        <p:txBody>
          <a:bodyPr anchor="t"/>
          <a:lstStyle>
            <a:lvl1pPr marL="0" indent="0" algn="l">
              <a:lnSpc>
                <a:spcPct val="150000"/>
              </a:lnSpc>
              <a:spcBef>
                <a:spcPts val="0"/>
              </a:spcBef>
              <a:spcAft>
                <a:spcPts val="0"/>
              </a:spcAft>
              <a:buNone/>
              <a:defRPr sz="1400" spc="100" baseline="0"/>
            </a:lvl1pPr>
          </a:lstStyle>
          <a:p>
            <a:pPr lvl="0"/>
            <a:r>
              <a:rPr lang="en-US"/>
              <a:t>Click to add text</a:t>
            </a:r>
          </a:p>
        </p:txBody>
      </p:sp>
      <p:sp>
        <p:nvSpPr>
          <p:cNvPr id="21" name="Content Placeholder 15">
            <a:extLst>
              <a:ext uri="{FF2B5EF4-FFF2-40B4-BE49-F238E27FC236}">
                <a16:creationId xmlns:a16="http://schemas.microsoft.com/office/drawing/2014/main" id="{97E74E6E-CDEF-424A-B7CE-5B34A0AC34D6}"/>
              </a:ext>
            </a:extLst>
          </p:cNvPr>
          <p:cNvSpPr>
            <a:spLocks noGrp="1"/>
          </p:cNvSpPr>
          <p:nvPr>
            <p:ph sz="quarter" idx="17" hasCustomPrompt="1"/>
          </p:nvPr>
        </p:nvSpPr>
        <p:spPr>
          <a:xfrm>
            <a:off x="2029158" y="3928699"/>
            <a:ext cx="1786759" cy="430923"/>
          </a:xfrm>
          <a:prstGeom prst="rect">
            <a:avLst/>
          </a:prstGeom>
        </p:spPr>
        <p:txBody>
          <a:bodyPr anchor="t"/>
          <a:lstStyle>
            <a:lvl1pPr marL="0" indent="0" algn="l">
              <a:lnSpc>
                <a:spcPct val="150000"/>
              </a:lnSpc>
              <a:spcBef>
                <a:spcPts val="0"/>
              </a:spcBef>
              <a:spcAft>
                <a:spcPts val="0"/>
              </a:spcAft>
              <a:buNone/>
              <a:defRPr sz="1400" spc="100" baseline="0"/>
            </a:lvl1pPr>
          </a:lstStyle>
          <a:p>
            <a:pPr lvl="0"/>
            <a:r>
              <a:rPr lang="en-US"/>
              <a:t>Click to add text</a:t>
            </a:r>
          </a:p>
        </p:txBody>
      </p:sp>
      <p:sp>
        <p:nvSpPr>
          <p:cNvPr id="22" name="Content Placeholder 15">
            <a:extLst>
              <a:ext uri="{FF2B5EF4-FFF2-40B4-BE49-F238E27FC236}">
                <a16:creationId xmlns:a16="http://schemas.microsoft.com/office/drawing/2014/main" id="{E7A1AA76-7517-4C53-B2A4-EE8B1C6ADDDF}"/>
              </a:ext>
            </a:extLst>
          </p:cNvPr>
          <p:cNvSpPr>
            <a:spLocks noGrp="1"/>
          </p:cNvSpPr>
          <p:nvPr>
            <p:ph sz="quarter" idx="18" hasCustomPrompt="1"/>
          </p:nvPr>
        </p:nvSpPr>
        <p:spPr>
          <a:xfrm>
            <a:off x="2029158" y="4476966"/>
            <a:ext cx="1786759" cy="430923"/>
          </a:xfrm>
          <a:prstGeom prst="rect">
            <a:avLst/>
          </a:prstGeom>
        </p:spPr>
        <p:txBody>
          <a:bodyPr anchor="t"/>
          <a:lstStyle>
            <a:lvl1pPr marL="0" indent="0" algn="l">
              <a:lnSpc>
                <a:spcPct val="150000"/>
              </a:lnSpc>
              <a:spcBef>
                <a:spcPts val="0"/>
              </a:spcBef>
              <a:spcAft>
                <a:spcPts val="0"/>
              </a:spcAft>
              <a:buNone/>
              <a:defRPr sz="1400" spc="100" baseline="0"/>
            </a:lvl1pPr>
          </a:lstStyle>
          <a:p>
            <a:pPr lvl="0"/>
            <a:r>
              <a:rPr lang="en-US"/>
              <a:t>Click to add text</a:t>
            </a:r>
          </a:p>
        </p:txBody>
      </p:sp>
      <p:sp>
        <p:nvSpPr>
          <p:cNvPr id="37" name="Text Placeholder 12">
            <a:extLst>
              <a:ext uri="{FF2B5EF4-FFF2-40B4-BE49-F238E27FC236}">
                <a16:creationId xmlns:a16="http://schemas.microsoft.com/office/drawing/2014/main" id="{273C9D83-2282-43F4-BB54-7CDA96B45560}"/>
              </a:ext>
            </a:extLst>
          </p:cNvPr>
          <p:cNvSpPr>
            <a:spLocks noGrp="1"/>
          </p:cNvSpPr>
          <p:nvPr>
            <p:ph type="body" sz="quarter" idx="19" hasCustomPrompt="1"/>
          </p:nvPr>
        </p:nvSpPr>
        <p:spPr>
          <a:xfrm>
            <a:off x="6298588" y="1307183"/>
            <a:ext cx="1783393" cy="1783055"/>
          </a:xfrm>
          <a:prstGeom prst="rect">
            <a:avLst/>
          </a:prstGeom>
        </p:spPr>
        <p:txBody>
          <a:bodyPr anchor="ctr"/>
          <a:lstStyle>
            <a:lvl1pPr marL="0" indent="0" algn="ctr">
              <a:lnSpc>
                <a:spcPct val="125000"/>
              </a:lnSpc>
              <a:spcBef>
                <a:spcPts val="0"/>
              </a:spcBef>
              <a:buNone/>
              <a:defRPr sz="2400" b="0" spc="100" baseline="0">
                <a:solidFill>
                  <a:schemeClr val="accent1"/>
                </a:solidFill>
                <a:latin typeface="Univers LT Std 45 Light" panose="020B0703030502020204" pitchFamily="34" charset="0"/>
              </a:defRPr>
            </a:lvl1pPr>
          </a:lstStyle>
          <a:p>
            <a:pPr lvl="0"/>
            <a:r>
              <a:rPr lang="en-US"/>
              <a:t>#</a:t>
            </a:r>
          </a:p>
        </p:txBody>
      </p:sp>
      <p:sp>
        <p:nvSpPr>
          <p:cNvPr id="38" name="Text Placeholder 12">
            <a:extLst>
              <a:ext uri="{FF2B5EF4-FFF2-40B4-BE49-F238E27FC236}">
                <a16:creationId xmlns:a16="http://schemas.microsoft.com/office/drawing/2014/main" id="{90C1AC4A-23E9-4676-A30E-E39B4342FF07}"/>
              </a:ext>
            </a:extLst>
          </p:cNvPr>
          <p:cNvSpPr>
            <a:spLocks noGrp="1"/>
          </p:cNvSpPr>
          <p:nvPr>
            <p:ph type="body" sz="quarter" idx="20" hasCustomPrompt="1"/>
          </p:nvPr>
        </p:nvSpPr>
        <p:spPr>
          <a:xfrm>
            <a:off x="6298588" y="3703828"/>
            <a:ext cx="1783393" cy="1783055"/>
          </a:xfrm>
          <a:prstGeom prst="rect">
            <a:avLst/>
          </a:prstGeom>
        </p:spPr>
        <p:txBody>
          <a:bodyPr anchor="ctr"/>
          <a:lstStyle>
            <a:lvl1pPr marL="0" indent="0" algn="ctr">
              <a:lnSpc>
                <a:spcPct val="125000"/>
              </a:lnSpc>
              <a:spcBef>
                <a:spcPts val="0"/>
              </a:spcBef>
              <a:buNone/>
              <a:defRPr sz="2400" b="0" spc="100" baseline="0">
                <a:solidFill>
                  <a:schemeClr val="accent1"/>
                </a:solidFill>
                <a:latin typeface="Univers LT Std 45 Light" panose="020B0703030502020204" pitchFamily="34" charset="0"/>
              </a:defRPr>
            </a:lvl1pPr>
          </a:lstStyle>
          <a:p>
            <a:pPr lvl="0"/>
            <a:r>
              <a:rPr lang="en-US"/>
              <a:t>#</a:t>
            </a:r>
          </a:p>
        </p:txBody>
      </p:sp>
      <p:sp>
        <p:nvSpPr>
          <p:cNvPr id="39" name="Text Placeholder 12">
            <a:extLst>
              <a:ext uri="{FF2B5EF4-FFF2-40B4-BE49-F238E27FC236}">
                <a16:creationId xmlns:a16="http://schemas.microsoft.com/office/drawing/2014/main" id="{2C256BCC-FED6-4D75-8C65-5967DD2E0194}"/>
              </a:ext>
            </a:extLst>
          </p:cNvPr>
          <p:cNvSpPr>
            <a:spLocks noGrp="1"/>
          </p:cNvSpPr>
          <p:nvPr>
            <p:ph type="body" sz="quarter" idx="21" hasCustomPrompt="1"/>
          </p:nvPr>
        </p:nvSpPr>
        <p:spPr>
          <a:xfrm>
            <a:off x="9033309" y="1307183"/>
            <a:ext cx="1783393" cy="1783055"/>
          </a:xfrm>
          <a:prstGeom prst="rect">
            <a:avLst/>
          </a:prstGeom>
        </p:spPr>
        <p:txBody>
          <a:bodyPr anchor="ctr"/>
          <a:lstStyle>
            <a:lvl1pPr marL="0" indent="0" algn="ctr">
              <a:lnSpc>
                <a:spcPct val="125000"/>
              </a:lnSpc>
              <a:spcBef>
                <a:spcPts val="0"/>
              </a:spcBef>
              <a:buNone/>
              <a:defRPr sz="2400" b="0" spc="100" baseline="0">
                <a:solidFill>
                  <a:schemeClr val="accent1"/>
                </a:solidFill>
                <a:latin typeface="Univers LT Std 45 Light" panose="020B0703030502020204" pitchFamily="34" charset="0"/>
              </a:defRPr>
            </a:lvl1pPr>
          </a:lstStyle>
          <a:p>
            <a:pPr lvl="0"/>
            <a:r>
              <a:rPr lang="en-US"/>
              <a:t>#</a:t>
            </a:r>
          </a:p>
        </p:txBody>
      </p:sp>
      <p:sp>
        <p:nvSpPr>
          <p:cNvPr id="40" name="Text Placeholder 12">
            <a:extLst>
              <a:ext uri="{FF2B5EF4-FFF2-40B4-BE49-F238E27FC236}">
                <a16:creationId xmlns:a16="http://schemas.microsoft.com/office/drawing/2014/main" id="{036A0378-B8F0-463A-A66D-83D798223E3C}"/>
              </a:ext>
            </a:extLst>
          </p:cNvPr>
          <p:cNvSpPr>
            <a:spLocks noGrp="1"/>
          </p:cNvSpPr>
          <p:nvPr>
            <p:ph type="body" sz="quarter" idx="22" hasCustomPrompt="1"/>
          </p:nvPr>
        </p:nvSpPr>
        <p:spPr>
          <a:xfrm>
            <a:off x="9033309" y="3703828"/>
            <a:ext cx="1783393" cy="1783055"/>
          </a:xfrm>
          <a:prstGeom prst="rect">
            <a:avLst/>
          </a:prstGeom>
        </p:spPr>
        <p:txBody>
          <a:bodyPr anchor="ctr"/>
          <a:lstStyle>
            <a:lvl1pPr marL="0" indent="0" algn="ctr">
              <a:lnSpc>
                <a:spcPct val="125000"/>
              </a:lnSpc>
              <a:spcBef>
                <a:spcPts val="0"/>
              </a:spcBef>
              <a:buNone/>
              <a:defRPr sz="2400" b="0" spc="100" baseline="0">
                <a:solidFill>
                  <a:schemeClr val="accent1"/>
                </a:solidFill>
                <a:latin typeface="Univers LT Std 45 Light" panose="020B0703030502020204" pitchFamily="34" charset="0"/>
              </a:defRPr>
            </a:lvl1pPr>
          </a:lstStyle>
          <a:p>
            <a:pPr lvl="0"/>
            <a:r>
              <a:rPr lang="en-US"/>
              <a:t>#</a:t>
            </a:r>
          </a:p>
        </p:txBody>
      </p:sp>
      <p:sp>
        <p:nvSpPr>
          <p:cNvPr id="2" name="Title 1">
            <a:extLst>
              <a:ext uri="{FF2B5EF4-FFF2-40B4-BE49-F238E27FC236}">
                <a16:creationId xmlns:a16="http://schemas.microsoft.com/office/drawing/2014/main" id="{82BDF22D-6760-4BDD-92EF-E940DCC023C0}"/>
              </a:ext>
            </a:extLst>
          </p:cNvPr>
          <p:cNvSpPr>
            <a:spLocks noGrp="1"/>
          </p:cNvSpPr>
          <p:nvPr>
            <p:ph type="title"/>
          </p:nvPr>
        </p:nvSpPr>
        <p:spPr>
          <a:xfrm>
            <a:off x="1267697" y="1369287"/>
            <a:ext cx="4079564" cy="1268810"/>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295802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aking Great Products">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BAADBBE-F1E3-480E-BE79-B55DEF9410EF}"/>
              </a:ext>
              <a:ext uri="{C183D7F6-B498-43B3-948B-1728B52AA6E4}">
                <adec:decorative xmlns:adec="http://schemas.microsoft.com/office/drawing/2017/decorative" val="1"/>
              </a:ext>
            </a:extLst>
          </p:cNvPr>
          <p:cNvSpPr/>
          <p:nvPr userDrawn="1"/>
        </p:nvSpPr>
        <p:spPr>
          <a:xfrm>
            <a:off x="5397500" y="2009775"/>
            <a:ext cx="6794499" cy="28384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Picture Placeholder 8">
            <a:extLst>
              <a:ext uri="{FF2B5EF4-FFF2-40B4-BE49-F238E27FC236}">
                <a16:creationId xmlns:a16="http://schemas.microsoft.com/office/drawing/2014/main" id="{A4C868C7-0B77-47B8-9C16-7F97AA9F0D4E}"/>
              </a:ext>
            </a:extLst>
          </p:cNvPr>
          <p:cNvSpPr>
            <a:spLocks noGrp="1"/>
          </p:cNvSpPr>
          <p:nvPr>
            <p:ph type="pic" sz="quarter" idx="13" hasCustomPrompt="1"/>
          </p:nvPr>
        </p:nvSpPr>
        <p:spPr>
          <a:xfrm>
            <a:off x="1" y="0"/>
            <a:ext cx="6311899" cy="6858000"/>
          </a:xfrm>
          <a:custGeom>
            <a:avLst/>
            <a:gdLst>
              <a:gd name="connsiteX0" fmla="*/ 0 w 6311899"/>
              <a:gd name="connsiteY0" fmla="*/ 0 h 6858000"/>
              <a:gd name="connsiteX1" fmla="*/ 6311899 w 6311899"/>
              <a:gd name="connsiteY1" fmla="*/ 0 h 6858000"/>
              <a:gd name="connsiteX2" fmla="*/ 6311899 w 6311899"/>
              <a:gd name="connsiteY2" fmla="*/ 2009775 h 6858000"/>
              <a:gd name="connsiteX3" fmla="*/ 5397499 w 6311899"/>
              <a:gd name="connsiteY3" fmla="*/ 2009775 h 6858000"/>
              <a:gd name="connsiteX4" fmla="*/ 5397499 w 6311899"/>
              <a:gd name="connsiteY4" fmla="*/ 4848225 h 6858000"/>
              <a:gd name="connsiteX5" fmla="*/ 6311899 w 6311899"/>
              <a:gd name="connsiteY5" fmla="*/ 4848225 h 6858000"/>
              <a:gd name="connsiteX6" fmla="*/ 6311899 w 6311899"/>
              <a:gd name="connsiteY6" fmla="*/ 6858000 h 6858000"/>
              <a:gd name="connsiteX7" fmla="*/ 0 w 63118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11899" h="6858000">
                <a:moveTo>
                  <a:pt x="0" y="0"/>
                </a:moveTo>
                <a:lnTo>
                  <a:pt x="6311899" y="0"/>
                </a:lnTo>
                <a:lnTo>
                  <a:pt x="6311899" y="2009775"/>
                </a:lnTo>
                <a:lnTo>
                  <a:pt x="5397499" y="2009775"/>
                </a:lnTo>
                <a:lnTo>
                  <a:pt x="5397499" y="4848225"/>
                </a:lnTo>
                <a:lnTo>
                  <a:pt x="6311899" y="4848225"/>
                </a:lnTo>
                <a:lnTo>
                  <a:pt x="6311899" y="6858000"/>
                </a:lnTo>
                <a:lnTo>
                  <a:pt x="0" y="6858000"/>
                </a:lnTo>
                <a:close/>
              </a:path>
            </a:pathLst>
          </a:custGeom>
        </p:spPr>
        <p:txBody>
          <a:bodyPr wrap="square">
            <a:noAutofit/>
          </a:bodyPr>
          <a:lstStyle>
            <a:lvl1pPr marL="0" indent="0" algn="ctr">
              <a:buNone/>
              <a:defRPr/>
            </a:lvl1pPr>
          </a:lstStyle>
          <a:p>
            <a:r>
              <a:rPr lang="en-US" dirty="0"/>
              <a:t>Click to add photo</a:t>
            </a:r>
          </a:p>
        </p:txBody>
      </p:sp>
      <p:sp>
        <p:nvSpPr>
          <p:cNvPr id="5" name="Date Placeholder 4">
            <a:extLst>
              <a:ext uri="{FF2B5EF4-FFF2-40B4-BE49-F238E27FC236}">
                <a16:creationId xmlns:a16="http://schemas.microsoft.com/office/drawing/2014/main" id="{6F4198D5-23F4-441A-AD0A-C6CD015E997C}"/>
              </a:ext>
            </a:extLst>
          </p:cNvPr>
          <p:cNvSpPr>
            <a:spLocks noGrp="1"/>
          </p:cNvSpPr>
          <p:nvPr>
            <p:ph type="dt" sz="half" idx="10"/>
          </p:nvPr>
        </p:nvSpPr>
        <p:spPr/>
        <p:txBody>
          <a:bodyPr/>
          <a:lstStyle>
            <a:lvl1pPr>
              <a:defRPr>
                <a:solidFill>
                  <a:schemeClr val="bg1"/>
                </a:solidFill>
              </a:defRPr>
            </a:lvl1pPr>
          </a:lstStyle>
          <a:p>
            <a:r>
              <a:rPr lang="en-US" dirty="0"/>
              <a:t>17 Jan 2023</a:t>
            </a:r>
          </a:p>
        </p:txBody>
      </p:sp>
      <p:sp>
        <p:nvSpPr>
          <p:cNvPr id="16" name="Content Placeholder 15">
            <a:extLst>
              <a:ext uri="{FF2B5EF4-FFF2-40B4-BE49-F238E27FC236}">
                <a16:creationId xmlns:a16="http://schemas.microsoft.com/office/drawing/2014/main" id="{8E5DAC80-95FC-4BA1-98B2-5631FB3B0198}"/>
              </a:ext>
            </a:extLst>
          </p:cNvPr>
          <p:cNvSpPr>
            <a:spLocks noGrp="1"/>
          </p:cNvSpPr>
          <p:nvPr>
            <p:ph sz="quarter" idx="15" hasCustomPrompt="1"/>
          </p:nvPr>
        </p:nvSpPr>
        <p:spPr>
          <a:xfrm>
            <a:off x="6337298" y="3200401"/>
            <a:ext cx="5257799" cy="1701800"/>
          </a:xfrm>
          <a:prstGeom prst="rect">
            <a:avLst/>
          </a:prstGeom>
        </p:spPr>
        <p:txBody>
          <a:bodyPr/>
          <a:lstStyle>
            <a:lvl1pPr marL="0" indent="0">
              <a:lnSpc>
                <a:spcPct val="100000"/>
              </a:lnSpc>
              <a:spcBef>
                <a:spcPts val="0"/>
              </a:spcBef>
              <a:spcAft>
                <a:spcPts val="1200"/>
              </a:spcAft>
              <a:buNone/>
              <a:defRPr sz="1400" spc="100" baseline="0">
                <a:solidFill>
                  <a:schemeClr val="bg1"/>
                </a:solidFill>
              </a:defRPr>
            </a:lvl1pPr>
          </a:lstStyle>
          <a:p>
            <a:pPr lvl="0"/>
            <a:r>
              <a:rPr lang="en-US"/>
              <a:t>Click to add text</a:t>
            </a:r>
          </a:p>
        </p:txBody>
      </p:sp>
      <p:sp>
        <p:nvSpPr>
          <p:cNvPr id="12" name="Footer Placeholder 4">
            <a:extLst>
              <a:ext uri="{FF2B5EF4-FFF2-40B4-BE49-F238E27FC236}">
                <a16:creationId xmlns:a16="http://schemas.microsoft.com/office/drawing/2014/main" id="{464448FE-96B4-43C5-8721-4FBF69ED48B7}"/>
              </a:ext>
            </a:extLst>
          </p:cNvPr>
          <p:cNvSpPr>
            <a:spLocks noGrp="1"/>
          </p:cNvSpPr>
          <p:nvPr>
            <p:ph type="ftr" sz="quarter" idx="11"/>
          </p:nvPr>
        </p:nvSpPr>
        <p:spPr>
          <a:xfrm>
            <a:off x="6519230" y="6356350"/>
            <a:ext cx="3152912" cy="365125"/>
          </a:xfrm>
        </p:spPr>
        <p:txBody>
          <a:bodyPr/>
          <a:lstStyle>
            <a:lvl1pPr algn="l">
              <a:defRPr>
                <a:solidFill>
                  <a:schemeClr val="accent6">
                    <a:lumMod val="75000"/>
                  </a:schemeClr>
                </a:solidFill>
              </a:defRPr>
            </a:lvl1pPr>
          </a:lstStyle>
          <a:p>
            <a:endParaRPr lang="en-US" dirty="0"/>
          </a:p>
        </p:txBody>
      </p:sp>
      <p:sp>
        <p:nvSpPr>
          <p:cNvPr id="13" name="Slide Number Placeholder 5">
            <a:extLst>
              <a:ext uri="{FF2B5EF4-FFF2-40B4-BE49-F238E27FC236}">
                <a16:creationId xmlns:a16="http://schemas.microsoft.com/office/drawing/2014/main" id="{F8104834-0355-4576-A9E5-FF5B92B361FF}"/>
              </a:ext>
            </a:extLst>
          </p:cNvPr>
          <p:cNvSpPr>
            <a:spLocks noGrp="1"/>
          </p:cNvSpPr>
          <p:nvPr>
            <p:ph type="sldNum" sz="quarter" idx="12"/>
          </p:nvPr>
        </p:nvSpPr>
        <p:spPr>
          <a:xfrm>
            <a:off x="10510344" y="6356350"/>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sp>
        <p:nvSpPr>
          <p:cNvPr id="2" name="Title 1">
            <a:extLst>
              <a:ext uri="{FF2B5EF4-FFF2-40B4-BE49-F238E27FC236}">
                <a16:creationId xmlns:a16="http://schemas.microsoft.com/office/drawing/2014/main" id="{3AD2D377-D829-49CC-9253-683054B909F0}"/>
              </a:ext>
            </a:extLst>
          </p:cNvPr>
          <p:cNvSpPr>
            <a:spLocks noGrp="1"/>
          </p:cNvSpPr>
          <p:nvPr>
            <p:ph type="title"/>
          </p:nvPr>
        </p:nvSpPr>
        <p:spPr>
          <a:xfrm>
            <a:off x="6337298" y="2063075"/>
            <a:ext cx="5257799" cy="1268810"/>
          </a:xfrm>
          <a:prstGeom prst="rect">
            <a:avLst/>
          </a:prstGeom>
        </p:spPr>
        <p:txBody>
          <a:bodyPr anchor="ctr"/>
          <a:lstStyle>
            <a:lvl1pPr>
              <a:defRPr lang="en-US" sz="2400" spc="100" baseline="0">
                <a:solidFill>
                  <a:schemeClr val="bg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5481234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ing Contoso to the Competition​">
    <p:spTree>
      <p:nvGrpSpPr>
        <p:cNvPr id="1" name=""/>
        <p:cNvGrpSpPr/>
        <p:nvPr/>
      </p:nvGrpSpPr>
      <p:grpSpPr>
        <a:xfrm>
          <a:off x="0" y="0"/>
          <a:ext cx="0" cy="0"/>
          <a:chOff x="0" y="0"/>
          <a:chExt cx="0" cy="0"/>
        </a:xfrm>
      </p:grpSpPr>
      <p:sp>
        <p:nvSpPr>
          <p:cNvPr id="12" name="Picture Placeholder 10">
            <a:extLst>
              <a:ext uri="{FF2B5EF4-FFF2-40B4-BE49-F238E27FC236}">
                <a16:creationId xmlns:a16="http://schemas.microsoft.com/office/drawing/2014/main" id="{995D6E1F-61DD-45C8-BD0F-87774F3858F1}"/>
              </a:ext>
            </a:extLst>
          </p:cNvPr>
          <p:cNvSpPr>
            <a:spLocks noGrp="1"/>
          </p:cNvSpPr>
          <p:nvPr>
            <p:ph type="pic" sz="quarter" idx="17" hasCustomPrompt="1"/>
          </p:nvPr>
        </p:nvSpPr>
        <p:spPr>
          <a:xfrm>
            <a:off x="0" y="0"/>
            <a:ext cx="12192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2A3F1E30-78A1-4D04-868B-2FF65A0CDB7B}"/>
              </a:ext>
            </a:extLst>
          </p:cNvPr>
          <p:cNvSpPr>
            <a:spLocks noGrp="1"/>
          </p:cNvSpPr>
          <p:nvPr>
            <p:ph type="dt" sz="half" idx="10"/>
          </p:nvPr>
        </p:nvSpPr>
        <p:spPr/>
        <p:txBody>
          <a:bodyPr/>
          <a:lstStyle/>
          <a:p>
            <a:r>
              <a:rPr lang="en-US" dirty="0"/>
              <a:t>17 Jan 2023</a:t>
            </a:r>
          </a:p>
        </p:txBody>
      </p:sp>
      <p:sp>
        <p:nvSpPr>
          <p:cNvPr id="6" name="Slide Number Placeholder 5">
            <a:extLst>
              <a:ext uri="{FF2B5EF4-FFF2-40B4-BE49-F238E27FC236}">
                <a16:creationId xmlns:a16="http://schemas.microsoft.com/office/drawing/2014/main" id="{0A92EE5A-2D26-4A38-BF97-6266BFC42526}"/>
              </a:ext>
            </a:extLst>
          </p:cNvPr>
          <p:cNvSpPr>
            <a:spLocks noGrp="1"/>
          </p:cNvSpPr>
          <p:nvPr>
            <p:ph type="sldNum" sz="quarter" idx="12"/>
          </p:nvPr>
        </p:nvSpPr>
        <p:spPr/>
        <p:txBody>
          <a:bodyPr/>
          <a:lstStyle/>
          <a:p>
            <a:fld id="{18D65601-5AE2-46FC-B138-694DDD2B510D}" type="slidenum">
              <a:rPr lang="en-US" smtClean="0"/>
              <a:t>‹#›</a:t>
            </a:fld>
            <a:endParaRPr lang="en-US" dirty="0"/>
          </a:p>
        </p:txBody>
      </p:sp>
      <p:sp>
        <p:nvSpPr>
          <p:cNvPr id="11" name="Content Placeholder 15">
            <a:extLst>
              <a:ext uri="{FF2B5EF4-FFF2-40B4-BE49-F238E27FC236}">
                <a16:creationId xmlns:a16="http://schemas.microsoft.com/office/drawing/2014/main" id="{716CE84D-B2FA-4712-9112-9A6349EE051E}"/>
              </a:ext>
            </a:extLst>
          </p:cNvPr>
          <p:cNvSpPr>
            <a:spLocks noGrp="1"/>
          </p:cNvSpPr>
          <p:nvPr>
            <p:ph sz="quarter" idx="16" hasCustomPrompt="1"/>
          </p:nvPr>
        </p:nvSpPr>
        <p:spPr>
          <a:xfrm>
            <a:off x="1008686" y="2921932"/>
            <a:ext cx="4114800" cy="1268810"/>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13" name="Content Placeholder 15">
            <a:extLst>
              <a:ext uri="{FF2B5EF4-FFF2-40B4-BE49-F238E27FC236}">
                <a16:creationId xmlns:a16="http://schemas.microsoft.com/office/drawing/2014/main" id="{5EB29FAF-F8EE-4156-8E07-E14DFBABA091}"/>
              </a:ext>
            </a:extLst>
          </p:cNvPr>
          <p:cNvSpPr>
            <a:spLocks noGrp="1"/>
          </p:cNvSpPr>
          <p:nvPr>
            <p:ph sz="quarter" idx="18" hasCustomPrompt="1"/>
          </p:nvPr>
        </p:nvSpPr>
        <p:spPr>
          <a:xfrm>
            <a:off x="1008686" y="4327267"/>
            <a:ext cx="4114800" cy="1268810"/>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2" name="Title 1">
            <a:extLst>
              <a:ext uri="{FF2B5EF4-FFF2-40B4-BE49-F238E27FC236}">
                <a16:creationId xmlns:a16="http://schemas.microsoft.com/office/drawing/2014/main" id="{DFC5BC42-EC33-40D4-8189-69F1D23ADE04}"/>
              </a:ext>
            </a:extLst>
          </p:cNvPr>
          <p:cNvSpPr>
            <a:spLocks noGrp="1"/>
          </p:cNvSpPr>
          <p:nvPr>
            <p:ph type="title"/>
          </p:nvPr>
        </p:nvSpPr>
        <p:spPr>
          <a:xfrm>
            <a:off x="1008686" y="1516597"/>
            <a:ext cx="3980182" cy="1268810"/>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9983231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istory">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p>
            <a:r>
              <a:rPr lang="en-US" dirty="0"/>
              <a:t>17 Jan 2023</a:t>
            </a:r>
          </a:p>
        </p:txBody>
      </p:sp>
      <p:sp>
        <p:nvSpPr>
          <p:cNvPr id="5" name="Footer Placeholder 4">
            <a:extLst>
              <a:ext uri="{FF2B5EF4-FFF2-40B4-BE49-F238E27FC236}">
                <a16:creationId xmlns:a16="http://schemas.microsoft.com/office/drawing/2014/main" id="{CC1ADF53-2713-40AC-9CC8-AA83770C91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BD08A84-ADB1-42C6-A7B1-E5C5A728B9AE}"/>
              </a:ext>
            </a:extLst>
          </p:cNvPr>
          <p:cNvSpPr>
            <a:spLocks noGrp="1"/>
          </p:cNvSpPr>
          <p:nvPr>
            <p:ph type="sldNum" sz="quarter" idx="12"/>
          </p:nvPr>
        </p:nvSpPr>
        <p:spPr/>
        <p:txBody>
          <a:bodyPr/>
          <a:lstStyle/>
          <a:p>
            <a:fld id="{18D65601-5AE2-46FC-B138-694DDD2B510D}" type="slidenum">
              <a:rPr lang="en-US" smtClean="0"/>
              <a:t>‹#›</a:t>
            </a:fld>
            <a:endParaRPr lang="en-US" dirty="0"/>
          </a:p>
        </p:txBody>
      </p:sp>
      <p:sp>
        <p:nvSpPr>
          <p:cNvPr id="15" name="Text Placeholder 14">
            <a:extLst>
              <a:ext uri="{FF2B5EF4-FFF2-40B4-BE49-F238E27FC236}">
                <a16:creationId xmlns:a16="http://schemas.microsoft.com/office/drawing/2014/main" id="{09C0924B-E154-4A9E-830A-0CED0F96BA6D}"/>
              </a:ext>
            </a:extLst>
          </p:cNvPr>
          <p:cNvSpPr>
            <a:spLocks noGrp="1"/>
          </p:cNvSpPr>
          <p:nvPr>
            <p:ph type="body" sz="quarter" idx="17" hasCustomPrompt="1"/>
          </p:nvPr>
        </p:nvSpPr>
        <p:spPr>
          <a:xfrm>
            <a:off x="1712346"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16" name="Text Placeholder 14">
            <a:extLst>
              <a:ext uri="{FF2B5EF4-FFF2-40B4-BE49-F238E27FC236}">
                <a16:creationId xmlns:a16="http://schemas.microsoft.com/office/drawing/2014/main" id="{09FC371A-791E-4A18-A05F-62DAAB144FE0}"/>
              </a:ext>
            </a:extLst>
          </p:cNvPr>
          <p:cNvSpPr>
            <a:spLocks noGrp="1"/>
          </p:cNvSpPr>
          <p:nvPr>
            <p:ph type="body" sz="quarter" idx="18" hasCustomPrompt="1"/>
          </p:nvPr>
        </p:nvSpPr>
        <p:spPr>
          <a:xfrm>
            <a:off x="2501761"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17" name="Text Placeholder 14">
            <a:extLst>
              <a:ext uri="{FF2B5EF4-FFF2-40B4-BE49-F238E27FC236}">
                <a16:creationId xmlns:a16="http://schemas.microsoft.com/office/drawing/2014/main" id="{7370EA53-C218-4777-8992-DFE61FD94A52}"/>
              </a:ext>
            </a:extLst>
          </p:cNvPr>
          <p:cNvSpPr>
            <a:spLocks noGrp="1"/>
          </p:cNvSpPr>
          <p:nvPr>
            <p:ph type="body" sz="quarter" idx="19" hasCustomPrompt="1"/>
          </p:nvPr>
        </p:nvSpPr>
        <p:spPr>
          <a:xfrm>
            <a:off x="3291176"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18" name="Text Placeholder 14">
            <a:extLst>
              <a:ext uri="{FF2B5EF4-FFF2-40B4-BE49-F238E27FC236}">
                <a16:creationId xmlns:a16="http://schemas.microsoft.com/office/drawing/2014/main" id="{52263598-CA5C-4D32-8005-69A3003C53F0}"/>
              </a:ext>
            </a:extLst>
          </p:cNvPr>
          <p:cNvSpPr>
            <a:spLocks noGrp="1"/>
          </p:cNvSpPr>
          <p:nvPr>
            <p:ph type="body" sz="quarter" idx="20" hasCustomPrompt="1"/>
          </p:nvPr>
        </p:nvSpPr>
        <p:spPr>
          <a:xfrm>
            <a:off x="4080591"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19" name="Text Placeholder 14">
            <a:extLst>
              <a:ext uri="{FF2B5EF4-FFF2-40B4-BE49-F238E27FC236}">
                <a16:creationId xmlns:a16="http://schemas.microsoft.com/office/drawing/2014/main" id="{04255F76-4757-4D5C-80D7-A3307CEBC13D}"/>
              </a:ext>
            </a:extLst>
          </p:cNvPr>
          <p:cNvSpPr>
            <a:spLocks noGrp="1"/>
          </p:cNvSpPr>
          <p:nvPr>
            <p:ph type="body" sz="quarter" idx="21" hasCustomPrompt="1"/>
          </p:nvPr>
        </p:nvSpPr>
        <p:spPr>
          <a:xfrm>
            <a:off x="4810807" y="3093970"/>
            <a:ext cx="61531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0" name="Text Placeholder 14">
            <a:extLst>
              <a:ext uri="{FF2B5EF4-FFF2-40B4-BE49-F238E27FC236}">
                <a16:creationId xmlns:a16="http://schemas.microsoft.com/office/drawing/2014/main" id="{6948AE7E-55CC-4F22-9239-099E8E8EF216}"/>
              </a:ext>
            </a:extLst>
          </p:cNvPr>
          <p:cNvSpPr>
            <a:spLocks noGrp="1"/>
          </p:cNvSpPr>
          <p:nvPr>
            <p:ph type="body" sz="quarter" idx="22" hasCustomPrompt="1"/>
          </p:nvPr>
        </p:nvSpPr>
        <p:spPr>
          <a:xfrm>
            <a:off x="5659421"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1" name="Text Placeholder 14">
            <a:extLst>
              <a:ext uri="{FF2B5EF4-FFF2-40B4-BE49-F238E27FC236}">
                <a16:creationId xmlns:a16="http://schemas.microsoft.com/office/drawing/2014/main" id="{D91E6446-232F-4870-8335-C708DDB3E7B0}"/>
              </a:ext>
            </a:extLst>
          </p:cNvPr>
          <p:cNvSpPr>
            <a:spLocks noGrp="1"/>
          </p:cNvSpPr>
          <p:nvPr>
            <p:ph type="body" sz="quarter" idx="23" hasCustomPrompt="1"/>
          </p:nvPr>
        </p:nvSpPr>
        <p:spPr>
          <a:xfrm>
            <a:off x="6448836"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2" name="Text Placeholder 14">
            <a:extLst>
              <a:ext uri="{FF2B5EF4-FFF2-40B4-BE49-F238E27FC236}">
                <a16:creationId xmlns:a16="http://schemas.microsoft.com/office/drawing/2014/main" id="{6A3A8254-B2DC-4C36-8E81-397E7CB3EC04}"/>
              </a:ext>
            </a:extLst>
          </p:cNvPr>
          <p:cNvSpPr>
            <a:spLocks noGrp="1"/>
          </p:cNvSpPr>
          <p:nvPr>
            <p:ph type="body" sz="quarter" idx="24" hasCustomPrompt="1"/>
          </p:nvPr>
        </p:nvSpPr>
        <p:spPr>
          <a:xfrm>
            <a:off x="7238251"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3" name="Text Placeholder 14">
            <a:extLst>
              <a:ext uri="{FF2B5EF4-FFF2-40B4-BE49-F238E27FC236}">
                <a16:creationId xmlns:a16="http://schemas.microsoft.com/office/drawing/2014/main" id="{048C7215-4A75-4BF9-96EC-BEA9AA1239CC}"/>
              </a:ext>
            </a:extLst>
          </p:cNvPr>
          <p:cNvSpPr>
            <a:spLocks noGrp="1"/>
          </p:cNvSpPr>
          <p:nvPr>
            <p:ph type="body" sz="quarter" idx="25" hasCustomPrompt="1"/>
          </p:nvPr>
        </p:nvSpPr>
        <p:spPr>
          <a:xfrm>
            <a:off x="8027666"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4" name="Text Placeholder 14">
            <a:extLst>
              <a:ext uri="{FF2B5EF4-FFF2-40B4-BE49-F238E27FC236}">
                <a16:creationId xmlns:a16="http://schemas.microsoft.com/office/drawing/2014/main" id="{C2FA34D0-4280-4201-9E40-5FE0D81D7DCC}"/>
              </a:ext>
            </a:extLst>
          </p:cNvPr>
          <p:cNvSpPr>
            <a:spLocks noGrp="1"/>
          </p:cNvSpPr>
          <p:nvPr>
            <p:ph type="body" sz="quarter" idx="26" hasCustomPrompt="1"/>
          </p:nvPr>
        </p:nvSpPr>
        <p:spPr>
          <a:xfrm>
            <a:off x="8817081"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5" name="Text Placeholder 14">
            <a:extLst>
              <a:ext uri="{FF2B5EF4-FFF2-40B4-BE49-F238E27FC236}">
                <a16:creationId xmlns:a16="http://schemas.microsoft.com/office/drawing/2014/main" id="{BD0D6DFA-0AE8-42A3-ADA8-785B98B99E41}"/>
              </a:ext>
            </a:extLst>
          </p:cNvPr>
          <p:cNvSpPr>
            <a:spLocks noGrp="1"/>
          </p:cNvSpPr>
          <p:nvPr>
            <p:ph type="body" sz="quarter" idx="27" hasCustomPrompt="1"/>
          </p:nvPr>
        </p:nvSpPr>
        <p:spPr>
          <a:xfrm>
            <a:off x="9606496"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6" name="Text Placeholder 14">
            <a:extLst>
              <a:ext uri="{FF2B5EF4-FFF2-40B4-BE49-F238E27FC236}">
                <a16:creationId xmlns:a16="http://schemas.microsoft.com/office/drawing/2014/main" id="{7E475D18-842D-4508-9049-99A36DA3895D}"/>
              </a:ext>
            </a:extLst>
          </p:cNvPr>
          <p:cNvSpPr>
            <a:spLocks noGrp="1"/>
          </p:cNvSpPr>
          <p:nvPr>
            <p:ph type="body" sz="quarter" idx="28" hasCustomPrompt="1"/>
          </p:nvPr>
        </p:nvSpPr>
        <p:spPr>
          <a:xfrm>
            <a:off x="10395907" y="3093970"/>
            <a:ext cx="495300" cy="652276"/>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7" name="Text Placeholder 14">
            <a:extLst>
              <a:ext uri="{FF2B5EF4-FFF2-40B4-BE49-F238E27FC236}">
                <a16:creationId xmlns:a16="http://schemas.microsoft.com/office/drawing/2014/main" id="{F7A2B249-C1B4-4F5F-9C74-B3763CCFC8D5}"/>
              </a:ext>
            </a:extLst>
          </p:cNvPr>
          <p:cNvSpPr>
            <a:spLocks noGrp="1"/>
          </p:cNvSpPr>
          <p:nvPr>
            <p:ph type="body" sz="quarter" idx="29" hasCustomPrompt="1"/>
          </p:nvPr>
        </p:nvSpPr>
        <p:spPr>
          <a:xfrm>
            <a:off x="1712346"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8" name="Text Placeholder 14">
            <a:extLst>
              <a:ext uri="{FF2B5EF4-FFF2-40B4-BE49-F238E27FC236}">
                <a16:creationId xmlns:a16="http://schemas.microsoft.com/office/drawing/2014/main" id="{64240E02-7397-4BFB-923B-4E4A96C7C81B}"/>
              </a:ext>
            </a:extLst>
          </p:cNvPr>
          <p:cNvSpPr>
            <a:spLocks noGrp="1"/>
          </p:cNvSpPr>
          <p:nvPr>
            <p:ph type="body" sz="quarter" idx="30" hasCustomPrompt="1"/>
          </p:nvPr>
        </p:nvSpPr>
        <p:spPr>
          <a:xfrm>
            <a:off x="2501761"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29" name="Text Placeholder 14">
            <a:extLst>
              <a:ext uri="{FF2B5EF4-FFF2-40B4-BE49-F238E27FC236}">
                <a16:creationId xmlns:a16="http://schemas.microsoft.com/office/drawing/2014/main" id="{41400094-84D6-4303-BA4B-0E0D1FF018E1}"/>
              </a:ext>
            </a:extLst>
          </p:cNvPr>
          <p:cNvSpPr>
            <a:spLocks noGrp="1"/>
          </p:cNvSpPr>
          <p:nvPr>
            <p:ph type="body" sz="quarter" idx="31" hasCustomPrompt="1"/>
          </p:nvPr>
        </p:nvSpPr>
        <p:spPr>
          <a:xfrm>
            <a:off x="3291176"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0" name="Text Placeholder 14">
            <a:extLst>
              <a:ext uri="{FF2B5EF4-FFF2-40B4-BE49-F238E27FC236}">
                <a16:creationId xmlns:a16="http://schemas.microsoft.com/office/drawing/2014/main" id="{AAF6E8A4-DDDD-49A1-B1C9-3574B58A83D0}"/>
              </a:ext>
            </a:extLst>
          </p:cNvPr>
          <p:cNvSpPr>
            <a:spLocks noGrp="1"/>
          </p:cNvSpPr>
          <p:nvPr>
            <p:ph type="body" sz="quarter" idx="32" hasCustomPrompt="1"/>
          </p:nvPr>
        </p:nvSpPr>
        <p:spPr>
          <a:xfrm>
            <a:off x="4080591"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1" name="Text Placeholder 14">
            <a:extLst>
              <a:ext uri="{FF2B5EF4-FFF2-40B4-BE49-F238E27FC236}">
                <a16:creationId xmlns:a16="http://schemas.microsoft.com/office/drawing/2014/main" id="{D9AB8D6A-C296-4468-9A7D-7F46B36429A0}"/>
              </a:ext>
            </a:extLst>
          </p:cNvPr>
          <p:cNvSpPr>
            <a:spLocks noGrp="1"/>
          </p:cNvSpPr>
          <p:nvPr>
            <p:ph type="body" sz="quarter" idx="33" hasCustomPrompt="1"/>
          </p:nvPr>
        </p:nvSpPr>
        <p:spPr>
          <a:xfrm>
            <a:off x="4810807" y="4795797"/>
            <a:ext cx="61531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2" name="Text Placeholder 14">
            <a:extLst>
              <a:ext uri="{FF2B5EF4-FFF2-40B4-BE49-F238E27FC236}">
                <a16:creationId xmlns:a16="http://schemas.microsoft.com/office/drawing/2014/main" id="{D17C8109-2F1A-4248-BE14-FE5D4AE1E356}"/>
              </a:ext>
            </a:extLst>
          </p:cNvPr>
          <p:cNvSpPr>
            <a:spLocks noGrp="1"/>
          </p:cNvSpPr>
          <p:nvPr>
            <p:ph type="body" sz="quarter" idx="34" hasCustomPrompt="1"/>
          </p:nvPr>
        </p:nvSpPr>
        <p:spPr>
          <a:xfrm>
            <a:off x="5659421"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3" name="Text Placeholder 14">
            <a:extLst>
              <a:ext uri="{FF2B5EF4-FFF2-40B4-BE49-F238E27FC236}">
                <a16:creationId xmlns:a16="http://schemas.microsoft.com/office/drawing/2014/main" id="{5735C006-B8AC-427F-A337-4F607EB5431F}"/>
              </a:ext>
            </a:extLst>
          </p:cNvPr>
          <p:cNvSpPr>
            <a:spLocks noGrp="1"/>
          </p:cNvSpPr>
          <p:nvPr>
            <p:ph type="body" sz="quarter" idx="35" hasCustomPrompt="1"/>
          </p:nvPr>
        </p:nvSpPr>
        <p:spPr>
          <a:xfrm>
            <a:off x="6448836"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4" name="Text Placeholder 14">
            <a:extLst>
              <a:ext uri="{FF2B5EF4-FFF2-40B4-BE49-F238E27FC236}">
                <a16:creationId xmlns:a16="http://schemas.microsoft.com/office/drawing/2014/main" id="{B62C7805-F615-4B77-89DD-63F1F946E781}"/>
              </a:ext>
            </a:extLst>
          </p:cNvPr>
          <p:cNvSpPr>
            <a:spLocks noGrp="1"/>
          </p:cNvSpPr>
          <p:nvPr>
            <p:ph type="body" sz="quarter" idx="36" hasCustomPrompt="1"/>
          </p:nvPr>
        </p:nvSpPr>
        <p:spPr>
          <a:xfrm>
            <a:off x="7238251"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5" name="Text Placeholder 14">
            <a:extLst>
              <a:ext uri="{FF2B5EF4-FFF2-40B4-BE49-F238E27FC236}">
                <a16:creationId xmlns:a16="http://schemas.microsoft.com/office/drawing/2014/main" id="{7B0BABA0-0326-410E-AECF-0D41365DD47C}"/>
              </a:ext>
            </a:extLst>
          </p:cNvPr>
          <p:cNvSpPr>
            <a:spLocks noGrp="1"/>
          </p:cNvSpPr>
          <p:nvPr>
            <p:ph type="body" sz="quarter" idx="37" hasCustomPrompt="1"/>
          </p:nvPr>
        </p:nvSpPr>
        <p:spPr>
          <a:xfrm>
            <a:off x="8027666"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6" name="Text Placeholder 14">
            <a:extLst>
              <a:ext uri="{FF2B5EF4-FFF2-40B4-BE49-F238E27FC236}">
                <a16:creationId xmlns:a16="http://schemas.microsoft.com/office/drawing/2014/main" id="{9E4FCBEC-4348-4D10-B139-FD526C86B178}"/>
              </a:ext>
            </a:extLst>
          </p:cNvPr>
          <p:cNvSpPr>
            <a:spLocks noGrp="1"/>
          </p:cNvSpPr>
          <p:nvPr>
            <p:ph type="body" sz="quarter" idx="38" hasCustomPrompt="1"/>
          </p:nvPr>
        </p:nvSpPr>
        <p:spPr>
          <a:xfrm>
            <a:off x="8817081"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7" name="Text Placeholder 14">
            <a:extLst>
              <a:ext uri="{FF2B5EF4-FFF2-40B4-BE49-F238E27FC236}">
                <a16:creationId xmlns:a16="http://schemas.microsoft.com/office/drawing/2014/main" id="{DA4FA8D2-F1E5-4A88-855F-84D521DB7046}"/>
              </a:ext>
            </a:extLst>
          </p:cNvPr>
          <p:cNvSpPr>
            <a:spLocks noGrp="1"/>
          </p:cNvSpPr>
          <p:nvPr>
            <p:ph type="body" sz="quarter" idx="39" hasCustomPrompt="1"/>
          </p:nvPr>
        </p:nvSpPr>
        <p:spPr>
          <a:xfrm>
            <a:off x="9606496"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38" name="Text Placeholder 14">
            <a:extLst>
              <a:ext uri="{FF2B5EF4-FFF2-40B4-BE49-F238E27FC236}">
                <a16:creationId xmlns:a16="http://schemas.microsoft.com/office/drawing/2014/main" id="{7E27FFDC-7B67-4C2F-8712-C7961E6E9A91}"/>
              </a:ext>
            </a:extLst>
          </p:cNvPr>
          <p:cNvSpPr>
            <a:spLocks noGrp="1"/>
          </p:cNvSpPr>
          <p:nvPr>
            <p:ph type="body" sz="quarter" idx="40" hasCustomPrompt="1"/>
          </p:nvPr>
        </p:nvSpPr>
        <p:spPr>
          <a:xfrm>
            <a:off x="10395907" y="4795797"/>
            <a:ext cx="495300" cy="652272"/>
          </a:xfrm>
          <a:prstGeom prst="rect">
            <a:avLst/>
          </a:prstGeom>
        </p:spPr>
        <p:txBody>
          <a:bodyPr/>
          <a:lstStyle>
            <a:lvl1pPr marL="0" indent="0" algn="ctr">
              <a:lnSpc>
                <a:spcPct val="80000"/>
              </a:lnSpc>
              <a:spcBef>
                <a:spcPts val="0"/>
              </a:spcBef>
              <a:buNone/>
              <a:defRPr sz="1200" cap="none" spc="100" baseline="0">
                <a:solidFill>
                  <a:schemeClr val="accent5">
                    <a:lumMod val="50000"/>
                  </a:schemeClr>
                </a:solidFill>
                <a:latin typeface="+mn-lt"/>
              </a:defRPr>
            </a:lvl1pPr>
          </a:lstStyle>
          <a:p>
            <a:pPr lvl="0"/>
            <a:r>
              <a:rPr lang="en-US"/>
              <a:t>Click to add text</a:t>
            </a:r>
          </a:p>
        </p:txBody>
      </p:sp>
      <p:sp>
        <p:nvSpPr>
          <p:cNvPr id="51" name="Text Placeholder 14">
            <a:extLst>
              <a:ext uri="{FF2B5EF4-FFF2-40B4-BE49-F238E27FC236}">
                <a16:creationId xmlns:a16="http://schemas.microsoft.com/office/drawing/2014/main" id="{B098AA04-538E-4D0B-BC5E-3C79B451D15C}"/>
              </a:ext>
            </a:extLst>
          </p:cNvPr>
          <p:cNvSpPr>
            <a:spLocks noGrp="1"/>
          </p:cNvSpPr>
          <p:nvPr>
            <p:ph type="body" sz="quarter" idx="41" hasCustomPrompt="1"/>
          </p:nvPr>
        </p:nvSpPr>
        <p:spPr>
          <a:xfrm>
            <a:off x="696804" y="2672211"/>
            <a:ext cx="1021001" cy="501726"/>
          </a:xfrm>
          <a:prstGeom prst="rect">
            <a:avLst/>
          </a:prstGeom>
        </p:spPr>
        <p:txBody>
          <a:bodyPr anchor="ctr"/>
          <a:lstStyle>
            <a:lvl1pPr marL="0" indent="0" algn="ctr">
              <a:buNone/>
              <a:defRPr sz="2000" cap="all" spc="100" baseline="0">
                <a:solidFill>
                  <a:schemeClr val="accent5">
                    <a:lumMod val="50000"/>
                  </a:schemeClr>
                </a:solidFill>
                <a:latin typeface="+mj-lt"/>
              </a:defRPr>
            </a:lvl1pPr>
          </a:lstStyle>
          <a:p>
            <a:pPr lvl="0"/>
            <a:r>
              <a:rPr lang="en-US"/>
              <a:t>Add year</a:t>
            </a:r>
          </a:p>
        </p:txBody>
      </p:sp>
      <p:sp>
        <p:nvSpPr>
          <p:cNvPr id="52" name="Text Placeholder 14">
            <a:extLst>
              <a:ext uri="{FF2B5EF4-FFF2-40B4-BE49-F238E27FC236}">
                <a16:creationId xmlns:a16="http://schemas.microsoft.com/office/drawing/2014/main" id="{80992CBE-A6F0-4FF1-8F4F-84B050480AD2}"/>
              </a:ext>
            </a:extLst>
          </p:cNvPr>
          <p:cNvSpPr>
            <a:spLocks noGrp="1"/>
          </p:cNvSpPr>
          <p:nvPr>
            <p:ph type="body" sz="quarter" idx="42" hasCustomPrompt="1"/>
          </p:nvPr>
        </p:nvSpPr>
        <p:spPr>
          <a:xfrm>
            <a:off x="696804" y="4361409"/>
            <a:ext cx="1021001" cy="501726"/>
          </a:xfrm>
          <a:prstGeom prst="rect">
            <a:avLst/>
          </a:prstGeom>
        </p:spPr>
        <p:txBody>
          <a:bodyPr anchor="ctr"/>
          <a:lstStyle>
            <a:lvl1pPr marL="0" indent="0" algn="ctr">
              <a:buNone/>
              <a:defRPr sz="2000" cap="all" spc="100" baseline="0">
                <a:solidFill>
                  <a:schemeClr val="accent5">
                    <a:lumMod val="50000"/>
                  </a:schemeClr>
                </a:solidFill>
                <a:latin typeface="+mj-lt"/>
              </a:defRPr>
            </a:lvl1pPr>
          </a:lstStyle>
          <a:p>
            <a:pPr lvl="0"/>
            <a:r>
              <a:rPr lang="en-US"/>
              <a:t>Add year</a:t>
            </a:r>
          </a:p>
        </p:txBody>
      </p:sp>
      <p:sp>
        <p:nvSpPr>
          <p:cNvPr id="53" name="Text Placeholder 14">
            <a:extLst>
              <a:ext uri="{FF2B5EF4-FFF2-40B4-BE49-F238E27FC236}">
                <a16:creationId xmlns:a16="http://schemas.microsoft.com/office/drawing/2014/main" id="{738B60B3-540F-4900-A4BB-0B521A1F75C1}"/>
              </a:ext>
            </a:extLst>
          </p:cNvPr>
          <p:cNvSpPr>
            <a:spLocks noGrp="1"/>
          </p:cNvSpPr>
          <p:nvPr>
            <p:ph type="body" sz="quarter" idx="43" hasCustomPrompt="1"/>
          </p:nvPr>
        </p:nvSpPr>
        <p:spPr>
          <a:xfrm>
            <a:off x="2029367" y="206720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54" name="Text Placeholder 14">
            <a:extLst>
              <a:ext uri="{FF2B5EF4-FFF2-40B4-BE49-F238E27FC236}">
                <a16:creationId xmlns:a16="http://schemas.microsoft.com/office/drawing/2014/main" id="{FD7D7797-7938-4D6E-B5A4-21536E2021EF}"/>
              </a:ext>
            </a:extLst>
          </p:cNvPr>
          <p:cNvSpPr>
            <a:spLocks noGrp="1"/>
          </p:cNvSpPr>
          <p:nvPr>
            <p:ph type="body" sz="quarter" idx="44" hasCustomPrompt="1"/>
          </p:nvPr>
        </p:nvSpPr>
        <p:spPr>
          <a:xfrm>
            <a:off x="4397612" y="206720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55" name="Text Placeholder 14">
            <a:extLst>
              <a:ext uri="{FF2B5EF4-FFF2-40B4-BE49-F238E27FC236}">
                <a16:creationId xmlns:a16="http://schemas.microsoft.com/office/drawing/2014/main" id="{F7B339B7-1A20-4B38-8EAE-3C98E757DA31}"/>
              </a:ext>
            </a:extLst>
          </p:cNvPr>
          <p:cNvSpPr>
            <a:spLocks noGrp="1"/>
          </p:cNvSpPr>
          <p:nvPr>
            <p:ph type="body" sz="quarter" idx="45" hasCustomPrompt="1"/>
          </p:nvPr>
        </p:nvSpPr>
        <p:spPr>
          <a:xfrm>
            <a:off x="8344687" y="2067200"/>
            <a:ext cx="1440088" cy="469597"/>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56" name="Text Placeholder 14">
            <a:extLst>
              <a:ext uri="{FF2B5EF4-FFF2-40B4-BE49-F238E27FC236}">
                <a16:creationId xmlns:a16="http://schemas.microsoft.com/office/drawing/2014/main" id="{3D0B1401-F4EC-4750-A2AA-34CD72504AC2}"/>
              </a:ext>
            </a:extLst>
          </p:cNvPr>
          <p:cNvSpPr>
            <a:spLocks noGrp="1"/>
          </p:cNvSpPr>
          <p:nvPr>
            <p:ph type="body" sz="quarter" idx="46" hasCustomPrompt="1"/>
          </p:nvPr>
        </p:nvSpPr>
        <p:spPr>
          <a:xfrm>
            <a:off x="2029367" y="386978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sp>
        <p:nvSpPr>
          <p:cNvPr id="57" name="Text Placeholder 14">
            <a:extLst>
              <a:ext uri="{FF2B5EF4-FFF2-40B4-BE49-F238E27FC236}">
                <a16:creationId xmlns:a16="http://schemas.microsoft.com/office/drawing/2014/main" id="{25C7DA61-BA93-48EE-BB6E-9E5D96271ACE}"/>
              </a:ext>
            </a:extLst>
          </p:cNvPr>
          <p:cNvSpPr>
            <a:spLocks noGrp="1"/>
          </p:cNvSpPr>
          <p:nvPr>
            <p:ph type="body" sz="quarter" idx="47" hasCustomPrompt="1"/>
          </p:nvPr>
        </p:nvSpPr>
        <p:spPr>
          <a:xfrm>
            <a:off x="5976442" y="3869787"/>
            <a:ext cx="1440088" cy="408780"/>
          </a:xfrm>
          <a:prstGeom prst="rect">
            <a:avLst/>
          </a:prstGeom>
        </p:spPr>
        <p:txBody>
          <a:bodyPr anchor="b"/>
          <a:lstStyle>
            <a:lvl1pPr marL="0" indent="0" algn="ctr">
              <a:lnSpc>
                <a:spcPct val="100000"/>
              </a:lnSpc>
              <a:spcBef>
                <a:spcPts val="0"/>
              </a:spcBef>
              <a:buNone/>
              <a:defRPr sz="1400" b="1" cap="none" spc="100" baseline="0">
                <a:solidFill>
                  <a:schemeClr val="accent6"/>
                </a:solidFill>
                <a:latin typeface="+mn-lt"/>
              </a:defRPr>
            </a:lvl1pPr>
          </a:lstStyle>
          <a:p>
            <a:pPr lvl="0"/>
            <a:r>
              <a:rPr lang="en-US"/>
              <a:t>Click to add text</a:t>
            </a:r>
          </a:p>
        </p:txBody>
      </p:sp>
      <p:sp>
        <p:nvSpPr>
          <p:cNvPr id="58" name="Text Placeholder 14">
            <a:extLst>
              <a:ext uri="{FF2B5EF4-FFF2-40B4-BE49-F238E27FC236}">
                <a16:creationId xmlns:a16="http://schemas.microsoft.com/office/drawing/2014/main" id="{6B7F232D-8C58-4A29-8A95-52E6B74C0533}"/>
              </a:ext>
            </a:extLst>
          </p:cNvPr>
          <p:cNvSpPr>
            <a:spLocks noGrp="1"/>
          </p:cNvSpPr>
          <p:nvPr>
            <p:ph type="body" sz="quarter" idx="48" hasCustomPrompt="1"/>
          </p:nvPr>
        </p:nvSpPr>
        <p:spPr>
          <a:xfrm>
            <a:off x="9923517" y="3869787"/>
            <a:ext cx="1440088" cy="408780"/>
          </a:xfrm>
          <a:prstGeom prst="rect">
            <a:avLst/>
          </a:prstGeom>
        </p:spPr>
        <p:txBody>
          <a:bodyPr anchor="b"/>
          <a:lstStyle>
            <a:lvl1pPr marL="0" indent="0" algn="ctr">
              <a:lnSpc>
                <a:spcPct val="100000"/>
              </a:lnSpc>
              <a:spcBef>
                <a:spcPts val="0"/>
              </a:spcBef>
              <a:buNone/>
              <a:defRPr sz="1400" cap="none" spc="100" baseline="0">
                <a:solidFill>
                  <a:schemeClr val="accent5">
                    <a:lumMod val="50000"/>
                  </a:schemeClr>
                </a:solidFill>
                <a:latin typeface="+mn-lt"/>
              </a:defRPr>
            </a:lvl1pPr>
          </a:lstStyle>
          <a:p>
            <a:pPr lvl="0"/>
            <a:r>
              <a:rPr lang="en-US"/>
              <a:t>Click to add text</a:t>
            </a:r>
          </a:p>
        </p:txBody>
      </p:sp>
      <p:cxnSp>
        <p:nvCxnSpPr>
          <p:cNvPr id="102" name="Straight Connector 101">
            <a:extLst>
              <a:ext uri="{FF2B5EF4-FFF2-40B4-BE49-F238E27FC236}">
                <a16:creationId xmlns:a16="http://schemas.microsoft.com/office/drawing/2014/main" id="{F2334811-4848-4246-ACD8-273541203B2A}"/>
              </a:ext>
            </a:extLst>
          </p:cNvPr>
          <p:cNvCxnSpPr>
            <a:cxnSpLocks/>
          </p:cNvCxnSpPr>
          <p:nvPr userDrawn="1"/>
        </p:nvCxnSpPr>
        <p:spPr>
          <a:xfrm>
            <a:off x="0" y="755452"/>
            <a:ext cx="980936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5E76D73-D506-4E6B-A789-AB87E732AD08}"/>
              </a:ext>
            </a:extLst>
          </p:cNvPr>
          <p:cNvSpPr>
            <a:spLocks noGrp="1"/>
          </p:cNvSpPr>
          <p:nvPr>
            <p:ph type="title"/>
          </p:nvPr>
        </p:nvSpPr>
        <p:spPr>
          <a:xfrm>
            <a:off x="9410418" y="100579"/>
            <a:ext cx="1943381" cy="1268811"/>
          </a:xfrm>
          <a:prstGeom prst="rect">
            <a:avLst/>
          </a:prstGeom>
        </p:spPr>
        <p:txBody>
          <a:bodyPr anchor="ctr"/>
          <a:lstStyle>
            <a:lvl1pPr algn="r">
              <a:lnSpc>
                <a:spcPct val="125000"/>
              </a:lnSpc>
              <a:defRPr lang="en-US" sz="2400" spc="100" baseline="0">
                <a:solidFill>
                  <a:schemeClr val="accent1"/>
                </a:solidFill>
                <a:ea typeface="+mn-ea"/>
                <a:cs typeface="+mn-cs"/>
              </a:defRPr>
            </a:lvl1pPr>
          </a:lstStyle>
          <a:p>
            <a:pPr marL="0" lvl="0" indent="0" algn="r">
              <a:lnSpc>
                <a:spcPct val="125000"/>
              </a:lnSpc>
              <a:spcBef>
                <a:spcPts val="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3927700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Key Takeaways">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A3D8856B-7A24-4C55-9910-ED81BFA0A027}"/>
              </a:ext>
            </a:extLst>
          </p:cNvPr>
          <p:cNvSpPr>
            <a:spLocks noGrp="1"/>
          </p:cNvSpPr>
          <p:nvPr>
            <p:ph type="pic" sz="quarter" idx="17" hasCustomPrompt="1"/>
          </p:nvPr>
        </p:nvSpPr>
        <p:spPr>
          <a:xfrm>
            <a:off x="0" y="0"/>
            <a:ext cx="6096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r>
              <a:rPr lang="en-US" dirty="0"/>
              <a:t>17 Jan 2023</a:t>
            </a:r>
          </a:p>
        </p:txBody>
      </p:sp>
      <p:sp>
        <p:nvSpPr>
          <p:cNvPr id="9" name="Content Placeholder 15">
            <a:extLst>
              <a:ext uri="{FF2B5EF4-FFF2-40B4-BE49-F238E27FC236}">
                <a16:creationId xmlns:a16="http://schemas.microsoft.com/office/drawing/2014/main" id="{3B3118EB-9968-4E6E-B2B6-A76765DCFA49}"/>
              </a:ext>
            </a:extLst>
          </p:cNvPr>
          <p:cNvSpPr>
            <a:spLocks noGrp="1"/>
          </p:cNvSpPr>
          <p:nvPr>
            <p:ph sz="quarter" idx="16" hasCustomPrompt="1"/>
          </p:nvPr>
        </p:nvSpPr>
        <p:spPr>
          <a:xfrm>
            <a:off x="7101509" y="2431279"/>
            <a:ext cx="4288971" cy="3055121"/>
          </a:xfrm>
          <a:prstGeom prst="rect">
            <a:avLst/>
          </a:prstGeom>
        </p:spPr>
        <p:txBody>
          <a:bodyPr/>
          <a:lstStyle>
            <a:lvl1pPr marL="0" indent="0">
              <a:lnSpc>
                <a:spcPct val="150000"/>
              </a:lnSpc>
              <a:spcBef>
                <a:spcPts val="0"/>
              </a:spcBef>
              <a:spcAft>
                <a:spcPts val="1200"/>
              </a:spcAft>
              <a:buNone/>
              <a:defRPr sz="1400" spc="100" baseline="0">
                <a:solidFill>
                  <a:schemeClr val="accent1"/>
                </a:solidFill>
              </a:defRPr>
            </a:lvl1pPr>
          </a:lstStyle>
          <a:p>
            <a:pPr lvl="0"/>
            <a:r>
              <a:rPr lang="en-US"/>
              <a:t>Click to add text</a:t>
            </a:r>
          </a:p>
        </p:txBody>
      </p:sp>
      <p:sp>
        <p:nvSpPr>
          <p:cNvPr id="10" name="Footer Placeholder 4">
            <a:extLst>
              <a:ext uri="{FF2B5EF4-FFF2-40B4-BE49-F238E27FC236}">
                <a16:creationId xmlns:a16="http://schemas.microsoft.com/office/drawing/2014/main" id="{3ABAA64D-DEC0-453B-A9D7-7183AF0CEF2F}"/>
              </a:ext>
            </a:extLst>
          </p:cNvPr>
          <p:cNvSpPr>
            <a:spLocks noGrp="1"/>
          </p:cNvSpPr>
          <p:nvPr>
            <p:ph type="ftr" sz="quarter" idx="11"/>
          </p:nvPr>
        </p:nvSpPr>
        <p:spPr>
          <a:xfrm>
            <a:off x="6519230" y="6356350"/>
            <a:ext cx="3152912" cy="365125"/>
          </a:xfrm>
        </p:spPr>
        <p:txBody>
          <a:bodyPr/>
          <a:lstStyle>
            <a:lvl1pPr algn="l">
              <a:defRPr>
                <a:solidFill>
                  <a:schemeClr val="accent6">
                    <a:lumMod val="75000"/>
                  </a:schemeClr>
                </a:solidFill>
              </a:defRPr>
            </a:lvl1pPr>
          </a:lstStyle>
          <a:p>
            <a:endParaRPr lang="en-US" dirty="0"/>
          </a:p>
        </p:txBody>
      </p:sp>
      <p:sp>
        <p:nvSpPr>
          <p:cNvPr id="11" name="Slide Number Placeholder 5">
            <a:extLst>
              <a:ext uri="{FF2B5EF4-FFF2-40B4-BE49-F238E27FC236}">
                <a16:creationId xmlns:a16="http://schemas.microsoft.com/office/drawing/2014/main" id="{F74F7F62-A2D6-471E-83D8-44BA2699C00F}"/>
              </a:ext>
            </a:extLst>
          </p:cNvPr>
          <p:cNvSpPr>
            <a:spLocks noGrp="1"/>
          </p:cNvSpPr>
          <p:nvPr>
            <p:ph type="sldNum" sz="quarter" idx="12"/>
          </p:nvPr>
        </p:nvSpPr>
        <p:spPr>
          <a:xfrm>
            <a:off x="10510344" y="6356350"/>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cxnSp>
        <p:nvCxnSpPr>
          <p:cNvPr id="12" name="Straight Connector 11">
            <a:extLst>
              <a:ext uri="{FF2B5EF4-FFF2-40B4-BE49-F238E27FC236}">
                <a16:creationId xmlns:a16="http://schemas.microsoft.com/office/drawing/2014/main" id="{CF88F189-31A8-4BA7-80D9-4A40A4E2B87D}"/>
              </a:ext>
              <a:ext uri="{C183D7F6-B498-43B3-948B-1728B52AA6E4}">
                <adec:decorative xmlns:adec="http://schemas.microsoft.com/office/drawing/2017/decorative" val="1"/>
              </a:ext>
            </a:extLst>
          </p:cNvPr>
          <p:cNvCxnSpPr>
            <a:cxnSpLocks/>
          </p:cNvCxnSpPr>
          <p:nvPr userDrawn="1"/>
        </p:nvCxnSpPr>
        <p:spPr>
          <a:xfrm>
            <a:off x="6834820" y="-3976"/>
            <a:ext cx="0" cy="215934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14EE86B4-3F11-45CB-96F9-7D1AB761A588}"/>
              </a:ext>
            </a:extLst>
          </p:cNvPr>
          <p:cNvSpPr>
            <a:spLocks noGrp="1"/>
          </p:cNvSpPr>
          <p:nvPr>
            <p:ph type="title"/>
          </p:nvPr>
        </p:nvSpPr>
        <p:spPr>
          <a:xfrm>
            <a:off x="7101506" y="1761891"/>
            <a:ext cx="4288971" cy="532862"/>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36627309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ps for Businesses">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60ED5431-1075-4889-87EB-D79FFE50960B}"/>
              </a:ext>
            </a:extLst>
          </p:cNvPr>
          <p:cNvSpPr>
            <a:spLocks noGrp="1"/>
          </p:cNvSpPr>
          <p:nvPr>
            <p:ph type="pic" sz="quarter" idx="13" hasCustomPrompt="1"/>
          </p:nvPr>
        </p:nvSpPr>
        <p:spPr>
          <a:xfrm>
            <a:off x="0" y="2804630"/>
            <a:ext cx="12192000" cy="4062247"/>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accent1"/>
                </a:solidFill>
              </a:defRPr>
            </a:lvl1pPr>
          </a:lstStyle>
          <a:p>
            <a:r>
              <a:rPr lang="en-US" dirty="0"/>
              <a:t>17 Jan 2023</a:t>
            </a:r>
          </a:p>
        </p:txBody>
      </p:sp>
      <p:sp>
        <p:nvSpPr>
          <p:cNvPr id="5" name="Footer Placeholder 4">
            <a:extLst>
              <a:ext uri="{FF2B5EF4-FFF2-40B4-BE49-F238E27FC236}">
                <a16:creationId xmlns:a16="http://schemas.microsoft.com/office/drawing/2014/main" id="{CC1ADF53-2713-40AC-9CC8-AA83770C91C4}"/>
              </a:ext>
            </a:extLst>
          </p:cNvPr>
          <p:cNvSpPr>
            <a:spLocks noGrp="1"/>
          </p:cNvSpPr>
          <p:nvPr>
            <p:ph type="ftr" sz="quarter" idx="11"/>
          </p:nvPr>
        </p:nvSpPr>
        <p:spPr/>
        <p:txBody>
          <a:bodyPr/>
          <a:lstStyle>
            <a:lvl1pPr>
              <a:defRPr>
                <a:solidFill>
                  <a:schemeClr val="accent1"/>
                </a:solidFill>
              </a:defRPr>
            </a:lvl1pPr>
          </a:lstStyle>
          <a:p>
            <a:endParaRPr lang="en-US" dirty="0"/>
          </a:p>
        </p:txBody>
      </p:sp>
      <p:sp>
        <p:nvSpPr>
          <p:cNvPr id="6" name="Slide Number Placeholder 5">
            <a:extLst>
              <a:ext uri="{FF2B5EF4-FFF2-40B4-BE49-F238E27FC236}">
                <a16:creationId xmlns:a16="http://schemas.microsoft.com/office/drawing/2014/main" id="{1BD08A84-ADB1-42C6-A7B1-E5C5A728B9AE}"/>
              </a:ext>
            </a:extLst>
          </p:cNvPr>
          <p:cNvSpPr>
            <a:spLocks noGrp="1"/>
          </p:cNvSpPr>
          <p:nvPr>
            <p:ph type="sldNum" sz="quarter" idx="12"/>
          </p:nvPr>
        </p:nvSpPr>
        <p:spPr/>
        <p:txBody>
          <a:bodyPr/>
          <a:lstStyle>
            <a:lvl1pPr>
              <a:defRPr>
                <a:solidFill>
                  <a:schemeClr val="bg1"/>
                </a:solidFill>
              </a:defRPr>
            </a:lvl1pPr>
          </a:lstStyle>
          <a:p>
            <a:fld id="{18D65601-5AE2-46FC-B138-694DDD2B510D}" type="slidenum">
              <a:rPr lang="en-US" smtClean="0"/>
              <a:pPr/>
              <a:t>‹#›</a:t>
            </a:fld>
            <a:endParaRPr lang="en-US" dirty="0"/>
          </a:p>
        </p:txBody>
      </p:sp>
      <p:sp>
        <p:nvSpPr>
          <p:cNvPr id="10" name="Content Placeholder 15">
            <a:extLst>
              <a:ext uri="{FF2B5EF4-FFF2-40B4-BE49-F238E27FC236}">
                <a16:creationId xmlns:a16="http://schemas.microsoft.com/office/drawing/2014/main" id="{E7CC669C-5E68-40A8-8F59-E044A32F4B3F}"/>
              </a:ext>
            </a:extLst>
          </p:cNvPr>
          <p:cNvSpPr>
            <a:spLocks noGrp="1"/>
          </p:cNvSpPr>
          <p:nvPr>
            <p:ph sz="quarter" idx="15" hasCustomPrompt="1"/>
          </p:nvPr>
        </p:nvSpPr>
        <p:spPr>
          <a:xfrm>
            <a:off x="5109845" y="999340"/>
            <a:ext cx="5578870" cy="1408770"/>
          </a:xfrm>
          <a:prstGeom prst="rect">
            <a:avLst/>
          </a:prstGeom>
        </p:spPr>
        <p:txBody>
          <a:bodyPr anchor="ctr"/>
          <a:lstStyle>
            <a:lvl1pPr marL="0" indent="0">
              <a:lnSpc>
                <a:spcPct val="150000"/>
              </a:lnSpc>
              <a:spcBef>
                <a:spcPts val="0"/>
              </a:spcBef>
              <a:spcAft>
                <a:spcPts val="0"/>
              </a:spcAft>
              <a:buNone/>
              <a:defRPr sz="1400" spc="100" baseline="0"/>
            </a:lvl1pPr>
          </a:lstStyle>
          <a:p>
            <a:pPr lvl="0"/>
            <a:r>
              <a:rPr lang="en-US"/>
              <a:t>Click to add text</a:t>
            </a:r>
          </a:p>
        </p:txBody>
      </p:sp>
      <p:cxnSp>
        <p:nvCxnSpPr>
          <p:cNvPr id="8" name="Straight Connector 7">
            <a:extLst>
              <a:ext uri="{FF2B5EF4-FFF2-40B4-BE49-F238E27FC236}">
                <a16:creationId xmlns:a16="http://schemas.microsoft.com/office/drawing/2014/main" id="{93EEC13B-7926-4108-B0C5-F3A2A5AE6991}"/>
              </a:ext>
              <a:ext uri="{C183D7F6-B498-43B3-948B-1728B52AA6E4}">
                <adec:decorative xmlns:adec="http://schemas.microsoft.com/office/drawing/2017/decorative" val="1"/>
              </a:ext>
            </a:extLst>
          </p:cNvPr>
          <p:cNvCxnSpPr>
            <a:cxnSpLocks/>
          </p:cNvCxnSpPr>
          <p:nvPr userDrawn="1"/>
        </p:nvCxnSpPr>
        <p:spPr>
          <a:xfrm>
            <a:off x="0" y="1689250"/>
            <a:ext cx="1606378"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546480-8B8D-4EF8-8C6A-DFFAC2755AC3}"/>
              </a:ext>
            </a:extLst>
          </p:cNvPr>
          <p:cNvSpPr>
            <a:spLocks noGrp="1"/>
          </p:cNvSpPr>
          <p:nvPr>
            <p:ph type="title"/>
          </p:nvPr>
        </p:nvSpPr>
        <p:spPr>
          <a:xfrm>
            <a:off x="1871559" y="1352736"/>
            <a:ext cx="3037792" cy="657883"/>
          </a:xfrm>
          <a:prstGeom prst="rect">
            <a:avLst/>
          </a:prstGeom>
        </p:spPr>
        <p:txBody>
          <a:bodyPr anchor="ctr"/>
          <a:lstStyle>
            <a:lvl1pPr algn="l">
              <a:lnSpc>
                <a:spcPct val="100000"/>
              </a:lnSpc>
              <a:defRPr lang="en-US" sz="2400" spc="100" baseline="0">
                <a:solidFill>
                  <a:schemeClr val="accent1"/>
                </a:solidFill>
                <a:ea typeface="+mn-ea"/>
                <a:cs typeface="+mn-cs"/>
              </a:defRPr>
            </a:lvl1pPr>
          </a:lstStyle>
          <a:p>
            <a:pPr marL="0" lvl="0" indent="0">
              <a:lnSpc>
                <a:spcPct val="80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23278963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all to Action">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15B931B-7725-4C86-A82C-07F42F447C95}"/>
              </a:ext>
              <a:ext uri="{C183D7F6-B498-43B3-948B-1728B52AA6E4}">
                <adec:decorative xmlns:adec="http://schemas.microsoft.com/office/drawing/2017/decorative" val="1"/>
              </a:ext>
            </a:extLst>
          </p:cNvPr>
          <p:cNvSpPr/>
          <p:nvPr userDrawn="1"/>
        </p:nvSpPr>
        <p:spPr>
          <a:xfrm>
            <a:off x="5397500" y="2009775"/>
            <a:ext cx="6794499" cy="283845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116D3891-B2BA-4AE6-AAA7-560547F4B5E9}"/>
              </a:ext>
            </a:extLst>
          </p:cNvPr>
          <p:cNvSpPr>
            <a:spLocks noGrp="1"/>
          </p:cNvSpPr>
          <p:nvPr>
            <p:ph type="pic" sz="quarter" idx="13" hasCustomPrompt="1"/>
          </p:nvPr>
        </p:nvSpPr>
        <p:spPr>
          <a:xfrm>
            <a:off x="1" y="0"/>
            <a:ext cx="6311899" cy="6858000"/>
          </a:xfrm>
          <a:custGeom>
            <a:avLst/>
            <a:gdLst>
              <a:gd name="connsiteX0" fmla="*/ 0 w 6311899"/>
              <a:gd name="connsiteY0" fmla="*/ 0 h 6858000"/>
              <a:gd name="connsiteX1" fmla="*/ 6311899 w 6311899"/>
              <a:gd name="connsiteY1" fmla="*/ 0 h 6858000"/>
              <a:gd name="connsiteX2" fmla="*/ 6311899 w 6311899"/>
              <a:gd name="connsiteY2" fmla="*/ 2009775 h 6858000"/>
              <a:gd name="connsiteX3" fmla="*/ 5397499 w 6311899"/>
              <a:gd name="connsiteY3" fmla="*/ 2009775 h 6858000"/>
              <a:gd name="connsiteX4" fmla="*/ 5397499 w 6311899"/>
              <a:gd name="connsiteY4" fmla="*/ 4848225 h 6858000"/>
              <a:gd name="connsiteX5" fmla="*/ 6311899 w 6311899"/>
              <a:gd name="connsiteY5" fmla="*/ 4848225 h 6858000"/>
              <a:gd name="connsiteX6" fmla="*/ 6311899 w 6311899"/>
              <a:gd name="connsiteY6" fmla="*/ 6858000 h 6858000"/>
              <a:gd name="connsiteX7" fmla="*/ 0 w 63118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11899" h="6858000">
                <a:moveTo>
                  <a:pt x="0" y="0"/>
                </a:moveTo>
                <a:lnTo>
                  <a:pt x="6311899" y="0"/>
                </a:lnTo>
                <a:lnTo>
                  <a:pt x="6311899" y="2009775"/>
                </a:lnTo>
                <a:lnTo>
                  <a:pt x="5397499" y="2009775"/>
                </a:lnTo>
                <a:lnTo>
                  <a:pt x="5397499" y="4848225"/>
                </a:lnTo>
                <a:lnTo>
                  <a:pt x="6311899" y="4848225"/>
                </a:lnTo>
                <a:lnTo>
                  <a:pt x="6311899" y="6858000"/>
                </a:lnTo>
                <a:lnTo>
                  <a:pt x="0" y="6858000"/>
                </a:lnTo>
                <a:close/>
              </a:path>
            </a:pathLst>
          </a:custGeom>
        </p:spPr>
        <p:txBody>
          <a:bodyPr wrap="square">
            <a:noAutofit/>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r>
              <a:rPr lang="en-US" dirty="0"/>
              <a:t>17 Jan 2023</a:t>
            </a:r>
          </a:p>
        </p:txBody>
      </p:sp>
      <p:sp>
        <p:nvSpPr>
          <p:cNvPr id="8" name="Footer Placeholder 4">
            <a:extLst>
              <a:ext uri="{FF2B5EF4-FFF2-40B4-BE49-F238E27FC236}">
                <a16:creationId xmlns:a16="http://schemas.microsoft.com/office/drawing/2014/main" id="{89831967-45C9-40AF-A955-56E9578BC685}"/>
              </a:ext>
            </a:extLst>
          </p:cNvPr>
          <p:cNvSpPr>
            <a:spLocks noGrp="1"/>
          </p:cNvSpPr>
          <p:nvPr>
            <p:ph type="ftr" sz="quarter" idx="11"/>
          </p:nvPr>
        </p:nvSpPr>
        <p:spPr>
          <a:xfrm>
            <a:off x="6519230" y="6356350"/>
            <a:ext cx="3152912" cy="365125"/>
          </a:xfrm>
        </p:spPr>
        <p:txBody>
          <a:bodyPr/>
          <a:lstStyle>
            <a:lvl1pPr algn="l">
              <a:defRPr>
                <a:solidFill>
                  <a:schemeClr val="accent6">
                    <a:lumMod val="75000"/>
                  </a:schemeClr>
                </a:solidFill>
              </a:defRPr>
            </a:lvl1pPr>
          </a:lstStyle>
          <a:p>
            <a:endParaRPr lang="en-US" dirty="0"/>
          </a:p>
        </p:txBody>
      </p:sp>
      <p:sp>
        <p:nvSpPr>
          <p:cNvPr id="9" name="Slide Number Placeholder 5">
            <a:extLst>
              <a:ext uri="{FF2B5EF4-FFF2-40B4-BE49-F238E27FC236}">
                <a16:creationId xmlns:a16="http://schemas.microsoft.com/office/drawing/2014/main" id="{56167DEC-7546-44F6-AD64-E71C2FF1CF41}"/>
              </a:ext>
            </a:extLst>
          </p:cNvPr>
          <p:cNvSpPr>
            <a:spLocks noGrp="1"/>
          </p:cNvSpPr>
          <p:nvPr>
            <p:ph type="sldNum" sz="quarter" idx="12"/>
          </p:nvPr>
        </p:nvSpPr>
        <p:spPr>
          <a:xfrm>
            <a:off x="10510344" y="6356350"/>
            <a:ext cx="843455" cy="365125"/>
          </a:xfrm>
        </p:spPr>
        <p:txBody>
          <a:bodyPr/>
          <a:lstStyle>
            <a:lvl1pPr>
              <a:defRPr>
                <a:solidFill>
                  <a:schemeClr val="accent6">
                    <a:lumMod val="75000"/>
                  </a:schemeClr>
                </a:solidFill>
              </a:defRPr>
            </a:lvl1pPr>
          </a:lstStyle>
          <a:p>
            <a:fld id="{18D65601-5AE2-46FC-B138-694DDD2B510D}" type="slidenum">
              <a:rPr lang="en-US" smtClean="0"/>
              <a:pPr/>
              <a:t>‹#›</a:t>
            </a:fld>
            <a:endParaRPr lang="en-US" dirty="0"/>
          </a:p>
        </p:txBody>
      </p:sp>
      <p:sp>
        <p:nvSpPr>
          <p:cNvPr id="11" name="Content Placeholder 15">
            <a:extLst>
              <a:ext uri="{FF2B5EF4-FFF2-40B4-BE49-F238E27FC236}">
                <a16:creationId xmlns:a16="http://schemas.microsoft.com/office/drawing/2014/main" id="{61241730-14B7-407E-9517-F4510520D03C}"/>
              </a:ext>
            </a:extLst>
          </p:cNvPr>
          <p:cNvSpPr>
            <a:spLocks noGrp="1"/>
          </p:cNvSpPr>
          <p:nvPr>
            <p:ph sz="quarter" idx="16" hasCustomPrompt="1"/>
          </p:nvPr>
        </p:nvSpPr>
        <p:spPr>
          <a:xfrm>
            <a:off x="6311900" y="3282850"/>
            <a:ext cx="5350010" cy="1030734"/>
          </a:xfrm>
          <a:prstGeom prst="rect">
            <a:avLst/>
          </a:prstGeom>
        </p:spPr>
        <p:txBody>
          <a:bodyPr/>
          <a:lstStyle>
            <a:lvl1pPr marL="0" indent="0">
              <a:lnSpc>
                <a:spcPct val="150000"/>
              </a:lnSpc>
              <a:spcBef>
                <a:spcPts val="0"/>
              </a:spcBef>
              <a:spcAft>
                <a:spcPts val="1200"/>
              </a:spcAft>
              <a:buNone/>
              <a:defRPr sz="1400" spc="100" baseline="0">
                <a:solidFill>
                  <a:schemeClr val="bg1"/>
                </a:solidFill>
              </a:defRPr>
            </a:lvl1pPr>
          </a:lstStyle>
          <a:p>
            <a:pPr lvl="0"/>
            <a:r>
              <a:rPr lang="en-US"/>
              <a:t>Click to add text</a:t>
            </a:r>
          </a:p>
        </p:txBody>
      </p:sp>
      <p:sp>
        <p:nvSpPr>
          <p:cNvPr id="2" name="Title 1">
            <a:extLst>
              <a:ext uri="{FF2B5EF4-FFF2-40B4-BE49-F238E27FC236}">
                <a16:creationId xmlns:a16="http://schemas.microsoft.com/office/drawing/2014/main" id="{2055B60F-1D5E-4B0C-8354-2E7AA187F6D5}"/>
              </a:ext>
            </a:extLst>
          </p:cNvPr>
          <p:cNvSpPr>
            <a:spLocks noGrp="1"/>
          </p:cNvSpPr>
          <p:nvPr>
            <p:ph type="title"/>
          </p:nvPr>
        </p:nvSpPr>
        <p:spPr>
          <a:xfrm>
            <a:off x="6311898" y="2471206"/>
            <a:ext cx="5350010" cy="867398"/>
          </a:xfrm>
          <a:prstGeom prst="rect">
            <a:avLst/>
          </a:prstGeom>
        </p:spPr>
        <p:txBody>
          <a:bodyPr anchor="ctr"/>
          <a:lstStyle>
            <a:lvl1pPr>
              <a:lnSpc>
                <a:spcPct val="100000"/>
              </a:lnSpc>
              <a:defRPr lang="en-US" sz="2400" spc="100" baseline="0">
                <a:solidFill>
                  <a:schemeClr val="bg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p>
        </p:txBody>
      </p:sp>
    </p:spTree>
    <p:extLst>
      <p:ext uri="{BB962C8B-B14F-4D97-AF65-F5344CB8AC3E}">
        <p14:creationId xmlns:p14="http://schemas.microsoft.com/office/powerpoint/2010/main" val="32914552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7" name="Picture Placeholder 10">
            <a:extLst>
              <a:ext uri="{FF2B5EF4-FFF2-40B4-BE49-F238E27FC236}">
                <a16:creationId xmlns:a16="http://schemas.microsoft.com/office/drawing/2014/main" id="{9C6F1ED5-824E-4C14-8D5E-5A0A26C54212}"/>
              </a:ext>
            </a:extLst>
          </p:cNvPr>
          <p:cNvSpPr>
            <a:spLocks noGrp="1"/>
          </p:cNvSpPr>
          <p:nvPr>
            <p:ph type="pic" sz="quarter" idx="17" hasCustomPrompt="1"/>
          </p:nvPr>
        </p:nvSpPr>
        <p:spPr>
          <a:xfrm>
            <a:off x="0" y="0"/>
            <a:ext cx="12192000" cy="6858000"/>
          </a:xfrm>
          <a:prstGeom prst="rect">
            <a:avLst/>
          </a:prstGeom>
        </p:spPr>
        <p:txBody>
          <a:bodyPr/>
          <a:lstStyle>
            <a:lvl1pPr marL="0" indent="0" algn="ctr">
              <a:buNone/>
              <a:defRPr/>
            </a:lvl1pPr>
          </a:lstStyle>
          <a:p>
            <a:r>
              <a:rPr lang="en-US" dirty="0"/>
              <a:t>Click to add photo</a:t>
            </a:r>
          </a:p>
        </p:txBody>
      </p:sp>
      <p:sp>
        <p:nvSpPr>
          <p:cNvPr id="4" name="Date Placeholder 3">
            <a:extLst>
              <a:ext uri="{FF2B5EF4-FFF2-40B4-BE49-F238E27FC236}">
                <a16:creationId xmlns:a16="http://schemas.microsoft.com/office/drawing/2014/main" id="{F70415A3-6E46-4BC3-B867-3A6A61D0F55F}"/>
              </a:ext>
            </a:extLst>
          </p:cNvPr>
          <p:cNvSpPr>
            <a:spLocks noGrp="1"/>
          </p:cNvSpPr>
          <p:nvPr>
            <p:ph type="dt" sz="half" idx="10"/>
          </p:nvPr>
        </p:nvSpPr>
        <p:spPr/>
        <p:txBody>
          <a:bodyPr/>
          <a:lstStyle>
            <a:lvl1pPr>
              <a:defRPr>
                <a:solidFill>
                  <a:schemeClr val="bg1"/>
                </a:solidFill>
              </a:defRPr>
            </a:lvl1pPr>
          </a:lstStyle>
          <a:p>
            <a:r>
              <a:rPr lang="en-US" dirty="0"/>
              <a:t>17 Jan 2023</a:t>
            </a:r>
          </a:p>
        </p:txBody>
      </p:sp>
      <p:sp>
        <p:nvSpPr>
          <p:cNvPr id="5" name="Footer Placeholder 4">
            <a:extLst>
              <a:ext uri="{FF2B5EF4-FFF2-40B4-BE49-F238E27FC236}">
                <a16:creationId xmlns:a16="http://schemas.microsoft.com/office/drawing/2014/main" id="{CC1ADF53-2713-40AC-9CC8-AA83770C91C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BD08A84-ADB1-42C6-A7B1-E5C5A728B9AE}"/>
              </a:ext>
            </a:extLst>
          </p:cNvPr>
          <p:cNvSpPr>
            <a:spLocks noGrp="1"/>
          </p:cNvSpPr>
          <p:nvPr>
            <p:ph type="sldNum" sz="quarter" idx="12"/>
          </p:nvPr>
        </p:nvSpPr>
        <p:spPr/>
        <p:txBody>
          <a:bodyPr/>
          <a:lstStyle/>
          <a:p>
            <a:fld id="{18D65601-5AE2-46FC-B138-694DDD2B510D}" type="slidenum">
              <a:rPr lang="en-US" smtClean="0"/>
              <a:t>‹#›</a:t>
            </a:fld>
            <a:endParaRPr lang="en-US" dirty="0"/>
          </a:p>
        </p:txBody>
      </p:sp>
      <p:sp>
        <p:nvSpPr>
          <p:cNvPr id="9" name="Content Placeholder 15">
            <a:extLst>
              <a:ext uri="{FF2B5EF4-FFF2-40B4-BE49-F238E27FC236}">
                <a16:creationId xmlns:a16="http://schemas.microsoft.com/office/drawing/2014/main" id="{9F762423-7F4E-4A21-8F09-05418F82F9D7}"/>
              </a:ext>
            </a:extLst>
          </p:cNvPr>
          <p:cNvSpPr>
            <a:spLocks noGrp="1"/>
          </p:cNvSpPr>
          <p:nvPr>
            <p:ph sz="quarter" idx="16" hasCustomPrompt="1"/>
          </p:nvPr>
        </p:nvSpPr>
        <p:spPr>
          <a:xfrm>
            <a:off x="8078765" y="3267882"/>
            <a:ext cx="3193926" cy="2203224"/>
          </a:xfrm>
          <a:prstGeom prst="rect">
            <a:avLst/>
          </a:prstGeom>
        </p:spPr>
        <p:txBody>
          <a:bodyPr/>
          <a:lstStyle>
            <a:lvl1pPr marL="0" indent="0">
              <a:lnSpc>
                <a:spcPct val="125000"/>
              </a:lnSpc>
              <a:spcBef>
                <a:spcPts val="0"/>
              </a:spcBef>
              <a:spcAft>
                <a:spcPts val="1200"/>
              </a:spcAft>
              <a:buNone/>
              <a:defRPr sz="1400" spc="100" baseline="0">
                <a:solidFill>
                  <a:schemeClr val="accent1"/>
                </a:solidFill>
              </a:defRPr>
            </a:lvl1pPr>
          </a:lstStyle>
          <a:p>
            <a:pPr lvl="0"/>
            <a:r>
              <a:rPr lang="en-US"/>
              <a:t>Click to add text</a:t>
            </a:r>
          </a:p>
        </p:txBody>
      </p:sp>
      <p:sp>
        <p:nvSpPr>
          <p:cNvPr id="2" name="Title 1">
            <a:extLst>
              <a:ext uri="{FF2B5EF4-FFF2-40B4-BE49-F238E27FC236}">
                <a16:creationId xmlns:a16="http://schemas.microsoft.com/office/drawing/2014/main" id="{E22AE728-7030-4847-B87B-FDB4B86E0332}"/>
              </a:ext>
            </a:extLst>
          </p:cNvPr>
          <p:cNvSpPr>
            <a:spLocks noGrp="1"/>
          </p:cNvSpPr>
          <p:nvPr>
            <p:ph type="title"/>
          </p:nvPr>
        </p:nvSpPr>
        <p:spPr>
          <a:xfrm>
            <a:off x="8078765" y="2371063"/>
            <a:ext cx="3193926" cy="999451"/>
          </a:xfrm>
          <a:prstGeom prst="rect">
            <a:avLst/>
          </a:prstGeom>
        </p:spPr>
        <p:txBody>
          <a:bodyPr anchor="ctr"/>
          <a:lstStyle>
            <a:lvl1pPr>
              <a:lnSpc>
                <a:spcPct val="125000"/>
              </a:lnSpc>
              <a:defRPr lang="en-US" sz="2400" spc="100" baseline="0">
                <a:solidFill>
                  <a:schemeClr val="accent1"/>
                </a:solidFill>
                <a:ea typeface="+mn-ea"/>
                <a:cs typeface="+mn-cs"/>
              </a:defRPr>
            </a:lvl1pPr>
          </a:lstStyle>
          <a:p>
            <a:pPr marL="0" lvl="0" indent="0">
              <a:lnSpc>
                <a:spcPct val="125000"/>
              </a:lnSpc>
              <a:spcBef>
                <a:spcPts val="0"/>
              </a:spcBef>
              <a:buFont typeface="Arial" panose="020B0604020202020204" pitchFamily="34" charset="0"/>
            </a:pPr>
            <a:r>
              <a:rPr lang="en-US"/>
              <a:t>Click to edit Master title style</a:t>
            </a:r>
            <a:endParaRPr lang="en-US" dirty="0"/>
          </a:p>
        </p:txBody>
      </p:sp>
    </p:spTree>
    <p:extLst>
      <p:ext uri="{BB962C8B-B14F-4D97-AF65-F5344CB8AC3E}">
        <p14:creationId xmlns:p14="http://schemas.microsoft.com/office/powerpoint/2010/main" val="2901016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EF32C8C7-5C6C-400B-AEC0-4D8178161BB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900" b="0" cap="all" spc="150" baseline="0">
                <a:solidFill>
                  <a:schemeClr val="bg2">
                    <a:lumMod val="50000"/>
                  </a:schemeClr>
                </a:solidFill>
                <a:latin typeface="Univers Light" panose="020B0403020202020204" pitchFamily="34" charset="0"/>
              </a:defRPr>
            </a:lvl1pPr>
          </a:lstStyle>
          <a:p>
            <a:r>
              <a:rPr lang="en-US" dirty="0"/>
              <a:t>17 Jan 2023</a:t>
            </a:r>
          </a:p>
        </p:txBody>
      </p:sp>
      <p:sp>
        <p:nvSpPr>
          <p:cNvPr id="5" name="Footer Placeholder 4">
            <a:extLst>
              <a:ext uri="{FF2B5EF4-FFF2-40B4-BE49-F238E27FC236}">
                <a16:creationId xmlns:a16="http://schemas.microsoft.com/office/drawing/2014/main" id="{4B7105D6-7B52-4B7D-9473-BCD571A93A0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900" b="0" cap="all" spc="150" baseline="0">
                <a:solidFill>
                  <a:schemeClr val="bg2">
                    <a:lumMod val="50000"/>
                  </a:schemeClr>
                </a:solidFill>
                <a:latin typeface="Univers Light" panose="020B0403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B13EAA0A-7090-4FA3-AD1C-CD45704040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900" b="0" spc="150" baseline="0">
                <a:solidFill>
                  <a:schemeClr val="bg2">
                    <a:lumMod val="50000"/>
                  </a:schemeClr>
                </a:solidFill>
                <a:latin typeface="Univers Light" panose="020B0403020202020204" pitchFamily="34" charset="0"/>
              </a:defRPr>
            </a:lvl1pPr>
          </a:lstStyle>
          <a:p>
            <a:fld id="{18D65601-5AE2-46FC-B138-694DDD2B510D}" type="slidenum">
              <a:rPr lang="en-US" smtClean="0"/>
              <a:pPr/>
              <a:t>‹#›</a:t>
            </a:fld>
            <a:endParaRPr lang="en-US" dirty="0"/>
          </a:p>
        </p:txBody>
      </p:sp>
      <p:sp>
        <p:nvSpPr>
          <p:cNvPr id="7" name="TextBox 6">
            <a:extLst>
              <a:ext uri="{FF2B5EF4-FFF2-40B4-BE49-F238E27FC236}">
                <a16:creationId xmlns:a16="http://schemas.microsoft.com/office/drawing/2014/main" id="{084DCE26-8B90-4B2C-883A-D5FFC365BF8A}"/>
              </a:ext>
            </a:extLst>
          </p:cNvPr>
          <p:cNvSpPr txBox="1"/>
          <p:nvPr userDrawn="1"/>
        </p:nvSpPr>
        <p:spPr>
          <a:xfrm>
            <a:off x="5637320" y="2974019"/>
            <a:ext cx="914400" cy="914400"/>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737433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F9B274D2-774F-4C24-A448-1EFB461A95EA}"/>
              </a:ext>
            </a:extLst>
          </p:cNvPr>
          <p:cNvSpPr>
            <a:spLocks noGrp="1"/>
          </p:cNvSpPr>
          <p:nvPr>
            <p:ph type="title"/>
          </p:nvPr>
        </p:nvSpPr>
        <p:spPr>
          <a:xfrm>
            <a:off x="995204" y="4965134"/>
            <a:ext cx="5957687" cy="1596004"/>
          </a:xfrm>
        </p:spPr>
        <p:txBody>
          <a:bodyPr/>
          <a:lstStyle/>
          <a:p>
            <a:r>
              <a:rPr lang="en-US" dirty="0"/>
              <a:t>Send me a txt, </a:t>
            </a:r>
            <a:br>
              <a:rPr lang="en-US" dirty="0"/>
            </a:br>
            <a:r>
              <a:rPr lang="en-US" dirty="0"/>
              <a:t>send me an email.</a:t>
            </a:r>
          </a:p>
        </p:txBody>
      </p:sp>
      <p:pic>
        <p:nvPicPr>
          <p:cNvPr id="74" name="Picture Placeholder 73" descr="A picture of three chairs against the wall">
            <a:extLst>
              <a:ext uri="{FF2B5EF4-FFF2-40B4-BE49-F238E27FC236}">
                <a16:creationId xmlns:a16="http://schemas.microsoft.com/office/drawing/2014/main" id="{70E8AD59-4DDD-4E2E-A6CA-FF1DE5BD8A44}"/>
              </a:ext>
            </a:extLst>
          </p:cNvPr>
          <p:cNvPicPr>
            <a:picLocks noGrp="1" noChangeAspect="1"/>
          </p:cNvPicPr>
          <p:nvPr>
            <p:ph type="pic" sz="quarter" idx="10"/>
          </p:nvPr>
        </p:nvPicPr>
        <p:blipFill rotWithShape="1">
          <a:blip r:embed="rId3" cstate="print">
            <a:extLst>
              <a:ext uri="{28A0092B-C50C-407E-A947-70E740481C1C}">
                <a14:useLocalDpi xmlns:a14="http://schemas.microsoft.com/office/drawing/2010/main"/>
              </a:ext>
            </a:extLst>
          </a:blip>
          <a:srcRect/>
          <a:stretch/>
        </p:blipFill>
        <p:spPr>
          <a:xfrm>
            <a:off x="2476500" y="622103"/>
            <a:ext cx="9715500" cy="3720928"/>
          </a:xfrm>
        </p:spPr>
      </p:pic>
      <p:sp>
        <p:nvSpPr>
          <p:cNvPr id="26" name="Text Placeholder 25">
            <a:extLst>
              <a:ext uri="{FF2B5EF4-FFF2-40B4-BE49-F238E27FC236}">
                <a16:creationId xmlns:a16="http://schemas.microsoft.com/office/drawing/2014/main" id="{C022D7CD-E026-4E29-BE4B-3FA7B1EB6A46}"/>
              </a:ext>
            </a:extLst>
          </p:cNvPr>
          <p:cNvSpPr>
            <a:spLocks noGrp="1"/>
          </p:cNvSpPr>
          <p:nvPr>
            <p:ph type="body" sz="quarter" idx="12"/>
          </p:nvPr>
        </p:nvSpPr>
        <p:spPr>
          <a:xfrm>
            <a:off x="6359337" y="5779363"/>
            <a:ext cx="2459114" cy="685430"/>
          </a:xfrm>
        </p:spPr>
        <p:txBody>
          <a:bodyPr/>
          <a:lstStyle/>
          <a:p>
            <a:r>
              <a:rPr lang="en-US" dirty="0"/>
              <a:t>Geoff Lane​​</a:t>
            </a:r>
          </a:p>
        </p:txBody>
      </p:sp>
      <p:sp>
        <p:nvSpPr>
          <p:cNvPr id="36" name="Text Placeholder 35">
            <a:extLst>
              <a:ext uri="{FF2B5EF4-FFF2-40B4-BE49-F238E27FC236}">
                <a16:creationId xmlns:a16="http://schemas.microsoft.com/office/drawing/2014/main" id="{AEEB6582-6001-4276-8F87-1470B6FA1488}"/>
              </a:ext>
            </a:extLst>
          </p:cNvPr>
          <p:cNvSpPr>
            <a:spLocks noGrp="1"/>
          </p:cNvSpPr>
          <p:nvPr>
            <p:ph type="body" sz="quarter" idx="13"/>
          </p:nvPr>
        </p:nvSpPr>
        <p:spPr>
          <a:xfrm>
            <a:off x="9299663" y="5791178"/>
            <a:ext cx="2459114" cy="685429"/>
          </a:xfrm>
        </p:spPr>
        <p:txBody>
          <a:bodyPr/>
          <a:lstStyle/>
          <a:p>
            <a:r>
              <a:rPr lang="en-US" dirty="0"/>
              <a:t>17 Jan 2023</a:t>
            </a:r>
          </a:p>
        </p:txBody>
      </p:sp>
    </p:spTree>
    <p:extLst>
      <p:ext uri="{BB962C8B-B14F-4D97-AF65-F5344CB8AC3E}">
        <p14:creationId xmlns:p14="http://schemas.microsoft.com/office/powerpoint/2010/main" val="1401199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Placeholder 28">
            <a:extLst>
              <a:ext uri="{FF2B5EF4-FFF2-40B4-BE49-F238E27FC236}">
                <a16:creationId xmlns:a16="http://schemas.microsoft.com/office/drawing/2014/main" id="{6A070758-9539-49E3-9A13-06037269F5F0}"/>
              </a:ext>
            </a:extLst>
          </p:cNvPr>
          <p:cNvSpPr>
            <a:spLocks noGrp="1"/>
          </p:cNvSpPr>
          <p:nvPr>
            <p:ph type="title"/>
          </p:nvPr>
        </p:nvSpPr>
        <p:spPr>
          <a:xfrm rot="16200000">
            <a:off x="-1001485" y="4578800"/>
            <a:ext cx="3502325" cy="469478"/>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What is the difference</a:t>
            </a:r>
          </a:p>
        </p:txBody>
      </p:sp>
      <p:pic>
        <p:nvPicPr>
          <p:cNvPr id="12" name="Picture 11" descr="Graphical user interface, text, application&#10;&#10;Description automatically generated">
            <a:extLst>
              <a:ext uri="{FF2B5EF4-FFF2-40B4-BE49-F238E27FC236}">
                <a16:creationId xmlns:a16="http://schemas.microsoft.com/office/drawing/2014/main" id="{121F7A42-10C4-F364-B28E-C70F87F359C9}"/>
              </a:ext>
            </a:extLst>
          </p:cNvPr>
          <p:cNvPicPr>
            <a:picLocks noChangeAspect="1"/>
          </p:cNvPicPr>
          <p:nvPr/>
        </p:nvPicPr>
        <p:blipFill>
          <a:blip r:embed="rId3"/>
          <a:stretch>
            <a:fillRect/>
          </a:stretch>
        </p:blipFill>
        <p:spPr>
          <a:xfrm>
            <a:off x="984417" y="293298"/>
            <a:ext cx="6025600" cy="3315201"/>
          </a:xfrm>
          <a:prstGeom prst="rect">
            <a:avLst/>
          </a:prstGeom>
          <a:ln w="25400">
            <a:solidFill>
              <a:schemeClr val="accent1"/>
            </a:solidFill>
          </a:ln>
        </p:spPr>
      </p:pic>
      <p:pic>
        <p:nvPicPr>
          <p:cNvPr id="15" name="Picture 14" descr="Graphical user interface, text, application&#10;&#10;Description automatically generated">
            <a:extLst>
              <a:ext uri="{FF2B5EF4-FFF2-40B4-BE49-F238E27FC236}">
                <a16:creationId xmlns:a16="http://schemas.microsoft.com/office/drawing/2014/main" id="{19A10F7A-D20C-74B0-3C44-4F1D890D8677}"/>
              </a:ext>
            </a:extLst>
          </p:cNvPr>
          <p:cNvPicPr>
            <a:picLocks noChangeAspect="1"/>
          </p:cNvPicPr>
          <p:nvPr/>
        </p:nvPicPr>
        <p:blipFill>
          <a:blip r:embed="rId4"/>
          <a:stretch>
            <a:fillRect/>
          </a:stretch>
        </p:blipFill>
        <p:spPr>
          <a:xfrm>
            <a:off x="3330751" y="1793500"/>
            <a:ext cx="6081601" cy="3180801"/>
          </a:xfrm>
          <a:prstGeom prst="rect">
            <a:avLst/>
          </a:prstGeom>
          <a:ln w="25400">
            <a:solidFill>
              <a:schemeClr val="accent1"/>
            </a:solidFill>
          </a:ln>
        </p:spPr>
      </p:pic>
      <p:pic>
        <p:nvPicPr>
          <p:cNvPr id="17" name="Picture 16" descr="Graphical user interface, text, application&#10;&#10;Description automatically generated">
            <a:extLst>
              <a:ext uri="{FF2B5EF4-FFF2-40B4-BE49-F238E27FC236}">
                <a16:creationId xmlns:a16="http://schemas.microsoft.com/office/drawing/2014/main" id="{12936791-4B17-B291-2464-EAF4A5B4B317}"/>
              </a:ext>
            </a:extLst>
          </p:cNvPr>
          <p:cNvPicPr>
            <a:picLocks noChangeAspect="1"/>
          </p:cNvPicPr>
          <p:nvPr/>
        </p:nvPicPr>
        <p:blipFill>
          <a:blip r:embed="rId5"/>
          <a:stretch>
            <a:fillRect/>
          </a:stretch>
        </p:blipFill>
        <p:spPr>
          <a:xfrm>
            <a:off x="5710687" y="3383901"/>
            <a:ext cx="6104001" cy="3180801"/>
          </a:xfrm>
          <a:prstGeom prst="rect">
            <a:avLst/>
          </a:prstGeom>
          <a:ln w="25400">
            <a:solidFill>
              <a:schemeClr val="accent1"/>
            </a:solidFill>
          </a:ln>
        </p:spPr>
      </p:pic>
    </p:spTree>
    <p:extLst>
      <p:ext uri="{BB962C8B-B14F-4D97-AF65-F5344CB8AC3E}">
        <p14:creationId xmlns:p14="http://schemas.microsoft.com/office/powerpoint/2010/main" val="660747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3F1350-FFCA-3DE6-0479-A0063E3395DA}"/>
              </a:ext>
            </a:extLst>
          </p:cNvPr>
          <p:cNvPicPr>
            <a:picLocks noChangeAspect="1"/>
          </p:cNvPicPr>
          <p:nvPr/>
        </p:nvPicPr>
        <p:blipFill>
          <a:blip r:embed="rId3"/>
          <a:srcRect/>
          <a:stretch/>
        </p:blipFill>
        <p:spPr>
          <a:xfrm>
            <a:off x="984417" y="158254"/>
            <a:ext cx="7171307" cy="3209610"/>
          </a:xfrm>
          <a:prstGeom prst="rect">
            <a:avLst/>
          </a:prstGeom>
          <a:ln w="25400">
            <a:solidFill>
              <a:schemeClr val="accent1"/>
            </a:solidFill>
          </a:ln>
        </p:spPr>
      </p:pic>
      <p:sp>
        <p:nvSpPr>
          <p:cNvPr id="29" name="Text Placeholder 28">
            <a:extLst>
              <a:ext uri="{FF2B5EF4-FFF2-40B4-BE49-F238E27FC236}">
                <a16:creationId xmlns:a16="http://schemas.microsoft.com/office/drawing/2014/main" id="{6A070758-9539-49E3-9A13-06037269F5F0}"/>
              </a:ext>
            </a:extLst>
          </p:cNvPr>
          <p:cNvSpPr>
            <a:spLocks noGrp="1"/>
          </p:cNvSpPr>
          <p:nvPr>
            <p:ph type="title"/>
          </p:nvPr>
        </p:nvSpPr>
        <p:spPr>
          <a:xfrm rot="16200000">
            <a:off x="-1001485" y="4578800"/>
            <a:ext cx="3502325" cy="469478"/>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What is the difference</a:t>
            </a:r>
          </a:p>
        </p:txBody>
      </p:sp>
      <p:pic>
        <p:nvPicPr>
          <p:cNvPr id="12" name="Picture 11">
            <a:extLst>
              <a:ext uri="{FF2B5EF4-FFF2-40B4-BE49-F238E27FC236}">
                <a16:creationId xmlns:a16="http://schemas.microsoft.com/office/drawing/2014/main" id="{121F7A42-10C4-F364-B28E-C70F87F359C9}"/>
              </a:ext>
            </a:extLst>
          </p:cNvPr>
          <p:cNvPicPr>
            <a:picLocks noChangeAspect="1"/>
          </p:cNvPicPr>
          <p:nvPr/>
        </p:nvPicPr>
        <p:blipFill>
          <a:blip r:embed="rId4"/>
          <a:srcRect/>
          <a:stretch/>
        </p:blipFill>
        <p:spPr>
          <a:xfrm>
            <a:off x="3173288" y="2017122"/>
            <a:ext cx="7171307" cy="3617385"/>
          </a:xfrm>
          <a:prstGeom prst="rect">
            <a:avLst/>
          </a:prstGeom>
          <a:ln w="25400">
            <a:solidFill>
              <a:schemeClr val="accent1"/>
            </a:solidFill>
          </a:ln>
        </p:spPr>
      </p:pic>
      <p:pic>
        <p:nvPicPr>
          <p:cNvPr id="17" name="Picture 16">
            <a:extLst>
              <a:ext uri="{FF2B5EF4-FFF2-40B4-BE49-F238E27FC236}">
                <a16:creationId xmlns:a16="http://schemas.microsoft.com/office/drawing/2014/main" id="{12936791-4B17-B291-2464-EAF4A5B4B317}"/>
              </a:ext>
            </a:extLst>
          </p:cNvPr>
          <p:cNvPicPr>
            <a:picLocks noChangeAspect="1"/>
          </p:cNvPicPr>
          <p:nvPr/>
        </p:nvPicPr>
        <p:blipFill>
          <a:blip r:embed="rId5"/>
          <a:srcRect/>
          <a:stretch/>
        </p:blipFill>
        <p:spPr>
          <a:xfrm>
            <a:off x="6271406" y="3062376"/>
            <a:ext cx="5814598" cy="3545278"/>
          </a:xfrm>
          <a:prstGeom prst="rect">
            <a:avLst/>
          </a:prstGeom>
          <a:ln w="25400">
            <a:solidFill>
              <a:schemeClr val="accent1"/>
            </a:solidFill>
          </a:ln>
        </p:spPr>
      </p:pic>
    </p:spTree>
    <p:extLst>
      <p:ext uri="{BB962C8B-B14F-4D97-AF65-F5344CB8AC3E}">
        <p14:creationId xmlns:p14="http://schemas.microsoft.com/office/powerpoint/2010/main" val="145971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812B1988-DF3B-414E-BEB4-BDE3F33E67A9}"/>
              </a:ext>
            </a:extLst>
          </p:cNvPr>
          <p:cNvSpPr>
            <a:spLocks noGrp="1"/>
          </p:cNvSpPr>
          <p:nvPr>
            <p:ph type="title"/>
          </p:nvPr>
        </p:nvSpPr>
        <p:spPr>
          <a:xfrm>
            <a:off x="916979" y="954867"/>
            <a:ext cx="2909309" cy="657882"/>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The Formats</a:t>
            </a:r>
          </a:p>
        </p:txBody>
      </p:sp>
      <p:pic>
        <p:nvPicPr>
          <p:cNvPr id="150" name="Picture Placeholder 149" descr="Two people talking in front of a window and a laptop">
            <a:extLst>
              <a:ext uri="{FF2B5EF4-FFF2-40B4-BE49-F238E27FC236}">
                <a16:creationId xmlns:a16="http://schemas.microsoft.com/office/drawing/2014/main" id="{FB8FDEA3-5342-4AA3-BD01-617F25717CAA}"/>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0" y="2795752"/>
            <a:ext cx="12192000" cy="4062247"/>
          </a:xfrm>
        </p:spPr>
      </p:pic>
      <p:sp>
        <p:nvSpPr>
          <p:cNvPr id="3" name="Date Placeholder 2">
            <a:extLst>
              <a:ext uri="{FF2B5EF4-FFF2-40B4-BE49-F238E27FC236}">
                <a16:creationId xmlns:a16="http://schemas.microsoft.com/office/drawing/2014/main" id="{13185E29-C32E-49F4-9417-C2C1934B29B3}"/>
              </a:ext>
            </a:extLst>
          </p:cNvPr>
          <p:cNvSpPr>
            <a:spLocks noGrp="1"/>
          </p:cNvSpPr>
          <p:nvPr>
            <p:ph type="dt" sz="half" idx="10"/>
          </p:nvPr>
        </p:nvSpPr>
        <p:spPr>
          <a:xfrm>
            <a:off x="838200" y="6356350"/>
            <a:ext cx="2743200" cy="365125"/>
          </a:xfrm>
        </p:spPr>
        <p:txBody>
          <a:bodyPr/>
          <a:lstStyle/>
          <a:p>
            <a:r>
              <a:rPr lang="en-US" dirty="0"/>
              <a:t>17 Jan 2023</a:t>
            </a:r>
          </a:p>
        </p:txBody>
      </p:sp>
      <p:sp>
        <p:nvSpPr>
          <p:cNvPr id="91" name="Rectangle 90">
            <a:extLst>
              <a:ext uri="{FF2B5EF4-FFF2-40B4-BE49-F238E27FC236}">
                <a16:creationId xmlns:a16="http://schemas.microsoft.com/office/drawing/2014/main" id="{86266357-58CA-479D-8E3B-7CBCA9707667}"/>
              </a:ext>
              <a:ext uri="{C183D7F6-B498-43B3-948B-1728B52AA6E4}">
                <adec:decorative xmlns:adec="http://schemas.microsoft.com/office/drawing/2017/decorative" val="1"/>
              </a:ext>
            </a:extLst>
          </p:cNvPr>
          <p:cNvSpPr/>
          <p:nvPr/>
        </p:nvSpPr>
        <p:spPr>
          <a:xfrm>
            <a:off x="638177" y="631627"/>
            <a:ext cx="10915645" cy="558819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4C57CB43-C86E-CBDD-8D2E-D8DD836120CF}"/>
              </a:ext>
            </a:extLst>
          </p:cNvPr>
          <p:cNvSpPr txBox="1"/>
          <p:nvPr/>
        </p:nvSpPr>
        <p:spPr>
          <a:xfrm>
            <a:off x="3581400" y="1729020"/>
            <a:ext cx="4446444" cy="707886"/>
          </a:xfrm>
          <a:prstGeom prst="rect">
            <a:avLst/>
          </a:prstGeom>
          <a:noFill/>
        </p:spPr>
        <p:txBody>
          <a:bodyPr wrap="square" rtlCol="0">
            <a:spAutoFit/>
          </a:bodyPr>
          <a:lstStyle/>
          <a:p>
            <a:r>
              <a:rPr lang="en-GB" sz="4000" dirty="0">
                <a:latin typeface="+mj-lt"/>
              </a:rPr>
              <a:t>HTML</a:t>
            </a:r>
          </a:p>
        </p:txBody>
      </p:sp>
      <p:sp>
        <p:nvSpPr>
          <p:cNvPr id="6" name="TextBox 5">
            <a:extLst>
              <a:ext uri="{FF2B5EF4-FFF2-40B4-BE49-F238E27FC236}">
                <a16:creationId xmlns:a16="http://schemas.microsoft.com/office/drawing/2014/main" id="{97FDCB23-D4B0-EDAB-E38C-EC10EDE96037}"/>
              </a:ext>
            </a:extLst>
          </p:cNvPr>
          <p:cNvSpPr txBox="1"/>
          <p:nvPr/>
        </p:nvSpPr>
        <p:spPr>
          <a:xfrm>
            <a:off x="3581400" y="2402051"/>
            <a:ext cx="4059060" cy="707886"/>
          </a:xfrm>
          <a:prstGeom prst="rect">
            <a:avLst/>
          </a:prstGeom>
          <a:noFill/>
        </p:spPr>
        <p:txBody>
          <a:bodyPr wrap="none" rtlCol="0">
            <a:spAutoFit/>
          </a:bodyPr>
          <a:lstStyle/>
          <a:p>
            <a:r>
              <a:rPr lang="en-GB" sz="4000" dirty="0">
                <a:latin typeface="+mj-lt"/>
              </a:rPr>
              <a:t>Rich Text Format</a:t>
            </a:r>
          </a:p>
        </p:txBody>
      </p:sp>
      <p:sp>
        <p:nvSpPr>
          <p:cNvPr id="7" name="TextBox 6">
            <a:extLst>
              <a:ext uri="{FF2B5EF4-FFF2-40B4-BE49-F238E27FC236}">
                <a16:creationId xmlns:a16="http://schemas.microsoft.com/office/drawing/2014/main" id="{5636A222-389B-BBD6-53BE-4DDA305FB364}"/>
              </a:ext>
            </a:extLst>
          </p:cNvPr>
          <p:cNvSpPr txBox="1"/>
          <p:nvPr/>
        </p:nvSpPr>
        <p:spPr>
          <a:xfrm>
            <a:off x="3581400" y="3068988"/>
            <a:ext cx="3416256" cy="707886"/>
          </a:xfrm>
          <a:prstGeom prst="rect">
            <a:avLst/>
          </a:prstGeom>
          <a:noFill/>
        </p:spPr>
        <p:txBody>
          <a:bodyPr wrap="none" rtlCol="0">
            <a:spAutoFit/>
          </a:bodyPr>
          <a:lstStyle/>
          <a:p>
            <a:r>
              <a:rPr lang="en-GB" sz="4000" dirty="0">
                <a:latin typeface="+mj-lt"/>
              </a:rPr>
              <a:t>and Plain Text</a:t>
            </a:r>
          </a:p>
        </p:txBody>
      </p:sp>
    </p:spTree>
    <p:extLst>
      <p:ext uri="{BB962C8B-B14F-4D97-AF65-F5344CB8AC3E}">
        <p14:creationId xmlns:p14="http://schemas.microsoft.com/office/powerpoint/2010/main" val="1861975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Placeholder 84" descr="A person smiling for the camera">
            <a:extLst>
              <a:ext uri="{FF2B5EF4-FFF2-40B4-BE49-F238E27FC236}">
                <a16:creationId xmlns:a16="http://schemas.microsoft.com/office/drawing/2014/main" id="{C490DB81-3218-4662-ACD7-93D3B496BADE}"/>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4582510" y="0"/>
            <a:ext cx="7609489" cy="6858000"/>
          </a:xfrm>
        </p:spPr>
      </p:pic>
      <p:sp>
        <p:nvSpPr>
          <p:cNvPr id="55" name="Freeform: Shape 54" descr="Woman with short hair and wearing black glasses and dark blue shirt">
            <a:extLst>
              <a:ext uri="{FF2B5EF4-FFF2-40B4-BE49-F238E27FC236}">
                <a16:creationId xmlns:a16="http://schemas.microsoft.com/office/drawing/2014/main" id="{3811E9AA-1AAF-41A0-9113-5DBE1CEC62F6}"/>
              </a:ext>
            </a:extLst>
          </p:cNvPr>
          <p:cNvSpPr/>
          <p:nvPr/>
        </p:nvSpPr>
        <p:spPr>
          <a:xfrm>
            <a:off x="5395107" y="0"/>
            <a:ext cx="6411428" cy="6858000"/>
          </a:xfrm>
          <a:custGeom>
            <a:avLst/>
            <a:gdLst>
              <a:gd name="connsiteX0" fmla="*/ 1265274 w 6645349"/>
              <a:gd name="connsiteY0" fmla="*/ 0 h 6868633"/>
              <a:gd name="connsiteX1" fmla="*/ 1307804 w 6645349"/>
              <a:gd name="connsiteY1" fmla="*/ 1701210 h 6868633"/>
              <a:gd name="connsiteX2" fmla="*/ 1360967 w 6645349"/>
              <a:gd name="connsiteY2" fmla="*/ 1743740 h 6868633"/>
              <a:gd name="connsiteX3" fmla="*/ 1424762 w 6645349"/>
              <a:gd name="connsiteY3" fmla="*/ 1839433 h 6868633"/>
              <a:gd name="connsiteX4" fmla="*/ 0 w 6645349"/>
              <a:gd name="connsiteY4" fmla="*/ 1839433 h 6868633"/>
              <a:gd name="connsiteX5" fmla="*/ 0 w 6645349"/>
              <a:gd name="connsiteY5" fmla="*/ 6868633 h 6868633"/>
              <a:gd name="connsiteX6" fmla="*/ 6645349 w 6645349"/>
              <a:gd name="connsiteY6" fmla="*/ 6868633 h 6868633"/>
              <a:gd name="connsiteX7" fmla="*/ 6645349 w 6645349"/>
              <a:gd name="connsiteY7" fmla="*/ 1796903 h 6868633"/>
              <a:gd name="connsiteX8" fmla="*/ 5039832 w 6645349"/>
              <a:gd name="connsiteY8" fmla="*/ 1743740 h 6868633"/>
              <a:gd name="connsiteX9" fmla="*/ 4901609 w 6645349"/>
              <a:gd name="connsiteY9" fmla="*/ 1456661 h 6868633"/>
              <a:gd name="connsiteX10" fmla="*/ 4901609 w 6645349"/>
              <a:gd name="connsiteY10" fmla="*/ 10633 h 6868633"/>
              <a:gd name="connsiteX11" fmla="*/ 1265274 w 6645349"/>
              <a:gd name="connsiteY11" fmla="*/ 0 h 6868633"/>
              <a:gd name="connsiteX0" fmla="*/ 1265274 w 6645349"/>
              <a:gd name="connsiteY0" fmla="*/ 0 h 6868633"/>
              <a:gd name="connsiteX1" fmla="*/ 1294947 w 6645349"/>
              <a:gd name="connsiteY1" fmla="*/ 1364896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 name="connsiteX0" fmla="*/ 1265274 w 6645349"/>
              <a:gd name="connsiteY0" fmla="*/ 0 h 6868633"/>
              <a:gd name="connsiteX1" fmla="*/ 1391552 w 6645349"/>
              <a:gd name="connsiteY1" fmla="*/ 1458244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 name="connsiteX0" fmla="*/ 1265274 w 6645349"/>
              <a:gd name="connsiteY0" fmla="*/ 0 h 6868633"/>
              <a:gd name="connsiteX1" fmla="*/ 1381108 w 6645349"/>
              <a:gd name="connsiteY1" fmla="*/ 1458244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 name="connsiteX0" fmla="*/ 1265274 w 6645349"/>
              <a:gd name="connsiteY0" fmla="*/ 0 h 6868633"/>
              <a:gd name="connsiteX1" fmla="*/ 1381108 w 6645349"/>
              <a:gd name="connsiteY1" fmla="*/ 1458244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 name="connsiteX0" fmla="*/ 1265274 w 6645349"/>
              <a:gd name="connsiteY0" fmla="*/ 0 h 6868633"/>
              <a:gd name="connsiteX1" fmla="*/ 1381108 w 6645349"/>
              <a:gd name="connsiteY1" fmla="*/ 1458244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 name="connsiteX0" fmla="*/ 1265274 w 6645349"/>
              <a:gd name="connsiteY0" fmla="*/ 0 h 6868633"/>
              <a:gd name="connsiteX1" fmla="*/ 1378497 w 6645349"/>
              <a:gd name="connsiteY1" fmla="*/ 1470859 h 6868633"/>
              <a:gd name="connsiteX2" fmla="*/ 1307804 w 6645349"/>
              <a:gd name="connsiteY2" fmla="*/ 1701210 h 6868633"/>
              <a:gd name="connsiteX3" fmla="*/ 1360967 w 6645349"/>
              <a:gd name="connsiteY3" fmla="*/ 1743740 h 6868633"/>
              <a:gd name="connsiteX4" fmla="*/ 1424762 w 6645349"/>
              <a:gd name="connsiteY4" fmla="*/ 1839433 h 6868633"/>
              <a:gd name="connsiteX5" fmla="*/ 0 w 6645349"/>
              <a:gd name="connsiteY5" fmla="*/ 1839433 h 6868633"/>
              <a:gd name="connsiteX6" fmla="*/ 0 w 6645349"/>
              <a:gd name="connsiteY6" fmla="*/ 6868633 h 6868633"/>
              <a:gd name="connsiteX7" fmla="*/ 6645349 w 6645349"/>
              <a:gd name="connsiteY7" fmla="*/ 6868633 h 6868633"/>
              <a:gd name="connsiteX8" fmla="*/ 6645349 w 6645349"/>
              <a:gd name="connsiteY8" fmla="*/ 1796903 h 6868633"/>
              <a:gd name="connsiteX9" fmla="*/ 5039832 w 6645349"/>
              <a:gd name="connsiteY9" fmla="*/ 1743740 h 6868633"/>
              <a:gd name="connsiteX10" fmla="*/ 4901609 w 6645349"/>
              <a:gd name="connsiteY10" fmla="*/ 1456661 h 6868633"/>
              <a:gd name="connsiteX11" fmla="*/ 4901609 w 6645349"/>
              <a:gd name="connsiteY11" fmla="*/ 10633 h 6868633"/>
              <a:gd name="connsiteX12" fmla="*/ 1265274 w 6645349"/>
              <a:gd name="connsiteY12" fmla="*/ 0 h 6868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45349" h="6868633">
                <a:moveTo>
                  <a:pt x="1265274" y="0"/>
                </a:moveTo>
                <a:lnTo>
                  <a:pt x="1378497" y="1470859"/>
                </a:lnTo>
                <a:cubicBezTo>
                  <a:pt x="1330564" y="1572031"/>
                  <a:pt x="1332239" y="1620221"/>
                  <a:pt x="1307804" y="1701210"/>
                </a:cubicBezTo>
                <a:lnTo>
                  <a:pt x="1360967" y="1743740"/>
                </a:lnTo>
                <a:lnTo>
                  <a:pt x="1424762" y="1839433"/>
                </a:lnTo>
                <a:lnTo>
                  <a:pt x="0" y="1839433"/>
                </a:lnTo>
                <a:lnTo>
                  <a:pt x="0" y="6868633"/>
                </a:lnTo>
                <a:lnTo>
                  <a:pt x="6645349" y="6868633"/>
                </a:lnTo>
                <a:lnTo>
                  <a:pt x="6645349" y="1796903"/>
                </a:lnTo>
                <a:lnTo>
                  <a:pt x="5039832" y="1743740"/>
                </a:lnTo>
                <a:lnTo>
                  <a:pt x="4901609" y="1456661"/>
                </a:lnTo>
                <a:lnTo>
                  <a:pt x="4901609" y="10633"/>
                </a:lnTo>
                <a:lnTo>
                  <a:pt x="1265274" y="0"/>
                </a:lnTo>
                <a:close/>
              </a:path>
            </a:pathLst>
          </a:custGeom>
          <a:blipFill>
            <a:blip r:embed="rId4" cstate="print">
              <a:alphaModFix/>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 Placeholder 17">
            <a:extLst>
              <a:ext uri="{FF2B5EF4-FFF2-40B4-BE49-F238E27FC236}">
                <a16:creationId xmlns:a16="http://schemas.microsoft.com/office/drawing/2014/main" id="{59498E64-6451-4E0A-BE2B-4D44D7FC4111}"/>
              </a:ext>
            </a:extLst>
          </p:cNvPr>
          <p:cNvSpPr>
            <a:spLocks noGrp="1"/>
          </p:cNvSpPr>
          <p:nvPr>
            <p:ph type="title"/>
          </p:nvPr>
        </p:nvSpPr>
        <p:spPr>
          <a:xfrm>
            <a:off x="1016002" y="2225678"/>
            <a:ext cx="4607268" cy="469476"/>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HTLM</a:t>
            </a:r>
          </a:p>
        </p:txBody>
      </p:sp>
      <p:sp>
        <p:nvSpPr>
          <p:cNvPr id="19" name="Content Placeholder 18">
            <a:extLst>
              <a:ext uri="{FF2B5EF4-FFF2-40B4-BE49-F238E27FC236}">
                <a16:creationId xmlns:a16="http://schemas.microsoft.com/office/drawing/2014/main" id="{544C4064-B69B-4ECE-8110-639CB21C9067}"/>
              </a:ext>
            </a:extLst>
          </p:cNvPr>
          <p:cNvSpPr>
            <a:spLocks noGrp="1"/>
          </p:cNvSpPr>
          <p:nvPr>
            <p:ph sz="quarter" idx="15"/>
          </p:nvPr>
        </p:nvSpPr>
        <p:spPr>
          <a:xfrm>
            <a:off x="1017111" y="2906895"/>
            <a:ext cx="5219787" cy="2838297"/>
          </a:xfrm>
        </p:spPr>
        <p:txBody>
          <a:bodyPr/>
          <a:lstStyle/>
          <a:p>
            <a:r>
              <a:rPr lang="en-GB" sz="1800" dirty="0"/>
              <a:t>The bells and whistles of today’s email – it’s the norm.</a:t>
            </a:r>
          </a:p>
          <a:p>
            <a:r>
              <a:rPr lang="en-GB" sz="1800" dirty="0"/>
              <a:t>Allows text formatting: </a:t>
            </a:r>
            <a:r>
              <a:rPr lang="en-GB" sz="1800" b="1" dirty="0"/>
              <a:t>Bold</a:t>
            </a:r>
            <a:r>
              <a:rPr lang="en-GB" sz="1800" dirty="0"/>
              <a:t>, </a:t>
            </a:r>
            <a:r>
              <a:rPr lang="en-GB" sz="1800" i="1" dirty="0"/>
              <a:t>italics</a:t>
            </a:r>
            <a:r>
              <a:rPr lang="en-GB" sz="1800" dirty="0"/>
              <a:t>, </a:t>
            </a:r>
            <a:r>
              <a:rPr lang="en-GB" sz="1800" u="sng" dirty="0"/>
              <a:t>underline </a:t>
            </a:r>
            <a:r>
              <a:rPr lang="en-GB" sz="3200" dirty="0"/>
              <a:t>Size </a:t>
            </a:r>
            <a:r>
              <a:rPr lang="en-GB" sz="1800" dirty="0"/>
              <a:t>etc, </a:t>
            </a:r>
          </a:p>
          <a:p>
            <a:r>
              <a:rPr lang="en-GB" sz="1800" dirty="0"/>
              <a:t>Insertion of </a:t>
            </a:r>
            <a:r>
              <a:rPr lang="en-GB" sz="1800" i="1" u="sng" dirty="0">
                <a:solidFill>
                  <a:srgbClr val="0070C0"/>
                </a:solidFill>
              </a:rPr>
              <a:t>hyperlinks</a:t>
            </a:r>
            <a:r>
              <a:rPr lang="en-GB" sz="1800" dirty="0"/>
              <a:t> and pictures.</a:t>
            </a:r>
          </a:p>
          <a:p>
            <a:r>
              <a:rPr lang="en-GB" sz="1800" dirty="0">
                <a:solidFill>
                  <a:srgbClr val="FF0000"/>
                </a:solidFill>
              </a:rPr>
              <a:t>Crucially, allows code; legit and non-legit  to be executed.</a:t>
            </a:r>
            <a:endParaRPr lang="en-ZA" sz="1800" dirty="0">
              <a:solidFill>
                <a:srgbClr val="FF0000"/>
              </a:solidFill>
            </a:endParaRPr>
          </a:p>
        </p:txBody>
      </p:sp>
      <p:sp>
        <p:nvSpPr>
          <p:cNvPr id="3" name="Date Placeholder 2">
            <a:extLst>
              <a:ext uri="{FF2B5EF4-FFF2-40B4-BE49-F238E27FC236}">
                <a16:creationId xmlns:a16="http://schemas.microsoft.com/office/drawing/2014/main" id="{64FA525C-AEDE-43EA-858A-37E4183E0F86}"/>
              </a:ext>
            </a:extLst>
          </p:cNvPr>
          <p:cNvSpPr>
            <a:spLocks noGrp="1"/>
          </p:cNvSpPr>
          <p:nvPr>
            <p:ph type="dt" sz="half" idx="10"/>
          </p:nvPr>
        </p:nvSpPr>
        <p:spPr>
          <a:xfrm>
            <a:off x="838200" y="6356350"/>
            <a:ext cx="2743200" cy="365125"/>
          </a:xfrm>
        </p:spPr>
        <p:txBody>
          <a:bodyPr/>
          <a:lstStyle/>
          <a:p>
            <a:r>
              <a:rPr lang="en-US" dirty="0"/>
              <a:t>17 Jan 2023</a:t>
            </a:r>
          </a:p>
        </p:txBody>
      </p:sp>
    </p:spTree>
    <p:extLst>
      <p:ext uri="{BB962C8B-B14F-4D97-AF65-F5344CB8AC3E}">
        <p14:creationId xmlns:p14="http://schemas.microsoft.com/office/powerpoint/2010/main" val="3037267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Picture Placeholder 125" descr="A picture containing person, person, wearing glasses">
            <a:extLst>
              <a:ext uri="{FF2B5EF4-FFF2-40B4-BE49-F238E27FC236}">
                <a16:creationId xmlns:a16="http://schemas.microsoft.com/office/drawing/2014/main" id="{4A879786-6DC5-48E7-A9EF-D272F4E7CD40}"/>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0"/>
          </a:xfrm>
        </p:spPr>
      </p:pic>
      <p:cxnSp>
        <p:nvCxnSpPr>
          <p:cNvPr id="109" name="Straight Connector 108">
            <a:extLst>
              <a:ext uri="{FF2B5EF4-FFF2-40B4-BE49-F238E27FC236}">
                <a16:creationId xmlns:a16="http://schemas.microsoft.com/office/drawing/2014/main" id="{8347921B-775C-41FF-AD6F-5A1B2D382804}"/>
              </a:ext>
              <a:ext uri="{C183D7F6-B498-43B3-948B-1728B52AA6E4}">
                <adec:decorative xmlns:adec="http://schemas.microsoft.com/office/drawing/2017/decorative" val="1"/>
              </a:ext>
            </a:extLst>
          </p:cNvPr>
          <p:cNvCxnSpPr>
            <a:cxnSpLocks/>
          </p:cNvCxnSpPr>
          <p:nvPr/>
        </p:nvCxnSpPr>
        <p:spPr>
          <a:xfrm>
            <a:off x="0" y="755452"/>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9" name="Freeform: Shape 48" descr="Man with black glasses smiling and looking to the left">
            <a:extLst>
              <a:ext uri="{FF2B5EF4-FFF2-40B4-BE49-F238E27FC236}">
                <a16:creationId xmlns:a16="http://schemas.microsoft.com/office/drawing/2014/main" id="{D8FB741E-E196-4ED6-96C5-60EC87B9ABC7}"/>
              </a:ext>
            </a:extLst>
          </p:cNvPr>
          <p:cNvSpPr/>
          <p:nvPr/>
        </p:nvSpPr>
        <p:spPr>
          <a:xfrm>
            <a:off x="5226244" y="-3328"/>
            <a:ext cx="6605397" cy="6860921"/>
          </a:xfrm>
          <a:custGeom>
            <a:avLst/>
            <a:gdLst>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371975 w 6819900"/>
              <a:gd name="connsiteY14" fmla="*/ 742950 h 6886575"/>
              <a:gd name="connsiteX15" fmla="*/ 4057650 w 6819900"/>
              <a:gd name="connsiteY15" fmla="*/ 742950 h 6886575"/>
              <a:gd name="connsiteX16" fmla="*/ 4733925 w 6819900"/>
              <a:gd name="connsiteY16" fmla="*/ 0 h 6886575"/>
              <a:gd name="connsiteX17" fmla="*/ 1285875 w 6819900"/>
              <a:gd name="connsiteY17" fmla="*/ 19050 h 6886575"/>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235617 w 6819900"/>
              <a:gd name="connsiteY14" fmla="*/ 788592 h 6886575"/>
              <a:gd name="connsiteX15" fmla="*/ 4057650 w 6819900"/>
              <a:gd name="connsiteY15" fmla="*/ 742950 h 6886575"/>
              <a:gd name="connsiteX16" fmla="*/ 4733925 w 6819900"/>
              <a:gd name="connsiteY16" fmla="*/ 0 h 6886575"/>
              <a:gd name="connsiteX17" fmla="*/ 1285875 w 6819900"/>
              <a:gd name="connsiteY17" fmla="*/ 19050 h 6886575"/>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235617 w 6819900"/>
              <a:gd name="connsiteY14" fmla="*/ 788592 h 6886575"/>
              <a:gd name="connsiteX15" fmla="*/ 4057650 w 6819900"/>
              <a:gd name="connsiteY15" fmla="*/ 742950 h 6886575"/>
              <a:gd name="connsiteX16" fmla="*/ 4733925 w 6819900"/>
              <a:gd name="connsiteY16" fmla="*/ 0 h 6886575"/>
              <a:gd name="connsiteX17" fmla="*/ 1285875 w 6819900"/>
              <a:gd name="connsiteY17" fmla="*/ 19050 h 6886575"/>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246312 w 6819900"/>
              <a:gd name="connsiteY14" fmla="*/ 780538 h 6886575"/>
              <a:gd name="connsiteX15" fmla="*/ 4057650 w 6819900"/>
              <a:gd name="connsiteY15" fmla="*/ 742950 h 6886575"/>
              <a:gd name="connsiteX16" fmla="*/ 4733925 w 6819900"/>
              <a:gd name="connsiteY16" fmla="*/ 0 h 6886575"/>
              <a:gd name="connsiteX17" fmla="*/ 1285875 w 6819900"/>
              <a:gd name="connsiteY17" fmla="*/ 19050 h 6886575"/>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246312 w 6819900"/>
              <a:gd name="connsiteY14" fmla="*/ 780538 h 6886575"/>
              <a:gd name="connsiteX15" fmla="*/ 3998829 w 6819900"/>
              <a:gd name="connsiteY15" fmla="*/ 791276 h 6886575"/>
              <a:gd name="connsiteX16" fmla="*/ 4733925 w 6819900"/>
              <a:gd name="connsiteY16" fmla="*/ 0 h 6886575"/>
              <a:gd name="connsiteX17" fmla="*/ 1285875 w 6819900"/>
              <a:gd name="connsiteY17" fmla="*/ 19050 h 6886575"/>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246312 w 6819900"/>
              <a:gd name="connsiteY14" fmla="*/ 780538 h 6886575"/>
              <a:gd name="connsiteX15" fmla="*/ 4044281 w 6819900"/>
              <a:gd name="connsiteY15" fmla="*/ 767113 h 6886575"/>
              <a:gd name="connsiteX16" fmla="*/ 4733925 w 6819900"/>
              <a:gd name="connsiteY16" fmla="*/ 0 h 6886575"/>
              <a:gd name="connsiteX17" fmla="*/ 1285875 w 6819900"/>
              <a:gd name="connsiteY17" fmla="*/ 19050 h 6886575"/>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246312 w 6819900"/>
              <a:gd name="connsiteY14" fmla="*/ 780538 h 6886575"/>
              <a:gd name="connsiteX15" fmla="*/ 4044281 w 6819900"/>
              <a:gd name="connsiteY15" fmla="*/ 767113 h 6886575"/>
              <a:gd name="connsiteX16" fmla="*/ 4784725 w 6819900"/>
              <a:gd name="connsiteY16" fmla="*/ 0 h 6886575"/>
              <a:gd name="connsiteX17" fmla="*/ 1285875 w 6819900"/>
              <a:gd name="connsiteY17" fmla="*/ 19050 h 6886575"/>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246312 w 6819900"/>
              <a:gd name="connsiteY14" fmla="*/ 780538 h 6886575"/>
              <a:gd name="connsiteX15" fmla="*/ 4025565 w 6819900"/>
              <a:gd name="connsiteY15" fmla="*/ 772482 h 6886575"/>
              <a:gd name="connsiteX16" fmla="*/ 4784725 w 6819900"/>
              <a:gd name="connsiteY16" fmla="*/ 0 h 6886575"/>
              <a:gd name="connsiteX17" fmla="*/ 1285875 w 6819900"/>
              <a:gd name="connsiteY17" fmla="*/ 19050 h 6886575"/>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246312 w 6819900"/>
              <a:gd name="connsiteY14" fmla="*/ 780538 h 6886575"/>
              <a:gd name="connsiteX15" fmla="*/ 4062997 w 6819900"/>
              <a:gd name="connsiteY15" fmla="*/ 802015 h 6886575"/>
              <a:gd name="connsiteX16" fmla="*/ 4784725 w 6819900"/>
              <a:gd name="connsiteY16" fmla="*/ 0 h 6886575"/>
              <a:gd name="connsiteX17" fmla="*/ 1285875 w 6819900"/>
              <a:gd name="connsiteY17" fmla="*/ 19050 h 6886575"/>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246312 w 6819900"/>
              <a:gd name="connsiteY14" fmla="*/ 780538 h 6886575"/>
              <a:gd name="connsiteX15" fmla="*/ 4051312 w 6819900"/>
              <a:gd name="connsiteY15" fmla="*/ 796148 h 6886575"/>
              <a:gd name="connsiteX16" fmla="*/ 4784725 w 6819900"/>
              <a:gd name="connsiteY16" fmla="*/ 0 h 6886575"/>
              <a:gd name="connsiteX17" fmla="*/ 1285875 w 6819900"/>
              <a:gd name="connsiteY17" fmla="*/ 19050 h 6886575"/>
              <a:gd name="connsiteX0" fmla="*/ 1285875 w 6819900"/>
              <a:gd name="connsiteY0" fmla="*/ 19050 h 6886575"/>
              <a:gd name="connsiteX1" fmla="*/ 1447800 w 6819900"/>
              <a:gd name="connsiteY1" fmla="*/ 714375 h 6886575"/>
              <a:gd name="connsiteX2" fmla="*/ 1447800 w 6819900"/>
              <a:gd name="connsiteY2" fmla="*/ 714375 h 6886575"/>
              <a:gd name="connsiteX3" fmla="*/ 1400175 w 6819900"/>
              <a:gd name="connsiteY3" fmla="*/ 857250 h 6886575"/>
              <a:gd name="connsiteX4" fmla="*/ 971550 w 6819900"/>
              <a:gd name="connsiteY4" fmla="*/ 790575 h 6886575"/>
              <a:gd name="connsiteX5" fmla="*/ 171450 w 6819900"/>
              <a:gd name="connsiteY5" fmla="*/ 790575 h 6886575"/>
              <a:gd name="connsiteX6" fmla="*/ 0 w 6819900"/>
              <a:gd name="connsiteY6" fmla="*/ 790575 h 6886575"/>
              <a:gd name="connsiteX7" fmla="*/ 0 w 6819900"/>
              <a:gd name="connsiteY7" fmla="*/ 6886575 h 6886575"/>
              <a:gd name="connsiteX8" fmla="*/ 6819900 w 6819900"/>
              <a:gd name="connsiteY8" fmla="*/ 6886575 h 6886575"/>
              <a:gd name="connsiteX9" fmla="*/ 6819900 w 6819900"/>
              <a:gd name="connsiteY9" fmla="*/ 1181100 h 6886575"/>
              <a:gd name="connsiteX10" fmla="*/ 5172075 w 6819900"/>
              <a:gd name="connsiteY10" fmla="*/ 828675 h 6886575"/>
              <a:gd name="connsiteX11" fmla="*/ 4991100 w 6819900"/>
              <a:gd name="connsiteY11" fmla="*/ 752475 h 6886575"/>
              <a:gd name="connsiteX12" fmla="*/ 4629150 w 6819900"/>
              <a:gd name="connsiteY12" fmla="*/ 866775 h 6886575"/>
              <a:gd name="connsiteX13" fmla="*/ 4476750 w 6819900"/>
              <a:gd name="connsiteY13" fmla="*/ 866775 h 6886575"/>
              <a:gd name="connsiteX14" fmla="*/ 4246312 w 6819900"/>
              <a:gd name="connsiteY14" fmla="*/ 780538 h 6886575"/>
              <a:gd name="connsiteX15" fmla="*/ 4042548 w 6819900"/>
              <a:gd name="connsiteY15" fmla="*/ 793214 h 6886575"/>
              <a:gd name="connsiteX16" fmla="*/ 4784725 w 6819900"/>
              <a:gd name="connsiteY16" fmla="*/ 0 h 6886575"/>
              <a:gd name="connsiteX17" fmla="*/ 1285875 w 6819900"/>
              <a:gd name="connsiteY17" fmla="*/ 19050 h 6886575"/>
              <a:gd name="connsiteX0" fmla="*/ 1285875 w 6819900"/>
              <a:gd name="connsiteY0" fmla="*/ 21983 h 6889508"/>
              <a:gd name="connsiteX1" fmla="*/ 1447800 w 6819900"/>
              <a:gd name="connsiteY1" fmla="*/ 717308 h 6889508"/>
              <a:gd name="connsiteX2" fmla="*/ 1447800 w 6819900"/>
              <a:gd name="connsiteY2" fmla="*/ 717308 h 6889508"/>
              <a:gd name="connsiteX3" fmla="*/ 1400175 w 6819900"/>
              <a:gd name="connsiteY3" fmla="*/ 860183 h 6889508"/>
              <a:gd name="connsiteX4" fmla="*/ 971550 w 6819900"/>
              <a:gd name="connsiteY4" fmla="*/ 793508 h 6889508"/>
              <a:gd name="connsiteX5" fmla="*/ 171450 w 6819900"/>
              <a:gd name="connsiteY5" fmla="*/ 793508 h 6889508"/>
              <a:gd name="connsiteX6" fmla="*/ 0 w 6819900"/>
              <a:gd name="connsiteY6" fmla="*/ 793508 h 6889508"/>
              <a:gd name="connsiteX7" fmla="*/ 0 w 6819900"/>
              <a:gd name="connsiteY7" fmla="*/ 6889508 h 6889508"/>
              <a:gd name="connsiteX8" fmla="*/ 6819900 w 6819900"/>
              <a:gd name="connsiteY8" fmla="*/ 6889508 h 6889508"/>
              <a:gd name="connsiteX9" fmla="*/ 6819900 w 6819900"/>
              <a:gd name="connsiteY9" fmla="*/ 1184033 h 6889508"/>
              <a:gd name="connsiteX10" fmla="*/ 5172075 w 6819900"/>
              <a:gd name="connsiteY10" fmla="*/ 831608 h 6889508"/>
              <a:gd name="connsiteX11" fmla="*/ 4991100 w 6819900"/>
              <a:gd name="connsiteY11" fmla="*/ 755408 h 6889508"/>
              <a:gd name="connsiteX12" fmla="*/ 4629150 w 6819900"/>
              <a:gd name="connsiteY12" fmla="*/ 869708 h 6889508"/>
              <a:gd name="connsiteX13" fmla="*/ 4476750 w 6819900"/>
              <a:gd name="connsiteY13" fmla="*/ 869708 h 6889508"/>
              <a:gd name="connsiteX14" fmla="*/ 4246312 w 6819900"/>
              <a:gd name="connsiteY14" fmla="*/ 783471 h 6889508"/>
              <a:gd name="connsiteX15" fmla="*/ 4042548 w 6819900"/>
              <a:gd name="connsiteY15" fmla="*/ 796147 h 6889508"/>
              <a:gd name="connsiteX16" fmla="*/ 5161586 w 6819900"/>
              <a:gd name="connsiteY16" fmla="*/ 0 h 6889508"/>
              <a:gd name="connsiteX17" fmla="*/ 1285875 w 6819900"/>
              <a:gd name="connsiteY17" fmla="*/ 21983 h 6889508"/>
              <a:gd name="connsiteX0" fmla="*/ 1285875 w 6819900"/>
              <a:gd name="connsiteY0" fmla="*/ 21983 h 6889508"/>
              <a:gd name="connsiteX1" fmla="*/ 1447800 w 6819900"/>
              <a:gd name="connsiteY1" fmla="*/ 717308 h 6889508"/>
              <a:gd name="connsiteX2" fmla="*/ 1447800 w 6819900"/>
              <a:gd name="connsiteY2" fmla="*/ 717308 h 6889508"/>
              <a:gd name="connsiteX3" fmla="*/ 1377637 w 6819900"/>
              <a:gd name="connsiteY3" fmla="*/ 808454 h 6889508"/>
              <a:gd name="connsiteX4" fmla="*/ 971550 w 6819900"/>
              <a:gd name="connsiteY4" fmla="*/ 793508 h 6889508"/>
              <a:gd name="connsiteX5" fmla="*/ 171450 w 6819900"/>
              <a:gd name="connsiteY5" fmla="*/ 793508 h 6889508"/>
              <a:gd name="connsiteX6" fmla="*/ 0 w 6819900"/>
              <a:gd name="connsiteY6" fmla="*/ 793508 h 6889508"/>
              <a:gd name="connsiteX7" fmla="*/ 0 w 6819900"/>
              <a:gd name="connsiteY7" fmla="*/ 6889508 h 6889508"/>
              <a:gd name="connsiteX8" fmla="*/ 6819900 w 6819900"/>
              <a:gd name="connsiteY8" fmla="*/ 6889508 h 6889508"/>
              <a:gd name="connsiteX9" fmla="*/ 6819900 w 6819900"/>
              <a:gd name="connsiteY9" fmla="*/ 1184033 h 6889508"/>
              <a:gd name="connsiteX10" fmla="*/ 5172075 w 6819900"/>
              <a:gd name="connsiteY10" fmla="*/ 831608 h 6889508"/>
              <a:gd name="connsiteX11" fmla="*/ 4991100 w 6819900"/>
              <a:gd name="connsiteY11" fmla="*/ 755408 h 6889508"/>
              <a:gd name="connsiteX12" fmla="*/ 4629150 w 6819900"/>
              <a:gd name="connsiteY12" fmla="*/ 869708 h 6889508"/>
              <a:gd name="connsiteX13" fmla="*/ 4476750 w 6819900"/>
              <a:gd name="connsiteY13" fmla="*/ 869708 h 6889508"/>
              <a:gd name="connsiteX14" fmla="*/ 4246312 w 6819900"/>
              <a:gd name="connsiteY14" fmla="*/ 783471 h 6889508"/>
              <a:gd name="connsiteX15" fmla="*/ 4042548 w 6819900"/>
              <a:gd name="connsiteY15" fmla="*/ 796147 h 6889508"/>
              <a:gd name="connsiteX16" fmla="*/ 5161586 w 6819900"/>
              <a:gd name="connsiteY16" fmla="*/ 0 h 6889508"/>
              <a:gd name="connsiteX17" fmla="*/ 1285875 w 6819900"/>
              <a:gd name="connsiteY17" fmla="*/ 21983 h 6889508"/>
              <a:gd name="connsiteX0" fmla="*/ 1285875 w 6819900"/>
              <a:gd name="connsiteY0" fmla="*/ 21983 h 6889508"/>
              <a:gd name="connsiteX1" fmla="*/ 1447800 w 6819900"/>
              <a:gd name="connsiteY1" fmla="*/ 717308 h 6889508"/>
              <a:gd name="connsiteX2" fmla="*/ 1447800 w 6819900"/>
              <a:gd name="connsiteY2" fmla="*/ 717308 h 6889508"/>
              <a:gd name="connsiteX3" fmla="*/ 1429153 w 6819900"/>
              <a:gd name="connsiteY3" fmla="*/ 776122 h 6889508"/>
              <a:gd name="connsiteX4" fmla="*/ 971550 w 6819900"/>
              <a:gd name="connsiteY4" fmla="*/ 793508 h 6889508"/>
              <a:gd name="connsiteX5" fmla="*/ 171450 w 6819900"/>
              <a:gd name="connsiteY5" fmla="*/ 793508 h 6889508"/>
              <a:gd name="connsiteX6" fmla="*/ 0 w 6819900"/>
              <a:gd name="connsiteY6" fmla="*/ 793508 h 6889508"/>
              <a:gd name="connsiteX7" fmla="*/ 0 w 6819900"/>
              <a:gd name="connsiteY7" fmla="*/ 6889508 h 6889508"/>
              <a:gd name="connsiteX8" fmla="*/ 6819900 w 6819900"/>
              <a:gd name="connsiteY8" fmla="*/ 6889508 h 6889508"/>
              <a:gd name="connsiteX9" fmla="*/ 6819900 w 6819900"/>
              <a:gd name="connsiteY9" fmla="*/ 1184033 h 6889508"/>
              <a:gd name="connsiteX10" fmla="*/ 5172075 w 6819900"/>
              <a:gd name="connsiteY10" fmla="*/ 831608 h 6889508"/>
              <a:gd name="connsiteX11" fmla="*/ 4991100 w 6819900"/>
              <a:gd name="connsiteY11" fmla="*/ 755408 h 6889508"/>
              <a:gd name="connsiteX12" fmla="*/ 4629150 w 6819900"/>
              <a:gd name="connsiteY12" fmla="*/ 869708 h 6889508"/>
              <a:gd name="connsiteX13" fmla="*/ 4476750 w 6819900"/>
              <a:gd name="connsiteY13" fmla="*/ 869708 h 6889508"/>
              <a:gd name="connsiteX14" fmla="*/ 4246312 w 6819900"/>
              <a:gd name="connsiteY14" fmla="*/ 783471 h 6889508"/>
              <a:gd name="connsiteX15" fmla="*/ 4042548 w 6819900"/>
              <a:gd name="connsiteY15" fmla="*/ 796147 h 6889508"/>
              <a:gd name="connsiteX16" fmla="*/ 5161586 w 6819900"/>
              <a:gd name="connsiteY16" fmla="*/ 0 h 6889508"/>
              <a:gd name="connsiteX17" fmla="*/ 1285875 w 6819900"/>
              <a:gd name="connsiteY17" fmla="*/ 21983 h 6889508"/>
              <a:gd name="connsiteX0" fmla="*/ 1060495 w 6819900"/>
              <a:gd name="connsiteY0" fmla="*/ 12283 h 6889508"/>
              <a:gd name="connsiteX1" fmla="*/ 1447800 w 6819900"/>
              <a:gd name="connsiteY1" fmla="*/ 717308 h 6889508"/>
              <a:gd name="connsiteX2" fmla="*/ 1447800 w 6819900"/>
              <a:gd name="connsiteY2" fmla="*/ 717308 h 6889508"/>
              <a:gd name="connsiteX3" fmla="*/ 1429153 w 6819900"/>
              <a:gd name="connsiteY3" fmla="*/ 776122 h 6889508"/>
              <a:gd name="connsiteX4" fmla="*/ 971550 w 6819900"/>
              <a:gd name="connsiteY4" fmla="*/ 793508 h 6889508"/>
              <a:gd name="connsiteX5" fmla="*/ 171450 w 6819900"/>
              <a:gd name="connsiteY5" fmla="*/ 793508 h 6889508"/>
              <a:gd name="connsiteX6" fmla="*/ 0 w 6819900"/>
              <a:gd name="connsiteY6" fmla="*/ 793508 h 6889508"/>
              <a:gd name="connsiteX7" fmla="*/ 0 w 6819900"/>
              <a:gd name="connsiteY7" fmla="*/ 6889508 h 6889508"/>
              <a:gd name="connsiteX8" fmla="*/ 6819900 w 6819900"/>
              <a:gd name="connsiteY8" fmla="*/ 6889508 h 6889508"/>
              <a:gd name="connsiteX9" fmla="*/ 6819900 w 6819900"/>
              <a:gd name="connsiteY9" fmla="*/ 1184033 h 6889508"/>
              <a:gd name="connsiteX10" fmla="*/ 5172075 w 6819900"/>
              <a:gd name="connsiteY10" fmla="*/ 831608 h 6889508"/>
              <a:gd name="connsiteX11" fmla="*/ 4991100 w 6819900"/>
              <a:gd name="connsiteY11" fmla="*/ 755408 h 6889508"/>
              <a:gd name="connsiteX12" fmla="*/ 4629150 w 6819900"/>
              <a:gd name="connsiteY12" fmla="*/ 869708 h 6889508"/>
              <a:gd name="connsiteX13" fmla="*/ 4476750 w 6819900"/>
              <a:gd name="connsiteY13" fmla="*/ 869708 h 6889508"/>
              <a:gd name="connsiteX14" fmla="*/ 4246312 w 6819900"/>
              <a:gd name="connsiteY14" fmla="*/ 783471 h 6889508"/>
              <a:gd name="connsiteX15" fmla="*/ 4042548 w 6819900"/>
              <a:gd name="connsiteY15" fmla="*/ 796147 h 6889508"/>
              <a:gd name="connsiteX16" fmla="*/ 5161586 w 6819900"/>
              <a:gd name="connsiteY16" fmla="*/ 0 h 6889508"/>
              <a:gd name="connsiteX17" fmla="*/ 1060495 w 6819900"/>
              <a:gd name="connsiteY17" fmla="*/ 12283 h 6889508"/>
              <a:gd name="connsiteX0" fmla="*/ 757842 w 6819900"/>
              <a:gd name="connsiteY0" fmla="*/ 9051 h 6889508"/>
              <a:gd name="connsiteX1" fmla="*/ 1447800 w 6819900"/>
              <a:gd name="connsiteY1" fmla="*/ 717308 h 6889508"/>
              <a:gd name="connsiteX2" fmla="*/ 1447800 w 6819900"/>
              <a:gd name="connsiteY2" fmla="*/ 717308 h 6889508"/>
              <a:gd name="connsiteX3" fmla="*/ 1429153 w 6819900"/>
              <a:gd name="connsiteY3" fmla="*/ 776122 h 6889508"/>
              <a:gd name="connsiteX4" fmla="*/ 971550 w 6819900"/>
              <a:gd name="connsiteY4" fmla="*/ 793508 h 6889508"/>
              <a:gd name="connsiteX5" fmla="*/ 171450 w 6819900"/>
              <a:gd name="connsiteY5" fmla="*/ 793508 h 6889508"/>
              <a:gd name="connsiteX6" fmla="*/ 0 w 6819900"/>
              <a:gd name="connsiteY6" fmla="*/ 793508 h 6889508"/>
              <a:gd name="connsiteX7" fmla="*/ 0 w 6819900"/>
              <a:gd name="connsiteY7" fmla="*/ 6889508 h 6889508"/>
              <a:gd name="connsiteX8" fmla="*/ 6819900 w 6819900"/>
              <a:gd name="connsiteY8" fmla="*/ 6889508 h 6889508"/>
              <a:gd name="connsiteX9" fmla="*/ 6819900 w 6819900"/>
              <a:gd name="connsiteY9" fmla="*/ 1184033 h 6889508"/>
              <a:gd name="connsiteX10" fmla="*/ 5172075 w 6819900"/>
              <a:gd name="connsiteY10" fmla="*/ 831608 h 6889508"/>
              <a:gd name="connsiteX11" fmla="*/ 4991100 w 6819900"/>
              <a:gd name="connsiteY11" fmla="*/ 755408 h 6889508"/>
              <a:gd name="connsiteX12" fmla="*/ 4629150 w 6819900"/>
              <a:gd name="connsiteY12" fmla="*/ 869708 h 6889508"/>
              <a:gd name="connsiteX13" fmla="*/ 4476750 w 6819900"/>
              <a:gd name="connsiteY13" fmla="*/ 869708 h 6889508"/>
              <a:gd name="connsiteX14" fmla="*/ 4246312 w 6819900"/>
              <a:gd name="connsiteY14" fmla="*/ 783471 h 6889508"/>
              <a:gd name="connsiteX15" fmla="*/ 4042548 w 6819900"/>
              <a:gd name="connsiteY15" fmla="*/ 796147 h 6889508"/>
              <a:gd name="connsiteX16" fmla="*/ 5161586 w 6819900"/>
              <a:gd name="connsiteY16" fmla="*/ 0 h 6889508"/>
              <a:gd name="connsiteX17" fmla="*/ 757842 w 6819900"/>
              <a:gd name="connsiteY17" fmla="*/ 9051 h 6889508"/>
              <a:gd name="connsiteX0" fmla="*/ 757842 w 6819900"/>
              <a:gd name="connsiteY0" fmla="*/ 9051 h 6889508"/>
              <a:gd name="connsiteX1" fmla="*/ 1447800 w 6819900"/>
              <a:gd name="connsiteY1" fmla="*/ 717308 h 6889508"/>
              <a:gd name="connsiteX2" fmla="*/ 1447800 w 6819900"/>
              <a:gd name="connsiteY2" fmla="*/ 717308 h 6889508"/>
              <a:gd name="connsiteX3" fmla="*/ 1429153 w 6819900"/>
              <a:gd name="connsiteY3" fmla="*/ 776122 h 6889508"/>
              <a:gd name="connsiteX4" fmla="*/ 971550 w 6819900"/>
              <a:gd name="connsiteY4" fmla="*/ 793508 h 6889508"/>
              <a:gd name="connsiteX5" fmla="*/ 171450 w 6819900"/>
              <a:gd name="connsiteY5" fmla="*/ 793508 h 6889508"/>
              <a:gd name="connsiteX6" fmla="*/ 0 w 6819900"/>
              <a:gd name="connsiteY6" fmla="*/ 793508 h 6889508"/>
              <a:gd name="connsiteX7" fmla="*/ 0 w 6819900"/>
              <a:gd name="connsiteY7" fmla="*/ 6889508 h 6889508"/>
              <a:gd name="connsiteX8" fmla="*/ 6819900 w 6819900"/>
              <a:gd name="connsiteY8" fmla="*/ 6889508 h 6889508"/>
              <a:gd name="connsiteX9" fmla="*/ 6819900 w 6819900"/>
              <a:gd name="connsiteY9" fmla="*/ 1184033 h 6889508"/>
              <a:gd name="connsiteX10" fmla="*/ 5172075 w 6819900"/>
              <a:gd name="connsiteY10" fmla="*/ 831608 h 6889508"/>
              <a:gd name="connsiteX11" fmla="*/ 4991100 w 6819900"/>
              <a:gd name="connsiteY11" fmla="*/ 755408 h 6889508"/>
              <a:gd name="connsiteX12" fmla="*/ 4629150 w 6819900"/>
              <a:gd name="connsiteY12" fmla="*/ 869708 h 6889508"/>
              <a:gd name="connsiteX13" fmla="*/ 4476750 w 6819900"/>
              <a:gd name="connsiteY13" fmla="*/ 869708 h 6889508"/>
              <a:gd name="connsiteX14" fmla="*/ 4246312 w 6819900"/>
              <a:gd name="connsiteY14" fmla="*/ 783471 h 6889508"/>
              <a:gd name="connsiteX15" fmla="*/ 4015401 w 6819900"/>
              <a:gd name="connsiteY15" fmla="*/ 790280 h 6889508"/>
              <a:gd name="connsiteX16" fmla="*/ 5161586 w 6819900"/>
              <a:gd name="connsiteY16" fmla="*/ 0 h 6889508"/>
              <a:gd name="connsiteX17" fmla="*/ 757842 w 6819900"/>
              <a:gd name="connsiteY17" fmla="*/ 9051 h 6889508"/>
              <a:gd name="connsiteX0" fmla="*/ 757842 w 6819900"/>
              <a:gd name="connsiteY0" fmla="*/ 9051 h 6889508"/>
              <a:gd name="connsiteX1" fmla="*/ 1447800 w 6819900"/>
              <a:gd name="connsiteY1" fmla="*/ 717308 h 6889508"/>
              <a:gd name="connsiteX2" fmla="*/ 1447800 w 6819900"/>
              <a:gd name="connsiteY2" fmla="*/ 717308 h 6889508"/>
              <a:gd name="connsiteX3" fmla="*/ 1395975 w 6819900"/>
              <a:gd name="connsiteY3" fmla="*/ 776122 h 6889508"/>
              <a:gd name="connsiteX4" fmla="*/ 971550 w 6819900"/>
              <a:gd name="connsiteY4" fmla="*/ 793508 h 6889508"/>
              <a:gd name="connsiteX5" fmla="*/ 171450 w 6819900"/>
              <a:gd name="connsiteY5" fmla="*/ 793508 h 6889508"/>
              <a:gd name="connsiteX6" fmla="*/ 0 w 6819900"/>
              <a:gd name="connsiteY6" fmla="*/ 793508 h 6889508"/>
              <a:gd name="connsiteX7" fmla="*/ 0 w 6819900"/>
              <a:gd name="connsiteY7" fmla="*/ 6889508 h 6889508"/>
              <a:gd name="connsiteX8" fmla="*/ 6819900 w 6819900"/>
              <a:gd name="connsiteY8" fmla="*/ 6889508 h 6889508"/>
              <a:gd name="connsiteX9" fmla="*/ 6819900 w 6819900"/>
              <a:gd name="connsiteY9" fmla="*/ 1184033 h 6889508"/>
              <a:gd name="connsiteX10" fmla="*/ 5172075 w 6819900"/>
              <a:gd name="connsiteY10" fmla="*/ 831608 h 6889508"/>
              <a:gd name="connsiteX11" fmla="*/ 4991100 w 6819900"/>
              <a:gd name="connsiteY11" fmla="*/ 755408 h 6889508"/>
              <a:gd name="connsiteX12" fmla="*/ 4629150 w 6819900"/>
              <a:gd name="connsiteY12" fmla="*/ 869708 h 6889508"/>
              <a:gd name="connsiteX13" fmla="*/ 4476750 w 6819900"/>
              <a:gd name="connsiteY13" fmla="*/ 869708 h 6889508"/>
              <a:gd name="connsiteX14" fmla="*/ 4246312 w 6819900"/>
              <a:gd name="connsiteY14" fmla="*/ 783471 h 6889508"/>
              <a:gd name="connsiteX15" fmla="*/ 4015401 w 6819900"/>
              <a:gd name="connsiteY15" fmla="*/ 790280 h 6889508"/>
              <a:gd name="connsiteX16" fmla="*/ 5161586 w 6819900"/>
              <a:gd name="connsiteY16" fmla="*/ 0 h 6889508"/>
              <a:gd name="connsiteX17" fmla="*/ 757842 w 6819900"/>
              <a:gd name="connsiteY17" fmla="*/ 9051 h 6889508"/>
              <a:gd name="connsiteX0" fmla="*/ 757842 w 6819900"/>
              <a:gd name="connsiteY0" fmla="*/ 9051 h 6889508"/>
              <a:gd name="connsiteX1" fmla="*/ 1447800 w 6819900"/>
              <a:gd name="connsiteY1" fmla="*/ 717308 h 6889508"/>
              <a:gd name="connsiteX2" fmla="*/ 1447800 w 6819900"/>
              <a:gd name="connsiteY2" fmla="*/ 717308 h 6889508"/>
              <a:gd name="connsiteX3" fmla="*/ 1395975 w 6819900"/>
              <a:gd name="connsiteY3" fmla="*/ 776122 h 6889508"/>
              <a:gd name="connsiteX4" fmla="*/ 971550 w 6819900"/>
              <a:gd name="connsiteY4" fmla="*/ 793508 h 6889508"/>
              <a:gd name="connsiteX5" fmla="*/ 171450 w 6819900"/>
              <a:gd name="connsiteY5" fmla="*/ 793508 h 6889508"/>
              <a:gd name="connsiteX6" fmla="*/ 0 w 6819900"/>
              <a:gd name="connsiteY6" fmla="*/ 793508 h 6889508"/>
              <a:gd name="connsiteX7" fmla="*/ 0 w 6819900"/>
              <a:gd name="connsiteY7" fmla="*/ 6889508 h 6889508"/>
              <a:gd name="connsiteX8" fmla="*/ 6819900 w 6819900"/>
              <a:gd name="connsiteY8" fmla="*/ 6889508 h 6889508"/>
              <a:gd name="connsiteX9" fmla="*/ 6819900 w 6819900"/>
              <a:gd name="connsiteY9" fmla="*/ 1184033 h 6889508"/>
              <a:gd name="connsiteX10" fmla="*/ 5172075 w 6819900"/>
              <a:gd name="connsiteY10" fmla="*/ 831608 h 6889508"/>
              <a:gd name="connsiteX11" fmla="*/ 4991100 w 6819900"/>
              <a:gd name="connsiteY11" fmla="*/ 755408 h 6889508"/>
              <a:gd name="connsiteX12" fmla="*/ 4629150 w 6819900"/>
              <a:gd name="connsiteY12" fmla="*/ 869708 h 6889508"/>
              <a:gd name="connsiteX13" fmla="*/ 4476750 w 6819900"/>
              <a:gd name="connsiteY13" fmla="*/ 869708 h 6889508"/>
              <a:gd name="connsiteX14" fmla="*/ 4246312 w 6819900"/>
              <a:gd name="connsiteY14" fmla="*/ 783471 h 6889508"/>
              <a:gd name="connsiteX15" fmla="*/ 4009369 w 6819900"/>
              <a:gd name="connsiteY15" fmla="*/ 784413 h 6889508"/>
              <a:gd name="connsiteX16" fmla="*/ 5161586 w 6819900"/>
              <a:gd name="connsiteY16" fmla="*/ 0 h 6889508"/>
              <a:gd name="connsiteX17" fmla="*/ 757842 w 6819900"/>
              <a:gd name="connsiteY17" fmla="*/ 9051 h 6889508"/>
              <a:gd name="connsiteX0" fmla="*/ 757842 w 6819900"/>
              <a:gd name="connsiteY0" fmla="*/ 9051 h 6889508"/>
              <a:gd name="connsiteX1" fmla="*/ 1447800 w 6819900"/>
              <a:gd name="connsiteY1" fmla="*/ 717308 h 6889508"/>
              <a:gd name="connsiteX2" fmla="*/ 1447800 w 6819900"/>
              <a:gd name="connsiteY2" fmla="*/ 717308 h 6889508"/>
              <a:gd name="connsiteX3" fmla="*/ 1395975 w 6819900"/>
              <a:gd name="connsiteY3" fmla="*/ 776122 h 6889508"/>
              <a:gd name="connsiteX4" fmla="*/ 971550 w 6819900"/>
              <a:gd name="connsiteY4" fmla="*/ 793508 h 6889508"/>
              <a:gd name="connsiteX5" fmla="*/ 171450 w 6819900"/>
              <a:gd name="connsiteY5" fmla="*/ 793508 h 6889508"/>
              <a:gd name="connsiteX6" fmla="*/ 0 w 6819900"/>
              <a:gd name="connsiteY6" fmla="*/ 793508 h 6889508"/>
              <a:gd name="connsiteX7" fmla="*/ 0 w 6819900"/>
              <a:gd name="connsiteY7" fmla="*/ 6889508 h 6889508"/>
              <a:gd name="connsiteX8" fmla="*/ 6819900 w 6819900"/>
              <a:gd name="connsiteY8" fmla="*/ 6889508 h 6889508"/>
              <a:gd name="connsiteX9" fmla="*/ 6819900 w 6819900"/>
              <a:gd name="connsiteY9" fmla="*/ 1184033 h 6889508"/>
              <a:gd name="connsiteX10" fmla="*/ 5172075 w 6819900"/>
              <a:gd name="connsiteY10" fmla="*/ 831608 h 6889508"/>
              <a:gd name="connsiteX11" fmla="*/ 4991100 w 6819900"/>
              <a:gd name="connsiteY11" fmla="*/ 755408 h 6889508"/>
              <a:gd name="connsiteX12" fmla="*/ 4629150 w 6819900"/>
              <a:gd name="connsiteY12" fmla="*/ 869708 h 6889508"/>
              <a:gd name="connsiteX13" fmla="*/ 4476750 w 6819900"/>
              <a:gd name="connsiteY13" fmla="*/ 869708 h 6889508"/>
              <a:gd name="connsiteX14" fmla="*/ 4246312 w 6819900"/>
              <a:gd name="connsiteY14" fmla="*/ 783471 h 6889508"/>
              <a:gd name="connsiteX15" fmla="*/ 4009369 w 6819900"/>
              <a:gd name="connsiteY15" fmla="*/ 784413 h 6889508"/>
              <a:gd name="connsiteX16" fmla="*/ 4208955 w 6819900"/>
              <a:gd name="connsiteY16" fmla="*/ 648505 h 6889508"/>
              <a:gd name="connsiteX17" fmla="*/ 5161586 w 6819900"/>
              <a:gd name="connsiteY17" fmla="*/ 0 h 6889508"/>
              <a:gd name="connsiteX18" fmla="*/ 757842 w 6819900"/>
              <a:gd name="connsiteY18" fmla="*/ 9051 h 6889508"/>
              <a:gd name="connsiteX0" fmla="*/ 757842 w 6819900"/>
              <a:gd name="connsiteY0" fmla="*/ 9051 h 6889508"/>
              <a:gd name="connsiteX1" fmla="*/ 1447800 w 6819900"/>
              <a:gd name="connsiteY1" fmla="*/ 717308 h 6889508"/>
              <a:gd name="connsiteX2" fmla="*/ 1447800 w 6819900"/>
              <a:gd name="connsiteY2" fmla="*/ 717308 h 6889508"/>
              <a:gd name="connsiteX3" fmla="*/ 1395975 w 6819900"/>
              <a:gd name="connsiteY3" fmla="*/ 776122 h 6889508"/>
              <a:gd name="connsiteX4" fmla="*/ 971550 w 6819900"/>
              <a:gd name="connsiteY4" fmla="*/ 793508 h 6889508"/>
              <a:gd name="connsiteX5" fmla="*/ 171450 w 6819900"/>
              <a:gd name="connsiteY5" fmla="*/ 793508 h 6889508"/>
              <a:gd name="connsiteX6" fmla="*/ 0 w 6819900"/>
              <a:gd name="connsiteY6" fmla="*/ 793508 h 6889508"/>
              <a:gd name="connsiteX7" fmla="*/ 0 w 6819900"/>
              <a:gd name="connsiteY7" fmla="*/ 6889508 h 6889508"/>
              <a:gd name="connsiteX8" fmla="*/ 6819900 w 6819900"/>
              <a:gd name="connsiteY8" fmla="*/ 6889508 h 6889508"/>
              <a:gd name="connsiteX9" fmla="*/ 6819900 w 6819900"/>
              <a:gd name="connsiteY9" fmla="*/ 1184033 h 6889508"/>
              <a:gd name="connsiteX10" fmla="*/ 5172075 w 6819900"/>
              <a:gd name="connsiteY10" fmla="*/ 831608 h 6889508"/>
              <a:gd name="connsiteX11" fmla="*/ 4991100 w 6819900"/>
              <a:gd name="connsiteY11" fmla="*/ 755408 h 6889508"/>
              <a:gd name="connsiteX12" fmla="*/ 4629150 w 6819900"/>
              <a:gd name="connsiteY12" fmla="*/ 869708 h 6889508"/>
              <a:gd name="connsiteX13" fmla="*/ 4476750 w 6819900"/>
              <a:gd name="connsiteY13" fmla="*/ 869708 h 6889508"/>
              <a:gd name="connsiteX14" fmla="*/ 4246312 w 6819900"/>
              <a:gd name="connsiteY14" fmla="*/ 783471 h 6889508"/>
              <a:gd name="connsiteX15" fmla="*/ 4009369 w 6819900"/>
              <a:gd name="connsiteY15" fmla="*/ 784413 h 6889508"/>
              <a:gd name="connsiteX16" fmla="*/ 4139390 w 6819900"/>
              <a:gd name="connsiteY16" fmla="*/ 638840 h 6889508"/>
              <a:gd name="connsiteX17" fmla="*/ 5161586 w 6819900"/>
              <a:gd name="connsiteY17" fmla="*/ 0 h 6889508"/>
              <a:gd name="connsiteX18" fmla="*/ 757842 w 6819900"/>
              <a:gd name="connsiteY18" fmla="*/ 9051 h 6889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819900" h="6889508">
                <a:moveTo>
                  <a:pt x="757842" y="9051"/>
                </a:moveTo>
                <a:lnTo>
                  <a:pt x="1447800" y="717308"/>
                </a:lnTo>
                <a:lnTo>
                  <a:pt x="1447800" y="717308"/>
                </a:lnTo>
                <a:lnTo>
                  <a:pt x="1395975" y="776122"/>
                </a:lnTo>
                <a:lnTo>
                  <a:pt x="971550" y="793508"/>
                </a:lnTo>
                <a:lnTo>
                  <a:pt x="171450" y="793508"/>
                </a:lnTo>
                <a:lnTo>
                  <a:pt x="0" y="793508"/>
                </a:lnTo>
                <a:lnTo>
                  <a:pt x="0" y="6889508"/>
                </a:lnTo>
                <a:lnTo>
                  <a:pt x="6819900" y="6889508"/>
                </a:lnTo>
                <a:lnTo>
                  <a:pt x="6819900" y="1184033"/>
                </a:lnTo>
                <a:lnTo>
                  <a:pt x="5172075" y="831608"/>
                </a:lnTo>
                <a:lnTo>
                  <a:pt x="4991100" y="755408"/>
                </a:lnTo>
                <a:lnTo>
                  <a:pt x="4629150" y="869708"/>
                </a:lnTo>
                <a:lnTo>
                  <a:pt x="4476750" y="869708"/>
                </a:lnTo>
                <a:cubicBezTo>
                  <a:pt x="4396372" y="843647"/>
                  <a:pt x="4417595" y="766575"/>
                  <a:pt x="4246312" y="783471"/>
                </a:cubicBezTo>
                <a:lnTo>
                  <a:pt x="4009369" y="784413"/>
                </a:lnTo>
                <a:lnTo>
                  <a:pt x="4139390" y="638840"/>
                </a:lnTo>
                <a:lnTo>
                  <a:pt x="5161586" y="0"/>
                </a:lnTo>
                <a:lnTo>
                  <a:pt x="757842" y="9051"/>
                </a:lnTo>
                <a:close/>
              </a:path>
            </a:pathLst>
          </a:custGeom>
          <a:blipFill>
            <a:blip r:embed="rId4" cstate="print">
              <a:alphaModFix/>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C7B92578-BA63-47A9-A529-C8D672FC9625}"/>
              </a:ext>
              <a:ext uri="{C183D7F6-B498-43B3-948B-1728B52AA6E4}">
                <adec:decorative xmlns:adec="http://schemas.microsoft.com/office/drawing/2017/decorative" val="1"/>
              </a:ext>
            </a:extLst>
          </p:cNvPr>
          <p:cNvCxnSpPr>
            <a:cxnSpLocks/>
          </p:cNvCxnSpPr>
          <p:nvPr/>
        </p:nvCxnSpPr>
        <p:spPr>
          <a:xfrm>
            <a:off x="737290" y="0"/>
            <a:ext cx="0" cy="250952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20CB150D-1315-4E18-9CC3-E374E92113DF}"/>
              </a:ext>
            </a:extLst>
          </p:cNvPr>
          <p:cNvSpPr>
            <a:spLocks noGrp="1"/>
          </p:cNvSpPr>
          <p:nvPr>
            <p:ph type="title"/>
          </p:nvPr>
        </p:nvSpPr>
        <p:spPr>
          <a:xfrm>
            <a:off x="1008686" y="1516597"/>
            <a:ext cx="3980182" cy="1268810"/>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Plain Text</a:t>
            </a:r>
          </a:p>
        </p:txBody>
      </p:sp>
      <p:sp>
        <p:nvSpPr>
          <p:cNvPr id="17" name="Content Placeholder 16">
            <a:extLst>
              <a:ext uri="{FF2B5EF4-FFF2-40B4-BE49-F238E27FC236}">
                <a16:creationId xmlns:a16="http://schemas.microsoft.com/office/drawing/2014/main" id="{6668B644-7AFA-4167-9073-B9168870D232}"/>
              </a:ext>
            </a:extLst>
          </p:cNvPr>
          <p:cNvSpPr>
            <a:spLocks noGrp="1"/>
          </p:cNvSpPr>
          <p:nvPr>
            <p:ph sz="quarter" idx="16"/>
          </p:nvPr>
        </p:nvSpPr>
        <p:spPr>
          <a:xfrm>
            <a:off x="1008686" y="2921932"/>
            <a:ext cx="4676122" cy="1268810"/>
          </a:xfrm>
        </p:spPr>
        <p:txBody>
          <a:bodyPr/>
          <a:lstStyle/>
          <a:p>
            <a:r>
              <a:rPr lang="en-US" sz="1800" dirty="0"/>
              <a:t>Plain text is as it says.  </a:t>
            </a:r>
            <a:br>
              <a:rPr lang="en-US" sz="1800" dirty="0"/>
            </a:br>
            <a:r>
              <a:rPr lang="en-US" sz="1800" dirty="0"/>
              <a:t>No extras, just the standard character set.</a:t>
            </a:r>
          </a:p>
        </p:txBody>
      </p:sp>
      <p:sp>
        <p:nvSpPr>
          <p:cNvPr id="70" name="Content Placeholder 69">
            <a:extLst>
              <a:ext uri="{FF2B5EF4-FFF2-40B4-BE49-F238E27FC236}">
                <a16:creationId xmlns:a16="http://schemas.microsoft.com/office/drawing/2014/main" id="{DBD5CC10-FEFA-4566-B352-7ABA79D05B91}"/>
              </a:ext>
            </a:extLst>
          </p:cNvPr>
          <p:cNvSpPr>
            <a:spLocks noGrp="1"/>
          </p:cNvSpPr>
          <p:nvPr>
            <p:ph sz="quarter" idx="18"/>
          </p:nvPr>
        </p:nvSpPr>
        <p:spPr>
          <a:xfrm>
            <a:off x="1008685" y="4639141"/>
            <a:ext cx="4676121" cy="1580684"/>
          </a:xfrm>
        </p:spPr>
        <p:txBody>
          <a:bodyPr/>
          <a:lstStyle/>
          <a:p>
            <a:r>
              <a:rPr lang="en-US" sz="1800" dirty="0"/>
              <a:t>No hyperlinks, character formatting or pictures.</a:t>
            </a:r>
          </a:p>
          <a:p>
            <a:r>
              <a:rPr lang="en-US" sz="1800" dirty="0"/>
              <a:t>Very safe</a:t>
            </a:r>
            <a:endParaRPr lang="en-US" dirty="0"/>
          </a:p>
        </p:txBody>
      </p:sp>
      <p:sp>
        <p:nvSpPr>
          <p:cNvPr id="3" name="Date Placeholder 2">
            <a:extLst>
              <a:ext uri="{FF2B5EF4-FFF2-40B4-BE49-F238E27FC236}">
                <a16:creationId xmlns:a16="http://schemas.microsoft.com/office/drawing/2014/main" id="{ED9338E1-92A6-4B9D-9D17-A0A56340BB4D}"/>
              </a:ext>
            </a:extLst>
          </p:cNvPr>
          <p:cNvSpPr>
            <a:spLocks noGrp="1"/>
          </p:cNvSpPr>
          <p:nvPr>
            <p:ph type="dt" sz="half" idx="10"/>
          </p:nvPr>
        </p:nvSpPr>
        <p:spPr>
          <a:xfrm>
            <a:off x="838200" y="6356350"/>
            <a:ext cx="2743200" cy="365125"/>
          </a:xfrm>
        </p:spPr>
        <p:txBody>
          <a:bodyPr/>
          <a:lstStyle/>
          <a:p>
            <a:r>
              <a:rPr lang="en-US" dirty="0"/>
              <a:t>17 Jan 2023</a:t>
            </a:r>
          </a:p>
        </p:txBody>
      </p:sp>
    </p:spTree>
    <p:extLst>
      <p:ext uri="{BB962C8B-B14F-4D97-AF65-F5344CB8AC3E}">
        <p14:creationId xmlns:p14="http://schemas.microsoft.com/office/powerpoint/2010/main" val="2004063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Picture Placeholder 52" descr="A person with his hand on his chin">
            <a:extLst>
              <a:ext uri="{FF2B5EF4-FFF2-40B4-BE49-F238E27FC236}">
                <a16:creationId xmlns:a16="http://schemas.microsoft.com/office/drawing/2014/main" id="{0DA54412-8469-4051-A52D-3729F2410ADF}"/>
              </a:ext>
            </a:extLst>
          </p:cNvPr>
          <p:cNvPicPr>
            <a:picLocks noGrp="1" noChangeAspect="1"/>
          </p:cNvPicPr>
          <p:nvPr>
            <p:ph type="pic" sz="quarter" idx="17"/>
          </p:nvPr>
        </p:nvPicPr>
        <p:blipFill rotWithShape="1">
          <a:blip r:embed="rId3">
            <a:extLst>
              <a:ext uri="{28A0092B-C50C-407E-A947-70E740481C1C}">
                <a14:useLocalDpi xmlns:a14="http://schemas.microsoft.com/office/drawing/2010/main"/>
              </a:ext>
            </a:extLst>
          </a:blip>
          <a:srcRect/>
          <a:stretch/>
        </p:blipFill>
        <p:spPr>
          <a:xfrm>
            <a:off x="0" y="0"/>
            <a:ext cx="12192000" cy="6858000"/>
          </a:xfrm>
        </p:spPr>
      </p:pic>
      <p:sp>
        <p:nvSpPr>
          <p:cNvPr id="45" name="Rectangle 44">
            <a:extLst>
              <a:ext uri="{FF2B5EF4-FFF2-40B4-BE49-F238E27FC236}">
                <a16:creationId xmlns:a16="http://schemas.microsoft.com/office/drawing/2014/main" id="{194AB131-F9C1-48DB-AD3A-5C074FBC4665}"/>
              </a:ext>
              <a:ext uri="{C183D7F6-B498-43B3-948B-1728B52AA6E4}">
                <adec:decorative xmlns:adec="http://schemas.microsoft.com/office/drawing/2017/decorative" val="1"/>
              </a:ext>
            </a:extLst>
          </p:cNvPr>
          <p:cNvSpPr/>
          <p:nvPr/>
        </p:nvSpPr>
        <p:spPr>
          <a:xfrm>
            <a:off x="638177" y="631627"/>
            <a:ext cx="10915645" cy="558819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descr="Man with yellow sweater and white dress shirt thinking">
            <a:extLst>
              <a:ext uri="{FF2B5EF4-FFF2-40B4-BE49-F238E27FC236}">
                <a16:creationId xmlns:a16="http://schemas.microsoft.com/office/drawing/2014/main" id="{96447938-7FB6-4750-890E-6E4730B33E84}"/>
              </a:ext>
            </a:extLst>
          </p:cNvPr>
          <p:cNvSpPr/>
          <p:nvPr/>
        </p:nvSpPr>
        <p:spPr>
          <a:xfrm>
            <a:off x="828974" y="32659"/>
            <a:ext cx="7461956" cy="6825341"/>
          </a:xfrm>
          <a:custGeom>
            <a:avLst/>
            <a:gdLst>
              <a:gd name="connsiteX0" fmla="*/ 2144889 w 7461956"/>
              <a:gd name="connsiteY0" fmla="*/ 0 h 6897511"/>
              <a:gd name="connsiteX1" fmla="*/ 2190045 w 7461956"/>
              <a:gd name="connsiteY1" fmla="*/ 609600 h 6897511"/>
              <a:gd name="connsiteX2" fmla="*/ 2144889 w 7461956"/>
              <a:gd name="connsiteY2" fmla="*/ 654756 h 6897511"/>
              <a:gd name="connsiteX3" fmla="*/ 2088445 w 7461956"/>
              <a:gd name="connsiteY3" fmla="*/ 722489 h 6897511"/>
              <a:gd name="connsiteX4" fmla="*/ 45156 w 7461956"/>
              <a:gd name="connsiteY4" fmla="*/ 722489 h 6897511"/>
              <a:gd name="connsiteX5" fmla="*/ 45156 w 7461956"/>
              <a:gd name="connsiteY5" fmla="*/ 6073422 h 6897511"/>
              <a:gd name="connsiteX6" fmla="*/ 0 w 7461956"/>
              <a:gd name="connsiteY6" fmla="*/ 6220178 h 6897511"/>
              <a:gd name="connsiteX7" fmla="*/ 56445 w 7461956"/>
              <a:gd name="connsiteY7" fmla="*/ 6310489 h 6897511"/>
              <a:gd name="connsiteX8" fmla="*/ 22578 w 7461956"/>
              <a:gd name="connsiteY8" fmla="*/ 6897511 h 6897511"/>
              <a:gd name="connsiteX9" fmla="*/ 7439378 w 7461956"/>
              <a:gd name="connsiteY9" fmla="*/ 6897511 h 6897511"/>
              <a:gd name="connsiteX10" fmla="*/ 7461956 w 7461956"/>
              <a:gd name="connsiteY10" fmla="*/ 6445956 h 6897511"/>
              <a:gd name="connsiteX11" fmla="*/ 7461956 w 7461956"/>
              <a:gd name="connsiteY11" fmla="*/ 6276622 h 6897511"/>
              <a:gd name="connsiteX12" fmla="*/ 7394222 w 7461956"/>
              <a:gd name="connsiteY12" fmla="*/ 6005689 h 6897511"/>
              <a:gd name="connsiteX13" fmla="*/ 7394222 w 7461956"/>
              <a:gd name="connsiteY13" fmla="*/ 745067 h 6897511"/>
              <a:gd name="connsiteX14" fmla="*/ 4346222 w 7461956"/>
              <a:gd name="connsiteY14" fmla="*/ 745067 h 6897511"/>
              <a:gd name="connsiteX15" fmla="*/ 4267200 w 7461956"/>
              <a:gd name="connsiteY15" fmla="*/ 654756 h 6897511"/>
              <a:gd name="connsiteX16" fmla="*/ 4131733 w 7461956"/>
              <a:gd name="connsiteY16" fmla="*/ 496711 h 6897511"/>
              <a:gd name="connsiteX17" fmla="*/ 4131733 w 7461956"/>
              <a:gd name="connsiteY17" fmla="*/ 33867 h 6897511"/>
              <a:gd name="connsiteX18" fmla="*/ 2144889 w 7461956"/>
              <a:gd name="connsiteY18" fmla="*/ 0 h 6897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461956" h="6897511">
                <a:moveTo>
                  <a:pt x="2144889" y="0"/>
                </a:moveTo>
                <a:lnTo>
                  <a:pt x="2190045" y="609600"/>
                </a:lnTo>
                <a:lnTo>
                  <a:pt x="2144889" y="654756"/>
                </a:lnTo>
                <a:lnTo>
                  <a:pt x="2088445" y="722489"/>
                </a:lnTo>
                <a:lnTo>
                  <a:pt x="45156" y="722489"/>
                </a:lnTo>
                <a:lnTo>
                  <a:pt x="45156" y="6073422"/>
                </a:lnTo>
                <a:lnTo>
                  <a:pt x="0" y="6220178"/>
                </a:lnTo>
                <a:lnTo>
                  <a:pt x="56445" y="6310489"/>
                </a:lnTo>
                <a:lnTo>
                  <a:pt x="22578" y="6897511"/>
                </a:lnTo>
                <a:lnTo>
                  <a:pt x="7439378" y="6897511"/>
                </a:lnTo>
                <a:lnTo>
                  <a:pt x="7461956" y="6445956"/>
                </a:lnTo>
                <a:lnTo>
                  <a:pt x="7461956" y="6276622"/>
                </a:lnTo>
                <a:lnTo>
                  <a:pt x="7394222" y="6005689"/>
                </a:lnTo>
                <a:lnTo>
                  <a:pt x="7394222" y="745067"/>
                </a:lnTo>
                <a:lnTo>
                  <a:pt x="4346222" y="745067"/>
                </a:lnTo>
                <a:lnTo>
                  <a:pt x="4267200" y="654756"/>
                </a:lnTo>
                <a:lnTo>
                  <a:pt x="4131733" y="496711"/>
                </a:lnTo>
                <a:lnTo>
                  <a:pt x="4131733" y="33867"/>
                </a:lnTo>
                <a:lnTo>
                  <a:pt x="2144889" y="0"/>
                </a:lnTo>
                <a:close/>
              </a:path>
            </a:pathLst>
          </a:custGeom>
          <a:blipFill>
            <a:blip r:embed="rId4" cstate="print">
              <a:alphaModFix/>
              <a:extLst>
                <a:ext uri="{28A0092B-C50C-407E-A947-70E740481C1C}">
                  <a14:useLocalDpi xmlns:a14="http://schemas.microsoft.com/office/drawing/2010/main"/>
                </a:ext>
              </a:extLst>
            </a:blip>
            <a:stretch>
              <a:fillRect b="-478"/>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7" name="Straight Connector 46">
            <a:extLst>
              <a:ext uri="{FF2B5EF4-FFF2-40B4-BE49-F238E27FC236}">
                <a16:creationId xmlns:a16="http://schemas.microsoft.com/office/drawing/2014/main" id="{6AE9ED3E-A3FD-4FE3-BD8B-BC4B8C020562}"/>
              </a:ext>
              <a:ext uri="{C183D7F6-B498-43B3-948B-1728B52AA6E4}">
                <adec:decorative xmlns:adec="http://schemas.microsoft.com/office/drawing/2017/decorative" val="1"/>
              </a:ext>
            </a:extLst>
          </p:cNvPr>
          <p:cNvCxnSpPr>
            <a:cxnSpLocks/>
          </p:cNvCxnSpPr>
          <p:nvPr/>
        </p:nvCxnSpPr>
        <p:spPr>
          <a:xfrm>
            <a:off x="7803075" y="0"/>
            <a:ext cx="0" cy="2991173"/>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E8948999-3956-4D11-B059-3699485A1E22}"/>
              </a:ext>
            </a:extLst>
          </p:cNvPr>
          <p:cNvSpPr>
            <a:spLocks noGrp="1"/>
          </p:cNvSpPr>
          <p:nvPr>
            <p:ph type="title"/>
          </p:nvPr>
        </p:nvSpPr>
        <p:spPr>
          <a:xfrm>
            <a:off x="8078765" y="2371063"/>
            <a:ext cx="3193926" cy="999451"/>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Rich Text Format</a:t>
            </a:r>
          </a:p>
        </p:txBody>
      </p:sp>
      <p:sp>
        <p:nvSpPr>
          <p:cNvPr id="10" name="Content Placeholder 9">
            <a:extLst>
              <a:ext uri="{FF2B5EF4-FFF2-40B4-BE49-F238E27FC236}">
                <a16:creationId xmlns:a16="http://schemas.microsoft.com/office/drawing/2014/main" id="{76A2679D-6071-424D-B3C5-5A49D6B5E468}"/>
              </a:ext>
            </a:extLst>
          </p:cNvPr>
          <p:cNvSpPr>
            <a:spLocks noGrp="1"/>
          </p:cNvSpPr>
          <p:nvPr>
            <p:ph sz="quarter" idx="16"/>
          </p:nvPr>
        </p:nvSpPr>
        <p:spPr>
          <a:xfrm>
            <a:off x="7384211" y="3267881"/>
            <a:ext cx="3888480" cy="2606707"/>
          </a:xfrm>
        </p:spPr>
        <p:txBody>
          <a:bodyPr/>
          <a:lstStyle/>
          <a:p>
            <a:r>
              <a:rPr lang="en-US" sz="1800" dirty="0"/>
              <a:t>Halfway between HTML and Plain Text.</a:t>
            </a:r>
          </a:p>
          <a:p>
            <a:r>
              <a:rPr lang="en-US" sz="1800" dirty="0"/>
              <a:t>Allows character formatting. Bold, underline and size.</a:t>
            </a:r>
          </a:p>
          <a:p>
            <a:r>
              <a:rPr lang="en-US" sz="1800" dirty="0"/>
              <a:t>Shouldn’t allow pictures or hyperlinks</a:t>
            </a:r>
          </a:p>
        </p:txBody>
      </p:sp>
      <p:sp>
        <p:nvSpPr>
          <p:cNvPr id="3" name="Date Placeholder 2">
            <a:extLst>
              <a:ext uri="{FF2B5EF4-FFF2-40B4-BE49-F238E27FC236}">
                <a16:creationId xmlns:a16="http://schemas.microsoft.com/office/drawing/2014/main" id="{AF71F7A7-FCB0-4470-8152-34B616A9BD11}"/>
              </a:ext>
            </a:extLst>
          </p:cNvPr>
          <p:cNvSpPr>
            <a:spLocks noGrp="1"/>
          </p:cNvSpPr>
          <p:nvPr>
            <p:ph type="dt" sz="half" idx="10"/>
          </p:nvPr>
        </p:nvSpPr>
        <p:spPr>
          <a:xfrm>
            <a:off x="838200" y="6356350"/>
            <a:ext cx="2743200" cy="365125"/>
          </a:xfrm>
        </p:spPr>
        <p:txBody>
          <a:bodyPr/>
          <a:lstStyle/>
          <a:p>
            <a:r>
              <a:rPr lang="en-US" dirty="0"/>
              <a:t>17 Jan 2023</a:t>
            </a:r>
          </a:p>
        </p:txBody>
      </p:sp>
    </p:spTree>
    <p:extLst>
      <p:ext uri="{BB962C8B-B14F-4D97-AF65-F5344CB8AC3E}">
        <p14:creationId xmlns:p14="http://schemas.microsoft.com/office/powerpoint/2010/main" val="32606113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Placeholder 94" descr="Two people standing facing a crowd of people sitting">
            <a:extLst>
              <a:ext uri="{FF2B5EF4-FFF2-40B4-BE49-F238E27FC236}">
                <a16:creationId xmlns:a16="http://schemas.microsoft.com/office/drawing/2014/main" id="{3FF8EFA2-0949-401A-811D-D6897A5093EA}"/>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0" y="0"/>
            <a:ext cx="12192000" cy="6857999"/>
          </a:xfrm>
        </p:spPr>
      </p:pic>
      <p:sp>
        <p:nvSpPr>
          <p:cNvPr id="8" name="Rectangle 7" descr="Two people standing facing a crowd of people sitting">
            <a:extLst>
              <a:ext uri="{FF2B5EF4-FFF2-40B4-BE49-F238E27FC236}">
                <a16:creationId xmlns:a16="http://schemas.microsoft.com/office/drawing/2014/main" id="{594535C4-A78A-4A5A-9C2E-74F1F35654E6}"/>
              </a:ext>
              <a:ext uri="{C183D7F6-B498-43B3-948B-1728B52AA6E4}">
                <adec:decorative xmlns:adec="http://schemas.microsoft.com/office/drawing/2017/decorative" val="0"/>
              </a:ext>
            </a:extLst>
          </p:cNvPr>
          <p:cNvSpPr/>
          <p:nvPr/>
        </p:nvSpPr>
        <p:spPr>
          <a:xfrm>
            <a:off x="0" y="0"/>
            <a:ext cx="12192000" cy="6858000"/>
          </a:xfrm>
          <a:prstGeom prst="rect">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 Placeholder 16">
            <a:extLst>
              <a:ext uri="{FF2B5EF4-FFF2-40B4-BE49-F238E27FC236}">
                <a16:creationId xmlns:a16="http://schemas.microsoft.com/office/drawing/2014/main" id="{94495366-EE59-449D-B7FC-B98DC2FE6C1D}"/>
              </a:ext>
            </a:extLst>
          </p:cNvPr>
          <p:cNvSpPr>
            <a:spLocks noGrp="1"/>
          </p:cNvSpPr>
          <p:nvPr>
            <p:ph type="body" sz="quarter" idx="14"/>
          </p:nvPr>
        </p:nvSpPr>
        <p:spPr>
          <a:xfrm>
            <a:off x="2105107" y="3055535"/>
            <a:ext cx="7981786" cy="2609103"/>
          </a:xfrm>
        </p:spPr>
        <p:txBody>
          <a:bodyPr/>
          <a:lstStyle/>
          <a:p>
            <a:r>
              <a:rPr lang="en-US" dirty="0"/>
              <a:t>So , if you want to be really safe, set your mail to receive in Plain Text only – However,  it’s a pain in the a**e.</a:t>
            </a:r>
          </a:p>
          <a:p>
            <a:r>
              <a:rPr lang="en-US" dirty="0"/>
              <a:t>Better to train yourself to think about an email first before you click a link</a:t>
            </a:r>
          </a:p>
        </p:txBody>
      </p:sp>
      <p:cxnSp>
        <p:nvCxnSpPr>
          <p:cNvPr id="86" name="Straight Connector 85">
            <a:extLst>
              <a:ext uri="{FF2B5EF4-FFF2-40B4-BE49-F238E27FC236}">
                <a16:creationId xmlns:a16="http://schemas.microsoft.com/office/drawing/2014/main" id="{F4C50844-6236-4709-89E7-EDEB329350EB}"/>
              </a:ext>
              <a:ext uri="{C183D7F6-B498-43B3-948B-1728B52AA6E4}">
                <adec:decorative xmlns:adec="http://schemas.microsoft.com/office/drawing/2017/decorative" val="1"/>
              </a:ext>
            </a:extLst>
          </p:cNvPr>
          <p:cNvCxnSpPr>
            <a:cxnSpLocks/>
          </p:cNvCxnSpPr>
          <p:nvPr/>
        </p:nvCxnSpPr>
        <p:spPr>
          <a:xfrm>
            <a:off x="2325910" y="2866289"/>
            <a:ext cx="6960476"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Date Placeholder 1">
            <a:extLst>
              <a:ext uri="{FF2B5EF4-FFF2-40B4-BE49-F238E27FC236}">
                <a16:creationId xmlns:a16="http://schemas.microsoft.com/office/drawing/2014/main" id="{0B5BA509-DAAD-4388-BA81-0E36F4102401}"/>
              </a:ext>
            </a:extLst>
          </p:cNvPr>
          <p:cNvSpPr>
            <a:spLocks noGrp="1"/>
          </p:cNvSpPr>
          <p:nvPr>
            <p:ph type="dt" sz="half" idx="10"/>
          </p:nvPr>
        </p:nvSpPr>
        <p:spPr>
          <a:xfrm>
            <a:off x="838200" y="6356350"/>
            <a:ext cx="2743200" cy="365125"/>
          </a:xfrm>
        </p:spPr>
        <p:txBody>
          <a:bodyPr/>
          <a:lstStyle/>
          <a:p>
            <a:r>
              <a:rPr lang="en-US" dirty="0"/>
              <a:t>17 Jan 2023</a:t>
            </a:r>
          </a:p>
        </p:txBody>
      </p:sp>
    </p:spTree>
    <p:extLst>
      <p:ext uri="{BB962C8B-B14F-4D97-AF65-F5344CB8AC3E}">
        <p14:creationId xmlns:p14="http://schemas.microsoft.com/office/powerpoint/2010/main" val="16701975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17" name="Text Placeholder 16">
            <a:extLst>
              <a:ext uri="{FF2B5EF4-FFF2-40B4-BE49-F238E27FC236}">
                <a16:creationId xmlns:a16="http://schemas.microsoft.com/office/drawing/2014/main" id="{0F1944A9-FD87-4ADB-BC13-44BB7AD0FDF4}"/>
              </a:ext>
            </a:extLst>
          </p:cNvPr>
          <p:cNvSpPr>
            <a:spLocks noGrp="1"/>
          </p:cNvSpPr>
          <p:nvPr>
            <p:ph type="title"/>
          </p:nvPr>
        </p:nvSpPr>
        <p:spPr>
          <a:xfrm rot="16200000">
            <a:off x="-160098" y="1855929"/>
            <a:ext cx="4182749" cy="523708"/>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Click to download pictures</a:t>
            </a:r>
          </a:p>
        </p:txBody>
      </p:sp>
      <p:sp>
        <p:nvSpPr>
          <p:cNvPr id="59" name="Content Placeholder 58">
            <a:extLst>
              <a:ext uri="{FF2B5EF4-FFF2-40B4-BE49-F238E27FC236}">
                <a16:creationId xmlns:a16="http://schemas.microsoft.com/office/drawing/2014/main" id="{B9E9DD8A-3636-40F3-B90A-638534A1C5F7}"/>
              </a:ext>
            </a:extLst>
          </p:cNvPr>
          <p:cNvSpPr>
            <a:spLocks noGrp="1"/>
          </p:cNvSpPr>
          <p:nvPr>
            <p:ph sz="quarter" idx="16"/>
          </p:nvPr>
        </p:nvSpPr>
        <p:spPr>
          <a:xfrm>
            <a:off x="6747641" y="3666226"/>
            <a:ext cx="3513083" cy="2156603"/>
          </a:xfrm>
        </p:spPr>
        <p:txBody>
          <a:bodyPr/>
          <a:lstStyle/>
          <a:p>
            <a:r>
              <a:rPr lang="en-US" dirty="0"/>
              <a:t>You’ll be familiar with the prompt. Click to download the pictures.</a:t>
            </a:r>
            <a:br>
              <a:rPr lang="en-US" dirty="0"/>
            </a:br>
            <a:r>
              <a:rPr lang="en-US" dirty="0"/>
              <a:t>Then click again on the next email you receive – and again on the next. ​</a:t>
            </a:r>
          </a:p>
          <a:p>
            <a:r>
              <a:rPr lang="en-US" dirty="0"/>
              <a:t>​</a:t>
            </a:r>
          </a:p>
        </p:txBody>
      </p:sp>
      <p:sp>
        <p:nvSpPr>
          <p:cNvPr id="3" name="Date Placeholder 2">
            <a:extLst>
              <a:ext uri="{FF2B5EF4-FFF2-40B4-BE49-F238E27FC236}">
                <a16:creationId xmlns:a16="http://schemas.microsoft.com/office/drawing/2014/main" id="{A11DECE2-F5B0-4F58-B516-6473B15D9B23}"/>
              </a:ext>
            </a:extLst>
          </p:cNvPr>
          <p:cNvSpPr>
            <a:spLocks noGrp="1"/>
          </p:cNvSpPr>
          <p:nvPr>
            <p:ph type="dt" sz="half" idx="10"/>
          </p:nvPr>
        </p:nvSpPr>
        <p:spPr>
          <a:xfrm>
            <a:off x="838200" y="6356350"/>
            <a:ext cx="2743200" cy="365125"/>
          </a:xfrm>
        </p:spPr>
        <p:txBody>
          <a:bodyPr/>
          <a:lstStyle/>
          <a:p>
            <a:r>
              <a:rPr lang="en-US" dirty="0"/>
              <a:t>17 Jan 2023</a:t>
            </a:r>
          </a:p>
        </p:txBody>
      </p:sp>
      <p:pic>
        <p:nvPicPr>
          <p:cNvPr id="4" name="Picture 3" descr="Graphical user interface, text, application&#10;&#10;Description automatically generated">
            <a:extLst>
              <a:ext uri="{FF2B5EF4-FFF2-40B4-BE49-F238E27FC236}">
                <a16:creationId xmlns:a16="http://schemas.microsoft.com/office/drawing/2014/main" id="{D6A0E7F4-9A40-EC68-70AA-E9D50884A0EB}"/>
              </a:ext>
            </a:extLst>
          </p:cNvPr>
          <p:cNvPicPr>
            <a:picLocks noChangeAspect="1"/>
          </p:cNvPicPr>
          <p:nvPr/>
        </p:nvPicPr>
        <p:blipFill>
          <a:blip r:embed="rId3"/>
          <a:stretch>
            <a:fillRect/>
          </a:stretch>
        </p:blipFill>
        <p:spPr>
          <a:xfrm>
            <a:off x="5038895" y="285311"/>
            <a:ext cx="6582694" cy="3143689"/>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BCC250D2-223A-4355-3862-96A7874E89E5}"/>
              </a:ext>
            </a:extLst>
          </p:cNvPr>
          <p:cNvPicPr>
            <a:picLocks noChangeAspect="1"/>
          </p:cNvPicPr>
          <p:nvPr/>
        </p:nvPicPr>
        <p:blipFill>
          <a:blip r:embed="rId4"/>
          <a:stretch>
            <a:fillRect/>
          </a:stretch>
        </p:blipFill>
        <p:spPr>
          <a:xfrm>
            <a:off x="5038895" y="284400"/>
            <a:ext cx="6582694" cy="3919610"/>
          </a:xfrm>
          <a:prstGeom prst="rect">
            <a:avLst/>
          </a:prstGeom>
        </p:spPr>
      </p:pic>
    </p:spTree>
    <p:extLst>
      <p:ext uri="{BB962C8B-B14F-4D97-AF65-F5344CB8AC3E}">
        <p14:creationId xmlns:p14="http://schemas.microsoft.com/office/powerpoint/2010/main" val="2507141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59">
                                            <p:txEl>
                                              <p:pRg st="0" end="0"/>
                                            </p:txEl>
                                          </p:spTgt>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59">
                                            <p:txEl>
                                              <p:pRg st="1" end="1"/>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itle 69">
            <a:extLst>
              <a:ext uri="{FF2B5EF4-FFF2-40B4-BE49-F238E27FC236}">
                <a16:creationId xmlns:a16="http://schemas.microsoft.com/office/drawing/2014/main" id="{0E5B711B-1FB9-410F-85EA-CD7D435ACD5B}"/>
              </a:ext>
            </a:extLst>
          </p:cNvPr>
          <p:cNvSpPr>
            <a:spLocks noGrp="1"/>
          </p:cNvSpPr>
          <p:nvPr>
            <p:ph type="title"/>
          </p:nvPr>
        </p:nvSpPr>
        <p:spPr>
          <a:xfrm>
            <a:off x="1147361" y="3267098"/>
            <a:ext cx="2434039" cy="2400456"/>
          </a:xfrm>
        </p:spPr>
        <p:txBody>
          <a:bodyPr/>
          <a:lstStyle/>
          <a:p>
            <a:r>
              <a:rPr lang="en-US" dirty="0"/>
              <a:t>Emails sent &amp;</a:t>
            </a:r>
            <a:br>
              <a:rPr lang="en-US" dirty="0"/>
            </a:br>
            <a:r>
              <a:rPr lang="en-US" dirty="0"/>
              <a:t>received</a:t>
            </a:r>
            <a:br>
              <a:rPr lang="en-US" dirty="0"/>
            </a:br>
            <a:r>
              <a:rPr lang="en-US" dirty="0"/>
              <a:t>per year</a:t>
            </a:r>
            <a:br>
              <a:rPr lang="en-US" dirty="0"/>
            </a:br>
            <a:r>
              <a:rPr lang="en-US" dirty="0"/>
              <a:t>2017 - 2025</a:t>
            </a:r>
          </a:p>
        </p:txBody>
      </p:sp>
      <p:sp>
        <p:nvSpPr>
          <p:cNvPr id="2" name="Date Placeholder 1">
            <a:extLst>
              <a:ext uri="{FF2B5EF4-FFF2-40B4-BE49-F238E27FC236}">
                <a16:creationId xmlns:a16="http://schemas.microsoft.com/office/drawing/2014/main" id="{5CC4A231-EBE1-43E3-A79C-842314B65C4D}"/>
              </a:ext>
            </a:extLst>
          </p:cNvPr>
          <p:cNvSpPr>
            <a:spLocks noGrp="1"/>
          </p:cNvSpPr>
          <p:nvPr>
            <p:ph type="dt" sz="half" idx="10"/>
          </p:nvPr>
        </p:nvSpPr>
        <p:spPr>
          <a:xfrm>
            <a:off x="838200" y="6356350"/>
            <a:ext cx="2743200" cy="365125"/>
          </a:xfrm>
        </p:spPr>
        <p:txBody>
          <a:bodyPr/>
          <a:lstStyle/>
          <a:p>
            <a:r>
              <a:rPr lang="en-US" dirty="0"/>
              <a:t>17 Jan 2023</a:t>
            </a:r>
          </a:p>
        </p:txBody>
      </p:sp>
      <p:pic>
        <p:nvPicPr>
          <p:cNvPr id="24" name="Picture 23" descr="Chart, bar chart&#10;&#10;Description automatically generated">
            <a:extLst>
              <a:ext uri="{FF2B5EF4-FFF2-40B4-BE49-F238E27FC236}">
                <a16:creationId xmlns:a16="http://schemas.microsoft.com/office/drawing/2014/main" id="{4671484F-CE9A-1838-42D5-7F7127659462}"/>
              </a:ext>
            </a:extLst>
          </p:cNvPr>
          <p:cNvPicPr>
            <a:picLocks noChangeAspect="1"/>
          </p:cNvPicPr>
          <p:nvPr/>
        </p:nvPicPr>
        <p:blipFill>
          <a:blip r:embed="rId3"/>
          <a:stretch>
            <a:fillRect/>
          </a:stretch>
        </p:blipFill>
        <p:spPr>
          <a:xfrm>
            <a:off x="3805248" y="856891"/>
            <a:ext cx="7497221" cy="5144218"/>
          </a:xfrm>
          <a:prstGeom prst="rect">
            <a:avLst/>
          </a:prstGeom>
          <a:ln w="28575">
            <a:solidFill>
              <a:schemeClr val="accent1"/>
            </a:solidFill>
          </a:ln>
        </p:spPr>
      </p:pic>
      <p:sp>
        <p:nvSpPr>
          <p:cNvPr id="25" name="Title 69">
            <a:extLst>
              <a:ext uri="{FF2B5EF4-FFF2-40B4-BE49-F238E27FC236}">
                <a16:creationId xmlns:a16="http://schemas.microsoft.com/office/drawing/2014/main" id="{93EDC15F-67A9-69E7-514E-4C0A01EEA388}"/>
              </a:ext>
            </a:extLst>
          </p:cNvPr>
          <p:cNvSpPr txBox="1">
            <a:spLocks/>
          </p:cNvSpPr>
          <p:nvPr/>
        </p:nvSpPr>
        <p:spPr>
          <a:xfrm>
            <a:off x="1147361" y="946592"/>
            <a:ext cx="2434039" cy="2400456"/>
          </a:xfrm>
          <a:prstGeom prst="rect">
            <a:avLst/>
          </a:prstGeom>
        </p:spPr>
        <p:txBody>
          <a:bodyPr anchor="ctr"/>
          <a:lstStyle>
            <a:lvl1pPr algn="l" defTabSz="914400" rtl="0" eaLnBrk="1" latinLnBrk="0" hangingPunct="1">
              <a:lnSpc>
                <a:spcPct val="125000"/>
              </a:lnSpc>
              <a:spcBef>
                <a:spcPct val="0"/>
              </a:spcBef>
              <a:buNone/>
              <a:defRPr lang="en-US" sz="2400" kern="1200" spc="100" baseline="0">
                <a:solidFill>
                  <a:schemeClr val="accent1"/>
                </a:solidFill>
                <a:latin typeface="+mj-lt"/>
                <a:ea typeface="+mn-ea"/>
                <a:cs typeface="+mn-cs"/>
              </a:defRPr>
            </a:lvl1pPr>
          </a:lstStyle>
          <a:p>
            <a:r>
              <a:rPr lang="en-US" dirty="0"/>
              <a:t>Are emails getting less popular?</a:t>
            </a:r>
          </a:p>
        </p:txBody>
      </p:sp>
    </p:spTree>
    <p:extLst>
      <p:ext uri="{BB962C8B-B14F-4D97-AF65-F5344CB8AC3E}">
        <p14:creationId xmlns:p14="http://schemas.microsoft.com/office/powerpoint/2010/main" val="4025701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2000"/>
                                        <p:tgtEl>
                                          <p:spTgt spid="2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wheel(1)">
                                      <p:cBhvr>
                                        <p:cTn id="10" dur="2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 Placeholder 21">
            <a:extLst>
              <a:ext uri="{FF2B5EF4-FFF2-40B4-BE49-F238E27FC236}">
                <a16:creationId xmlns:a16="http://schemas.microsoft.com/office/drawing/2014/main" id="{CBCB163A-DD49-4E4B-9289-C8ABBE6C2E23}"/>
              </a:ext>
            </a:extLst>
          </p:cNvPr>
          <p:cNvSpPr>
            <a:spLocks noGrp="1"/>
          </p:cNvSpPr>
          <p:nvPr>
            <p:ph type="title"/>
          </p:nvPr>
        </p:nvSpPr>
        <p:spPr>
          <a:xfrm>
            <a:off x="6337298" y="2063075"/>
            <a:ext cx="5257799" cy="1268810"/>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How secure is my email?</a:t>
            </a:r>
          </a:p>
        </p:txBody>
      </p:sp>
      <p:pic>
        <p:nvPicPr>
          <p:cNvPr id="173" name="Picture Placeholder 172" descr="A group of people raising their hands">
            <a:extLst>
              <a:ext uri="{FF2B5EF4-FFF2-40B4-BE49-F238E27FC236}">
                <a16:creationId xmlns:a16="http://schemas.microsoft.com/office/drawing/2014/main" id="{971515B1-92BF-428B-805A-F5D5532285FB}"/>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1" y="0"/>
            <a:ext cx="6311899" cy="6858000"/>
          </a:xfrm>
        </p:spPr>
      </p:pic>
      <p:sp>
        <p:nvSpPr>
          <p:cNvPr id="47" name="Content Placeholder 46">
            <a:extLst>
              <a:ext uri="{FF2B5EF4-FFF2-40B4-BE49-F238E27FC236}">
                <a16:creationId xmlns:a16="http://schemas.microsoft.com/office/drawing/2014/main" id="{5FB43F08-6A5D-4853-9EB0-FBB34B4D9C34}"/>
              </a:ext>
            </a:extLst>
          </p:cNvPr>
          <p:cNvSpPr>
            <a:spLocks noGrp="1"/>
          </p:cNvSpPr>
          <p:nvPr>
            <p:ph sz="quarter" idx="15"/>
          </p:nvPr>
        </p:nvSpPr>
        <p:spPr>
          <a:xfrm>
            <a:off x="6337298" y="3200401"/>
            <a:ext cx="5257799" cy="1701800"/>
          </a:xfrm>
        </p:spPr>
        <p:txBody>
          <a:bodyPr/>
          <a:lstStyle/>
          <a:p>
            <a:r>
              <a:rPr lang="en-US" sz="1800" b="0" i="0" dirty="0">
                <a:effectLst/>
                <a:latin typeface="Tisa Offc Serif Pro" panose="02010504030101020102" pitchFamily="2" charset="0"/>
              </a:rPr>
              <a:t>Email by default is not and was never intended to be a secure mechanism for sending sensitive data.</a:t>
            </a:r>
            <a:endParaRPr lang="en-US" sz="1800" dirty="0"/>
          </a:p>
        </p:txBody>
      </p:sp>
      <p:sp>
        <p:nvSpPr>
          <p:cNvPr id="2" name="Date Placeholder 1">
            <a:extLst>
              <a:ext uri="{FF2B5EF4-FFF2-40B4-BE49-F238E27FC236}">
                <a16:creationId xmlns:a16="http://schemas.microsoft.com/office/drawing/2014/main" id="{3D619EF3-D2C1-45EC-8BA2-EEA19200AA50}"/>
              </a:ext>
            </a:extLst>
          </p:cNvPr>
          <p:cNvSpPr>
            <a:spLocks noGrp="1"/>
          </p:cNvSpPr>
          <p:nvPr>
            <p:ph type="dt" sz="half" idx="10"/>
          </p:nvPr>
        </p:nvSpPr>
        <p:spPr>
          <a:xfrm>
            <a:off x="838200" y="6356350"/>
            <a:ext cx="2743200" cy="365125"/>
          </a:xfrm>
        </p:spPr>
        <p:txBody>
          <a:bodyPr/>
          <a:lstStyle/>
          <a:p>
            <a:r>
              <a:rPr lang="en-US" dirty="0"/>
              <a:t>17 Jan 2023</a:t>
            </a:r>
          </a:p>
        </p:txBody>
      </p:sp>
    </p:spTree>
    <p:extLst>
      <p:ext uri="{BB962C8B-B14F-4D97-AF65-F5344CB8AC3E}">
        <p14:creationId xmlns:p14="http://schemas.microsoft.com/office/powerpoint/2010/main" val="405613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C78B530-904A-4FFB-B79F-DD0CA2B39D35}"/>
              </a:ext>
            </a:extLst>
          </p:cNvPr>
          <p:cNvSpPr>
            <a:spLocks noGrp="1"/>
          </p:cNvSpPr>
          <p:nvPr>
            <p:ph type="title"/>
          </p:nvPr>
        </p:nvSpPr>
        <p:spPr>
          <a:xfrm>
            <a:off x="7101508" y="286774"/>
            <a:ext cx="4288971" cy="532862"/>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Encrypting e-mail</a:t>
            </a:r>
          </a:p>
        </p:txBody>
      </p:sp>
      <p:pic>
        <p:nvPicPr>
          <p:cNvPr id="85" name="Picture Placeholder 84" descr="Two people standing facing a crowd of people sitting">
            <a:extLst>
              <a:ext uri="{FF2B5EF4-FFF2-40B4-BE49-F238E27FC236}">
                <a16:creationId xmlns:a16="http://schemas.microsoft.com/office/drawing/2014/main" id="{CC75E66F-ADBD-4E16-81F9-B56DB21933D3}"/>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a:ext>
            </a:extLst>
          </a:blip>
          <a:srcRect/>
          <a:stretch/>
        </p:blipFill>
        <p:spPr>
          <a:xfrm>
            <a:off x="0" y="0"/>
            <a:ext cx="6096000" cy="6858000"/>
          </a:xfrm>
        </p:spPr>
      </p:pic>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101509" y="819637"/>
            <a:ext cx="4288971" cy="6400672"/>
          </a:xfrm>
        </p:spPr>
        <p:txBody>
          <a:bodyPr/>
          <a:lstStyle/>
          <a:p>
            <a:r>
              <a:rPr lang="en-US" sz="1800" dirty="0"/>
              <a:t>Today, there are two main protocols used for encrypting emails:</a:t>
            </a:r>
          </a:p>
          <a:p>
            <a:r>
              <a:rPr lang="en-US" sz="1800" dirty="0"/>
              <a:t>Encrypting an email while it’s in transit (TLS)</a:t>
            </a:r>
          </a:p>
          <a:p>
            <a:r>
              <a:rPr lang="en-US" sz="1800" dirty="0"/>
              <a:t>End-to-end email encryption</a:t>
            </a:r>
          </a:p>
        </p:txBody>
      </p:sp>
      <p:sp>
        <p:nvSpPr>
          <p:cNvPr id="3" name="Date Placeholder 2">
            <a:extLst>
              <a:ext uri="{FF2B5EF4-FFF2-40B4-BE49-F238E27FC236}">
                <a16:creationId xmlns:a16="http://schemas.microsoft.com/office/drawing/2014/main" id="{82DDC72E-F67F-4E02-970F-4AD237BB1B32}"/>
              </a:ext>
            </a:extLst>
          </p:cNvPr>
          <p:cNvSpPr>
            <a:spLocks noGrp="1"/>
          </p:cNvSpPr>
          <p:nvPr>
            <p:ph type="dt" sz="half" idx="10"/>
          </p:nvPr>
        </p:nvSpPr>
        <p:spPr>
          <a:xfrm>
            <a:off x="838200" y="6356350"/>
            <a:ext cx="2743200" cy="365125"/>
          </a:xfrm>
        </p:spPr>
        <p:txBody>
          <a:bodyPr/>
          <a:lstStyle/>
          <a:p>
            <a:r>
              <a:rPr lang="en-US" dirty="0"/>
              <a:t>17 Jan 2023</a:t>
            </a:r>
          </a:p>
        </p:txBody>
      </p:sp>
    </p:spTree>
    <p:extLst>
      <p:ext uri="{BB962C8B-B14F-4D97-AF65-F5344CB8AC3E}">
        <p14:creationId xmlns:p14="http://schemas.microsoft.com/office/powerpoint/2010/main" val="3199711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C78B530-904A-4FFB-B79F-DD0CA2B39D35}"/>
              </a:ext>
            </a:extLst>
          </p:cNvPr>
          <p:cNvSpPr>
            <a:spLocks noGrp="1"/>
          </p:cNvSpPr>
          <p:nvPr>
            <p:ph type="title"/>
          </p:nvPr>
        </p:nvSpPr>
        <p:spPr>
          <a:xfrm>
            <a:off x="7101508" y="286774"/>
            <a:ext cx="4288971" cy="532862"/>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Transport Layer Security</a:t>
            </a:r>
          </a:p>
        </p:txBody>
      </p:sp>
      <p:pic>
        <p:nvPicPr>
          <p:cNvPr id="85" name="Picture Placeholder 84" descr="Two people standing facing a crowd of people sitting">
            <a:extLst>
              <a:ext uri="{FF2B5EF4-FFF2-40B4-BE49-F238E27FC236}">
                <a16:creationId xmlns:a16="http://schemas.microsoft.com/office/drawing/2014/main" id="{CC75E66F-ADBD-4E16-81F9-B56DB21933D3}"/>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a:ext>
            </a:extLst>
          </a:blip>
          <a:srcRect/>
          <a:stretch/>
        </p:blipFill>
        <p:spPr>
          <a:xfrm>
            <a:off x="0" y="0"/>
            <a:ext cx="6096000" cy="6858000"/>
          </a:xfrm>
        </p:spPr>
      </p:pic>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101509" y="819637"/>
            <a:ext cx="4288971" cy="6400672"/>
          </a:xfrm>
        </p:spPr>
        <p:txBody>
          <a:bodyPr/>
          <a:lstStyle/>
          <a:p>
            <a:r>
              <a:rPr lang="en-US" sz="1800" dirty="0"/>
              <a:t>Transport Layer Security (TLS) Encryption is used by email providers, like Microsoft and Google, to secure emails as they move from sender to recipient From your mail server to theirs. It stops emails from being read after they are sent, but before they are delivered.</a:t>
            </a:r>
          </a:p>
          <a:p>
            <a:r>
              <a:rPr lang="en-US" sz="1800" dirty="0"/>
              <a:t>It stops “Man in the Middle” attacks.</a:t>
            </a:r>
          </a:p>
        </p:txBody>
      </p:sp>
      <p:sp>
        <p:nvSpPr>
          <p:cNvPr id="3" name="Date Placeholder 2">
            <a:extLst>
              <a:ext uri="{FF2B5EF4-FFF2-40B4-BE49-F238E27FC236}">
                <a16:creationId xmlns:a16="http://schemas.microsoft.com/office/drawing/2014/main" id="{82DDC72E-F67F-4E02-970F-4AD237BB1B32}"/>
              </a:ext>
            </a:extLst>
          </p:cNvPr>
          <p:cNvSpPr>
            <a:spLocks noGrp="1"/>
          </p:cNvSpPr>
          <p:nvPr>
            <p:ph type="dt" sz="half" idx="10"/>
          </p:nvPr>
        </p:nvSpPr>
        <p:spPr>
          <a:xfrm>
            <a:off x="838200" y="6356350"/>
            <a:ext cx="2743200" cy="365125"/>
          </a:xfrm>
        </p:spPr>
        <p:txBody>
          <a:bodyPr/>
          <a:lstStyle/>
          <a:p>
            <a:r>
              <a:rPr lang="en-US" dirty="0"/>
              <a:t>17 Jan 2023</a:t>
            </a:r>
          </a:p>
        </p:txBody>
      </p:sp>
    </p:spTree>
    <p:extLst>
      <p:ext uri="{BB962C8B-B14F-4D97-AF65-F5344CB8AC3E}">
        <p14:creationId xmlns:p14="http://schemas.microsoft.com/office/powerpoint/2010/main" val="3120300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9C78B530-904A-4FFB-B79F-DD0CA2B39D35}"/>
              </a:ext>
            </a:extLst>
          </p:cNvPr>
          <p:cNvSpPr>
            <a:spLocks noGrp="1"/>
          </p:cNvSpPr>
          <p:nvPr>
            <p:ph type="title"/>
          </p:nvPr>
        </p:nvSpPr>
        <p:spPr>
          <a:xfrm>
            <a:off x="7101508" y="286774"/>
            <a:ext cx="4288971" cy="532862"/>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End-to-end Encryption</a:t>
            </a:r>
          </a:p>
        </p:txBody>
      </p:sp>
      <p:pic>
        <p:nvPicPr>
          <p:cNvPr id="85" name="Picture Placeholder 84" descr="Two people standing facing a crowd of people sitting">
            <a:extLst>
              <a:ext uri="{FF2B5EF4-FFF2-40B4-BE49-F238E27FC236}">
                <a16:creationId xmlns:a16="http://schemas.microsoft.com/office/drawing/2014/main" id="{CC75E66F-ADBD-4E16-81F9-B56DB21933D3}"/>
              </a:ext>
            </a:extLst>
          </p:cNvPr>
          <p:cNvPicPr>
            <a:picLocks noGrp="1" noChangeAspect="1"/>
          </p:cNvPicPr>
          <p:nvPr>
            <p:ph type="pic" sz="quarter" idx="17"/>
          </p:nvPr>
        </p:nvPicPr>
        <p:blipFill rotWithShape="1">
          <a:blip r:embed="rId3" cstate="print">
            <a:extLst>
              <a:ext uri="{28A0092B-C50C-407E-A947-70E740481C1C}">
                <a14:useLocalDpi xmlns:a14="http://schemas.microsoft.com/office/drawing/2010/main"/>
              </a:ext>
            </a:extLst>
          </a:blip>
          <a:srcRect/>
          <a:stretch/>
        </p:blipFill>
        <p:spPr>
          <a:xfrm>
            <a:off x="0" y="0"/>
            <a:ext cx="6096000" cy="6858000"/>
          </a:xfrm>
        </p:spPr>
      </p:pic>
      <p:sp>
        <p:nvSpPr>
          <p:cNvPr id="13" name="Content Placeholder 12">
            <a:extLst>
              <a:ext uri="{FF2B5EF4-FFF2-40B4-BE49-F238E27FC236}">
                <a16:creationId xmlns:a16="http://schemas.microsoft.com/office/drawing/2014/main" id="{206FACBD-B244-4420-BE24-AD9110F31EC4}"/>
              </a:ext>
            </a:extLst>
          </p:cNvPr>
          <p:cNvSpPr>
            <a:spLocks noGrp="1"/>
          </p:cNvSpPr>
          <p:nvPr>
            <p:ph sz="quarter" idx="16"/>
          </p:nvPr>
        </p:nvSpPr>
        <p:spPr>
          <a:xfrm>
            <a:off x="7101508" y="914315"/>
            <a:ext cx="4288971" cy="5807159"/>
          </a:xfrm>
        </p:spPr>
        <p:txBody>
          <a:bodyPr/>
          <a:lstStyle/>
          <a:p>
            <a:pPr algn="l"/>
            <a:r>
              <a:rPr lang="en-US" sz="1600" dirty="0"/>
              <a:t>End-to-end encryption (E2EE) ensures that email messages are encrypted by the sender and can only be decrypted by the intended recipient on their device. End-to-end encrypted emails are secured at every stage of delivery and cannot be read even by email servers. </a:t>
            </a:r>
          </a:p>
          <a:p>
            <a:pPr algn="l"/>
            <a:r>
              <a:rPr lang="en-US" sz="1600" dirty="0"/>
              <a:t>Put simply, end-to-end encryption uses public keys to secure email. The sender encrypts messages using the recipient’s public key. The recipient decrypts the message using a private key.</a:t>
            </a:r>
          </a:p>
          <a:p>
            <a:pPr algn="l"/>
            <a:r>
              <a:rPr lang="en-US" sz="1600" dirty="0"/>
              <a:t>Can be hard to set up</a:t>
            </a:r>
          </a:p>
          <a:p>
            <a:endParaRPr lang="en-US" sz="1600" dirty="0">
              <a:latin typeface="+mj-lt"/>
            </a:endParaRPr>
          </a:p>
        </p:txBody>
      </p:sp>
      <p:sp>
        <p:nvSpPr>
          <p:cNvPr id="3" name="Date Placeholder 2">
            <a:extLst>
              <a:ext uri="{FF2B5EF4-FFF2-40B4-BE49-F238E27FC236}">
                <a16:creationId xmlns:a16="http://schemas.microsoft.com/office/drawing/2014/main" id="{82DDC72E-F67F-4E02-970F-4AD237BB1B32}"/>
              </a:ext>
            </a:extLst>
          </p:cNvPr>
          <p:cNvSpPr>
            <a:spLocks noGrp="1"/>
          </p:cNvSpPr>
          <p:nvPr>
            <p:ph type="dt" sz="half" idx="10"/>
          </p:nvPr>
        </p:nvSpPr>
        <p:spPr>
          <a:xfrm>
            <a:off x="838200" y="6356350"/>
            <a:ext cx="2743200" cy="365125"/>
          </a:xfrm>
        </p:spPr>
        <p:txBody>
          <a:bodyPr/>
          <a:lstStyle/>
          <a:p>
            <a:r>
              <a:rPr lang="en-US" dirty="0"/>
              <a:t>17 Jan 2023</a:t>
            </a:r>
          </a:p>
        </p:txBody>
      </p:sp>
    </p:spTree>
    <p:extLst>
      <p:ext uri="{BB962C8B-B14F-4D97-AF65-F5344CB8AC3E}">
        <p14:creationId xmlns:p14="http://schemas.microsoft.com/office/powerpoint/2010/main" val="2973596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 name="Picture Placeholder 117" descr="Woman in yellow sweater">
            <a:extLst>
              <a:ext uri="{FF2B5EF4-FFF2-40B4-BE49-F238E27FC236}">
                <a16:creationId xmlns:a16="http://schemas.microsoft.com/office/drawing/2014/main" id="{60DBABF2-8CCB-48D8-AFE6-06039507FDF4}"/>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0"/>
          </a:xfrm>
        </p:spPr>
      </p:pic>
      <p:sp>
        <p:nvSpPr>
          <p:cNvPr id="13" name="Rectangle 12">
            <a:extLst>
              <a:ext uri="{FF2B5EF4-FFF2-40B4-BE49-F238E27FC236}">
                <a16:creationId xmlns:a16="http://schemas.microsoft.com/office/drawing/2014/main" id="{F7B7E5B3-F6B1-4A5C-A942-9728FEC5764C}"/>
              </a:ext>
              <a:ext uri="{C183D7F6-B498-43B3-948B-1728B52AA6E4}">
                <adec:decorative xmlns:adec="http://schemas.microsoft.com/office/drawing/2017/decorative" val="1"/>
              </a:ext>
            </a:extLst>
          </p:cNvPr>
          <p:cNvSpPr/>
          <p:nvPr/>
        </p:nvSpPr>
        <p:spPr>
          <a:xfrm>
            <a:off x="638177" y="631627"/>
            <a:ext cx="10915645" cy="558819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a:extLst>
              <a:ext uri="{FF2B5EF4-FFF2-40B4-BE49-F238E27FC236}">
                <a16:creationId xmlns:a16="http://schemas.microsoft.com/office/drawing/2014/main" id="{11C0FA35-FBFE-4B23-B0D5-ECBC4C90532E}"/>
              </a:ext>
              <a:ext uri="{C183D7F6-B498-43B3-948B-1728B52AA6E4}">
                <adec:decorative xmlns:adec="http://schemas.microsoft.com/office/drawing/2017/decorative" val="1"/>
              </a:ext>
            </a:extLst>
          </p:cNvPr>
          <p:cNvCxnSpPr>
            <a:cxnSpLocks/>
          </p:cNvCxnSpPr>
          <p:nvPr/>
        </p:nvCxnSpPr>
        <p:spPr>
          <a:xfrm>
            <a:off x="1389360" y="0"/>
            <a:ext cx="0" cy="1713387"/>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Freeform: Shape 9" descr="Woman in yellow sweater">
            <a:extLst>
              <a:ext uri="{FF2B5EF4-FFF2-40B4-BE49-F238E27FC236}">
                <a16:creationId xmlns:a16="http://schemas.microsoft.com/office/drawing/2014/main" id="{DF86A9A9-A7D9-41CC-88B0-542857E36DAE}"/>
              </a:ext>
            </a:extLst>
          </p:cNvPr>
          <p:cNvSpPr/>
          <p:nvPr/>
        </p:nvSpPr>
        <p:spPr>
          <a:xfrm>
            <a:off x="5660834" y="414"/>
            <a:ext cx="5086350" cy="6857586"/>
          </a:xfrm>
          <a:custGeom>
            <a:avLst/>
            <a:gdLst>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3009900 w 5086350"/>
              <a:gd name="connsiteY42" fmla="*/ 647700 h 6877050"/>
              <a:gd name="connsiteX43" fmla="*/ 2990850 w 5086350"/>
              <a:gd name="connsiteY43" fmla="*/ 542925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3009900 w 5086350"/>
              <a:gd name="connsiteY42" fmla="*/ 647700 h 6877050"/>
              <a:gd name="connsiteX43" fmla="*/ 2961636 w 5086350"/>
              <a:gd name="connsiteY43" fmla="*/ 575061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3009900 w 5086350"/>
              <a:gd name="connsiteY42" fmla="*/ 647700 h 6877050"/>
              <a:gd name="connsiteX43" fmla="*/ 2961636 w 5086350"/>
              <a:gd name="connsiteY43" fmla="*/ 575061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2980686 w 5086350"/>
              <a:gd name="connsiteY42" fmla="*/ 709049 h 6877050"/>
              <a:gd name="connsiteX43" fmla="*/ 2961636 w 5086350"/>
              <a:gd name="connsiteY43" fmla="*/ 575061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2980686 w 5086350"/>
              <a:gd name="connsiteY42" fmla="*/ 709049 h 6877050"/>
              <a:gd name="connsiteX43" fmla="*/ 2979164 w 5086350"/>
              <a:gd name="connsiteY43" fmla="*/ 592590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6200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2980686 w 5086350"/>
              <a:gd name="connsiteY42" fmla="*/ 709049 h 6877050"/>
              <a:gd name="connsiteX43" fmla="*/ 2942441 w 5086350"/>
              <a:gd name="connsiteY43" fmla="*/ 559539 h 6877050"/>
              <a:gd name="connsiteX44" fmla="*/ 2819400 w 5086350"/>
              <a:gd name="connsiteY44" fmla="*/ 257175 h 6877050"/>
              <a:gd name="connsiteX45" fmla="*/ 2552700 w 5086350"/>
              <a:gd name="connsiteY45" fmla="*/ 9525 h 6877050"/>
              <a:gd name="connsiteX46" fmla="*/ 1447800 w 5086350"/>
              <a:gd name="connsiteY46" fmla="*/ 0 h 6877050"/>
              <a:gd name="connsiteX0" fmla="*/ 1447800 w 5086350"/>
              <a:gd name="connsiteY0" fmla="*/ 0 h 6877050"/>
              <a:gd name="connsiteX1" fmla="*/ 1209675 w 5086350"/>
              <a:gd name="connsiteY1" fmla="*/ 266700 h 6877050"/>
              <a:gd name="connsiteX2" fmla="*/ 933450 w 5086350"/>
              <a:gd name="connsiteY2" fmla="*/ 714260 h 6877050"/>
              <a:gd name="connsiteX3" fmla="*/ 742950 w 5086350"/>
              <a:gd name="connsiteY3" fmla="*/ 1038225 h 6877050"/>
              <a:gd name="connsiteX4" fmla="*/ 457200 w 5086350"/>
              <a:gd name="connsiteY4" fmla="*/ 1476375 h 6877050"/>
              <a:gd name="connsiteX5" fmla="*/ 419100 w 5086350"/>
              <a:gd name="connsiteY5" fmla="*/ 2057400 h 6877050"/>
              <a:gd name="connsiteX6" fmla="*/ 523875 w 5086350"/>
              <a:gd name="connsiteY6" fmla="*/ 2333625 h 6877050"/>
              <a:gd name="connsiteX7" fmla="*/ 609600 w 5086350"/>
              <a:gd name="connsiteY7" fmla="*/ 2419350 h 6877050"/>
              <a:gd name="connsiteX8" fmla="*/ 628650 w 5086350"/>
              <a:gd name="connsiteY8" fmla="*/ 3000375 h 6877050"/>
              <a:gd name="connsiteX9" fmla="*/ 561975 w 5086350"/>
              <a:gd name="connsiteY9" fmla="*/ 3381375 h 6877050"/>
              <a:gd name="connsiteX10" fmla="*/ 304800 w 5086350"/>
              <a:gd name="connsiteY10" fmla="*/ 3733800 h 6877050"/>
              <a:gd name="connsiteX11" fmla="*/ 200025 w 5086350"/>
              <a:gd name="connsiteY11" fmla="*/ 3981450 h 6877050"/>
              <a:gd name="connsiteX12" fmla="*/ 152400 w 5086350"/>
              <a:gd name="connsiteY12" fmla="*/ 4867275 h 6877050"/>
              <a:gd name="connsiteX13" fmla="*/ 0 w 5086350"/>
              <a:gd name="connsiteY13" fmla="*/ 5114925 h 6877050"/>
              <a:gd name="connsiteX14" fmla="*/ 190500 w 5086350"/>
              <a:gd name="connsiteY14" fmla="*/ 5095875 h 6877050"/>
              <a:gd name="connsiteX15" fmla="*/ 228600 w 5086350"/>
              <a:gd name="connsiteY15" fmla="*/ 5657850 h 6877050"/>
              <a:gd name="connsiteX16" fmla="*/ 333375 w 5086350"/>
              <a:gd name="connsiteY16" fmla="*/ 6076950 h 6877050"/>
              <a:gd name="connsiteX17" fmla="*/ 609600 w 5086350"/>
              <a:gd name="connsiteY17" fmla="*/ 6800850 h 6877050"/>
              <a:gd name="connsiteX18" fmla="*/ 638175 w 5086350"/>
              <a:gd name="connsiteY18" fmla="*/ 6877050 h 6877050"/>
              <a:gd name="connsiteX19" fmla="*/ 5019675 w 5086350"/>
              <a:gd name="connsiteY19" fmla="*/ 6877050 h 6877050"/>
              <a:gd name="connsiteX20" fmla="*/ 4886325 w 5086350"/>
              <a:gd name="connsiteY20" fmla="*/ 6677025 h 6877050"/>
              <a:gd name="connsiteX21" fmla="*/ 4848225 w 5086350"/>
              <a:gd name="connsiteY21" fmla="*/ 6591300 h 6877050"/>
              <a:gd name="connsiteX22" fmla="*/ 4848225 w 5086350"/>
              <a:gd name="connsiteY22" fmla="*/ 6543675 h 6877050"/>
              <a:gd name="connsiteX23" fmla="*/ 4848225 w 5086350"/>
              <a:gd name="connsiteY23" fmla="*/ 6496050 h 6877050"/>
              <a:gd name="connsiteX24" fmla="*/ 4943475 w 5086350"/>
              <a:gd name="connsiteY24" fmla="*/ 6391275 h 6877050"/>
              <a:gd name="connsiteX25" fmla="*/ 5038725 w 5086350"/>
              <a:gd name="connsiteY25" fmla="*/ 6219825 h 6877050"/>
              <a:gd name="connsiteX26" fmla="*/ 5086350 w 5086350"/>
              <a:gd name="connsiteY26" fmla="*/ 6067425 h 6877050"/>
              <a:gd name="connsiteX27" fmla="*/ 5086350 w 5086350"/>
              <a:gd name="connsiteY27" fmla="*/ 5543550 h 6877050"/>
              <a:gd name="connsiteX28" fmla="*/ 5067300 w 5086350"/>
              <a:gd name="connsiteY28" fmla="*/ 5124450 h 6877050"/>
              <a:gd name="connsiteX29" fmla="*/ 4972050 w 5086350"/>
              <a:gd name="connsiteY29" fmla="*/ 4572000 h 6877050"/>
              <a:gd name="connsiteX30" fmla="*/ 4819650 w 5086350"/>
              <a:gd name="connsiteY30" fmla="*/ 4048125 h 6877050"/>
              <a:gd name="connsiteX31" fmla="*/ 4733925 w 5086350"/>
              <a:gd name="connsiteY31" fmla="*/ 3914775 h 6877050"/>
              <a:gd name="connsiteX32" fmla="*/ 4638675 w 5086350"/>
              <a:gd name="connsiteY32" fmla="*/ 3657600 h 6877050"/>
              <a:gd name="connsiteX33" fmla="*/ 4524375 w 5086350"/>
              <a:gd name="connsiteY33" fmla="*/ 3209925 h 6877050"/>
              <a:gd name="connsiteX34" fmla="*/ 4410075 w 5086350"/>
              <a:gd name="connsiteY34" fmla="*/ 2867025 h 6877050"/>
              <a:gd name="connsiteX35" fmla="*/ 4276725 w 5086350"/>
              <a:gd name="connsiteY35" fmla="*/ 2667000 h 6877050"/>
              <a:gd name="connsiteX36" fmla="*/ 4105275 w 5086350"/>
              <a:gd name="connsiteY36" fmla="*/ 2466975 h 6877050"/>
              <a:gd name="connsiteX37" fmla="*/ 3648075 w 5086350"/>
              <a:gd name="connsiteY37" fmla="*/ 2505075 h 6877050"/>
              <a:gd name="connsiteX38" fmla="*/ 3505200 w 5086350"/>
              <a:gd name="connsiteY38" fmla="*/ 2371725 h 6877050"/>
              <a:gd name="connsiteX39" fmla="*/ 3257550 w 5086350"/>
              <a:gd name="connsiteY39" fmla="*/ 1466850 h 6877050"/>
              <a:gd name="connsiteX40" fmla="*/ 3028950 w 5086350"/>
              <a:gd name="connsiteY40" fmla="*/ 790575 h 6877050"/>
              <a:gd name="connsiteX41" fmla="*/ 3028950 w 5086350"/>
              <a:gd name="connsiteY41" fmla="*/ 714375 h 6877050"/>
              <a:gd name="connsiteX42" fmla="*/ 2980686 w 5086350"/>
              <a:gd name="connsiteY42" fmla="*/ 709049 h 6877050"/>
              <a:gd name="connsiteX43" fmla="*/ 2942441 w 5086350"/>
              <a:gd name="connsiteY43" fmla="*/ 559539 h 6877050"/>
              <a:gd name="connsiteX44" fmla="*/ 2819400 w 5086350"/>
              <a:gd name="connsiteY44" fmla="*/ 257175 h 6877050"/>
              <a:gd name="connsiteX45" fmla="*/ 2552700 w 5086350"/>
              <a:gd name="connsiteY45" fmla="*/ 9525 h 6877050"/>
              <a:gd name="connsiteX46" fmla="*/ 1447800 w 5086350"/>
              <a:gd name="connsiteY46" fmla="*/ 0 h 6877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086350" h="6877050">
                <a:moveTo>
                  <a:pt x="1447800" y="0"/>
                </a:moveTo>
                <a:lnTo>
                  <a:pt x="1209675" y="266700"/>
                </a:lnTo>
                <a:lnTo>
                  <a:pt x="933450" y="714260"/>
                </a:lnTo>
                <a:lnTo>
                  <a:pt x="742950" y="1038225"/>
                </a:lnTo>
                <a:lnTo>
                  <a:pt x="457200" y="1476375"/>
                </a:lnTo>
                <a:lnTo>
                  <a:pt x="419100" y="2057400"/>
                </a:lnTo>
                <a:lnTo>
                  <a:pt x="523875" y="2333625"/>
                </a:lnTo>
                <a:lnTo>
                  <a:pt x="609600" y="2419350"/>
                </a:lnTo>
                <a:lnTo>
                  <a:pt x="628650" y="3000375"/>
                </a:lnTo>
                <a:lnTo>
                  <a:pt x="561975" y="3381375"/>
                </a:lnTo>
                <a:lnTo>
                  <a:pt x="304800" y="3733800"/>
                </a:lnTo>
                <a:lnTo>
                  <a:pt x="200025" y="3981450"/>
                </a:lnTo>
                <a:lnTo>
                  <a:pt x="152400" y="4867275"/>
                </a:lnTo>
                <a:lnTo>
                  <a:pt x="0" y="5114925"/>
                </a:lnTo>
                <a:lnTo>
                  <a:pt x="190500" y="5095875"/>
                </a:lnTo>
                <a:lnTo>
                  <a:pt x="228600" y="5657850"/>
                </a:lnTo>
                <a:lnTo>
                  <a:pt x="333375" y="6076950"/>
                </a:lnTo>
                <a:lnTo>
                  <a:pt x="609600" y="6800850"/>
                </a:lnTo>
                <a:lnTo>
                  <a:pt x="638175" y="6877050"/>
                </a:lnTo>
                <a:lnTo>
                  <a:pt x="5019675" y="6877050"/>
                </a:lnTo>
                <a:lnTo>
                  <a:pt x="4886325" y="6677025"/>
                </a:lnTo>
                <a:lnTo>
                  <a:pt x="4848225" y="6591300"/>
                </a:lnTo>
                <a:lnTo>
                  <a:pt x="4848225" y="6543675"/>
                </a:lnTo>
                <a:lnTo>
                  <a:pt x="4848225" y="6496050"/>
                </a:lnTo>
                <a:lnTo>
                  <a:pt x="4943475" y="6391275"/>
                </a:lnTo>
                <a:lnTo>
                  <a:pt x="5038725" y="6219825"/>
                </a:lnTo>
                <a:lnTo>
                  <a:pt x="5086350" y="6067425"/>
                </a:lnTo>
                <a:lnTo>
                  <a:pt x="5086350" y="5543550"/>
                </a:lnTo>
                <a:lnTo>
                  <a:pt x="5067300" y="5124450"/>
                </a:lnTo>
                <a:lnTo>
                  <a:pt x="4972050" y="4572000"/>
                </a:lnTo>
                <a:lnTo>
                  <a:pt x="4819650" y="4048125"/>
                </a:lnTo>
                <a:lnTo>
                  <a:pt x="4733925" y="3914775"/>
                </a:lnTo>
                <a:lnTo>
                  <a:pt x="4638675" y="3657600"/>
                </a:lnTo>
                <a:lnTo>
                  <a:pt x="4524375" y="3209925"/>
                </a:lnTo>
                <a:lnTo>
                  <a:pt x="4410075" y="2867025"/>
                </a:lnTo>
                <a:lnTo>
                  <a:pt x="4276725" y="2667000"/>
                </a:lnTo>
                <a:lnTo>
                  <a:pt x="4105275" y="2466975"/>
                </a:lnTo>
                <a:lnTo>
                  <a:pt x="3648075" y="2505075"/>
                </a:lnTo>
                <a:lnTo>
                  <a:pt x="3505200" y="2371725"/>
                </a:lnTo>
                <a:lnTo>
                  <a:pt x="3257550" y="1466850"/>
                </a:lnTo>
                <a:lnTo>
                  <a:pt x="3028950" y="790575"/>
                </a:lnTo>
                <a:lnTo>
                  <a:pt x="3028950" y="714375"/>
                </a:lnTo>
                <a:lnTo>
                  <a:pt x="2980686" y="709049"/>
                </a:lnTo>
                <a:cubicBezTo>
                  <a:pt x="2980179" y="670229"/>
                  <a:pt x="2942948" y="598359"/>
                  <a:pt x="2942441" y="559539"/>
                </a:cubicBezTo>
                <a:cubicBezTo>
                  <a:pt x="2953457" y="447735"/>
                  <a:pt x="2866812" y="363137"/>
                  <a:pt x="2819400" y="257175"/>
                </a:cubicBezTo>
                <a:lnTo>
                  <a:pt x="2552700" y="9525"/>
                </a:lnTo>
                <a:lnTo>
                  <a:pt x="1447800" y="0"/>
                </a:lnTo>
                <a:close/>
              </a:path>
            </a:pathLst>
          </a:custGeom>
          <a:blipFill>
            <a:blip r:embed="rId4" cstate="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 Placeholder 18">
            <a:extLst>
              <a:ext uri="{FF2B5EF4-FFF2-40B4-BE49-F238E27FC236}">
                <a16:creationId xmlns:a16="http://schemas.microsoft.com/office/drawing/2014/main" id="{39B2324E-969D-4802-8BB3-E6EC3E221464}"/>
              </a:ext>
            </a:extLst>
          </p:cNvPr>
          <p:cNvSpPr>
            <a:spLocks noGrp="1"/>
          </p:cNvSpPr>
          <p:nvPr>
            <p:ph type="title"/>
          </p:nvPr>
        </p:nvSpPr>
        <p:spPr>
          <a:xfrm>
            <a:off x="1675242" y="1418953"/>
            <a:ext cx="5362575" cy="495691"/>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Advanced Mail settings</a:t>
            </a:r>
          </a:p>
        </p:txBody>
      </p:sp>
      <p:pic>
        <p:nvPicPr>
          <p:cNvPr id="4" name="Content Placeholder 3" descr="Graphical user interface, text, application, email&#10;&#10;Description automatically generated">
            <a:extLst>
              <a:ext uri="{FF2B5EF4-FFF2-40B4-BE49-F238E27FC236}">
                <a16:creationId xmlns:a16="http://schemas.microsoft.com/office/drawing/2014/main" id="{F46C365B-A2FA-DAE7-50D1-DABEA6D2D726}"/>
              </a:ext>
            </a:extLst>
          </p:cNvPr>
          <p:cNvPicPr>
            <a:picLocks noGrp="1" noChangeAspect="1"/>
          </p:cNvPicPr>
          <p:nvPr>
            <p:ph sz="quarter" idx="15"/>
          </p:nvPr>
        </p:nvPicPr>
        <p:blipFill>
          <a:blip r:embed="rId5"/>
          <a:stretch>
            <a:fillRect/>
          </a:stretch>
        </p:blipFill>
        <p:spPr>
          <a:xfrm>
            <a:off x="1614857" y="1942706"/>
            <a:ext cx="3647256" cy="4249055"/>
          </a:xfrm>
        </p:spPr>
      </p:pic>
      <p:sp>
        <p:nvSpPr>
          <p:cNvPr id="3" name="Date Placeholder 2">
            <a:extLst>
              <a:ext uri="{FF2B5EF4-FFF2-40B4-BE49-F238E27FC236}">
                <a16:creationId xmlns:a16="http://schemas.microsoft.com/office/drawing/2014/main" id="{7C7F794E-8D8D-4E1B-9A9D-F5A6A9E31FF9}"/>
              </a:ext>
            </a:extLst>
          </p:cNvPr>
          <p:cNvSpPr>
            <a:spLocks noGrp="1"/>
          </p:cNvSpPr>
          <p:nvPr>
            <p:ph type="dt" sz="half" idx="10"/>
          </p:nvPr>
        </p:nvSpPr>
        <p:spPr>
          <a:xfrm>
            <a:off x="838200" y="6356350"/>
            <a:ext cx="2743200" cy="365125"/>
          </a:xfrm>
        </p:spPr>
        <p:txBody>
          <a:bodyPr/>
          <a:lstStyle/>
          <a:p>
            <a:r>
              <a:rPr lang="en-US" dirty="0"/>
              <a:t>17 Jan 2023</a:t>
            </a:r>
          </a:p>
        </p:txBody>
      </p:sp>
      <p:pic>
        <p:nvPicPr>
          <p:cNvPr id="6" name="Picture 5" descr="Graphical user interface, text, application, email&#10;&#10;Description automatically generated">
            <a:extLst>
              <a:ext uri="{FF2B5EF4-FFF2-40B4-BE49-F238E27FC236}">
                <a16:creationId xmlns:a16="http://schemas.microsoft.com/office/drawing/2014/main" id="{F8A0E4BD-1649-4425-80FB-A9CD4FB301CA}"/>
              </a:ext>
            </a:extLst>
          </p:cNvPr>
          <p:cNvPicPr>
            <a:picLocks noChangeAspect="1"/>
          </p:cNvPicPr>
          <p:nvPr/>
        </p:nvPicPr>
        <p:blipFill>
          <a:blip r:embed="rId6"/>
          <a:stretch>
            <a:fillRect/>
          </a:stretch>
        </p:blipFill>
        <p:spPr>
          <a:xfrm>
            <a:off x="1616400" y="1944000"/>
            <a:ext cx="3646800" cy="4249055"/>
          </a:xfrm>
          <a:prstGeom prst="rect">
            <a:avLst/>
          </a:prstGeom>
        </p:spPr>
      </p:pic>
      <p:sp>
        <p:nvSpPr>
          <p:cNvPr id="2" name="Rectangle 1">
            <a:extLst>
              <a:ext uri="{FF2B5EF4-FFF2-40B4-BE49-F238E27FC236}">
                <a16:creationId xmlns:a16="http://schemas.microsoft.com/office/drawing/2014/main" id="{55BBD426-A386-60CE-D251-EF7F958CC6A1}"/>
              </a:ext>
            </a:extLst>
          </p:cNvPr>
          <p:cNvSpPr/>
          <p:nvPr/>
        </p:nvSpPr>
        <p:spPr>
          <a:xfrm>
            <a:off x="4216018" y="2801512"/>
            <a:ext cx="979714" cy="9105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4400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8FD7DC7A-3B7F-410C-9B4A-818BD4FCC326}"/>
              </a:ext>
            </a:extLst>
          </p:cNvPr>
          <p:cNvSpPr>
            <a:spLocks noGrp="1"/>
          </p:cNvSpPr>
          <p:nvPr>
            <p:ph type="title"/>
          </p:nvPr>
        </p:nvSpPr>
        <p:spPr>
          <a:xfrm>
            <a:off x="1871559" y="1352736"/>
            <a:ext cx="8411128" cy="657883"/>
          </a:xfr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r>
              <a:rPr lang="en-US" noProof="0" dirty="0"/>
              <a:t>Is there a better way to send secure communications?</a:t>
            </a:r>
          </a:p>
        </p:txBody>
      </p:sp>
      <p:pic>
        <p:nvPicPr>
          <p:cNvPr id="101" name="Picture Placeholder 100" descr="A close-up of a table with chairs">
            <a:extLst>
              <a:ext uri="{FF2B5EF4-FFF2-40B4-BE49-F238E27FC236}">
                <a16:creationId xmlns:a16="http://schemas.microsoft.com/office/drawing/2014/main" id="{5D77CEE8-2F2A-4FCD-A3D8-8648DAA43041}"/>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a:xfrm>
            <a:off x="0" y="2804630"/>
            <a:ext cx="12192000" cy="4062247"/>
          </a:xfrm>
        </p:spPr>
      </p:pic>
      <p:sp>
        <p:nvSpPr>
          <p:cNvPr id="66" name="Rectangle 65">
            <a:extLst>
              <a:ext uri="{FF2B5EF4-FFF2-40B4-BE49-F238E27FC236}">
                <a16:creationId xmlns:a16="http://schemas.microsoft.com/office/drawing/2014/main" id="{70C5C27B-32E5-4B40-A6B9-D41475D84278}"/>
              </a:ext>
              <a:ext uri="{C183D7F6-B498-43B3-948B-1728B52AA6E4}">
                <adec:decorative xmlns:adec="http://schemas.microsoft.com/office/drawing/2017/decorative" val="1"/>
              </a:ext>
            </a:extLst>
          </p:cNvPr>
          <p:cNvSpPr/>
          <p:nvPr/>
        </p:nvSpPr>
        <p:spPr>
          <a:xfrm>
            <a:off x="638177" y="631627"/>
            <a:ext cx="10915645" cy="5588197"/>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Date Placeholder 2">
            <a:extLst>
              <a:ext uri="{FF2B5EF4-FFF2-40B4-BE49-F238E27FC236}">
                <a16:creationId xmlns:a16="http://schemas.microsoft.com/office/drawing/2014/main" id="{0E4865AA-CEF3-49DC-A71E-BA01A20A7DBF}"/>
              </a:ext>
            </a:extLst>
          </p:cNvPr>
          <p:cNvSpPr>
            <a:spLocks noGrp="1"/>
          </p:cNvSpPr>
          <p:nvPr>
            <p:ph type="dt" sz="half" idx="10"/>
          </p:nvPr>
        </p:nvSpPr>
        <p:spPr>
          <a:xfrm>
            <a:off x="838200" y="6356350"/>
            <a:ext cx="2743200" cy="365125"/>
          </a:xfrm>
        </p:spPr>
        <p:txBody>
          <a:bodyPr/>
          <a:lstStyle/>
          <a:p>
            <a:r>
              <a:rPr lang="en-US" dirty="0"/>
              <a:t>17 Jan 2023</a:t>
            </a:r>
          </a:p>
        </p:txBody>
      </p:sp>
      <p:sp>
        <p:nvSpPr>
          <p:cNvPr id="2" name="TextBox 1">
            <a:extLst>
              <a:ext uri="{FF2B5EF4-FFF2-40B4-BE49-F238E27FC236}">
                <a16:creationId xmlns:a16="http://schemas.microsoft.com/office/drawing/2014/main" id="{0D7DA75D-4AE4-3920-BB32-EEF700FAA5FD}"/>
              </a:ext>
            </a:extLst>
          </p:cNvPr>
          <p:cNvSpPr txBox="1"/>
          <p:nvPr/>
        </p:nvSpPr>
        <p:spPr>
          <a:xfrm>
            <a:off x="1079739" y="4989848"/>
            <a:ext cx="3552646" cy="646331"/>
          </a:xfrm>
          <a:prstGeom prst="rect">
            <a:avLst/>
          </a:prstGeom>
          <a:noFill/>
        </p:spPr>
        <p:txBody>
          <a:bodyPr wrap="square" rtlCol="0">
            <a:spAutoFit/>
          </a:bodyPr>
          <a:lstStyle/>
          <a:p>
            <a:r>
              <a:rPr lang="en-GB" sz="3600" dirty="0">
                <a:latin typeface="+mj-lt"/>
              </a:rPr>
              <a:t>Messaging Apps</a:t>
            </a:r>
          </a:p>
        </p:txBody>
      </p:sp>
    </p:spTree>
    <p:extLst>
      <p:ext uri="{BB962C8B-B14F-4D97-AF65-F5344CB8AC3E}">
        <p14:creationId xmlns:p14="http://schemas.microsoft.com/office/powerpoint/2010/main" val="1355698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Title 69">
            <a:extLst>
              <a:ext uri="{FF2B5EF4-FFF2-40B4-BE49-F238E27FC236}">
                <a16:creationId xmlns:a16="http://schemas.microsoft.com/office/drawing/2014/main" id="{0E5B711B-1FB9-410F-85EA-CD7D435ACD5B}"/>
              </a:ext>
            </a:extLst>
          </p:cNvPr>
          <p:cNvSpPr>
            <a:spLocks noGrp="1"/>
          </p:cNvSpPr>
          <p:nvPr>
            <p:ph type="title"/>
          </p:nvPr>
        </p:nvSpPr>
        <p:spPr>
          <a:xfrm>
            <a:off x="913235" y="904170"/>
            <a:ext cx="4730202" cy="755119"/>
          </a:xfrm>
        </p:spPr>
        <p:txBody>
          <a:bodyPr/>
          <a:lstStyle/>
          <a:p>
            <a:r>
              <a:rPr lang="en-US" dirty="0"/>
              <a:t>Most Popular Messenger Apps</a:t>
            </a:r>
          </a:p>
        </p:txBody>
      </p:sp>
      <p:sp>
        <p:nvSpPr>
          <p:cNvPr id="2" name="Date Placeholder 1">
            <a:extLst>
              <a:ext uri="{FF2B5EF4-FFF2-40B4-BE49-F238E27FC236}">
                <a16:creationId xmlns:a16="http://schemas.microsoft.com/office/drawing/2014/main" id="{5CC4A231-EBE1-43E3-A79C-842314B65C4D}"/>
              </a:ext>
            </a:extLst>
          </p:cNvPr>
          <p:cNvSpPr>
            <a:spLocks noGrp="1"/>
          </p:cNvSpPr>
          <p:nvPr>
            <p:ph type="dt" sz="half" idx="10"/>
          </p:nvPr>
        </p:nvSpPr>
        <p:spPr>
          <a:xfrm>
            <a:off x="838200" y="6356350"/>
            <a:ext cx="2743200" cy="365125"/>
          </a:xfrm>
        </p:spPr>
        <p:txBody>
          <a:bodyPr/>
          <a:lstStyle/>
          <a:p>
            <a:r>
              <a:rPr lang="en-US" dirty="0"/>
              <a:t>17 Jan 2023</a:t>
            </a:r>
          </a:p>
        </p:txBody>
      </p:sp>
      <p:pic>
        <p:nvPicPr>
          <p:cNvPr id="14" name="Picture 13" descr="Icon&#10;&#10;Description automatically generated">
            <a:extLst>
              <a:ext uri="{FF2B5EF4-FFF2-40B4-BE49-F238E27FC236}">
                <a16:creationId xmlns:a16="http://schemas.microsoft.com/office/drawing/2014/main" id="{62577C10-F169-1386-2F00-BAED88E198EB}"/>
              </a:ext>
            </a:extLst>
          </p:cNvPr>
          <p:cNvPicPr>
            <a:picLocks noChangeAspect="1"/>
          </p:cNvPicPr>
          <p:nvPr/>
        </p:nvPicPr>
        <p:blipFill>
          <a:blip r:embed="rId3"/>
          <a:stretch>
            <a:fillRect/>
          </a:stretch>
        </p:blipFill>
        <p:spPr>
          <a:xfrm>
            <a:off x="710871" y="2252501"/>
            <a:ext cx="2373466" cy="2383740"/>
          </a:xfrm>
          <a:prstGeom prst="rect">
            <a:avLst/>
          </a:prstGeom>
        </p:spPr>
      </p:pic>
      <p:pic>
        <p:nvPicPr>
          <p:cNvPr id="32" name="Picture 31" descr="Icon&#10;&#10;Description automatically generated">
            <a:extLst>
              <a:ext uri="{FF2B5EF4-FFF2-40B4-BE49-F238E27FC236}">
                <a16:creationId xmlns:a16="http://schemas.microsoft.com/office/drawing/2014/main" id="{7BE190D2-B060-A9E1-FAC2-464CA0CA2C58}"/>
              </a:ext>
            </a:extLst>
          </p:cNvPr>
          <p:cNvPicPr>
            <a:picLocks noChangeAspect="1"/>
          </p:cNvPicPr>
          <p:nvPr/>
        </p:nvPicPr>
        <p:blipFill>
          <a:blip r:embed="rId4"/>
          <a:stretch>
            <a:fillRect/>
          </a:stretch>
        </p:blipFill>
        <p:spPr>
          <a:xfrm>
            <a:off x="3295200" y="2190630"/>
            <a:ext cx="2576893" cy="2551995"/>
          </a:xfrm>
          <a:prstGeom prst="rect">
            <a:avLst/>
          </a:prstGeom>
        </p:spPr>
      </p:pic>
      <p:pic>
        <p:nvPicPr>
          <p:cNvPr id="38" name="Picture 37" descr="Icon&#10;&#10;Description automatically generated">
            <a:extLst>
              <a:ext uri="{FF2B5EF4-FFF2-40B4-BE49-F238E27FC236}">
                <a16:creationId xmlns:a16="http://schemas.microsoft.com/office/drawing/2014/main" id="{C952399F-42A3-FE8D-10B2-6A065FB93502}"/>
              </a:ext>
            </a:extLst>
          </p:cNvPr>
          <p:cNvPicPr>
            <a:picLocks noChangeAspect="1"/>
          </p:cNvPicPr>
          <p:nvPr/>
        </p:nvPicPr>
        <p:blipFill>
          <a:blip r:embed="rId5"/>
          <a:stretch>
            <a:fillRect/>
          </a:stretch>
        </p:blipFill>
        <p:spPr>
          <a:xfrm>
            <a:off x="6096000" y="964279"/>
            <a:ext cx="2643354" cy="2595293"/>
          </a:xfrm>
          <a:prstGeom prst="rect">
            <a:avLst/>
          </a:prstGeom>
        </p:spPr>
      </p:pic>
      <p:pic>
        <p:nvPicPr>
          <p:cNvPr id="40" name="Picture 39" descr="Icon&#10;&#10;Description automatically generated">
            <a:extLst>
              <a:ext uri="{FF2B5EF4-FFF2-40B4-BE49-F238E27FC236}">
                <a16:creationId xmlns:a16="http://schemas.microsoft.com/office/drawing/2014/main" id="{B8E23158-1733-C1E1-0FA9-B0AC3559D3A9}"/>
              </a:ext>
            </a:extLst>
          </p:cNvPr>
          <p:cNvPicPr>
            <a:picLocks noChangeAspect="1"/>
          </p:cNvPicPr>
          <p:nvPr/>
        </p:nvPicPr>
        <p:blipFill>
          <a:blip r:embed="rId6"/>
          <a:stretch>
            <a:fillRect/>
          </a:stretch>
        </p:blipFill>
        <p:spPr>
          <a:xfrm>
            <a:off x="8831642" y="934716"/>
            <a:ext cx="2373466" cy="2738615"/>
          </a:xfrm>
          <a:prstGeom prst="rect">
            <a:avLst/>
          </a:prstGeom>
        </p:spPr>
      </p:pic>
      <p:pic>
        <p:nvPicPr>
          <p:cNvPr id="42" name="Picture 41" descr="Icon, circle&#10;&#10;Description automatically generated">
            <a:extLst>
              <a:ext uri="{FF2B5EF4-FFF2-40B4-BE49-F238E27FC236}">
                <a16:creationId xmlns:a16="http://schemas.microsoft.com/office/drawing/2014/main" id="{4CE12C71-5D25-C00E-C80B-426655F20ECA}"/>
              </a:ext>
            </a:extLst>
          </p:cNvPr>
          <p:cNvPicPr>
            <a:picLocks noChangeAspect="1"/>
          </p:cNvPicPr>
          <p:nvPr/>
        </p:nvPicPr>
        <p:blipFill>
          <a:blip r:embed="rId7"/>
          <a:stretch>
            <a:fillRect/>
          </a:stretch>
        </p:blipFill>
        <p:spPr>
          <a:xfrm>
            <a:off x="6388916" y="3752492"/>
            <a:ext cx="2450858" cy="2467196"/>
          </a:xfrm>
          <a:prstGeom prst="rect">
            <a:avLst/>
          </a:prstGeom>
        </p:spPr>
      </p:pic>
      <p:pic>
        <p:nvPicPr>
          <p:cNvPr id="44" name="Picture 43" descr="Icon&#10;&#10;Description automatically generated">
            <a:extLst>
              <a:ext uri="{FF2B5EF4-FFF2-40B4-BE49-F238E27FC236}">
                <a16:creationId xmlns:a16="http://schemas.microsoft.com/office/drawing/2014/main" id="{D395BC67-2A40-6197-6BF8-4CEF8D90696E}"/>
              </a:ext>
            </a:extLst>
          </p:cNvPr>
          <p:cNvPicPr>
            <a:picLocks noChangeAspect="1"/>
          </p:cNvPicPr>
          <p:nvPr/>
        </p:nvPicPr>
        <p:blipFill>
          <a:blip r:embed="rId8"/>
          <a:stretch>
            <a:fillRect/>
          </a:stretch>
        </p:blipFill>
        <p:spPr>
          <a:xfrm>
            <a:off x="8940935" y="3752492"/>
            <a:ext cx="2457563" cy="2449943"/>
          </a:xfrm>
          <a:prstGeom prst="rect">
            <a:avLst/>
          </a:prstGeom>
        </p:spPr>
      </p:pic>
      <p:sp>
        <p:nvSpPr>
          <p:cNvPr id="45" name="Title 69">
            <a:extLst>
              <a:ext uri="{FF2B5EF4-FFF2-40B4-BE49-F238E27FC236}">
                <a16:creationId xmlns:a16="http://schemas.microsoft.com/office/drawing/2014/main" id="{07C8C83B-BA9D-5C6A-C7E7-FD83BF8DFB5F}"/>
              </a:ext>
            </a:extLst>
          </p:cNvPr>
          <p:cNvSpPr txBox="1">
            <a:spLocks/>
          </p:cNvSpPr>
          <p:nvPr/>
        </p:nvSpPr>
        <p:spPr>
          <a:xfrm>
            <a:off x="990000" y="5014800"/>
            <a:ext cx="3052313" cy="491684"/>
          </a:xfrm>
          <a:prstGeom prst="rect">
            <a:avLst/>
          </a:prstGeom>
        </p:spPr>
        <p:txBody>
          <a:bodyPr anchor="ctr"/>
          <a:lstStyle>
            <a:lvl1pPr algn="l" defTabSz="914400" rtl="0" eaLnBrk="1" latinLnBrk="0" hangingPunct="1">
              <a:lnSpc>
                <a:spcPct val="125000"/>
              </a:lnSpc>
              <a:spcBef>
                <a:spcPct val="0"/>
              </a:spcBef>
              <a:buNone/>
              <a:defRPr lang="en-US" sz="2400" kern="1200" spc="100" baseline="0">
                <a:solidFill>
                  <a:schemeClr val="accent1"/>
                </a:solidFill>
                <a:latin typeface="+mj-lt"/>
                <a:ea typeface="+mn-ea"/>
                <a:cs typeface="+mn-cs"/>
              </a:defRPr>
            </a:lvl1pPr>
          </a:lstStyle>
          <a:p>
            <a:r>
              <a:rPr lang="en-GB" dirty="0"/>
              <a:t>WhatsApp</a:t>
            </a:r>
          </a:p>
        </p:txBody>
      </p:sp>
      <p:sp>
        <p:nvSpPr>
          <p:cNvPr id="46" name="Title 69">
            <a:extLst>
              <a:ext uri="{FF2B5EF4-FFF2-40B4-BE49-F238E27FC236}">
                <a16:creationId xmlns:a16="http://schemas.microsoft.com/office/drawing/2014/main" id="{A1D3A793-823A-686C-CA15-B960D316AF9C}"/>
              </a:ext>
            </a:extLst>
          </p:cNvPr>
          <p:cNvSpPr txBox="1">
            <a:spLocks/>
          </p:cNvSpPr>
          <p:nvPr/>
        </p:nvSpPr>
        <p:spPr>
          <a:xfrm>
            <a:off x="990000" y="5014800"/>
            <a:ext cx="3052313" cy="491684"/>
          </a:xfrm>
          <a:prstGeom prst="rect">
            <a:avLst/>
          </a:prstGeom>
        </p:spPr>
        <p:txBody>
          <a:bodyPr anchor="ctr"/>
          <a:lstStyle>
            <a:lvl1pPr algn="l" defTabSz="914400" rtl="0" eaLnBrk="1" latinLnBrk="0" hangingPunct="1">
              <a:lnSpc>
                <a:spcPct val="125000"/>
              </a:lnSpc>
              <a:spcBef>
                <a:spcPct val="0"/>
              </a:spcBef>
              <a:buNone/>
              <a:defRPr lang="en-US" sz="2400" kern="1200" spc="100" baseline="0">
                <a:solidFill>
                  <a:schemeClr val="accent1"/>
                </a:solidFill>
                <a:latin typeface="+mj-lt"/>
                <a:ea typeface="+mn-ea"/>
                <a:cs typeface="+mn-cs"/>
              </a:defRPr>
            </a:lvl1pPr>
          </a:lstStyle>
          <a:p>
            <a:r>
              <a:rPr lang="en-GB" dirty="0"/>
              <a:t>WeChat</a:t>
            </a:r>
          </a:p>
        </p:txBody>
      </p:sp>
      <p:sp>
        <p:nvSpPr>
          <p:cNvPr id="47" name="Title 69">
            <a:extLst>
              <a:ext uri="{FF2B5EF4-FFF2-40B4-BE49-F238E27FC236}">
                <a16:creationId xmlns:a16="http://schemas.microsoft.com/office/drawing/2014/main" id="{32877741-34D4-5A4A-A551-AA6DD1837201}"/>
              </a:ext>
            </a:extLst>
          </p:cNvPr>
          <p:cNvSpPr txBox="1">
            <a:spLocks/>
          </p:cNvSpPr>
          <p:nvPr/>
        </p:nvSpPr>
        <p:spPr>
          <a:xfrm>
            <a:off x="990000" y="5014800"/>
            <a:ext cx="3480614" cy="491684"/>
          </a:xfrm>
          <a:prstGeom prst="rect">
            <a:avLst/>
          </a:prstGeom>
        </p:spPr>
        <p:txBody>
          <a:bodyPr anchor="ctr"/>
          <a:lstStyle>
            <a:lvl1pPr algn="l" defTabSz="914400" rtl="0" eaLnBrk="1" latinLnBrk="0" hangingPunct="1">
              <a:lnSpc>
                <a:spcPct val="125000"/>
              </a:lnSpc>
              <a:spcBef>
                <a:spcPct val="0"/>
              </a:spcBef>
              <a:buNone/>
              <a:defRPr lang="en-US" sz="2400" kern="1200" spc="100" baseline="0">
                <a:solidFill>
                  <a:schemeClr val="accent1"/>
                </a:solidFill>
                <a:latin typeface="+mj-lt"/>
                <a:ea typeface="+mn-ea"/>
                <a:cs typeface="+mn-cs"/>
              </a:defRPr>
            </a:lvl1pPr>
          </a:lstStyle>
          <a:p>
            <a:r>
              <a:rPr lang="en-GB" dirty="0"/>
              <a:t>Facebook Messenger</a:t>
            </a:r>
          </a:p>
        </p:txBody>
      </p:sp>
      <p:sp>
        <p:nvSpPr>
          <p:cNvPr id="48" name="Title 69">
            <a:extLst>
              <a:ext uri="{FF2B5EF4-FFF2-40B4-BE49-F238E27FC236}">
                <a16:creationId xmlns:a16="http://schemas.microsoft.com/office/drawing/2014/main" id="{F1717848-2620-3D41-565B-CD7FE41EF32F}"/>
              </a:ext>
            </a:extLst>
          </p:cNvPr>
          <p:cNvSpPr txBox="1">
            <a:spLocks/>
          </p:cNvSpPr>
          <p:nvPr/>
        </p:nvSpPr>
        <p:spPr>
          <a:xfrm>
            <a:off x="990000" y="5014800"/>
            <a:ext cx="3480614" cy="491684"/>
          </a:xfrm>
          <a:prstGeom prst="rect">
            <a:avLst/>
          </a:prstGeom>
        </p:spPr>
        <p:txBody>
          <a:bodyPr anchor="ctr"/>
          <a:lstStyle>
            <a:lvl1pPr algn="l" defTabSz="914400" rtl="0" eaLnBrk="1" latinLnBrk="0" hangingPunct="1">
              <a:lnSpc>
                <a:spcPct val="125000"/>
              </a:lnSpc>
              <a:spcBef>
                <a:spcPct val="0"/>
              </a:spcBef>
              <a:buNone/>
              <a:defRPr lang="en-US" sz="2400" kern="1200" spc="100" baseline="0">
                <a:solidFill>
                  <a:schemeClr val="accent1"/>
                </a:solidFill>
                <a:latin typeface="+mj-lt"/>
                <a:ea typeface="+mn-ea"/>
                <a:cs typeface="+mn-cs"/>
              </a:defRPr>
            </a:lvl1pPr>
          </a:lstStyle>
          <a:p>
            <a:r>
              <a:rPr lang="en-GB" dirty="0"/>
              <a:t>QQ</a:t>
            </a:r>
          </a:p>
        </p:txBody>
      </p:sp>
      <p:sp>
        <p:nvSpPr>
          <p:cNvPr id="49" name="Title 69">
            <a:extLst>
              <a:ext uri="{FF2B5EF4-FFF2-40B4-BE49-F238E27FC236}">
                <a16:creationId xmlns:a16="http://schemas.microsoft.com/office/drawing/2014/main" id="{9BA45D37-60E8-A417-8EE2-64AB8C486E32}"/>
              </a:ext>
            </a:extLst>
          </p:cNvPr>
          <p:cNvSpPr txBox="1">
            <a:spLocks/>
          </p:cNvSpPr>
          <p:nvPr/>
        </p:nvSpPr>
        <p:spPr>
          <a:xfrm>
            <a:off x="990000" y="5014800"/>
            <a:ext cx="1992775" cy="491684"/>
          </a:xfrm>
          <a:prstGeom prst="rect">
            <a:avLst/>
          </a:prstGeom>
        </p:spPr>
        <p:txBody>
          <a:bodyPr anchor="ctr"/>
          <a:lstStyle>
            <a:lvl1pPr algn="l" defTabSz="914400" rtl="0" eaLnBrk="1" latinLnBrk="0" hangingPunct="1">
              <a:lnSpc>
                <a:spcPct val="125000"/>
              </a:lnSpc>
              <a:spcBef>
                <a:spcPct val="0"/>
              </a:spcBef>
              <a:buNone/>
              <a:defRPr lang="en-US" sz="2400" kern="1200" spc="100" baseline="0">
                <a:solidFill>
                  <a:schemeClr val="accent1"/>
                </a:solidFill>
                <a:latin typeface="+mj-lt"/>
                <a:ea typeface="+mn-ea"/>
                <a:cs typeface="+mn-cs"/>
              </a:defRPr>
            </a:lvl1pPr>
          </a:lstStyle>
          <a:p>
            <a:r>
              <a:rPr lang="en-GB" dirty="0"/>
              <a:t>Snapchat</a:t>
            </a:r>
          </a:p>
        </p:txBody>
      </p:sp>
      <p:sp>
        <p:nvSpPr>
          <p:cNvPr id="50" name="Title 69">
            <a:extLst>
              <a:ext uri="{FF2B5EF4-FFF2-40B4-BE49-F238E27FC236}">
                <a16:creationId xmlns:a16="http://schemas.microsoft.com/office/drawing/2014/main" id="{7486157A-4F26-0ABA-3920-EE96FF1ABA29}"/>
              </a:ext>
            </a:extLst>
          </p:cNvPr>
          <p:cNvSpPr txBox="1">
            <a:spLocks/>
          </p:cNvSpPr>
          <p:nvPr/>
        </p:nvSpPr>
        <p:spPr>
          <a:xfrm>
            <a:off x="990000" y="5014800"/>
            <a:ext cx="1992775" cy="491684"/>
          </a:xfrm>
          <a:prstGeom prst="rect">
            <a:avLst/>
          </a:prstGeom>
        </p:spPr>
        <p:txBody>
          <a:bodyPr anchor="ctr"/>
          <a:lstStyle>
            <a:lvl1pPr algn="l" defTabSz="914400" rtl="0" eaLnBrk="1" latinLnBrk="0" hangingPunct="1">
              <a:lnSpc>
                <a:spcPct val="125000"/>
              </a:lnSpc>
              <a:spcBef>
                <a:spcPct val="0"/>
              </a:spcBef>
              <a:buNone/>
              <a:defRPr lang="en-US" sz="2400" kern="1200" spc="100" baseline="0">
                <a:solidFill>
                  <a:schemeClr val="accent1"/>
                </a:solidFill>
                <a:latin typeface="+mj-lt"/>
                <a:ea typeface="+mn-ea"/>
                <a:cs typeface="+mn-cs"/>
              </a:defRPr>
            </a:lvl1pPr>
          </a:lstStyle>
          <a:p>
            <a:r>
              <a:rPr lang="en-GB" dirty="0"/>
              <a:t>Telegram</a:t>
            </a:r>
          </a:p>
        </p:txBody>
      </p:sp>
    </p:spTree>
    <p:extLst>
      <p:ext uri="{BB962C8B-B14F-4D97-AF65-F5344CB8AC3E}">
        <p14:creationId xmlns:p14="http://schemas.microsoft.com/office/powerpoint/2010/main" val="4111861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1000" fill="hold"/>
                                        <p:tgtEl>
                                          <p:spTgt spid="32"/>
                                        </p:tgtEl>
                                        <p:attrNameLst>
                                          <p:attrName>ppt_w</p:attrName>
                                        </p:attrNameLst>
                                      </p:cBhvr>
                                      <p:tavLst>
                                        <p:tav tm="0">
                                          <p:val>
                                            <p:fltVal val="0"/>
                                          </p:val>
                                        </p:tav>
                                        <p:tav tm="100000">
                                          <p:val>
                                            <p:strVal val="#ppt_w"/>
                                          </p:val>
                                        </p:tav>
                                      </p:tavLst>
                                    </p:anim>
                                    <p:anim calcmode="lin" valueType="num">
                                      <p:cBhvr>
                                        <p:cTn id="20" dur="1000" fill="hold"/>
                                        <p:tgtEl>
                                          <p:spTgt spid="32"/>
                                        </p:tgtEl>
                                        <p:attrNameLst>
                                          <p:attrName>ppt_h</p:attrName>
                                        </p:attrNameLst>
                                      </p:cBhvr>
                                      <p:tavLst>
                                        <p:tav tm="0">
                                          <p:val>
                                            <p:fltVal val="0"/>
                                          </p:val>
                                        </p:tav>
                                        <p:tav tm="100000">
                                          <p:val>
                                            <p:strVal val="#ppt_h"/>
                                          </p:val>
                                        </p:tav>
                                      </p:tavLst>
                                    </p:anim>
                                    <p:anim calcmode="lin" valueType="num">
                                      <p:cBhvr>
                                        <p:cTn id="21" dur="1000" fill="hold"/>
                                        <p:tgtEl>
                                          <p:spTgt spid="32"/>
                                        </p:tgtEl>
                                        <p:attrNameLst>
                                          <p:attrName>style.rotation</p:attrName>
                                        </p:attrNameLst>
                                      </p:cBhvr>
                                      <p:tavLst>
                                        <p:tav tm="0">
                                          <p:val>
                                            <p:fltVal val="90"/>
                                          </p:val>
                                        </p:tav>
                                        <p:tav tm="100000">
                                          <p:val>
                                            <p:fltVal val="0"/>
                                          </p:val>
                                        </p:tav>
                                      </p:tavLst>
                                    </p:anim>
                                    <p:animEffect transition="in" filter="fade">
                                      <p:cBhvr>
                                        <p:cTn id="22" dur="1000"/>
                                        <p:tgtEl>
                                          <p:spTgt spid="32"/>
                                        </p:tgtEl>
                                      </p:cBhvr>
                                    </p:animEffect>
                                  </p:childTnLst>
                                </p:cTn>
                              </p:par>
                              <p:par>
                                <p:cTn id="23" presetID="1" presetClass="exit" presetSubtype="0" fill="hold" grpId="1" nodeType="withEffect">
                                  <p:stCondLst>
                                    <p:cond delay="0"/>
                                  </p:stCondLst>
                                  <p:childTnLst>
                                    <p:set>
                                      <p:cBhvr>
                                        <p:cTn id="24" dur="1" fill="hold">
                                          <p:stCondLst>
                                            <p:cond delay="0"/>
                                          </p:stCondLst>
                                        </p:cTn>
                                        <p:tgtEl>
                                          <p:spTgt spid="4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1000" fill="hold"/>
                                        <p:tgtEl>
                                          <p:spTgt spid="38"/>
                                        </p:tgtEl>
                                        <p:attrNameLst>
                                          <p:attrName>ppt_w</p:attrName>
                                        </p:attrNameLst>
                                      </p:cBhvr>
                                      <p:tavLst>
                                        <p:tav tm="0">
                                          <p:val>
                                            <p:fltVal val="0"/>
                                          </p:val>
                                        </p:tav>
                                        <p:tav tm="100000">
                                          <p:val>
                                            <p:strVal val="#ppt_w"/>
                                          </p:val>
                                        </p:tav>
                                      </p:tavLst>
                                    </p:anim>
                                    <p:anim calcmode="lin" valueType="num">
                                      <p:cBhvr>
                                        <p:cTn id="34" dur="1000" fill="hold"/>
                                        <p:tgtEl>
                                          <p:spTgt spid="38"/>
                                        </p:tgtEl>
                                        <p:attrNameLst>
                                          <p:attrName>ppt_h</p:attrName>
                                        </p:attrNameLst>
                                      </p:cBhvr>
                                      <p:tavLst>
                                        <p:tav tm="0">
                                          <p:val>
                                            <p:fltVal val="0"/>
                                          </p:val>
                                        </p:tav>
                                        <p:tav tm="100000">
                                          <p:val>
                                            <p:strVal val="#ppt_h"/>
                                          </p:val>
                                        </p:tav>
                                      </p:tavLst>
                                    </p:anim>
                                    <p:anim calcmode="lin" valueType="num">
                                      <p:cBhvr>
                                        <p:cTn id="35" dur="1000" fill="hold"/>
                                        <p:tgtEl>
                                          <p:spTgt spid="38"/>
                                        </p:tgtEl>
                                        <p:attrNameLst>
                                          <p:attrName>style.rotation</p:attrName>
                                        </p:attrNameLst>
                                      </p:cBhvr>
                                      <p:tavLst>
                                        <p:tav tm="0">
                                          <p:val>
                                            <p:fltVal val="90"/>
                                          </p:val>
                                        </p:tav>
                                        <p:tav tm="100000">
                                          <p:val>
                                            <p:fltVal val="0"/>
                                          </p:val>
                                        </p:tav>
                                      </p:tavLst>
                                    </p:anim>
                                    <p:animEffect transition="in" filter="fade">
                                      <p:cBhvr>
                                        <p:cTn id="36" dur="1000"/>
                                        <p:tgtEl>
                                          <p:spTgt spid="38"/>
                                        </p:tgtEl>
                                      </p:cBhvr>
                                    </p:animEffect>
                                  </p:childTnLst>
                                </p:cTn>
                              </p:par>
                              <p:par>
                                <p:cTn id="37" presetID="1" presetClass="exit" presetSubtype="0" fill="hold" grpId="1" nodeType="withEffect">
                                  <p:stCondLst>
                                    <p:cond delay="0"/>
                                  </p:stCondLst>
                                  <p:childTnLst>
                                    <p:set>
                                      <p:cBhvr>
                                        <p:cTn id="38" dur="1" fill="hold">
                                          <p:stCondLst>
                                            <p:cond delay="0"/>
                                          </p:stCondLst>
                                        </p:cTn>
                                        <p:tgtEl>
                                          <p:spTgt spid="46"/>
                                        </p:tgtEl>
                                        <p:attrNameLst>
                                          <p:attrName>style.visibility</p:attrName>
                                        </p:attrNameLst>
                                      </p:cBhvr>
                                      <p:to>
                                        <p:strVal val="hidden"/>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ppt_w</p:attrName>
                                        </p:attrNameLst>
                                      </p:cBhvr>
                                      <p:tavLst>
                                        <p:tav tm="0">
                                          <p:val>
                                            <p:fltVal val="0"/>
                                          </p:val>
                                        </p:tav>
                                        <p:tav tm="100000">
                                          <p:val>
                                            <p:strVal val="#ppt_w"/>
                                          </p:val>
                                        </p:tav>
                                      </p:tavLst>
                                    </p:anim>
                                    <p:anim calcmode="lin" valueType="num">
                                      <p:cBhvr>
                                        <p:cTn id="48" dur="1000" fill="hold"/>
                                        <p:tgtEl>
                                          <p:spTgt spid="40"/>
                                        </p:tgtEl>
                                        <p:attrNameLst>
                                          <p:attrName>ppt_h</p:attrName>
                                        </p:attrNameLst>
                                      </p:cBhvr>
                                      <p:tavLst>
                                        <p:tav tm="0">
                                          <p:val>
                                            <p:fltVal val="0"/>
                                          </p:val>
                                        </p:tav>
                                        <p:tav tm="100000">
                                          <p:val>
                                            <p:strVal val="#ppt_h"/>
                                          </p:val>
                                        </p:tav>
                                      </p:tavLst>
                                    </p:anim>
                                    <p:anim calcmode="lin" valueType="num">
                                      <p:cBhvr>
                                        <p:cTn id="49" dur="1000" fill="hold"/>
                                        <p:tgtEl>
                                          <p:spTgt spid="40"/>
                                        </p:tgtEl>
                                        <p:attrNameLst>
                                          <p:attrName>style.rotation</p:attrName>
                                        </p:attrNameLst>
                                      </p:cBhvr>
                                      <p:tavLst>
                                        <p:tav tm="0">
                                          <p:val>
                                            <p:fltVal val="90"/>
                                          </p:val>
                                        </p:tav>
                                        <p:tav tm="100000">
                                          <p:val>
                                            <p:fltVal val="0"/>
                                          </p:val>
                                        </p:tav>
                                      </p:tavLst>
                                    </p:anim>
                                    <p:animEffect transition="in" filter="fade">
                                      <p:cBhvr>
                                        <p:cTn id="50" dur="1000"/>
                                        <p:tgtEl>
                                          <p:spTgt spid="40"/>
                                        </p:tgtEl>
                                      </p:cBhvr>
                                    </p:animEffect>
                                  </p:childTnLst>
                                </p:cTn>
                              </p:par>
                              <p:par>
                                <p:cTn id="51" presetID="1" presetClass="exit" presetSubtype="0" fill="hold" grpId="1" nodeType="withEffect">
                                  <p:stCondLst>
                                    <p:cond delay="0"/>
                                  </p:stCondLst>
                                  <p:childTnLst>
                                    <p:set>
                                      <p:cBhvr>
                                        <p:cTn id="52" dur="1" fill="hold">
                                          <p:stCondLst>
                                            <p:cond delay="0"/>
                                          </p:stCondLst>
                                        </p:cTn>
                                        <p:tgtEl>
                                          <p:spTgt spid="47"/>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31" presetClass="entr" presetSubtype="0" fill="hold" nodeType="clickEffect">
                                  <p:stCondLst>
                                    <p:cond delay="0"/>
                                  </p:stCondLst>
                                  <p:childTnLst>
                                    <p:set>
                                      <p:cBhvr>
                                        <p:cTn id="60" dur="1" fill="hold">
                                          <p:stCondLst>
                                            <p:cond delay="0"/>
                                          </p:stCondLst>
                                        </p:cTn>
                                        <p:tgtEl>
                                          <p:spTgt spid="42"/>
                                        </p:tgtEl>
                                        <p:attrNameLst>
                                          <p:attrName>style.visibility</p:attrName>
                                        </p:attrNameLst>
                                      </p:cBhvr>
                                      <p:to>
                                        <p:strVal val="visible"/>
                                      </p:to>
                                    </p:set>
                                    <p:anim calcmode="lin" valueType="num">
                                      <p:cBhvr>
                                        <p:cTn id="61" dur="1000" fill="hold"/>
                                        <p:tgtEl>
                                          <p:spTgt spid="42"/>
                                        </p:tgtEl>
                                        <p:attrNameLst>
                                          <p:attrName>ppt_w</p:attrName>
                                        </p:attrNameLst>
                                      </p:cBhvr>
                                      <p:tavLst>
                                        <p:tav tm="0">
                                          <p:val>
                                            <p:fltVal val="0"/>
                                          </p:val>
                                        </p:tav>
                                        <p:tav tm="100000">
                                          <p:val>
                                            <p:strVal val="#ppt_w"/>
                                          </p:val>
                                        </p:tav>
                                      </p:tavLst>
                                    </p:anim>
                                    <p:anim calcmode="lin" valueType="num">
                                      <p:cBhvr>
                                        <p:cTn id="62" dur="1000" fill="hold"/>
                                        <p:tgtEl>
                                          <p:spTgt spid="42"/>
                                        </p:tgtEl>
                                        <p:attrNameLst>
                                          <p:attrName>ppt_h</p:attrName>
                                        </p:attrNameLst>
                                      </p:cBhvr>
                                      <p:tavLst>
                                        <p:tav tm="0">
                                          <p:val>
                                            <p:fltVal val="0"/>
                                          </p:val>
                                        </p:tav>
                                        <p:tav tm="100000">
                                          <p:val>
                                            <p:strVal val="#ppt_h"/>
                                          </p:val>
                                        </p:tav>
                                      </p:tavLst>
                                    </p:anim>
                                    <p:anim calcmode="lin" valueType="num">
                                      <p:cBhvr>
                                        <p:cTn id="63" dur="1000" fill="hold"/>
                                        <p:tgtEl>
                                          <p:spTgt spid="42"/>
                                        </p:tgtEl>
                                        <p:attrNameLst>
                                          <p:attrName>style.rotation</p:attrName>
                                        </p:attrNameLst>
                                      </p:cBhvr>
                                      <p:tavLst>
                                        <p:tav tm="0">
                                          <p:val>
                                            <p:fltVal val="90"/>
                                          </p:val>
                                        </p:tav>
                                        <p:tav tm="100000">
                                          <p:val>
                                            <p:fltVal val="0"/>
                                          </p:val>
                                        </p:tav>
                                      </p:tavLst>
                                    </p:anim>
                                    <p:animEffect transition="in" filter="fade">
                                      <p:cBhvr>
                                        <p:cTn id="64" dur="1000"/>
                                        <p:tgtEl>
                                          <p:spTgt spid="42"/>
                                        </p:tgtEl>
                                      </p:cBhvr>
                                    </p:animEffect>
                                  </p:childTnLst>
                                </p:cTn>
                              </p:par>
                              <p:par>
                                <p:cTn id="65" presetID="1" presetClass="exit" presetSubtype="0" fill="hold" grpId="1" nodeType="withEffect">
                                  <p:stCondLst>
                                    <p:cond delay="0"/>
                                  </p:stCondLst>
                                  <p:childTnLst>
                                    <p:set>
                                      <p:cBhvr>
                                        <p:cTn id="66" dur="1" fill="hold">
                                          <p:stCondLst>
                                            <p:cond delay="0"/>
                                          </p:stCondLst>
                                        </p:cTn>
                                        <p:tgtEl>
                                          <p:spTgt spid="48"/>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1000" fill="hold"/>
                                        <p:tgtEl>
                                          <p:spTgt spid="44"/>
                                        </p:tgtEl>
                                        <p:attrNameLst>
                                          <p:attrName>ppt_w</p:attrName>
                                        </p:attrNameLst>
                                      </p:cBhvr>
                                      <p:tavLst>
                                        <p:tav tm="0">
                                          <p:val>
                                            <p:fltVal val="0"/>
                                          </p:val>
                                        </p:tav>
                                        <p:tav tm="100000">
                                          <p:val>
                                            <p:strVal val="#ppt_w"/>
                                          </p:val>
                                        </p:tav>
                                      </p:tavLst>
                                    </p:anim>
                                    <p:anim calcmode="lin" valueType="num">
                                      <p:cBhvr>
                                        <p:cTn id="76" dur="1000" fill="hold"/>
                                        <p:tgtEl>
                                          <p:spTgt spid="44"/>
                                        </p:tgtEl>
                                        <p:attrNameLst>
                                          <p:attrName>ppt_h</p:attrName>
                                        </p:attrNameLst>
                                      </p:cBhvr>
                                      <p:tavLst>
                                        <p:tav tm="0">
                                          <p:val>
                                            <p:fltVal val="0"/>
                                          </p:val>
                                        </p:tav>
                                        <p:tav tm="100000">
                                          <p:val>
                                            <p:strVal val="#ppt_h"/>
                                          </p:val>
                                        </p:tav>
                                      </p:tavLst>
                                    </p:anim>
                                    <p:anim calcmode="lin" valueType="num">
                                      <p:cBhvr>
                                        <p:cTn id="77" dur="1000" fill="hold"/>
                                        <p:tgtEl>
                                          <p:spTgt spid="44"/>
                                        </p:tgtEl>
                                        <p:attrNameLst>
                                          <p:attrName>style.rotation</p:attrName>
                                        </p:attrNameLst>
                                      </p:cBhvr>
                                      <p:tavLst>
                                        <p:tav tm="0">
                                          <p:val>
                                            <p:fltVal val="90"/>
                                          </p:val>
                                        </p:tav>
                                        <p:tav tm="100000">
                                          <p:val>
                                            <p:fltVal val="0"/>
                                          </p:val>
                                        </p:tav>
                                      </p:tavLst>
                                    </p:anim>
                                    <p:animEffect transition="in" filter="fade">
                                      <p:cBhvr>
                                        <p:cTn id="78" dur="1000"/>
                                        <p:tgtEl>
                                          <p:spTgt spid="44"/>
                                        </p:tgtEl>
                                      </p:cBhvr>
                                    </p:animEffect>
                                  </p:childTnLst>
                                </p:cTn>
                              </p:par>
                              <p:par>
                                <p:cTn id="79" presetID="1" presetClass="exit" presetSubtype="0" fill="hold" grpId="1" nodeType="withEffect">
                                  <p:stCondLst>
                                    <p:cond delay="0"/>
                                  </p:stCondLst>
                                  <p:childTnLst>
                                    <p:set>
                                      <p:cBhvr>
                                        <p:cTn id="80" dur="1" fill="hold">
                                          <p:stCondLst>
                                            <p:cond delay="0"/>
                                          </p:stCondLst>
                                        </p:cTn>
                                        <p:tgtEl>
                                          <p:spTgt spid="49"/>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5" grpId="1"/>
      <p:bldP spid="46" grpId="0"/>
      <p:bldP spid="46" grpId="1"/>
      <p:bldP spid="47" grpId="0"/>
      <p:bldP spid="47" grpId="1"/>
      <p:bldP spid="48" grpId="0"/>
      <p:bldP spid="48" grpId="1"/>
      <p:bldP spid="49" grpId="0"/>
      <p:bldP spid="49" grpId="1"/>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CC4A231-EBE1-43E3-A79C-842314B65C4D}"/>
              </a:ext>
            </a:extLst>
          </p:cNvPr>
          <p:cNvSpPr>
            <a:spLocks noGrp="1"/>
          </p:cNvSpPr>
          <p:nvPr>
            <p:ph type="dt" sz="half" idx="10"/>
          </p:nvPr>
        </p:nvSpPr>
        <p:spPr>
          <a:xfrm>
            <a:off x="838200" y="6356350"/>
            <a:ext cx="2743200" cy="365125"/>
          </a:xfrm>
        </p:spPr>
        <p:txBody>
          <a:bodyPr/>
          <a:lstStyle/>
          <a:p>
            <a:r>
              <a:rPr lang="en-US" dirty="0"/>
              <a:t>17 Jan 2023</a:t>
            </a:r>
          </a:p>
        </p:txBody>
      </p:sp>
      <p:pic>
        <p:nvPicPr>
          <p:cNvPr id="24" name="Picture 23">
            <a:extLst>
              <a:ext uri="{FF2B5EF4-FFF2-40B4-BE49-F238E27FC236}">
                <a16:creationId xmlns:a16="http://schemas.microsoft.com/office/drawing/2014/main" id="{4671484F-CE9A-1838-42D5-7F7127659462}"/>
              </a:ext>
            </a:extLst>
          </p:cNvPr>
          <p:cNvPicPr>
            <a:picLocks noChangeAspect="1"/>
          </p:cNvPicPr>
          <p:nvPr/>
        </p:nvPicPr>
        <p:blipFill>
          <a:blip r:embed="rId3"/>
          <a:srcRect/>
          <a:stretch/>
        </p:blipFill>
        <p:spPr>
          <a:xfrm>
            <a:off x="3805248" y="956067"/>
            <a:ext cx="7497221" cy="4945865"/>
          </a:xfrm>
          <a:prstGeom prst="rect">
            <a:avLst/>
          </a:prstGeom>
          <a:ln w="28575">
            <a:solidFill>
              <a:schemeClr val="accent1"/>
            </a:solidFill>
          </a:ln>
        </p:spPr>
      </p:pic>
      <p:sp>
        <p:nvSpPr>
          <p:cNvPr id="25" name="Title 69">
            <a:extLst>
              <a:ext uri="{FF2B5EF4-FFF2-40B4-BE49-F238E27FC236}">
                <a16:creationId xmlns:a16="http://schemas.microsoft.com/office/drawing/2014/main" id="{93EDC15F-67A9-69E7-514E-4C0A01EEA388}"/>
              </a:ext>
            </a:extLst>
          </p:cNvPr>
          <p:cNvSpPr txBox="1">
            <a:spLocks/>
          </p:cNvSpPr>
          <p:nvPr/>
        </p:nvSpPr>
        <p:spPr>
          <a:xfrm>
            <a:off x="1147361" y="1028543"/>
            <a:ext cx="2434039" cy="2400456"/>
          </a:xfrm>
          <a:prstGeom prst="rect">
            <a:avLst/>
          </a:prstGeom>
        </p:spPr>
        <p:txBody>
          <a:bodyPr anchor="ctr"/>
          <a:lstStyle>
            <a:lvl1pPr algn="l" defTabSz="914400" rtl="0" eaLnBrk="1" latinLnBrk="0" hangingPunct="1">
              <a:lnSpc>
                <a:spcPct val="125000"/>
              </a:lnSpc>
              <a:spcBef>
                <a:spcPct val="0"/>
              </a:spcBef>
              <a:buNone/>
              <a:defRPr lang="en-US" sz="2400" kern="1200" spc="100" baseline="0">
                <a:solidFill>
                  <a:schemeClr val="accent1"/>
                </a:solidFill>
                <a:latin typeface="+mj-lt"/>
                <a:ea typeface="+mn-ea"/>
                <a:cs typeface="+mn-cs"/>
              </a:defRPr>
            </a:lvl1pPr>
          </a:lstStyle>
          <a:p>
            <a:r>
              <a:rPr lang="en-US" dirty="0"/>
              <a:t>Most popular global messenger apps</a:t>
            </a:r>
          </a:p>
        </p:txBody>
      </p:sp>
    </p:spTree>
    <p:extLst>
      <p:ext uri="{BB962C8B-B14F-4D97-AF65-F5344CB8AC3E}">
        <p14:creationId xmlns:p14="http://schemas.microsoft.com/office/powerpoint/2010/main" val="3322528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heel(1)">
                                      <p:cBhvr>
                                        <p:cTn id="7" dur="2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picture containing text, clipart&#10;&#10;Description automatically generated">
            <a:extLst>
              <a:ext uri="{FF2B5EF4-FFF2-40B4-BE49-F238E27FC236}">
                <a16:creationId xmlns:a16="http://schemas.microsoft.com/office/drawing/2014/main" id="{CB354A46-BEC2-C910-E954-FA5EE86F46FA}"/>
              </a:ext>
            </a:extLst>
          </p:cNvPr>
          <p:cNvPicPr>
            <a:picLocks noGrp="1" noChangeAspect="1"/>
          </p:cNvPicPr>
          <p:nvPr>
            <p:ph type="pic" sz="quarter" idx="13"/>
          </p:nvPr>
        </p:nvPicPr>
        <p:blipFill rotWithShape="1">
          <a:blip r:embed="rId3"/>
          <a:srcRect l="12532" r="13403" b="-1"/>
          <a:stretch/>
        </p:blipFill>
        <p:spPr>
          <a:xfrm>
            <a:off x="4582510" y="10"/>
            <a:ext cx="7609489" cy="6857990"/>
          </a:xfrm>
          <a:noFill/>
        </p:spPr>
      </p:pic>
      <p:sp>
        <p:nvSpPr>
          <p:cNvPr id="3" name="Date Placeholder 2">
            <a:extLst>
              <a:ext uri="{FF2B5EF4-FFF2-40B4-BE49-F238E27FC236}">
                <a16:creationId xmlns:a16="http://schemas.microsoft.com/office/drawing/2014/main" id="{2222E39F-4037-1449-7F9A-2027A616E5EE}"/>
              </a:ext>
            </a:extLst>
          </p:cNvPr>
          <p:cNvSpPr>
            <a:spLocks noGrp="1"/>
          </p:cNvSpPr>
          <p:nvPr>
            <p:ph type="dt" sz="half" idx="10"/>
          </p:nvPr>
        </p:nvSpPr>
        <p:spPr>
          <a:xfrm>
            <a:off x="838200" y="6356350"/>
            <a:ext cx="2743200" cy="365125"/>
          </a:xfrm>
        </p:spPr>
        <p:txBody>
          <a:bodyPr anchor="ctr">
            <a:normAutofit/>
          </a:bodyPr>
          <a:lstStyle/>
          <a:p>
            <a:pPr>
              <a:spcAft>
                <a:spcPts val="600"/>
              </a:spcAft>
            </a:pPr>
            <a:r>
              <a:rPr lang="en-US"/>
              <a:t>17 Jan 2023</a:t>
            </a:r>
          </a:p>
        </p:txBody>
      </p:sp>
      <p:sp>
        <p:nvSpPr>
          <p:cNvPr id="16" name="Content Placeholder 3">
            <a:extLst>
              <a:ext uri="{FF2B5EF4-FFF2-40B4-BE49-F238E27FC236}">
                <a16:creationId xmlns:a16="http://schemas.microsoft.com/office/drawing/2014/main" id="{EC47261F-BDE3-E553-2EB2-0D204AC93925}"/>
              </a:ext>
            </a:extLst>
          </p:cNvPr>
          <p:cNvSpPr>
            <a:spLocks noGrp="1"/>
          </p:cNvSpPr>
          <p:nvPr>
            <p:ph sz="quarter" idx="15"/>
          </p:nvPr>
        </p:nvSpPr>
        <p:spPr>
          <a:xfrm>
            <a:off x="1017111" y="2906895"/>
            <a:ext cx="4606159" cy="3265305"/>
          </a:xfrm>
        </p:spPr>
        <p:txBody>
          <a:bodyPr/>
          <a:lstStyle/>
          <a:p>
            <a:r>
              <a:rPr lang="en-US" dirty="0"/>
              <a:t>E2EE is the default</a:t>
            </a:r>
          </a:p>
          <a:p>
            <a:r>
              <a:rPr lang="en-US" dirty="0"/>
              <a:t>Self destruct after xxx time</a:t>
            </a:r>
          </a:p>
          <a:p>
            <a:r>
              <a:rPr lang="en-US" dirty="0"/>
              <a:t>Open source</a:t>
            </a:r>
          </a:p>
          <a:p>
            <a:r>
              <a:rPr lang="en-US" dirty="0"/>
              <a:t>Multiple Platforms</a:t>
            </a:r>
          </a:p>
          <a:p>
            <a:r>
              <a:rPr lang="en-US" dirty="0"/>
              <a:t>Password if you want</a:t>
            </a:r>
          </a:p>
          <a:p>
            <a:r>
              <a:rPr lang="en-US" dirty="0"/>
              <a:t>Doesn’t store user data</a:t>
            </a:r>
          </a:p>
          <a:p>
            <a:r>
              <a:rPr lang="en-US" dirty="0"/>
              <a:t>Gold standard of messaging apps</a:t>
            </a:r>
          </a:p>
        </p:txBody>
      </p:sp>
      <p:sp>
        <p:nvSpPr>
          <p:cNvPr id="18" name="Title 4">
            <a:extLst>
              <a:ext uri="{FF2B5EF4-FFF2-40B4-BE49-F238E27FC236}">
                <a16:creationId xmlns:a16="http://schemas.microsoft.com/office/drawing/2014/main" id="{48FE9DE6-11C8-1E7A-C526-AC0E1A6B7742}"/>
              </a:ext>
            </a:extLst>
          </p:cNvPr>
          <p:cNvSpPr>
            <a:spLocks noGrp="1"/>
          </p:cNvSpPr>
          <p:nvPr>
            <p:ph type="title"/>
          </p:nvPr>
        </p:nvSpPr>
        <p:spPr>
          <a:xfrm>
            <a:off x="1016002" y="2225678"/>
            <a:ext cx="4607268" cy="469476"/>
          </a:xfrm>
        </p:spPr>
        <p:txBody>
          <a:bodyPr/>
          <a:lstStyle/>
          <a:p>
            <a:r>
              <a:rPr lang="en-US" dirty="0"/>
              <a:t>Signal</a:t>
            </a:r>
          </a:p>
        </p:txBody>
      </p:sp>
    </p:spTree>
    <p:extLst>
      <p:ext uri="{BB962C8B-B14F-4D97-AF65-F5344CB8AC3E}">
        <p14:creationId xmlns:p14="http://schemas.microsoft.com/office/powerpoint/2010/main" val="2520044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4671484F-CE9A-1838-42D5-7F7127659462}"/>
              </a:ext>
            </a:extLst>
          </p:cNvPr>
          <p:cNvPicPr>
            <a:picLocks noChangeAspect="1"/>
          </p:cNvPicPr>
          <p:nvPr/>
        </p:nvPicPr>
        <p:blipFill rotWithShape="1">
          <a:blip r:embed="rId3"/>
          <a:srcRect/>
          <a:stretch/>
        </p:blipFill>
        <p:spPr>
          <a:xfrm>
            <a:off x="20" y="10"/>
            <a:ext cx="12191980" cy="6857990"/>
          </a:xfrm>
          <a:prstGeom prst="rect">
            <a:avLst/>
          </a:prstGeom>
          <a:noFill/>
          <a:ln w="28575">
            <a:solidFill>
              <a:schemeClr val="accent1"/>
            </a:solidFill>
          </a:ln>
        </p:spPr>
      </p:pic>
      <p:sp>
        <p:nvSpPr>
          <p:cNvPr id="2" name="Date Placeholder 1">
            <a:extLst>
              <a:ext uri="{FF2B5EF4-FFF2-40B4-BE49-F238E27FC236}">
                <a16:creationId xmlns:a16="http://schemas.microsoft.com/office/drawing/2014/main" id="{5CC4A231-EBE1-43E3-A79C-842314B65C4D}"/>
              </a:ext>
            </a:extLst>
          </p:cNvPr>
          <p:cNvSpPr>
            <a:spLocks noGrp="1"/>
          </p:cNvSpPr>
          <p:nvPr>
            <p:ph type="dt" sz="half" idx="10"/>
          </p:nvPr>
        </p:nvSpPr>
        <p:spPr>
          <a:xfrm>
            <a:off x="838200" y="6356350"/>
            <a:ext cx="2743200" cy="365125"/>
          </a:xfrm>
        </p:spPr>
        <p:txBody>
          <a:bodyPr vert="horz" lIns="91440" tIns="45720" rIns="91440" bIns="45720" rtlCol="0" anchor="ctr">
            <a:normAutofit/>
          </a:bodyPr>
          <a:lstStyle/>
          <a:p>
            <a:pPr>
              <a:spcAft>
                <a:spcPts val="600"/>
              </a:spcAft>
            </a:pPr>
            <a:r>
              <a:rPr lang="en-US" b="0" kern="1200" cap="all" spc="150" baseline="0" dirty="0">
                <a:latin typeface="Univers Light" panose="020B0403020202020204" pitchFamily="34" charset="0"/>
                <a:ea typeface="+mn-ea"/>
                <a:cs typeface="+mn-cs"/>
              </a:rPr>
              <a:t>17 Jan 2023</a:t>
            </a:r>
          </a:p>
        </p:txBody>
      </p:sp>
      <p:sp>
        <p:nvSpPr>
          <p:cNvPr id="30" name="Title 4">
            <a:extLst>
              <a:ext uri="{FF2B5EF4-FFF2-40B4-BE49-F238E27FC236}">
                <a16:creationId xmlns:a16="http://schemas.microsoft.com/office/drawing/2014/main" id="{023C45E5-7B1D-D059-38E5-A7EDC82E748B}"/>
              </a:ext>
            </a:extLst>
          </p:cNvPr>
          <p:cNvSpPr>
            <a:spLocks noGrp="1"/>
          </p:cNvSpPr>
          <p:nvPr>
            <p:ph type="title"/>
          </p:nvPr>
        </p:nvSpPr>
        <p:spPr>
          <a:xfrm rot="20913477">
            <a:off x="8930658" y="1283347"/>
            <a:ext cx="3193926" cy="999451"/>
          </a:xfrm>
        </p:spPr>
        <p:txBody>
          <a:bodyPr/>
          <a:lstStyle/>
          <a:p>
            <a:r>
              <a:rPr lang="en-US" sz="3200" dirty="0">
                <a:solidFill>
                  <a:schemeClr val="bg1"/>
                </a:solidFill>
              </a:rPr>
              <a:t>Txt me</a:t>
            </a:r>
          </a:p>
        </p:txBody>
      </p:sp>
    </p:spTree>
    <p:extLst>
      <p:ext uri="{BB962C8B-B14F-4D97-AF65-F5344CB8AC3E}">
        <p14:creationId xmlns:p14="http://schemas.microsoft.com/office/powerpoint/2010/main" val="2270372259"/>
      </p:ext>
    </p:extLst>
  </p:cSld>
  <p:clrMapOvr>
    <a:masterClrMapping/>
  </p:clrMapOvr>
</p:sld>
</file>

<file path=ppt/theme/theme1.xml><?xml version="1.0" encoding="utf-8"?>
<a:theme xmlns:a="http://schemas.openxmlformats.org/drawingml/2006/main" name="Office Theme">
  <a:themeElements>
    <a:clrScheme name="Custom 23">
      <a:dk1>
        <a:sysClr val="windowText" lastClr="000000"/>
      </a:dk1>
      <a:lt1>
        <a:sysClr val="window" lastClr="FFFFFF"/>
      </a:lt1>
      <a:dk2>
        <a:srgbClr val="44546A"/>
      </a:dk2>
      <a:lt2>
        <a:srgbClr val="E7E6E6"/>
      </a:lt2>
      <a:accent1>
        <a:srgbClr val="58696B"/>
      </a:accent1>
      <a:accent2>
        <a:srgbClr val="95B8BF"/>
      </a:accent2>
      <a:accent3>
        <a:srgbClr val="BFD4D9"/>
      </a:accent3>
      <a:accent4>
        <a:srgbClr val="5B4839"/>
      </a:accent4>
      <a:accent5>
        <a:srgbClr val="C3A398"/>
      </a:accent5>
      <a:accent6>
        <a:srgbClr val="CA553E"/>
      </a:accent6>
      <a:hlink>
        <a:srgbClr val="0563C1"/>
      </a:hlink>
      <a:folHlink>
        <a:srgbClr val="954F72"/>
      </a:folHlink>
    </a:clrScheme>
    <a:fontScheme name="Custom 30">
      <a:majorFont>
        <a:latin typeface="Tisa Offc Serif Pro"/>
        <a:ea typeface=""/>
        <a:cs typeface=""/>
      </a:majorFont>
      <a:minorFont>
        <a:latin typeface="Univer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5">
              <a:lumMod val="20000"/>
              <a:lumOff val="80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Modern Conference PPT_TM78544816_Win32_JC_v2.potx" id="{35CB27CA-E61E-4531-88B2-D5572B8A3A01}" vid="{854ED03E-8373-4C81-B2CB-0118884FF5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1" ma:contentTypeDescription="Create a new document." ma:contentTypeScope="" ma:versionID="64dfb1555687e0874b4304b796b5b0c7">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6e4c555b5e194d05b7203de9c4567b3"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9B3369-3F0F-499C-9EE7-8EC46B6E8A79}">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1DE3569-F02A-48B1-8F6E-F11E8BF8707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AC34B31-7353-4357-814E-0E5916A110F2}">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{A1AFD14E-75D1-4B47-9681-7DCAF0C02F15}tf78544816_win32</Template>
  <TotalTime>3680</TotalTime>
  <Words>1793</Words>
  <Application>Microsoft Office PowerPoint</Application>
  <PresentationFormat>Widescreen</PresentationFormat>
  <Paragraphs>214</Paragraphs>
  <Slides>20</Slides>
  <Notes>20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inherit</vt:lpstr>
      <vt:lpstr>Open Sans</vt:lpstr>
      <vt:lpstr>Tisa Offc Serif Pro</vt:lpstr>
      <vt:lpstr>Univers Light</vt:lpstr>
      <vt:lpstr>Univers LT Std 45 Light</vt:lpstr>
      <vt:lpstr>Office Theme</vt:lpstr>
      <vt:lpstr>Send me a txt,  send me an email.</vt:lpstr>
      <vt:lpstr>What is the difference</vt:lpstr>
      <vt:lpstr>What is the difference</vt:lpstr>
      <vt:lpstr>The Formats</vt:lpstr>
      <vt:lpstr>HTLM</vt:lpstr>
      <vt:lpstr>Plain Text</vt:lpstr>
      <vt:lpstr>Rich Text Format</vt:lpstr>
      <vt:lpstr>PowerPoint Presentation</vt:lpstr>
      <vt:lpstr>Click to download pictures</vt:lpstr>
      <vt:lpstr>Emails sent &amp; received per year 2017 - 2025</vt:lpstr>
      <vt:lpstr>How secure is my email?</vt:lpstr>
      <vt:lpstr>Encrypting e-mail</vt:lpstr>
      <vt:lpstr>Transport Layer Security</vt:lpstr>
      <vt:lpstr>End-to-end Encryption</vt:lpstr>
      <vt:lpstr>Advanced Mail settings</vt:lpstr>
      <vt:lpstr>Is there a better way to send secure communications?</vt:lpstr>
      <vt:lpstr>Most Popular Messenger Apps</vt:lpstr>
      <vt:lpstr>PowerPoint Presentation</vt:lpstr>
      <vt:lpstr>Signal</vt:lpstr>
      <vt:lpstr>Txt 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Send me a txt,  send me an email.</dc:title>
  <dc:creator>Geoff Lane</dc:creator>
  <cp:lastModifiedBy>Geoff Lane</cp:lastModifiedBy>
  <cp:revision>24</cp:revision>
  <dcterms:created xsi:type="dcterms:W3CDTF">2022-12-26T12:02:53Z</dcterms:created>
  <dcterms:modified xsi:type="dcterms:W3CDTF">2023-01-13T14:28:56Z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