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2"/>
  </p:notesMasterIdLst>
  <p:handoutMasterIdLst>
    <p:handoutMasterId r:id="rId33"/>
  </p:handoutMasterIdLst>
  <p:sldIdLst>
    <p:sldId id="257" r:id="rId5"/>
    <p:sldId id="405" r:id="rId6"/>
    <p:sldId id="384" r:id="rId7"/>
    <p:sldId id="392" r:id="rId8"/>
    <p:sldId id="394" r:id="rId9"/>
    <p:sldId id="393" r:id="rId10"/>
    <p:sldId id="403" r:id="rId11"/>
    <p:sldId id="395" r:id="rId12"/>
    <p:sldId id="279" r:id="rId13"/>
    <p:sldId id="404" r:id="rId14"/>
    <p:sldId id="321" r:id="rId15"/>
    <p:sldId id="398" r:id="rId16"/>
    <p:sldId id="399" r:id="rId17"/>
    <p:sldId id="400" r:id="rId18"/>
    <p:sldId id="401" r:id="rId19"/>
    <p:sldId id="270" r:id="rId20"/>
    <p:sldId id="317" r:id="rId21"/>
    <p:sldId id="389" r:id="rId22"/>
    <p:sldId id="391" r:id="rId23"/>
    <p:sldId id="277" r:id="rId24"/>
    <p:sldId id="278" r:id="rId25"/>
    <p:sldId id="396" r:id="rId26"/>
    <p:sldId id="268" r:id="rId27"/>
    <p:sldId id="272" r:id="rId28"/>
    <p:sldId id="402" r:id="rId29"/>
    <p:sldId id="281" r:id="rId30"/>
    <p:sldId id="397" r:id="rId31"/>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16CB07-D41A-4CDF-90F6-851D88596128}" v="6" dt="2023-03-20T16:14:36.4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0519" autoAdjust="0"/>
  </p:normalViewPr>
  <p:slideViewPr>
    <p:cSldViewPr snapToGrid="0">
      <p:cViewPr varScale="1">
        <p:scale>
          <a:sx n="89" d="100"/>
          <a:sy n="89" d="100"/>
        </p:scale>
        <p:origin x="2682" y="84"/>
      </p:cViewPr>
      <p:guideLst>
        <p:guide pos="3840"/>
        <p:guide orient="horz" pos="2160"/>
      </p:guideLst>
    </p:cSldViewPr>
  </p:slideViewPr>
  <p:outlineViewPr>
    <p:cViewPr>
      <p:scale>
        <a:sx n="33" d="100"/>
        <a:sy n="33" d="100"/>
      </p:scale>
      <p:origin x="0" y="-42"/>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8" d="100"/>
          <a:sy n="78" d="100"/>
        </p:scale>
        <p:origin x="212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CD16CB07-D41A-4CDF-90F6-851D88596128}"/>
    <pc:docChg chg="custSel addSld modSld sldOrd">
      <pc:chgData name="Geoff Lane" userId="bf8a82a07e3cb3a3" providerId="LiveId" clId="{CD16CB07-D41A-4CDF-90F6-851D88596128}" dt="2023-03-20T16:16:22.750" v="96" actId="6549"/>
      <pc:docMkLst>
        <pc:docMk/>
      </pc:docMkLst>
      <pc:sldChg chg="modNotesTx">
        <pc:chgData name="Geoff Lane" userId="bf8a82a07e3cb3a3" providerId="LiveId" clId="{CD16CB07-D41A-4CDF-90F6-851D88596128}" dt="2023-03-20T16:16:22.750" v="96" actId="6549"/>
        <pc:sldMkLst>
          <pc:docMk/>
          <pc:sldMk cId="395518310" sldId="279"/>
        </pc:sldMkLst>
      </pc:sldChg>
      <pc:sldChg chg="ord modNotesTx">
        <pc:chgData name="Geoff Lane" userId="bf8a82a07e3cb3a3" providerId="LiveId" clId="{CD16CB07-D41A-4CDF-90F6-851D88596128}" dt="2023-03-20T15:54:12.146" v="6"/>
        <pc:sldMkLst>
          <pc:docMk/>
          <pc:sldMk cId="3849503669" sldId="392"/>
        </pc:sldMkLst>
      </pc:sldChg>
      <pc:sldChg chg="addSp modSp add mod modNotesTx">
        <pc:chgData name="Geoff Lane" userId="bf8a82a07e3cb3a3" providerId="LiveId" clId="{CD16CB07-D41A-4CDF-90F6-851D88596128}" dt="2023-03-20T16:16:10.530" v="95" actId="6549"/>
        <pc:sldMkLst>
          <pc:docMk/>
          <pc:sldMk cId="4238173881" sldId="404"/>
        </pc:sldMkLst>
        <pc:spChg chg="mod">
          <ac:chgData name="Geoff Lane" userId="bf8a82a07e3cb3a3" providerId="LiveId" clId="{CD16CB07-D41A-4CDF-90F6-851D88596128}" dt="2023-03-20T16:09:33.407" v="68" actId="20577"/>
          <ac:spMkLst>
            <pc:docMk/>
            <pc:sldMk cId="4238173881" sldId="404"/>
            <ac:spMk id="15" creationId="{4139825C-53C7-44F4-A064-9795CECD081B}"/>
          </ac:spMkLst>
        </pc:spChg>
        <pc:picChg chg="add mod">
          <ac:chgData name="Geoff Lane" userId="bf8a82a07e3cb3a3" providerId="LiveId" clId="{CD16CB07-D41A-4CDF-90F6-851D88596128}" dt="2023-03-20T16:15:24.565" v="93" actId="408"/>
          <ac:picMkLst>
            <pc:docMk/>
            <pc:sldMk cId="4238173881" sldId="404"/>
            <ac:picMk id="3" creationId="{CFA7CBFA-3634-A309-3B7C-E46FD948DF38}"/>
          </ac:picMkLst>
        </pc:picChg>
        <pc:picChg chg="add mod">
          <ac:chgData name="Geoff Lane" userId="bf8a82a07e3cb3a3" providerId="LiveId" clId="{CD16CB07-D41A-4CDF-90F6-851D88596128}" dt="2023-03-20T16:15:24.565" v="93" actId="408"/>
          <ac:picMkLst>
            <pc:docMk/>
            <pc:sldMk cId="4238173881" sldId="404"/>
            <ac:picMk id="5" creationId="{2F5742FB-8CB9-F069-7C20-94B79E27B2B7}"/>
          </ac:picMkLst>
        </pc:picChg>
        <pc:picChg chg="add mod">
          <ac:chgData name="Geoff Lane" userId="bf8a82a07e3cb3a3" providerId="LiveId" clId="{CD16CB07-D41A-4CDF-90F6-851D88596128}" dt="2023-03-20T16:15:24.565" v="93" actId="408"/>
          <ac:picMkLst>
            <pc:docMk/>
            <pc:sldMk cId="4238173881" sldId="404"/>
            <ac:picMk id="7" creationId="{CA0CFFE7-9530-9CC4-5771-CDD85DB39826}"/>
          </ac:picMkLst>
        </pc:picChg>
        <pc:picChg chg="add mod">
          <ac:chgData name="Geoff Lane" userId="bf8a82a07e3cb3a3" providerId="LiveId" clId="{CD16CB07-D41A-4CDF-90F6-851D88596128}" dt="2023-03-20T16:14:47.257" v="88" actId="1076"/>
          <ac:picMkLst>
            <pc:docMk/>
            <pc:sldMk cId="4238173881" sldId="404"/>
            <ac:picMk id="9" creationId="{3332855F-38B8-13B5-0C48-149B86C30585}"/>
          </ac:picMkLst>
        </pc:picChg>
        <pc:picChg chg="add mod">
          <ac:chgData name="Geoff Lane" userId="bf8a82a07e3cb3a3" providerId="LiveId" clId="{CD16CB07-D41A-4CDF-90F6-851D88596128}" dt="2023-03-20T16:15:09.953" v="92" actId="1076"/>
          <ac:picMkLst>
            <pc:docMk/>
            <pc:sldMk cId="4238173881" sldId="404"/>
            <ac:picMk id="11" creationId="{D7602B52-E443-265C-8698-FB08604DD21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ECE-42EF-9EA5-4148A3E70204}"/>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ECE-42EF-9EA5-4148A3E70204}"/>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ECE-42EF-9EA5-4148A3E70204}"/>
            </c:ext>
          </c:extLst>
        </c:ser>
        <c:dLbls>
          <c:showLegendKey val="0"/>
          <c:showVal val="0"/>
          <c:showCatName val="0"/>
          <c:showSerName val="0"/>
          <c:showPercent val="0"/>
          <c:showBubbleSize val="0"/>
        </c:dLbls>
        <c:gapWidth val="219"/>
        <c:overlap val="-27"/>
        <c:axId val="1287539680"/>
        <c:axId val="1287528448"/>
      </c:barChart>
      <c:catAx>
        <c:axId val="128753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7528448"/>
        <c:crosses val="autoZero"/>
        <c:auto val="1"/>
        <c:lblAlgn val="ctr"/>
        <c:lblOffset val="100"/>
        <c:noMultiLvlLbl val="0"/>
      </c:catAx>
      <c:valAx>
        <c:axId val="12875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753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rtlCol="0"/>
        <a:lstStyle/>
        <a:p>
          <a:pPr rtl="0"/>
          <a:endParaRPr lang="en-GB"/>
        </a:p>
      </dgm:t>
    </dgm:pt>
    <dgm:pt modelId="{4259F840-24E7-476F-9F30-482E46395856}">
      <dgm:prSet phldrT="[Text]" custT="1"/>
      <dgm:spPr/>
      <dgm:t>
        <a:bodyPr rtlCol="0"/>
        <a:lstStyle/>
        <a:p>
          <a:pPr rtl="0"/>
          <a:r>
            <a:rPr lang="en-GB" sz="1800">
              <a:latin typeface="+mn-lt"/>
            </a:rPr>
            <a:t>Title</a:t>
          </a:r>
        </a:p>
      </dgm:t>
    </dgm:pt>
    <dgm:pt modelId="{FCE8068D-7E50-4749-A8D0-ADEDAC5637B3}" type="parTrans" cxnId="{42EE41D1-3C16-4937-BB38-B076896C09A0}">
      <dgm:prSet/>
      <dgm:spPr/>
      <dgm:t>
        <a:bodyPr rtlCol="0"/>
        <a:lstStyle/>
        <a:p>
          <a:pPr rtl="0"/>
          <a:endParaRPr lang="en-GB" sz="1800">
            <a:latin typeface="+mn-lt"/>
          </a:endParaRPr>
        </a:p>
      </dgm:t>
    </dgm:pt>
    <dgm:pt modelId="{DCC444A4-F20A-48F5-A61E-47BFFF185A57}" type="sibTrans" cxnId="{42EE41D1-3C16-4937-BB38-B076896C09A0}">
      <dgm:prSet/>
      <dgm:spPr/>
      <dgm:t>
        <a:bodyPr rtlCol="0"/>
        <a:lstStyle/>
        <a:p>
          <a:pPr rtl="0"/>
          <a:endParaRPr lang="en-GB" sz="1800">
            <a:latin typeface="+mn-lt"/>
          </a:endParaRPr>
        </a:p>
      </dgm:t>
    </dgm:pt>
    <dgm:pt modelId="{B54C8F6C-BE1E-4EAB-B7A0-48DE01FFAA36}">
      <dgm:prSet phldrT="[Text]" custT="1"/>
      <dgm:spPr/>
      <dgm:t>
        <a:bodyPr rtlCol="0"/>
        <a:lstStyle/>
        <a:p>
          <a:pPr rtl="0">
            <a:buFont typeface="Symbol" panose="05050102010706020507" pitchFamily="18" charset="2"/>
            <a:buChar char=""/>
          </a:pPr>
          <a:r>
            <a:rPr lang="en-GB" sz="1800">
              <a:latin typeface="+mn-lt"/>
            </a:rPr>
            <a:t>To start a presentation, go to the Slide Show tab, and select          From Beginning.</a:t>
          </a:r>
        </a:p>
      </dgm:t>
    </dgm:pt>
    <dgm:pt modelId="{8DE7CD45-B7C0-432E-B819-6A7D97E31315}" type="parTrans" cxnId="{770CA1CC-3DDD-451E-AE83-A71CA570260C}">
      <dgm:prSet/>
      <dgm:spPr/>
      <dgm:t>
        <a:bodyPr rtlCol="0"/>
        <a:lstStyle/>
        <a:p>
          <a:pPr rtl="0"/>
          <a:endParaRPr lang="en-GB" sz="1800">
            <a:latin typeface="+mn-lt"/>
          </a:endParaRPr>
        </a:p>
      </dgm:t>
    </dgm:pt>
    <dgm:pt modelId="{C33B8BEF-A818-4A2F-A99A-E2B29895E184}" type="sibTrans" cxnId="{770CA1CC-3DDD-451E-AE83-A71CA570260C}">
      <dgm:prSet/>
      <dgm:spPr/>
      <dgm:t>
        <a:bodyPr rtlCol="0"/>
        <a:lstStyle/>
        <a:p>
          <a:pPr rtl="0"/>
          <a:endParaRPr lang="en-GB" sz="1800">
            <a:latin typeface="+mn-lt"/>
          </a:endParaRPr>
        </a:p>
      </dgm:t>
    </dgm:pt>
    <dgm:pt modelId="{E4033A39-DCC4-4038-9562-AEDDBBB37A99}">
      <dgm:prSet phldrT="[Text]" custT="1"/>
      <dgm:spPr/>
      <dgm:t>
        <a:bodyPr rtlCol="0"/>
        <a:lstStyle/>
        <a:p>
          <a:pPr rtl="0"/>
          <a:r>
            <a:rPr lang="en-GB" sz="1800">
              <a:latin typeface="+mn-lt"/>
            </a:rPr>
            <a:t>Title</a:t>
          </a:r>
        </a:p>
      </dgm:t>
    </dgm:pt>
    <dgm:pt modelId="{048EEAE6-78BA-4B00-B7BB-9C22DBB1E8F4}" type="parTrans" cxnId="{32EF2862-2950-4DF8-BEA8-CD19460CCA31}">
      <dgm:prSet/>
      <dgm:spPr/>
      <dgm:t>
        <a:bodyPr rtlCol="0"/>
        <a:lstStyle/>
        <a:p>
          <a:pPr rtl="0"/>
          <a:endParaRPr lang="en-GB" sz="1800">
            <a:latin typeface="+mn-lt"/>
          </a:endParaRPr>
        </a:p>
      </dgm:t>
    </dgm:pt>
    <dgm:pt modelId="{80AB0E5B-0C58-465D-A545-5B21133D2849}" type="sibTrans" cxnId="{32EF2862-2950-4DF8-BEA8-CD19460CCA31}">
      <dgm:prSet/>
      <dgm:spPr/>
      <dgm:t>
        <a:bodyPr rtlCol="0"/>
        <a:lstStyle/>
        <a:p>
          <a:pPr rtl="0"/>
          <a:endParaRPr lang="en-GB" sz="1800">
            <a:latin typeface="+mn-lt"/>
          </a:endParaRPr>
        </a:p>
      </dgm:t>
    </dgm:pt>
    <dgm:pt modelId="{A4C0B4E4-70AD-4901-9E3F-7EA25DD6DAA1}">
      <dgm:prSet phldrT="[Text]" custT="1"/>
      <dgm:spPr/>
      <dgm:t>
        <a:bodyPr rtlCol="0"/>
        <a:lstStyle/>
        <a:p>
          <a:pPr rtl="0">
            <a:buFont typeface="Symbol" panose="05050102010706020507" pitchFamily="18" charset="2"/>
            <a:buChar char=""/>
          </a:pPr>
          <a:r>
            <a:rPr lang="en-GB" sz="1800" dirty="0">
              <a:latin typeface="+mn-lt"/>
            </a:rPr>
            <a:t>To display Presenter view, in Slide Show view, on the control bar at the bottom left select the three dots, and then Show Presenter View.</a:t>
          </a:r>
        </a:p>
      </dgm:t>
    </dgm:pt>
    <dgm:pt modelId="{701D9033-BAD3-4299-933F-A47AFDC2ECD0}" type="parTrans" cxnId="{5E74CB62-E52E-4CEE-8AA1-9812BFC0D67E}">
      <dgm:prSet/>
      <dgm:spPr/>
      <dgm:t>
        <a:bodyPr rtlCol="0"/>
        <a:lstStyle/>
        <a:p>
          <a:pPr rtl="0"/>
          <a:endParaRPr lang="en-GB" sz="1800">
            <a:latin typeface="+mn-lt"/>
          </a:endParaRPr>
        </a:p>
      </dgm:t>
    </dgm:pt>
    <dgm:pt modelId="{657DB10D-2517-48AA-B970-6D815DBD4123}" type="sibTrans" cxnId="{5E74CB62-E52E-4CEE-8AA1-9812BFC0D67E}">
      <dgm:prSet/>
      <dgm:spPr/>
      <dgm:t>
        <a:bodyPr rtlCol="0"/>
        <a:lstStyle/>
        <a:p>
          <a:pPr rtl="0"/>
          <a:endParaRPr lang="en-GB" sz="1800">
            <a:latin typeface="+mn-lt"/>
          </a:endParaRPr>
        </a:p>
      </dgm:t>
    </dgm:pt>
    <dgm:pt modelId="{87BF7896-20EA-4E8F-B6F4-A34EC5C9CB50}">
      <dgm:prSet phldrT="[Text]" custT="1"/>
      <dgm:spPr/>
      <dgm:t>
        <a:bodyPr rtlCol="0"/>
        <a:lstStyle/>
        <a:p>
          <a:pPr rtl="0"/>
          <a:r>
            <a:rPr lang="en-GB" sz="1800">
              <a:latin typeface="+mn-lt"/>
            </a:rPr>
            <a:t>Title</a:t>
          </a:r>
        </a:p>
      </dgm:t>
    </dgm:pt>
    <dgm:pt modelId="{05E47BA5-F724-4AEE-9B5B-401F18E028E6}" type="parTrans" cxnId="{92330C11-C197-4512-BDA4-8D8A69AF7D1C}">
      <dgm:prSet/>
      <dgm:spPr/>
      <dgm:t>
        <a:bodyPr rtlCol="0"/>
        <a:lstStyle/>
        <a:p>
          <a:pPr rtl="0"/>
          <a:endParaRPr lang="en-GB" sz="1800">
            <a:latin typeface="+mn-lt"/>
          </a:endParaRPr>
        </a:p>
      </dgm:t>
    </dgm:pt>
    <dgm:pt modelId="{D63CE73E-35DE-48C3-8753-7648BC953C0D}" type="sibTrans" cxnId="{92330C11-C197-4512-BDA4-8D8A69AF7D1C}">
      <dgm:prSet/>
      <dgm:spPr/>
      <dgm:t>
        <a:bodyPr rtlCol="0"/>
        <a:lstStyle/>
        <a:p>
          <a:pPr rtl="0"/>
          <a:endParaRPr lang="en-GB" sz="1800">
            <a:latin typeface="+mn-lt"/>
          </a:endParaRPr>
        </a:p>
      </dgm:t>
    </dgm:pt>
    <dgm:pt modelId="{43CBB0A2-9D75-4264-8A30-3E8974B40658}">
      <dgm:prSet phldrT="[Text]" custT="1"/>
      <dgm:spPr/>
      <dgm:t>
        <a:bodyPr rtlCol="0"/>
        <a:lstStyle/>
        <a:p>
          <a:pPr rtl="0">
            <a:buFont typeface="Symbol" panose="05050102010706020507" pitchFamily="18" charset="2"/>
            <a:buChar char=""/>
          </a:pPr>
          <a:r>
            <a:rPr lang="en-GB" sz="1800"/>
            <a:t>During your presentation, the speaker notes are visible on your monitor, but aren't visible to      the audience.</a:t>
          </a:r>
          <a:endParaRPr lang="en-GB" sz="1800" dirty="0">
            <a:latin typeface="+mn-lt"/>
          </a:endParaRPr>
        </a:p>
      </dgm:t>
    </dgm:pt>
    <dgm:pt modelId="{F806E590-5F8E-48A1-96AC-9E738290D2ED}" type="parTrans" cxnId="{4D2DF581-8128-4440-9E51-29109DC6ED52}">
      <dgm:prSet/>
      <dgm:spPr/>
      <dgm:t>
        <a:bodyPr rtlCol="0"/>
        <a:lstStyle/>
        <a:p>
          <a:pPr rtl="0"/>
          <a:endParaRPr lang="en-GB" sz="1800">
            <a:latin typeface="+mn-lt"/>
          </a:endParaRPr>
        </a:p>
      </dgm:t>
    </dgm:pt>
    <dgm:pt modelId="{20F77EFB-335C-4BC3-AD95-8421EDF343E6}" type="sibTrans" cxnId="{4D2DF581-8128-4440-9E51-29109DC6ED52}">
      <dgm:prSet/>
      <dgm:spPr/>
      <dgm:t>
        <a:bodyPr rtlCol="0"/>
        <a:lstStyle/>
        <a:p>
          <a:pPr rtl="0"/>
          <a:endParaRPr lang="en-GB" sz="1800">
            <a:latin typeface="+mn-lt"/>
          </a:endParaRPr>
        </a:p>
      </dgm:t>
    </dgm:pt>
    <dgm:pt modelId="{3DE6FF16-CA4D-4D34-ABEB-8BE6A40B5E52}">
      <dgm:prSet phldrT="[Text]" custT="1"/>
      <dgm:spPr/>
      <dgm:t>
        <a:bodyPr rtlCol="0"/>
        <a:lstStyle/>
        <a:p>
          <a:pPr rtl="0">
            <a:buFont typeface="Symbol" panose="05050102010706020507" pitchFamily="18" charset="2"/>
            <a:buChar char=""/>
          </a:pPr>
          <a:r>
            <a:rPr lang="en-GB" sz="1800">
              <a:latin typeface="+mn-lt"/>
            </a:rPr>
            <a:t>Title</a:t>
          </a:r>
        </a:p>
      </dgm:t>
    </dgm:pt>
    <dgm:pt modelId="{DA9CCCCB-8206-4757-82C8-F885E9D238B5}" type="parTrans" cxnId="{636DE8C5-F706-4BA5-855F-85FD2239E2BE}">
      <dgm:prSet/>
      <dgm:spPr/>
      <dgm:t>
        <a:bodyPr rtlCol="0"/>
        <a:lstStyle/>
        <a:p>
          <a:pPr rtl="0"/>
          <a:endParaRPr lang="en-GB" sz="1800"/>
        </a:p>
      </dgm:t>
    </dgm:pt>
    <dgm:pt modelId="{986162A7-6F89-4679-B40E-33A17DA21B73}" type="sibTrans" cxnId="{636DE8C5-F706-4BA5-855F-85FD2239E2BE}">
      <dgm:prSet/>
      <dgm:spPr/>
      <dgm:t>
        <a:bodyPr rtlCol="0"/>
        <a:lstStyle/>
        <a:p>
          <a:pPr rtl="0"/>
          <a:endParaRPr lang="en-GB" sz="1800"/>
        </a:p>
      </dgm:t>
    </dgm:pt>
    <dgm:pt modelId="{AC76BE15-3E8A-498B-91BD-CF772C26B6F1}">
      <dgm:prSet phldrT="[Text]" custT="1"/>
      <dgm:spPr/>
      <dgm:t>
        <a:bodyPr rtlCol="0"/>
        <a:lstStyle/>
        <a:p>
          <a:pPr rtl="0">
            <a:buFont typeface="Symbol" panose="05050102010706020507" pitchFamily="18" charset="2"/>
            <a:buChar char=""/>
          </a:pPr>
          <a:r>
            <a:rPr lang="en-GB" sz="1800">
              <a:latin typeface="+mn-lt"/>
            </a:rPr>
            <a:t>Title</a:t>
          </a:r>
        </a:p>
      </dgm:t>
    </dgm:pt>
    <dgm:pt modelId="{00CCB400-064A-4EF5-9806-9534D9AC69AD}" type="parTrans" cxnId="{140A4778-8248-44DE-B78A-23C578A77D7E}">
      <dgm:prSet/>
      <dgm:spPr/>
      <dgm:t>
        <a:bodyPr rtlCol="0"/>
        <a:lstStyle/>
        <a:p>
          <a:pPr rtl="0"/>
          <a:endParaRPr lang="en-GB" sz="1800"/>
        </a:p>
      </dgm:t>
    </dgm:pt>
    <dgm:pt modelId="{662A3D6E-7238-444F-BC0B-C7A4321261DB}" type="sibTrans" cxnId="{140A4778-8248-44DE-B78A-23C578A77D7E}">
      <dgm:prSet/>
      <dgm:spPr/>
      <dgm:t>
        <a:bodyPr rtlCol="0"/>
        <a:lstStyle/>
        <a:p>
          <a:pPr rtl="0"/>
          <a:endParaRPr lang="en-GB" sz="1800"/>
        </a:p>
      </dgm:t>
    </dgm:pt>
    <dgm:pt modelId="{73820394-2159-4075-9E6F-217263B07F8B}">
      <dgm:prSet phldrT="[Text]" custT="1"/>
      <dgm:spPr/>
      <dgm:t>
        <a:bodyPr rtlCol="0"/>
        <a:lstStyle/>
        <a:p>
          <a:pPr rtl="0">
            <a:buFont typeface="Symbol" panose="05050102010706020507" pitchFamily="18" charset="2"/>
            <a:buChar char=""/>
          </a:pPr>
          <a:r>
            <a:rPr lang="en-GB" sz="1800"/>
            <a:t>If you can’t see the Notes pane or it is completely minimised, click Notes on the task bar across the bottom of the PowerPoint window.</a:t>
          </a:r>
          <a:endParaRPr lang="en-GB" sz="1800" dirty="0">
            <a:latin typeface="+mn-lt"/>
          </a:endParaRPr>
        </a:p>
      </dgm:t>
    </dgm:pt>
    <dgm:pt modelId="{A861A835-3A0D-4B09-8870-87D7FDC7B27F}" type="parTrans" cxnId="{19CF03A0-47BE-4ABD-A62C-A27E16D6C5A3}">
      <dgm:prSet/>
      <dgm:spPr/>
      <dgm:t>
        <a:bodyPr rtlCol="0"/>
        <a:lstStyle/>
        <a:p>
          <a:pPr rtl="0"/>
          <a:endParaRPr lang="en-GB" sz="1800"/>
        </a:p>
      </dgm:t>
    </dgm:pt>
    <dgm:pt modelId="{D383A36B-470D-499F-AE13-85A6B2495524}" type="sibTrans" cxnId="{19CF03A0-47BE-4ABD-A62C-A27E16D6C5A3}">
      <dgm:prSet/>
      <dgm:spPr/>
      <dgm:t>
        <a:bodyPr rtlCol="0"/>
        <a:lstStyle/>
        <a:p>
          <a:pPr rtl="0"/>
          <a:endParaRPr lang="en-GB" sz="1800"/>
        </a:p>
      </dgm:t>
    </dgm:pt>
    <dgm:pt modelId="{C032D242-8D23-4EEC-A10A-7B0691E5A409}">
      <dgm:prSet phldrT="[Text]" custT="1"/>
      <dgm:spPr/>
      <dgm:t>
        <a:bodyPr rtlCol="0"/>
        <a:lstStyle/>
        <a:p>
          <a:pPr rtl="0">
            <a:buFont typeface="Symbol" panose="05050102010706020507" pitchFamily="18" charset="2"/>
            <a:buChar char=""/>
          </a:pPr>
          <a:r>
            <a:rPr lang="en-GB" sz="1800"/>
            <a:t>The Notes pane is a box that appears below each slide. Tap it to add notes.</a:t>
          </a:r>
          <a:endParaRPr lang="en-GB" sz="1800" dirty="0">
            <a:latin typeface="+mn-lt"/>
          </a:endParaRPr>
        </a:p>
      </dgm:t>
    </dgm:pt>
    <dgm:pt modelId="{167DA838-BF1F-42A4-81E8-806F40795A14}" type="parTrans" cxnId="{D9403C73-FB83-47D6-85AE-067D49ED63F2}">
      <dgm:prSet/>
      <dgm:spPr/>
      <dgm:t>
        <a:bodyPr rtlCol="0"/>
        <a:lstStyle/>
        <a:p>
          <a:pPr rtl="0"/>
          <a:endParaRPr lang="en-GB" sz="1800"/>
        </a:p>
      </dgm:t>
    </dgm:pt>
    <dgm:pt modelId="{7EFA60CA-572D-434D-B452-A4ACBAEB4D2C}" type="sibTrans" cxnId="{D9403C73-FB83-47D6-85AE-067D49ED63F2}">
      <dgm:prSet/>
      <dgm:spPr/>
      <dgm:t>
        <a:bodyPr rtlCol="0"/>
        <a:lstStyle/>
        <a:p>
          <a:pPr rtl="0"/>
          <a:endParaRPr lang="en-GB"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rtlCol="0" anchor="ctr" anchorCtr="1">
          <a:noAutofit/>
        </a:bodyPr>
        <a:lstStyle/>
        <a:p>
          <a:pPr marL="0" lvl="0" indent="0" algn="ctr" defTabSz="800100" rtl="0">
            <a:lnSpc>
              <a:spcPct val="90000"/>
            </a:lnSpc>
            <a:spcBef>
              <a:spcPct val="0"/>
            </a:spcBef>
            <a:spcAft>
              <a:spcPct val="35000"/>
            </a:spcAft>
            <a:buNone/>
          </a:pPr>
          <a:r>
            <a:rPr lang="en-GB" sz="1800" kern="1200">
              <a:latin typeface="+mn-lt"/>
            </a:rPr>
            <a:t>Title</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rtlCol="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latin typeface="+mn-lt"/>
            </a:rPr>
            <a:t>To start a presentation, go to the Slide Show tab, and select          From Beginning.</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rtlCol="0" anchor="ctr" anchorCtr="1">
          <a:noAutofit/>
        </a:bodyPr>
        <a:lstStyle/>
        <a:p>
          <a:pPr marL="0" lvl="0" indent="0" algn="ctr" defTabSz="800100" rtl="0">
            <a:lnSpc>
              <a:spcPct val="90000"/>
            </a:lnSpc>
            <a:spcBef>
              <a:spcPct val="0"/>
            </a:spcBef>
            <a:spcAft>
              <a:spcPct val="35000"/>
            </a:spcAft>
            <a:buNone/>
          </a:pPr>
          <a:r>
            <a:rPr lang="en-GB" sz="1800" kern="1200">
              <a:latin typeface="+mn-lt"/>
            </a:rPr>
            <a:t>Title</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rtlCol="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dirty="0">
              <a:latin typeface="+mn-lt"/>
            </a:rPr>
            <a:t>To display Presenter view, in Slide Show view, on the control bar at the bottom left select the three dots, and then Show Presenter View.</a:t>
          </a: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rtlCol="0" anchor="ctr" anchorCtr="1">
          <a:noAutofit/>
        </a:bodyPr>
        <a:lstStyle/>
        <a:p>
          <a:pPr marL="0" lvl="0" indent="0" algn="ctr" defTabSz="800100" rtl="0">
            <a:lnSpc>
              <a:spcPct val="90000"/>
            </a:lnSpc>
            <a:spcBef>
              <a:spcPct val="0"/>
            </a:spcBef>
            <a:spcAft>
              <a:spcPct val="35000"/>
            </a:spcAft>
            <a:buNone/>
          </a:pPr>
          <a:r>
            <a:rPr lang="en-GB" sz="1800" kern="1200">
              <a:latin typeface="+mn-lt"/>
            </a:rPr>
            <a:t>Title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rtlCol="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t>During your presentation, the speaker notes are visible on your monitor, but aren't visible to      the audience.</a:t>
          </a:r>
          <a:endParaRPr lang="en-GB"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rtlCol="0" anchor="ctr"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latin typeface="+mn-lt"/>
            </a:rPr>
            <a:t>Title</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rtlCol="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t>The Notes pane is a box that appears below each slide. Tap it to add notes.</a:t>
          </a:r>
          <a:endParaRPr lang="en-GB"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rtlCol="0" anchor="ctr"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latin typeface="+mn-lt"/>
            </a:rPr>
            <a:t>Title</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rtlCol="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GB" sz="1800" kern="1200"/>
            <a:t>If you can’t see the Notes pane or it is completely minimised, click Notes on the task bar across the bottom of the PowerPoint window.</a:t>
          </a:r>
          <a:endParaRPr lang="en-GB"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2868DB6-5553-47CA-A40E-5F18A2B2284E}" type="datetime1">
              <a:rPr lang="en-GB" smtClean="0"/>
              <a:t>21/03/2023</a:t>
            </a:fld>
            <a:endParaRPr lang="en-GB"/>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23CDBB5-5B4A-4483-935D-A73935186B4D}" type="slidenum">
              <a:rPr lang="en-GB" smtClean="0"/>
              <a:t>‹#›</a:t>
            </a:fld>
            <a:endParaRPr lang="en-GB"/>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546AA6C-54EA-4017-8E7B-3005BF196284}" type="datetime1">
              <a:rPr lang="en-GB" smtClean="0"/>
              <a:t>21/03/2023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7CCE34D-CFF1-4FFE-815B-D050E7ED2DFD}" type="slidenum">
              <a:rPr lang="en-GB" smtClean="0"/>
              <a:t>‹#›</a:t>
            </a:fld>
            <a:endParaRPr lang="en-GB"/>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a:t>
            </a:fld>
            <a:endParaRPr lang="en-GB"/>
          </a:p>
        </p:txBody>
      </p:sp>
      <p:sp>
        <p:nvSpPr>
          <p:cNvPr id="5" name="Date Placeholder 4">
            <a:extLst>
              <a:ext uri="{FF2B5EF4-FFF2-40B4-BE49-F238E27FC236}">
                <a16:creationId xmlns:a16="http://schemas.microsoft.com/office/drawing/2014/main" id="{7B638BEA-13B4-4493-97CD-5DE130591975}"/>
              </a:ext>
            </a:extLst>
          </p:cNvPr>
          <p:cNvSpPr>
            <a:spLocks noGrp="1"/>
          </p:cNvSpPr>
          <p:nvPr>
            <p:ph type="dt" idx="1"/>
          </p:nvPr>
        </p:nvSpPr>
        <p:spPr/>
        <p:txBody>
          <a:bodyPr/>
          <a:lstStyle/>
          <a:p>
            <a:pPr rtl="0"/>
            <a:fld id="{4713404E-9C40-47CB-9C4D-5BCA884BB3AD}" type="datetime1">
              <a:rPr lang="en-GB" smtClean="0"/>
              <a:t>21/03/2023</a:t>
            </a:fld>
            <a:endParaRPr lang="en-GB"/>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2</a:t>
            </a:fld>
            <a:endParaRPr lang="en-GB"/>
          </a:p>
        </p:txBody>
      </p:sp>
      <p:sp>
        <p:nvSpPr>
          <p:cNvPr id="5" name="Date Placeholder 4">
            <a:extLst>
              <a:ext uri="{FF2B5EF4-FFF2-40B4-BE49-F238E27FC236}">
                <a16:creationId xmlns:a16="http://schemas.microsoft.com/office/drawing/2014/main" id="{7B638BEA-13B4-4493-97CD-5DE130591975}"/>
              </a:ext>
            </a:extLst>
          </p:cNvPr>
          <p:cNvSpPr>
            <a:spLocks noGrp="1"/>
          </p:cNvSpPr>
          <p:nvPr>
            <p:ph type="dt" idx="1"/>
          </p:nvPr>
        </p:nvSpPr>
        <p:spPr/>
        <p:txBody>
          <a:bodyPr/>
          <a:lstStyle/>
          <a:p>
            <a:pPr rtl="0"/>
            <a:fld id="{4713404E-9C40-47CB-9C4D-5BCA884BB3AD}" type="datetime1">
              <a:rPr lang="en-GB" smtClean="0"/>
              <a:t>21/03/2023</a:t>
            </a:fld>
            <a:endParaRPr lang="en-GB"/>
          </a:p>
        </p:txBody>
      </p:sp>
    </p:spTree>
    <p:extLst>
      <p:ext uri="{BB962C8B-B14F-4D97-AF65-F5344CB8AC3E}">
        <p14:creationId xmlns:p14="http://schemas.microsoft.com/office/powerpoint/2010/main" val="892822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3</a:t>
            </a:fld>
            <a:endParaRPr lang="en-GB"/>
          </a:p>
        </p:txBody>
      </p:sp>
      <p:sp>
        <p:nvSpPr>
          <p:cNvPr id="5" name="Date Placeholder 4">
            <a:extLst>
              <a:ext uri="{FF2B5EF4-FFF2-40B4-BE49-F238E27FC236}">
                <a16:creationId xmlns:a16="http://schemas.microsoft.com/office/drawing/2014/main" id="{16636479-B33C-4E9E-958F-BBF3C03504C3}"/>
              </a:ext>
            </a:extLst>
          </p:cNvPr>
          <p:cNvSpPr>
            <a:spLocks noGrp="1"/>
          </p:cNvSpPr>
          <p:nvPr>
            <p:ph type="dt" idx="1"/>
          </p:nvPr>
        </p:nvSpPr>
        <p:spPr/>
        <p:txBody>
          <a:bodyPr/>
          <a:lstStyle/>
          <a:p>
            <a:pPr rtl="0"/>
            <a:fld id="{4E82977D-5204-474A-B6D7-0109595FED19}" type="datetime1">
              <a:rPr lang="en-GB" smtClean="0"/>
              <a:t>21/03/2023</a:t>
            </a:fld>
            <a:endParaRPr lang="en-GB"/>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all the utilities of course will be useful to everyone. You may find that only about 3 or 4 are useful to you.</a:t>
            </a:r>
          </a:p>
          <a:p>
            <a:endParaRPr lang="en-GB" dirty="0"/>
          </a:p>
          <a:p>
            <a:r>
              <a:rPr lang="en-GB" dirty="0"/>
              <a:t>We’ll go through them one by one</a:t>
            </a:r>
          </a:p>
          <a:p>
            <a:endParaRPr lang="en-GB" dirty="0"/>
          </a:p>
          <a:p>
            <a:r>
              <a:rPr lang="en-GB" dirty="0"/>
              <a:t>Always on Top:  	A quick and easy way to pin Windows on top.</a:t>
            </a:r>
          </a:p>
          <a:p>
            <a:r>
              <a:rPr lang="en-GB" dirty="0"/>
              <a:t>Awake:		A convenient way to keep your PC awake on demand</a:t>
            </a:r>
          </a:p>
          <a:p>
            <a:r>
              <a:rPr lang="en-GB" dirty="0"/>
              <a:t>Colour Picker		Quick and Simple system wide colour picker</a:t>
            </a:r>
          </a:p>
          <a:p>
            <a:r>
              <a:rPr lang="en-GB" dirty="0"/>
              <a:t>Fancy Zones		Create windows layouts to help make multi-tasking easy</a:t>
            </a:r>
          </a:p>
          <a:p>
            <a:r>
              <a:rPr lang="en-GB" dirty="0"/>
              <a:t>File Locksmith		An extension to find out which processes are using the selected files and directories</a:t>
            </a:r>
          </a:p>
          <a:p>
            <a:r>
              <a:rPr lang="en-GB" dirty="0"/>
              <a:t>File Explorer Add-ons	Allows you to manage your Win File Explorer custom preview handlers</a:t>
            </a:r>
          </a:p>
          <a:p>
            <a:r>
              <a:rPr lang="en-GB" dirty="0"/>
              <a:t>Hosts File Editor	Utility for managing your hosts file</a:t>
            </a:r>
          </a:p>
          <a:p>
            <a:r>
              <a:rPr lang="en-GB" dirty="0"/>
              <a:t>Image Resizer		Right click and image or images to resize to selected presets</a:t>
            </a:r>
          </a:p>
          <a:p>
            <a:r>
              <a:rPr lang="en-GB" dirty="0"/>
              <a:t>Keyboard Manager	Remap unwanted keys on your keyboard to something useful</a:t>
            </a:r>
          </a:p>
          <a:p>
            <a:r>
              <a:rPr lang="en-GB" dirty="0"/>
              <a:t>Mouse Utilities		A collection of utilities to help you find your mouse, track it, highlight it etc</a:t>
            </a:r>
          </a:p>
          <a:p>
            <a:r>
              <a:rPr lang="en-GB" dirty="0"/>
              <a:t>Paste as Plain Text	Paste the contents of your clipboard without any additional formatting</a:t>
            </a:r>
          </a:p>
          <a:p>
            <a:r>
              <a:rPr lang="en-GB" dirty="0"/>
              <a:t>Power Rename	An extension to bulk rename files/directories</a:t>
            </a:r>
          </a:p>
          <a:p>
            <a:r>
              <a:rPr lang="en-GB" dirty="0" err="1"/>
              <a:t>PowerToys</a:t>
            </a:r>
            <a:r>
              <a:rPr lang="en-GB" dirty="0"/>
              <a:t> Run	A quick launcher for all sorts of things.</a:t>
            </a:r>
          </a:p>
          <a:p>
            <a:r>
              <a:rPr lang="en-GB" dirty="0"/>
              <a:t>Quick Accent		An alternative way to type accented characters</a:t>
            </a:r>
          </a:p>
          <a:p>
            <a:r>
              <a:rPr lang="en-GB" dirty="0"/>
              <a:t>Screen Ruler		A quick and Easy way to measure pixels on your screen</a:t>
            </a:r>
          </a:p>
          <a:p>
            <a:r>
              <a:rPr lang="en-GB" dirty="0" err="1"/>
              <a:t>ShortCut</a:t>
            </a:r>
            <a:r>
              <a:rPr lang="en-GB" dirty="0"/>
              <a:t> Guide	Displays a help overlay with Windows Shortcuts</a:t>
            </a:r>
          </a:p>
          <a:p>
            <a:r>
              <a:rPr lang="en-GB" dirty="0"/>
              <a:t>Text Extractor		A convenient way to copy text from anywhere – including from pictures.</a:t>
            </a:r>
          </a:p>
          <a:p>
            <a:r>
              <a:rPr lang="en-GB" dirty="0"/>
              <a:t>Video Conference Mute	Mute your Mic and close video from your webcam all in one go.</a:t>
            </a:r>
          </a:p>
          <a:p>
            <a:r>
              <a:rPr lang="en-GB" dirty="0"/>
              <a:t> </a:t>
            </a:r>
          </a:p>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4</a:t>
            </a:fld>
            <a:endParaRPr lang="en-GB"/>
          </a:p>
        </p:txBody>
      </p:sp>
    </p:spTree>
    <p:extLst>
      <p:ext uri="{BB962C8B-B14F-4D97-AF65-F5344CB8AC3E}">
        <p14:creationId xmlns:p14="http://schemas.microsoft.com/office/powerpoint/2010/main" val="2397222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 Right Click</a:t>
            </a:r>
          </a:p>
          <a:p>
            <a:pPr rtl="0"/>
            <a:endParaRPr lang="en-GB" dirty="0"/>
          </a:p>
          <a:p>
            <a:pPr rtl="0"/>
            <a:r>
              <a:rPr lang="en-GB" dirty="0"/>
              <a:t>****** Select file size</a:t>
            </a:r>
          </a:p>
          <a:p>
            <a:pPr rtl="0"/>
            <a:endParaRPr lang="en-GB" dirty="0"/>
          </a:p>
          <a:p>
            <a:pPr rtl="0"/>
            <a:r>
              <a:rPr lang="en-GB" dirty="0"/>
              <a:t>Experiment with different sizes to see how large or small the file size is.  You won’t be able to send 10 photographs of 5MB (5,000KB) in one email. (It’ll be too large, but you could send 10 photos of 500KB each.</a:t>
            </a:r>
          </a:p>
          <a:p>
            <a:pPr rtl="0"/>
            <a:endParaRPr lang="en-GB" dirty="0"/>
          </a:p>
          <a:p>
            <a:pPr rtl="0"/>
            <a:r>
              <a:rPr lang="en-GB" dirty="0"/>
              <a:t>Unlike most of the other utilities, Image Resizer doesn’t have a keyboard shortcut.</a:t>
            </a:r>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6</a:t>
            </a:fld>
            <a:endParaRPr lang="en-GB"/>
          </a:p>
        </p:txBody>
      </p:sp>
      <p:sp>
        <p:nvSpPr>
          <p:cNvPr id="5" name="Date Placeholder 4">
            <a:extLst>
              <a:ext uri="{FF2B5EF4-FFF2-40B4-BE49-F238E27FC236}">
                <a16:creationId xmlns:a16="http://schemas.microsoft.com/office/drawing/2014/main" id="{A2305651-8D30-45CE-BFC9-45372C897153}"/>
              </a:ext>
            </a:extLst>
          </p:cNvPr>
          <p:cNvSpPr>
            <a:spLocks noGrp="1"/>
          </p:cNvSpPr>
          <p:nvPr>
            <p:ph type="dt" idx="1"/>
          </p:nvPr>
        </p:nvSpPr>
        <p:spPr/>
        <p:txBody>
          <a:bodyPr/>
          <a:lstStyle/>
          <a:p>
            <a:pPr rtl="0"/>
            <a:fld id="{07E88290-7067-4D9A-AC97-A398A5C00350}" type="datetime1">
              <a:rPr lang="en-GB" smtClean="0"/>
              <a:t>21/03/2023</a:t>
            </a:fld>
            <a:endParaRPr lang="en-GB"/>
          </a:p>
        </p:txBody>
      </p:sp>
    </p:spTree>
    <p:extLst>
      <p:ext uri="{BB962C8B-B14F-4D97-AF65-F5344CB8AC3E}">
        <p14:creationId xmlns:p14="http://schemas.microsoft.com/office/powerpoint/2010/main" val="3230500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Default brings up the editor as well as selecting the colour and copying it to your clipboard.</a:t>
            </a:r>
          </a:p>
          <a:p>
            <a:endParaRPr lang="en-GB" dirty="0"/>
          </a:p>
          <a:p>
            <a:r>
              <a:rPr lang="en-GB" dirty="0"/>
              <a:t>Suggests two colours lighter and two colours darker  - your selected colour is in the middle of the band.</a:t>
            </a:r>
          </a:p>
          <a:p>
            <a:endParaRPr lang="en-GB" dirty="0"/>
          </a:p>
          <a:p>
            <a:r>
              <a:rPr lang="en-GB" dirty="0"/>
              <a:t>Click that band of colours to fine tune</a:t>
            </a:r>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7</a:t>
            </a:fld>
            <a:endParaRPr lang="en-GB"/>
          </a:p>
        </p:txBody>
      </p:sp>
    </p:spTree>
    <p:extLst>
      <p:ext uri="{BB962C8B-B14F-4D97-AF65-F5344CB8AC3E}">
        <p14:creationId xmlns:p14="http://schemas.microsoft.com/office/powerpoint/2010/main" val="3912623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8</a:t>
            </a:fld>
            <a:endParaRPr lang="en-GB"/>
          </a:p>
        </p:txBody>
      </p:sp>
      <p:sp>
        <p:nvSpPr>
          <p:cNvPr id="5" name="Date Placeholder 4">
            <a:extLst>
              <a:ext uri="{FF2B5EF4-FFF2-40B4-BE49-F238E27FC236}">
                <a16:creationId xmlns:a16="http://schemas.microsoft.com/office/drawing/2014/main" id="{A2305651-8D30-45CE-BFC9-45372C897153}"/>
              </a:ext>
            </a:extLst>
          </p:cNvPr>
          <p:cNvSpPr>
            <a:spLocks noGrp="1"/>
          </p:cNvSpPr>
          <p:nvPr>
            <p:ph type="dt" idx="1"/>
          </p:nvPr>
        </p:nvSpPr>
        <p:spPr/>
        <p:txBody>
          <a:bodyPr/>
          <a:lstStyle/>
          <a:p>
            <a:pPr rtl="0"/>
            <a:fld id="{07E88290-7067-4D9A-AC97-A398A5C00350}" type="datetime1">
              <a:rPr lang="en-GB" smtClean="0"/>
              <a:t>21/03/2023</a:t>
            </a:fld>
            <a:endParaRPr lang="en-GB"/>
          </a:p>
        </p:txBody>
      </p:sp>
    </p:spTree>
    <p:extLst>
      <p:ext uri="{BB962C8B-B14F-4D97-AF65-F5344CB8AC3E}">
        <p14:creationId xmlns:p14="http://schemas.microsoft.com/office/powerpoint/2010/main" val="3387570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Don’t forget there are loads of keyboard Shortcuts.  We created a very comprehensive list that is available in the Computer Club Documents folder:  “2021-01 Keyboard Shortcuts” and an earlier version “2018 04 Keyboard Shortcuts”</a:t>
            </a:r>
          </a:p>
          <a:p>
            <a:endParaRPr lang="en-GB" dirty="0"/>
          </a:p>
          <a:p>
            <a:r>
              <a:rPr lang="en-GB" dirty="0"/>
              <a:t>Mapping one key doesn’t have too much scope – there aren’t that many keys that you don’t use, </a:t>
            </a:r>
          </a:p>
          <a:p>
            <a:endParaRPr lang="en-GB" dirty="0"/>
          </a:p>
          <a:p>
            <a:endParaRPr lang="en-GB" dirty="0"/>
          </a:p>
          <a:p>
            <a:endParaRPr lang="en-GB" dirty="0"/>
          </a:p>
          <a:p>
            <a:endParaRPr lang="en-GB" dirty="0"/>
          </a:p>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9</a:t>
            </a:fld>
            <a:endParaRPr lang="en-GB"/>
          </a:p>
        </p:txBody>
      </p:sp>
    </p:spTree>
    <p:extLst>
      <p:ext uri="{BB962C8B-B14F-4D97-AF65-F5344CB8AC3E}">
        <p14:creationId xmlns:p14="http://schemas.microsoft.com/office/powerpoint/2010/main" val="2850259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Mapping one key doesn’t have too much scope – there aren’t that many keys that you don’t use, </a:t>
            </a:r>
          </a:p>
          <a:p>
            <a:endParaRPr lang="en-GB" dirty="0"/>
          </a:p>
          <a:p>
            <a:r>
              <a:rPr lang="en-GB" dirty="0"/>
              <a:t>but mapping a shortcut gives you plenty of options. Combinations of the Windows key, Ctrl, Shift, Alt and a regular key</a:t>
            </a:r>
          </a:p>
          <a:p>
            <a:endParaRPr lang="en-GB" dirty="0"/>
          </a:p>
          <a:p>
            <a:endParaRPr lang="en-GB" dirty="0"/>
          </a:p>
          <a:p>
            <a:endParaRPr lang="en-GB" dirty="0"/>
          </a:p>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10</a:t>
            </a:fld>
            <a:endParaRPr lang="en-GB"/>
          </a:p>
        </p:txBody>
      </p:sp>
    </p:spTree>
    <p:extLst>
      <p:ext uri="{BB962C8B-B14F-4D97-AF65-F5344CB8AC3E}">
        <p14:creationId xmlns:p14="http://schemas.microsoft.com/office/powerpoint/2010/main" val="611165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a:t>
            </a:r>
          </a:p>
          <a:p>
            <a:pPr rtl="0"/>
            <a:endParaRPr lang="en-GB" dirty="0"/>
          </a:p>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11</a:t>
            </a:fld>
            <a:endParaRPr lang="en-GB"/>
          </a:p>
        </p:txBody>
      </p:sp>
      <p:sp>
        <p:nvSpPr>
          <p:cNvPr id="5" name="Date Placeholder 4">
            <a:extLst>
              <a:ext uri="{FF2B5EF4-FFF2-40B4-BE49-F238E27FC236}">
                <a16:creationId xmlns:a16="http://schemas.microsoft.com/office/drawing/2014/main" id="{2BD0D2D7-C33C-454C-BB95-A55C1C66958D}"/>
              </a:ext>
            </a:extLst>
          </p:cNvPr>
          <p:cNvSpPr>
            <a:spLocks noGrp="1"/>
          </p:cNvSpPr>
          <p:nvPr>
            <p:ph type="dt" idx="1"/>
          </p:nvPr>
        </p:nvSpPr>
        <p:spPr/>
        <p:txBody>
          <a:bodyPr/>
          <a:lstStyle/>
          <a:p>
            <a:pPr rtl="0"/>
            <a:fld id="{5480784E-3A60-4333-B845-F1F3BA7AF561}" type="datetime1">
              <a:rPr lang="en-GB" smtClean="0"/>
              <a:t>21/03/2023</a:t>
            </a:fld>
            <a:endParaRPr lang="en-GB"/>
          </a:p>
        </p:txBody>
      </p:sp>
    </p:spTree>
    <p:extLst>
      <p:ext uri="{BB962C8B-B14F-4D97-AF65-F5344CB8AC3E}">
        <p14:creationId xmlns:p14="http://schemas.microsoft.com/office/powerpoint/2010/main" val="4150892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Find:	Left Ctrl Key twice.  Nice and simple, works well</a:t>
            </a:r>
          </a:p>
          <a:p>
            <a:pPr rtl="0"/>
            <a:endParaRPr lang="en-GB" dirty="0"/>
          </a:p>
          <a:p>
            <a:pPr rtl="0"/>
            <a:r>
              <a:rPr lang="en-GB" dirty="0"/>
              <a:t>Highlighter	Win Shift H.  Highlights when you click with your mouse, a coloured circle around the click</a:t>
            </a:r>
          </a:p>
          <a:p>
            <a:pPr rtl="0"/>
            <a:endParaRPr lang="en-GB" dirty="0"/>
          </a:p>
          <a:p>
            <a:pPr rtl="0"/>
            <a:r>
              <a:rPr lang="en-GB" dirty="0"/>
              <a:t>Jump 	Win Shift D.  Moves to a different window – good if you have lots of them open.</a:t>
            </a:r>
          </a:p>
          <a:p>
            <a:pPr rtl="0"/>
            <a:endParaRPr lang="en-GB" dirty="0"/>
          </a:p>
          <a:p>
            <a:pPr rtl="0"/>
            <a:r>
              <a:rPr lang="en-GB" dirty="0"/>
              <a:t>Crosshairs	Win Alt P.  This is really in your face.</a:t>
            </a:r>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12</a:t>
            </a:fld>
            <a:endParaRPr lang="en-GB"/>
          </a:p>
        </p:txBody>
      </p:sp>
      <p:sp>
        <p:nvSpPr>
          <p:cNvPr id="5" name="Date Placeholder 4">
            <a:extLst>
              <a:ext uri="{FF2B5EF4-FFF2-40B4-BE49-F238E27FC236}">
                <a16:creationId xmlns:a16="http://schemas.microsoft.com/office/drawing/2014/main" id="{2BD0D2D7-C33C-454C-BB95-A55C1C66958D}"/>
              </a:ext>
            </a:extLst>
          </p:cNvPr>
          <p:cNvSpPr>
            <a:spLocks noGrp="1"/>
          </p:cNvSpPr>
          <p:nvPr>
            <p:ph type="dt" idx="1"/>
          </p:nvPr>
        </p:nvSpPr>
        <p:spPr/>
        <p:txBody>
          <a:bodyPr/>
          <a:lstStyle/>
          <a:p>
            <a:pPr rtl="0"/>
            <a:fld id="{5480784E-3A60-4333-B845-F1F3BA7AF561}" type="datetime1">
              <a:rPr lang="en-GB" smtClean="0"/>
              <a:t>21/03/2023</a:t>
            </a:fld>
            <a:endParaRPr lang="en-GB"/>
          </a:p>
        </p:txBody>
      </p:sp>
    </p:spTree>
    <p:extLst>
      <p:ext uri="{BB962C8B-B14F-4D97-AF65-F5344CB8AC3E}">
        <p14:creationId xmlns:p14="http://schemas.microsoft.com/office/powerpoint/2010/main" val="2329817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13</a:t>
            </a:fld>
            <a:endParaRPr lang="en-GB"/>
          </a:p>
        </p:txBody>
      </p:sp>
    </p:spTree>
    <p:extLst>
      <p:ext uri="{BB962C8B-B14F-4D97-AF65-F5344CB8AC3E}">
        <p14:creationId xmlns:p14="http://schemas.microsoft.com/office/powerpoint/2010/main" val="275105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thought this was going to be good, but not quite so straight forward.  You can already rename a selection of files in one go from File Explorer, Select a group, right click and then rename them (shortcut is F2) they will rename to the text you enter with Brackets 1, Brackets 2, Brackets 3 etc.</a:t>
            </a:r>
          </a:p>
          <a:p>
            <a:endParaRPr lang="en-GB" dirty="0"/>
          </a:p>
          <a:p>
            <a:r>
              <a:rPr lang="en-GB" dirty="0"/>
              <a:t>In the power rename it’s similar to a search and replace, so to enable the replace in my example here, I had to ignore the last xxx characters, so the match was just on the month of the date.  To do that I used a “Regular Expression” or regex.  </a:t>
            </a:r>
          </a:p>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14</a:t>
            </a:fld>
            <a:endParaRPr lang="en-GB"/>
          </a:p>
        </p:txBody>
      </p:sp>
    </p:spTree>
    <p:extLst>
      <p:ext uri="{BB962C8B-B14F-4D97-AF65-F5344CB8AC3E}">
        <p14:creationId xmlns:p14="http://schemas.microsoft.com/office/powerpoint/2010/main" val="1165438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Try typing anything …….</a:t>
            </a:r>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15</a:t>
            </a:fld>
            <a:endParaRPr lang="en-GB"/>
          </a:p>
        </p:txBody>
      </p:sp>
    </p:spTree>
    <p:extLst>
      <p:ext uri="{BB962C8B-B14F-4D97-AF65-F5344CB8AC3E}">
        <p14:creationId xmlns:p14="http://schemas.microsoft.com/office/powerpoint/2010/main" val="3713882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16</a:t>
            </a:fld>
            <a:endParaRPr lang="en-GB"/>
          </a:p>
        </p:txBody>
      </p:sp>
      <p:sp>
        <p:nvSpPr>
          <p:cNvPr id="5" name="Date Placeholder 4">
            <a:extLst>
              <a:ext uri="{FF2B5EF4-FFF2-40B4-BE49-F238E27FC236}">
                <a16:creationId xmlns:a16="http://schemas.microsoft.com/office/drawing/2014/main" id="{E3366E7A-B1AF-4685-81B6-9A63B08DE42F}"/>
              </a:ext>
            </a:extLst>
          </p:cNvPr>
          <p:cNvSpPr>
            <a:spLocks noGrp="1"/>
          </p:cNvSpPr>
          <p:nvPr>
            <p:ph type="dt" idx="1"/>
          </p:nvPr>
        </p:nvSpPr>
        <p:spPr/>
        <p:txBody>
          <a:bodyPr/>
          <a:lstStyle/>
          <a:p>
            <a:pPr rtl="0"/>
            <a:fld id="{B5635BF0-B793-47ED-8D08-A540E32F89F3}" type="datetime1">
              <a:rPr lang="en-GB" smtClean="0"/>
              <a:t>21/03/2023</a:t>
            </a:fld>
            <a:endParaRPr lang="en-GB"/>
          </a:p>
        </p:txBody>
      </p:sp>
    </p:spTree>
    <p:extLst>
      <p:ext uri="{BB962C8B-B14F-4D97-AF65-F5344CB8AC3E}">
        <p14:creationId xmlns:p14="http://schemas.microsoft.com/office/powerpoint/2010/main" val="15808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17</a:t>
            </a:fld>
            <a:endParaRPr lang="en-GB"/>
          </a:p>
        </p:txBody>
      </p:sp>
      <p:sp>
        <p:nvSpPr>
          <p:cNvPr id="5" name="Date Placeholder 4">
            <a:extLst>
              <a:ext uri="{FF2B5EF4-FFF2-40B4-BE49-F238E27FC236}">
                <a16:creationId xmlns:a16="http://schemas.microsoft.com/office/drawing/2014/main" id="{A2305651-8D30-45CE-BFC9-45372C897153}"/>
              </a:ext>
            </a:extLst>
          </p:cNvPr>
          <p:cNvSpPr>
            <a:spLocks noGrp="1"/>
          </p:cNvSpPr>
          <p:nvPr>
            <p:ph type="dt" idx="1"/>
          </p:nvPr>
        </p:nvSpPr>
        <p:spPr/>
        <p:txBody>
          <a:bodyPr/>
          <a:lstStyle/>
          <a:p>
            <a:pPr rtl="0"/>
            <a:fld id="{07E88290-7067-4D9A-AC97-A398A5C00350}" type="datetime1">
              <a:rPr lang="en-GB" smtClean="0"/>
              <a:t>21/03/2023</a:t>
            </a:fld>
            <a:endParaRPr lang="en-GB"/>
          </a:p>
        </p:txBody>
      </p:sp>
    </p:spTree>
    <p:extLst>
      <p:ext uri="{BB962C8B-B14F-4D97-AF65-F5344CB8AC3E}">
        <p14:creationId xmlns:p14="http://schemas.microsoft.com/office/powerpoint/2010/main" val="401137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see in the left hand pane the list of utilities.  Click on any one of them for information about it and any settings you can change.</a:t>
            </a:r>
          </a:p>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18</a:t>
            </a:fld>
            <a:endParaRPr lang="en-GB"/>
          </a:p>
        </p:txBody>
      </p:sp>
    </p:spTree>
    <p:extLst>
      <p:ext uri="{BB962C8B-B14F-4D97-AF65-F5344CB8AC3E}">
        <p14:creationId xmlns:p14="http://schemas.microsoft.com/office/powerpoint/2010/main" val="3496513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Demo time</a:t>
            </a:r>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19</a:t>
            </a:fld>
            <a:endParaRPr lang="en-GB"/>
          </a:p>
        </p:txBody>
      </p:sp>
    </p:spTree>
    <p:extLst>
      <p:ext uri="{BB962C8B-B14F-4D97-AF65-F5344CB8AC3E}">
        <p14:creationId xmlns:p14="http://schemas.microsoft.com/office/powerpoint/2010/main" val="1848520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0546AA6C-54EA-4017-8E7B-3005BF196284}" type="datetime1">
              <a:rPr lang="en-GB" smtClean="0"/>
              <a:t>21/03/2023</a:t>
            </a:fld>
            <a:endParaRPr lang="en-GB"/>
          </a:p>
        </p:txBody>
      </p:sp>
      <p:sp>
        <p:nvSpPr>
          <p:cNvPr id="5" name="Slide Number Placeholder 4"/>
          <p:cNvSpPr>
            <a:spLocks noGrp="1"/>
          </p:cNvSpPr>
          <p:nvPr>
            <p:ph type="sldNum" sz="quarter" idx="5"/>
          </p:nvPr>
        </p:nvSpPr>
        <p:spPr/>
        <p:txBody>
          <a:bodyPr/>
          <a:lstStyle/>
          <a:p>
            <a:pPr rtl="0"/>
            <a:fld id="{E7CCE34D-CFF1-4FFE-815B-D050E7ED2DFD}" type="slidenum">
              <a:rPr lang="en-GB" smtClean="0"/>
              <a:t>20</a:t>
            </a:fld>
            <a:endParaRPr lang="en-GB"/>
          </a:p>
        </p:txBody>
      </p:sp>
    </p:spTree>
    <p:extLst>
      <p:ext uri="{BB962C8B-B14F-4D97-AF65-F5344CB8AC3E}">
        <p14:creationId xmlns:p14="http://schemas.microsoft.com/office/powerpoint/2010/main" val="4276118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23</a:t>
            </a:fld>
            <a:endParaRPr lang="en-GB"/>
          </a:p>
        </p:txBody>
      </p:sp>
      <p:sp>
        <p:nvSpPr>
          <p:cNvPr id="5" name="Date Placeholder 4">
            <a:extLst>
              <a:ext uri="{FF2B5EF4-FFF2-40B4-BE49-F238E27FC236}">
                <a16:creationId xmlns:a16="http://schemas.microsoft.com/office/drawing/2014/main" id="{A603DCC6-A6C8-450B-8F81-32548BB96E83}"/>
              </a:ext>
            </a:extLst>
          </p:cNvPr>
          <p:cNvSpPr>
            <a:spLocks noGrp="1"/>
          </p:cNvSpPr>
          <p:nvPr>
            <p:ph type="dt" idx="1"/>
          </p:nvPr>
        </p:nvSpPr>
        <p:spPr/>
        <p:txBody>
          <a:bodyPr/>
          <a:lstStyle/>
          <a:p>
            <a:pPr rtl="0"/>
            <a:fld id="{4B93838C-6763-4D8F-9239-783330D18F36}" type="datetime1">
              <a:rPr lang="en-GB" smtClean="0"/>
              <a:t>21/03/2023</a:t>
            </a:fld>
            <a:endParaRPr lang="en-GB"/>
          </a:p>
        </p:txBody>
      </p:sp>
    </p:spTree>
    <p:extLst>
      <p:ext uri="{BB962C8B-B14F-4D97-AF65-F5344CB8AC3E}">
        <p14:creationId xmlns:p14="http://schemas.microsoft.com/office/powerpoint/2010/main" val="396330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32DC0559-D619-4E56-BF6F-3712370C2150}" type="slidenum">
              <a:rPr lang="en-GB" smtClean="0"/>
              <a:t>24</a:t>
            </a:fld>
            <a:endParaRPr lang="en-GB"/>
          </a:p>
        </p:txBody>
      </p:sp>
      <p:sp>
        <p:nvSpPr>
          <p:cNvPr id="5" name="Date Placeholder 4">
            <a:extLst>
              <a:ext uri="{FF2B5EF4-FFF2-40B4-BE49-F238E27FC236}">
                <a16:creationId xmlns:a16="http://schemas.microsoft.com/office/drawing/2014/main" id="{EEE24CD5-E46F-4F55-8CD9-A59EC2ADFE09}"/>
              </a:ext>
            </a:extLst>
          </p:cNvPr>
          <p:cNvSpPr>
            <a:spLocks noGrp="1"/>
          </p:cNvSpPr>
          <p:nvPr>
            <p:ph type="dt" idx="1"/>
          </p:nvPr>
        </p:nvSpPr>
        <p:spPr/>
        <p:txBody>
          <a:bodyPr/>
          <a:lstStyle/>
          <a:p>
            <a:pPr rtl="0"/>
            <a:fld id="{207A4330-1773-423B-8E79-1F3ED9D4EFCC}" type="datetime1">
              <a:rPr lang="en-GB" smtClean="0"/>
              <a:t>21/03/2023</a:t>
            </a:fld>
            <a:endParaRPr lang="en-GB"/>
          </a:p>
        </p:txBody>
      </p:sp>
    </p:spTree>
    <p:extLst>
      <p:ext uri="{BB962C8B-B14F-4D97-AF65-F5344CB8AC3E}">
        <p14:creationId xmlns:p14="http://schemas.microsoft.com/office/powerpoint/2010/main" val="514541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25</a:t>
            </a:fld>
            <a:endParaRPr lang="en-GB"/>
          </a:p>
        </p:txBody>
      </p:sp>
      <p:sp>
        <p:nvSpPr>
          <p:cNvPr id="5" name="Date Placeholder 4">
            <a:extLst>
              <a:ext uri="{FF2B5EF4-FFF2-40B4-BE49-F238E27FC236}">
                <a16:creationId xmlns:a16="http://schemas.microsoft.com/office/drawing/2014/main" id="{E3366E7A-B1AF-4685-81B6-9A63B08DE42F}"/>
              </a:ext>
            </a:extLst>
          </p:cNvPr>
          <p:cNvSpPr>
            <a:spLocks noGrp="1"/>
          </p:cNvSpPr>
          <p:nvPr>
            <p:ph type="dt" idx="1"/>
          </p:nvPr>
        </p:nvSpPr>
        <p:spPr/>
        <p:txBody>
          <a:bodyPr/>
          <a:lstStyle/>
          <a:p>
            <a:pPr rtl="0"/>
            <a:fld id="{B5635BF0-B793-47ED-8D08-A540E32F89F3}" type="datetime1">
              <a:rPr lang="en-GB" smtClean="0"/>
              <a:t>21/03/2023</a:t>
            </a:fld>
            <a:endParaRPr lang="en-GB"/>
          </a:p>
        </p:txBody>
      </p:sp>
    </p:spTree>
    <p:extLst>
      <p:ext uri="{BB962C8B-B14F-4D97-AF65-F5344CB8AC3E}">
        <p14:creationId xmlns:p14="http://schemas.microsoft.com/office/powerpoint/2010/main" val="285561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1983A999-5E0E-42CA-8400-604AE921FF7C}" type="slidenum">
              <a:rPr lang="en-GB" smtClean="0"/>
              <a:t>27</a:t>
            </a:fld>
            <a:endParaRPr lang="en-GB"/>
          </a:p>
        </p:txBody>
      </p:sp>
      <p:sp>
        <p:nvSpPr>
          <p:cNvPr id="5" name="Date Placeholder 4">
            <a:extLst>
              <a:ext uri="{FF2B5EF4-FFF2-40B4-BE49-F238E27FC236}">
                <a16:creationId xmlns:a16="http://schemas.microsoft.com/office/drawing/2014/main" id="{2BD0D2D7-C33C-454C-BB95-A55C1C66958D}"/>
              </a:ext>
            </a:extLst>
          </p:cNvPr>
          <p:cNvSpPr>
            <a:spLocks noGrp="1"/>
          </p:cNvSpPr>
          <p:nvPr>
            <p:ph type="dt" idx="1"/>
          </p:nvPr>
        </p:nvSpPr>
        <p:spPr/>
        <p:txBody>
          <a:bodyPr/>
          <a:lstStyle/>
          <a:p>
            <a:pPr rtl="0"/>
            <a:fld id="{5480784E-3A60-4333-B845-F1F3BA7AF561}" type="datetime1">
              <a:rPr lang="en-GB" smtClean="0"/>
              <a:t>21/03/2023</a:t>
            </a:fld>
            <a:endParaRPr lang="en-GB"/>
          </a:p>
        </p:txBody>
      </p:sp>
    </p:spTree>
    <p:extLst>
      <p:ext uri="{BB962C8B-B14F-4D97-AF65-F5344CB8AC3E}">
        <p14:creationId xmlns:p14="http://schemas.microsoft.com/office/powerpoint/2010/main" val="4081818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rtlCol="0" anchor="b" anchorCtr="0">
            <a:noAutofit/>
          </a:bodyPr>
          <a:lstStyle/>
          <a:p>
            <a:pPr rtl="0"/>
            <a:r>
              <a:rPr lang="en-GB"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rtlCol="0">
            <a:noAutofit/>
          </a:bodyPr>
          <a:lstStyle/>
          <a:p>
            <a:pPr rtl="0"/>
            <a:r>
              <a:rPr lang="en-US"/>
              <a:t>Click icon to add picture</a:t>
            </a:r>
            <a:endParaRPr lang="en-GB"/>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rtlCol="0">
            <a:noAutofit/>
          </a:bodyPr>
          <a:lstStyle>
            <a:lvl1pPr>
              <a:buNone/>
              <a:defRPr sz="2000"/>
            </a:lvl1pPr>
            <a:lvl2pPr>
              <a:buNone/>
              <a:defRPr sz="2000"/>
            </a:lvl2pPr>
            <a:lvl3pPr>
              <a:buNone/>
              <a:defRPr sz="2000"/>
            </a:lvl3pPr>
            <a:lvl4pPr>
              <a:buNone/>
              <a:defRPr sz="2000"/>
            </a:lvl4pPr>
            <a:lvl5pPr>
              <a:buNone/>
              <a:defRPr sz="2000"/>
            </a:lvl5pPr>
          </a:lstStyle>
          <a:p>
            <a:pPr lvl="0" rt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rtlCol="0" anchor="b" anchorCtr="0">
            <a:noAutofit/>
          </a:bodyPr>
          <a:lstStyle>
            <a:lvl1pPr>
              <a:defRPr/>
            </a:lvl1pPr>
          </a:lstStyle>
          <a:p>
            <a:pPr rtl="0"/>
            <a:r>
              <a:rPr lang="en-GB"/>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rtlCol="0" anchor="t" anchorCtr="0">
            <a:noAutofit/>
          </a:bodyPr>
          <a:lstStyle>
            <a:lvl1pPr>
              <a:buNone/>
              <a:defRPr/>
            </a:lvl1pPr>
          </a:lstStyle>
          <a:p>
            <a:pPr rtl="0">
              <a:lnSpc>
                <a:spcPct val="120000"/>
              </a:lnSpc>
            </a:pPr>
            <a:r>
              <a:rPr lang="en-GB"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rtlCol="0">
            <a:noAutofit/>
          </a:bodyPr>
          <a:lstStyle/>
          <a:p>
            <a:pPr rtl="0"/>
            <a:r>
              <a:rPr lang="en-US"/>
              <a:t>Click icon to add picture</a:t>
            </a:r>
            <a:endParaRPr lang="en-GB"/>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rtlCol="0">
            <a:noAutofit/>
          </a:bodyPr>
          <a:lstStyle/>
          <a:p>
            <a:pPr rtl="0"/>
            <a:r>
              <a:rPr lang="en-US"/>
              <a:t>Click icon to add picture</a:t>
            </a:r>
            <a:endParaRPr lang="en-GB"/>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rtlCol="0">
            <a:noAutofit/>
          </a:bodyPr>
          <a:lstStyle/>
          <a:p>
            <a:pPr rtl="0"/>
            <a:r>
              <a:rPr lang="en-US"/>
              <a:t>Click icon to add picture</a:t>
            </a:r>
            <a:endParaRPr lang="en-GB"/>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US"/>
              <a:t>21 Mar 2023</a:t>
            </a:r>
            <a:endParaRPr lang="en-GB"/>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Microsoft PowerToys</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rtlCol="0" anchor="t" anchorCtr="0">
            <a:noAutofit/>
          </a:bodyPr>
          <a:lstStyle/>
          <a:p>
            <a:pPr rtl="0"/>
            <a:r>
              <a:rPr lang="en-US"/>
              <a:t>Click to edit Master title style</a:t>
            </a:r>
            <a:endParaRPr lang="en-GB"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rtlCol="0">
            <a:noAutofit/>
          </a:bodyPr>
          <a:lstStyle/>
          <a:p>
            <a:pPr rtl="0"/>
            <a:r>
              <a:rPr lang="en-US"/>
              <a:t>Click icon to add picture</a:t>
            </a:r>
            <a:endParaRPr lang="en-GB"/>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rtlCol="0">
            <a:noAutofit/>
          </a:bodyPr>
          <a:lstStyle/>
          <a:p>
            <a:pPr rtl="0"/>
            <a:r>
              <a:rPr lang="en-US"/>
              <a:t>Click icon to add picture</a:t>
            </a:r>
            <a:endParaRPr lang="en-GB"/>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rtlCol="0">
            <a:noAutofit/>
          </a:bodyPr>
          <a:lstStyle/>
          <a:p>
            <a:pPr rtl="0"/>
            <a:r>
              <a:rPr lang="en-US"/>
              <a:t>Click icon to add picture</a:t>
            </a:r>
            <a:endParaRPr lang="en-GB"/>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rtlCol="0">
            <a:noAutofit/>
          </a:bodyPr>
          <a:lstStyle/>
          <a:p>
            <a:pPr rtl="0"/>
            <a:r>
              <a:rPr lang="en-US"/>
              <a:t>Click icon to add picture</a:t>
            </a:r>
            <a:endParaRPr lang="en-GB"/>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US"/>
              <a:t>21 Mar 2023</a:t>
            </a:r>
            <a:endParaRPr lang="en-GB"/>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Microsoft PowerToys</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rtlCol="0">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rt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rtlCol="0"/>
          <a:lstStyle/>
          <a:p>
            <a:pPr rtl="0"/>
            <a:r>
              <a:rPr lang="en-US"/>
              <a:t>Click icon to add picture</a:t>
            </a:r>
            <a:endParaRPr lang="en-GB"/>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rtlCol="0"/>
          <a:lstStyle/>
          <a:p>
            <a:pPr rtl="0"/>
            <a:r>
              <a:rPr lang="en-US"/>
              <a:t>21 Mar 2023</a:t>
            </a:r>
            <a:endParaRPr lang="en-GB"/>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rtlCol="0"/>
          <a:lstStyle/>
          <a:p>
            <a:pPr rtl="0"/>
            <a:fld id="{DBA1B0FB-D917-4C8C-928F-313BD683BF39}" type="slidenum">
              <a:rPr lang="en-GB" smtClean="0"/>
              <a:t>‹#›</a:t>
            </a:fld>
            <a:endParaRPr lang="en-GB"/>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rtlCol="0" anchor="b" anchorCtr="0">
            <a:noAutofit/>
          </a:bodyPr>
          <a:lstStyle>
            <a:lvl1pPr>
              <a:defRPr sz="6400"/>
            </a:lvl1pPr>
          </a:lstStyle>
          <a:p>
            <a:pPr rtl="0"/>
            <a:r>
              <a:rPr lang="en-US"/>
              <a:t>Click to edit Master title style</a:t>
            </a:r>
            <a:endParaRPr lang="en-GB"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rtlCol="0">
            <a:noAutofit/>
          </a:bodyPr>
          <a:lstStyle>
            <a:lvl1pPr>
              <a:buNone/>
              <a:defRPr sz="2400"/>
            </a:lvl1pPr>
          </a:lstStyle>
          <a:p>
            <a:pPr rtl="0"/>
            <a:r>
              <a:rPr lang="en-US">
                <a:solidFill>
                  <a:schemeClr val="tx1">
                    <a:alpha val="60000"/>
                  </a:schemeClr>
                </a:solidFill>
              </a:rPr>
              <a:t>Click to edit Master subtitle style</a:t>
            </a:r>
            <a:endParaRPr lang="en-GB"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rtlCol="0"/>
          <a:lstStyle/>
          <a:p>
            <a:pPr rtl="0"/>
            <a:r>
              <a:rPr lang="en-US"/>
              <a:t>Click icon to add picture</a:t>
            </a:r>
            <a:endParaRPr lang="en-GB"/>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rtlCol="0">
            <a:noAutofit/>
          </a:bodyPr>
          <a:lstStyle>
            <a:lvl1pPr marL="548640" indent="0">
              <a:lnSpc>
                <a:spcPct val="200000"/>
              </a:lnSpc>
              <a:buNone/>
              <a:defRPr/>
            </a:lvl1pPr>
          </a:lstStyle>
          <a:p>
            <a:pPr rtl="0"/>
            <a:r>
              <a:rPr lang="en-US">
                <a:solidFill>
                  <a:schemeClr val="tx1">
                    <a:alpha val="60000"/>
                  </a:schemeClr>
                </a:solidFill>
              </a:rPr>
              <a:t>Click to edit Master subtitle style</a:t>
            </a:r>
            <a:endParaRPr lang="en-GB"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548640">
              <a:spcAft>
                <a:spcPts val="1200"/>
              </a:spcAft>
              <a:defRPr sz="6400"/>
            </a:lvl1pPr>
          </a:lstStyle>
          <a:p>
            <a:pPr rtl="0"/>
            <a:r>
              <a:rPr lang="en-US"/>
              <a:t>Click to edit Master title style</a:t>
            </a:r>
            <a:endParaRPr lang="en-GB"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GB" dirty="0"/>
            </a:lvl1pPr>
          </a:lstStyle>
          <a:p>
            <a:pPr lvl="0" rtl="0">
              <a:lnSpc>
                <a:spcPct val="100000"/>
              </a:lnSpc>
            </a:pPr>
            <a:r>
              <a:rPr lang="en-US"/>
              <a:t>Click to edit Master title style</a:t>
            </a:r>
            <a:endParaRPr lang="en-GB"/>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rtlCol="0">
            <a:noAutofit/>
          </a:bodyPr>
          <a:lstStyle/>
          <a:p>
            <a:pPr rtl="0"/>
            <a:r>
              <a:rPr lang="en-US"/>
              <a:t>21 Mar 2023</a:t>
            </a:r>
            <a:endParaRPr lang="en-GB"/>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rtlCol="0">
            <a:noAutofit/>
          </a:bodyPr>
          <a:lstStyle/>
          <a:p>
            <a:pPr rtl="0"/>
            <a:r>
              <a:rPr lang="en-GB"/>
              <a:t>Microsoft PowerToys</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rtlCol="0" anchor="b" anchorCtr="0">
            <a:noAutofit/>
          </a:bodyPr>
          <a:lstStyle>
            <a:lvl1pPr>
              <a:defRPr sz="4000"/>
            </a:lvl1pPr>
          </a:lstStyle>
          <a:p>
            <a:pPr rtl="0"/>
            <a:r>
              <a:rPr lang="en-US"/>
              <a:t>Click to edit Master title style</a:t>
            </a:r>
            <a:endParaRPr lang="en-GB"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rtlCol="0">
            <a:noAutofit/>
          </a:bodyPr>
          <a:lstStyle>
            <a:lvl1pPr>
              <a:buNone/>
              <a:defRPr sz="2400"/>
            </a:lvl1pPr>
            <a:lvl2pPr>
              <a:defRPr sz="2000"/>
            </a:lvl2pPr>
            <a:lvl3pPr>
              <a:defRPr sz="2000"/>
            </a:lvl3pPr>
            <a:lvl4pPr>
              <a:defRPr sz="2000"/>
            </a:lvl4pPr>
            <a:lvl5pPr>
              <a:defRPr sz="2000"/>
            </a:lvl5pPr>
          </a:lstStyle>
          <a:p>
            <a:pPr lvl="0" rt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rtlCol="0">
            <a:noAutofit/>
          </a:bodyPr>
          <a:lstStyle/>
          <a:p>
            <a:pPr rtl="0"/>
            <a:r>
              <a:rPr lang="en-US"/>
              <a:t>Click icon to add picture</a:t>
            </a:r>
            <a:endParaRPr lang="en-GB"/>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US"/>
              <a:t>21 Mar 2023</a:t>
            </a:r>
            <a:endParaRPr lang="en-GB"/>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Microsoft PowerToys</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rtlCol="0">
            <a:noAutofit/>
          </a:bodyPr>
          <a:lstStyle/>
          <a:p>
            <a:pPr rtl="0"/>
            <a:r>
              <a:rPr lang="en-GB"/>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rtlCol="0">
            <a:noAutofit/>
          </a:bodyPr>
          <a:lstStyle/>
          <a:p>
            <a:pPr rtl="0"/>
            <a:r>
              <a:rPr lang="en-US"/>
              <a:t>Click icon to add picture</a:t>
            </a:r>
            <a:endParaRPr lang="en-GB"/>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rtlCol="0">
            <a:noAutofit/>
          </a:bodyPr>
          <a:lstStyle/>
          <a:p>
            <a:pPr rtl="0"/>
            <a:r>
              <a:rPr lang="en-US"/>
              <a:t>Click icon to add picture</a:t>
            </a:r>
            <a:endParaRPr lang="en-GB"/>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rtlCol="0">
            <a:noAutofit/>
          </a:bodyPr>
          <a:lstStyle/>
          <a:p>
            <a:pPr rtl="0"/>
            <a:r>
              <a:rPr lang="en-US"/>
              <a:t>Click icon to add picture</a:t>
            </a:r>
            <a:endParaRPr lang="en-GB"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rtlCol="0">
            <a:noAutofit/>
          </a:bodyPr>
          <a:lstStyle/>
          <a:p>
            <a:pPr rtl="0"/>
            <a:r>
              <a:rPr lang="en-US"/>
              <a:t>Click icon to add picture</a:t>
            </a:r>
            <a:endParaRPr lang="en-GB"/>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rtlCol="0">
            <a:noAutofit/>
          </a:bodyPr>
          <a:lstStyle>
            <a:lvl1pPr>
              <a:buNone/>
              <a:defRPr sz="2000" b="1"/>
            </a:lvl1pPr>
          </a:lstStyle>
          <a:p>
            <a:pPr lvl="0" rtl="0"/>
            <a:r>
              <a:rPr lang="en-GB"/>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rtlCol="0">
            <a:noAutofit/>
          </a:bodyPr>
          <a:lstStyle>
            <a:lvl1pPr>
              <a:buNone/>
              <a:defRPr sz="1800"/>
            </a:lvl1pPr>
          </a:lstStyle>
          <a:p>
            <a:pPr lvl="0" rtl="0"/>
            <a:r>
              <a:rPr lang="en-GB"/>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rtlCol="0">
            <a:noAutofit/>
          </a:bodyPr>
          <a:lstStyle>
            <a:lvl1pPr>
              <a:buNone/>
              <a:defRPr sz="2000" b="1"/>
            </a:lvl1pPr>
          </a:lstStyle>
          <a:p>
            <a:pPr lvl="0" rtl="0"/>
            <a:r>
              <a:rPr lang="en-GB"/>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rtlCol="0">
            <a:noAutofit/>
          </a:bodyPr>
          <a:lstStyle>
            <a:lvl1pPr>
              <a:buNone/>
              <a:defRPr sz="1800"/>
            </a:lvl1pPr>
          </a:lstStyle>
          <a:p>
            <a:pPr lvl="0" rtl="0"/>
            <a:r>
              <a:rPr lang="en-GB"/>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rtlCol="0">
            <a:noAutofit/>
          </a:bodyPr>
          <a:lstStyle>
            <a:lvl1pPr>
              <a:buNone/>
              <a:defRPr sz="2000" b="1"/>
            </a:lvl1pPr>
          </a:lstStyle>
          <a:p>
            <a:pPr lvl="0" rtl="0"/>
            <a:r>
              <a:rPr lang="en-GB"/>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rtlCol="0">
            <a:noAutofit/>
          </a:bodyPr>
          <a:lstStyle>
            <a:lvl1pPr>
              <a:buNone/>
              <a:defRPr sz="1800"/>
            </a:lvl1pPr>
          </a:lstStyle>
          <a:p>
            <a:pPr lvl="0" rtl="0"/>
            <a:r>
              <a:rPr lang="en-GB"/>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rtlCol="0">
            <a:noAutofit/>
          </a:bodyPr>
          <a:lstStyle>
            <a:lvl1pPr>
              <a:buNone/>
              <a:defRPr sz="2000" b="1"/>
            </a:lvl1pPr>
          </a:lstStyle>
          <a:p>
            <a:pPr lvl="0" rtl="0"/>
            <a:r>
              <a:rPr lang="en-GB"/>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rtlCol="0">
            <a:noAutofit/>
          </a:bodyPr>
          <a:lstStyle>
            <a:lvl1pPr>
              <a:buNone/>
              <a:defRPr sz="1800"/>
            </a:lvl1pPr>
          </a:lstStyle>
          <a:p>
            <a:pPr lvl="0" rtl="0"/>
            <a:r>
              <a:rPr lang="en-GB"/>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rtlCol="0">
            <a:noAutofit/>
          </a:bodyPr>
          <a:lstStyle/>
          <a:p>
            <a:pPr rtl="0"/>
            <a:r>
              <a:rPr lang="en-US"/>
              <a:t>21 Mar 2023</a:t>
            </a:r>
            <a:endParaRPr lang="en-GB"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rtlCol="0">
            <a:noAutofit/>
          </a:bodyPr>
          <a:lstStyle/>
          <a:p>
            <a:pPr rtl="0"/>
            <a:r>
              <a:rPr lang="en-GB"/>
              <a:t>Microsoft PowerToys</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GB" sz="4800" dirty="0"/>
            </a:lvl1pPr>
          </a:lstStyle>
          <a:p>
            <a:pPr lvl="0" rtl="0">
              <a:lnSpc>
                <a:spcPct val="100000"/>
              </a:lnSpc>
            </a:pPr>
            <a:r>
              <a:rPr lang="en-US"/>
              <a:t>Click to edit Master title style</a:t>
            </a:r>
            <a:endParaRPr lang="en-GB"/>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rtlCol="0"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GB" sz="1400" b="0" cap="all" spc="200" baseline="0" dirty="0">
                <a:solidFill>
                  <a:schemeClr val="tx1"/>
                </a:solidFill>
              </a:defRPr>
            </a:lvl1pPr>
          </a:lstStyle>
          <a:p>
            <a:pPr marL="228600" lvl="0" indent="-228600" rtl="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rtlCol="0">
            <a:noAutofit/>
          </a:bodyPr>
          <a:lstStyle>
            <a:lvl1pPr>
              <a:defRPr sz="2400"/>
            </a:lvl1pPr>
            <a:lvl2pPr>
              <a:defRPr sz="1600"/>
            </a:lvl2pPr>
            <a:lvl3pPr>
              <a:defRPr sz="1600"/>
            </a:lvl3pPr>
            <a:lvl4pPr>
              <a:defRPr sz="1600"/>
            </a:lvl4pPr>
            <a:lvl5pPr>
              <a:defRPr sz="16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rtlCol="0">
            <a:noAutofit/>
          </a:bodyPr>
          <a:lstStyle/>
          <a:p>
            <a:pPr rtl="0"/>
            <a:r>
              <a:rPr lang="en-US"/>
              <a:t>21 Mar 2023</a:t>
            </a:r>
            <a:endParaRPr lang="en-GB"/>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rtlCol="0">
            <a:noAutofit/>
          </a:bodyPr>
          <a:lstStyle/>
          <a:p>
            <a:pPr rtl="0"/>
            <a:r>
              <a:rPr lang="en-GB"/>
              <a:t>Microsoft PowerToys</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GB" sz="4800" dirty="0"/>
            </a:lvl1pPr>
          </a:lstStyle>
          <a:p>
            <a:pPr lvl="0" rtl="0">
              <a:lnSpc>
                <a:spcPct val="100000"/>
              </a:lnSpc>
            </a:pPr>
            <a:r>
              <a:rPr lang="en-US"/>
              <a:t>Click to edit Master title style</a:t>
            </a:r>
            <a:endParaRPr lang="en-GB"/>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rtlCol="0"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rtlCol="0">
            <a:noAutofit/>
          </a:bodyPr>
          <a:lstStyle>
            <a:lvl1pPr>
              <a:defRPr sz="1800"/>
            </a:lvl1pPr>
            <a:lvl2pPr>
              <a:defRPr sz="1800"/>
            </a:lvl2pPr>
            <a:lvl3pPr>
              <a:defRPr sz="1800"/>
            </a:lvl3pPr>
            <a:lvl4pPr>
              <a:defRPr sz="1800"/>
            </a:lvl4pPr>
            <a:lvl5pPr>
              <a:defRPr sz="18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GB" sz="2000" b="0" cap="all" spc="200" baseline="0" dirty="0">
                <a:solidFill>
                  <a:schemeClr val="tx1"/>
                </a:solidFill>
              </a:defRPr>
            </a:lvl1pPr>
          </a:lstStyle>
          <a:p>
            <a:pPr marL="228600" lvl="0" indent="-228600" rtl="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GB" sz="2000" b="0" cap="all" spc="200" baseline="0" dirty="0">
                <a:solidFill>
                  <a:schemeClr val="tx1"/>
                </a:solidFill>
              </a:defRPr>
            </a:lvl1pPr>
          </a:lstStyle>
          <a:p>
            <a:pPr marL="228600" lvl="0" indent="-228600" rtl="0"/>
            <a:r>
              <a:rPr lang="en-GB"/>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rtlCol="0">
            <a:noAutofit/>
          </a:bodyPr>
          <a:lstStyle>
            <a:lvl1pPr>
              <a:defRPr sz="1700"/>
            </a:lvl1pPr>
            <a:lvl2pPr>
              <a:defRPr sz="1700"/>
            </a:lvl2pPr>
            <a:lvl3pPr>
              <a:defRPr sz="1700"/>
            </a:lvl3pPr>
            <a:lvl4pPr>
              <a:defRPr sz="1700"/>
            </a:lvl4pPr>
            <a:lvl5pPr>
              <a:defRPr sz="17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en-US"/>
              <a:t>21 Mar 2023</a:t>
            </a:r>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Microsoft PowerToys</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rtlCol="0" anchor="t" anchorCtr="0">
            <a:noAutofit/>
          </a:bodyPr>
          <a:lstStyle/>
          <a:p>
            <a:pPr rtl="0"/>
            <a:r>
              <a:rPr lang="en-US"/>
              <a:t>Click to edit Master title style</a:t>
            </a:r>
            <a:endParaRPr lang="en-GB"/>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rtlCol="0">
            <a:noAutofit/>
          </a:bodyPr>
          <a:lstStyle/>
          <a:p>
            <a:pPr rtl="0"/>
            <a:r>
              <a:rPr lang="en-US"/>
              <a:t>Click icon to add picture</a:t>
            </a:r>
            <a:endParaRPr lang="en-GB"/>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rtlCol="0">
            <a:noAutofit/>
          </a:bodyPr>
          <a:lstStyle>
            <a:lvl1pPr marL="0" indent="0">
              <a:buNone/>
              <a:defRPr sz="2000"/>
            </a:lvl1pPr>
            <a:lvl2pPr>
              <a:buNone/>
              <a:defRPr sz="1900"/>
            </a:lvl2pPr>
            <a:lvl3pPr>
              <a:buNone/>
              <a:defRPr sz="1900"/>
            </a:lvl3pPr>
            <a:lvl4pPr>
              <a:buNone/>
              <a:defRPr sz="1900"/>
            </a:lvl4pPr>
            <a:lvl5pPr>
              <a:buNone/>
              <a:defRPr sz="1900"/>
            </a:lvl5pPr>
          </a:lstStyle>
          <a:p>
            <a:pPr lvl="0" rt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US"/>
              <a:t>21 Mar 2023</a:t>
            </a:r>
            <a:endParaRPr lang="en-GB"/>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Microsoft PowerToys</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rtlCol="0" anchor="b" anchorCtr="0">
            <a:noAutofit/>
          </a:bodyPr>
          <a:lstStyle/>
          <a:p>
            <a:pPr rtl="0"/>
            <a:r>
              <a:rPr lang="en-US"/>
              <a:t>Click to edit Master title style</a:t>
            </a:r>
            <a:endParaRPr lang="en-GB"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rtlCol="0">
            <a:noAutofit/>
          </a:bodyPr>
          <a:lstStyle>
            <a:lvl1pPr>
              <a:buNone/>
              <a:defRPr sz="2400"/>
            </a:lvl1pPr>
          </a:lstStyle>
          <a:p>
            <a:pPr rtl="0"/>
            <a:r>
              <a:rPr lang="en-US">
                <a:solidFill>
                  <a:schemeClr val="tx1">
                    <a:alpha val="60000"/>
                  </a:schemeClr>
                </a:solidFill>
              </a:rPr>
              <a:t>Click to edit Master subtitle style</a:t>
            </a:r>
            <a:endParaRPr lang="en-GB"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rtlCol="0">
            <a:noAutofit/>
          </a:bodyPr>
          <a:lstStyle/>
          <a:p>
            <a:pPr rtl="0"/>
            <a:r>
              <a:rPr lang="en-US"/>
              <a:t>Click icon to add picture</a:t>
            </a:r>
            <a:endParaRPr lang="en-GB"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rtlCol="0">
            <a:noAutofit/>
          </a:bodyPr>
          <a:lstStyle/>
          <a:p>
            <a:pPr rtl="0"/>
            <a:r>
              <a:rPr lang="en-US"/>
              <a:t>Click icon to add picture</a:t>
            </a:r>
            <a:endParaRPr lang="en-GB"/>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rtlCol="0">
            <a:noAutofit/>
          </a:bodyPr>
          <a:lstStyle/>
          <a:p>
            <a:pPr rtl="0"/>
            <a:r>
              <a:rPr lang="en-US"/>
              <a:t>21 Mar 2023</a:t>
            </a:r>
            <a:endParaRPr lang="en-GB"/>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rtlCol="0">
            <a:noAutofit/>
          </a:bodyPr>
          <a:lstStyle/>
          <a:p>
            <a:pPr rtl="0"/>
            <a:r>
              <a:rPr lang="en-GB"/>
              <a:t>Microsoft PowerToys</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rtlCol="0" anchor="t" anchorCtr="0">
            <a:noAutofit/>
          </a:bodyPr>
          <a:lstStyle>
            <a:lvl1pPr algn="l">
              <a:lnSpc>
                <a:spcPct val="100000"/>
              </a:lnSpc>
              <a:defRPr sz="6400"/>
            </a:lvl1pPr>
          </a:lstStyle>
          <a:p>
            <a:pPr rtl="0"/>
            <a:r>
              <a:rPr lang="en-US"/>
              <a:t>Click to edit Master title style</a:t>
            </a:r>
            <a:endParaRPr lang="en-GB"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rtlCol="0">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en-GB"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r>
              <a:rPr lang="en-US"/>
              <a:t>21 Mar 2023</a:t>
            </a:r>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Microsoft PowerToys</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rtlCol="0">
            <a:noAutofit/>
          </a:bodyPr>
          <a:lstStyle>
            <a:lvl1pPr>
              <a:lnSpc>
                <a:spcPct val="100000"/>
              </a:lnSpc>
              <a:defRPr/>
            </a:lvl1pPr>
          </a:lstStyle>
          <a:p>
            <a:pPr rtl="0"/>
            <a:r>
              <a:rPr lang="en-US"/>
              <a:t>Click to edit Master title style</a:t>
            </a:r>
            <a:endParaRPr lang="en-GB"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r>
              <a:rPr lang="en-US"/>
              <a:t>21 Mar 2023</a:t>
            </a:r>
            <a:endParaRPr lang="en-GB"/>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en-GB"/>
              <a:t>Microsoft PowerToys</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rtlCol="0">
            <a:noAutofit/>
          </a:bodyPr>
          <a:lstStyle/>
          <a:p>
            <a:pPr rtl="0"/>
            <a:r>
              <a:rPr lang="en-US"/>
              <a:t>21 Mar 2023</a:t>
            </a:r>
            <a:endParaRPr lang="en-GB"/>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rtlCol="0">
            <a:noAutofit/>
          </a:bodyPr>
          <a:lstStyle/>
          <a:p>
            <a:pPr rtl="0"/>
            <a:r>
              <a:rPr lang="en-GB"/>
              <a:t>Microsoft PowerToys</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rtlCol="0" anchor="t">
            <a:noAutofit/>
          </a:bodyPr>
          <a:lstStyle>
            <a:lvl1pPr>
              <a:lnSpc>
                <a:spcPct val="100000"/>
              </a:lnSpc>
              <a:defRPr sz="3200"/>
            </a:lvl1pPr>
          </a:lstStyle>
          <a:p>
            <a:pPr rtl="0"/>
            <a:r>
              <a:rPr lang="en-US"/>
              <a:t>Click to edit Master title style</a:t>
            </a:r>
            <a:endParaRPr lang="en-GB"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rtlCol="0">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rtlCol="0">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rtlCol="0">
            <a:noAutofit/>
          </a:bodyPr>
          <a:lstStyle/>
          <a:p>
            <a:pPr rtl="0"/>
            <a:r>
              <a:rPr lang="en-US"/>
              <a:t>21 Mar 2023</a:t>
            </a:r>
            <a:endParaRPr lang="en-GB"/>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rtlCol="0">
            <a:noAutofit/>
          </a:bodyPr>
          <a:lstStyle/>
          <a:p>
            <a:pPr rtl="0"/>
            <a:r>
              <a:rPr lang="en-GB"/>
              <a:t>Microsoft PowerToys</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rtl="0">
              <a:lnSpc>
                <a:spcPct val="100000"/>
              </a:lnSpc>
            </a:pPr>
            <a:r>
              <a:rPr lang="en-US"/>
              <a:t>Click to edit Master title style</a:t>
            </a:r>
            <a:endParaRPr lang="en-GB"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en-US"/>
              <a:t>21 Mar 2023</a:t>
            </a:r>
            <a:endParaRPr lang="en-GB"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pPr rtl="0"/>
            <a:r>
              <a:rPr lang="en-GB"/>
              <a:t>Microsoft PowerToys</a:t>
            </a:r>
            <a:endParaRPr lang="en-GB"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pPr rtl="0"/>
            <a:fld id="{DBA1B0FB-D917-4C8C-928F-313BD683BF39}" type="slidenum">
              <a:rPr lang="en-GB" smtClean="0"/>
              <a:pPr/>
              <a:t>‹#›</a:t>
            </a:fld>
            <a:endParaRPr lang="en-GB"/>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GB"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jpe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jpe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27.png"/><Relationship Id="rId4" Type="http://schemas.openxmlformats.org/officeDocument/2006/relationships/image" Target="../media/image19.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8.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8.jpe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98153" y="438462"/>
            <a:ext cx="3565524" cy="1011377"/>
          </a:xfrm>
        </p:spPr>
        <p:txBody>
          <a:bodyPr rtlCol="0" anchor="b" anchorCtr="0">
            <a:normAutofit/>
          </a:bodyPr>
          <a:lstStyle/>
          <a:p>
            <a:pPr algn="ctr" rtl="0"/>
            <a:r>
              <a:rPr lang="en-GB" dirty="0"/>
              <a:t>Wi Fi</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739640" y="0"/>
            <a:ext cx="7452360" cy="6858000"/>
          </a:xfrm>
        </p:spPr>
      </p:pic>
      <p:sp>
        <p:nvSpPr>
          <p:cNvPr id="5" name="Text Placeholder 4">
            <a:extLst>
              <a:ext uri="{FF2B5EF4-FFF2-40B4-BE49-F238E27FC236}">
                <a16:creationId xmlns:a16="http://schemas.microsoft.com/office/drawing/2014/main" id="{97AD8DDD-744C-81A3-913C-88BBEE5B7BBE}"/>
              </a:ext>
            </a:extLst>
          </p:cNvPr>
          <p:cNvSpPr>
            <a:spLocks noGrp="1"/>
          </p:cNvSpPr>
          <p:nvPr>
            <p:ph type="body" sz="quarter" idx="14"/>
          </p:nvPr>
        </p:nvSpPr>
        <p:spPr>
          <a:xfrm>
            <a:off x="490575" y="1815204"/>
            <a:ext cx="4049152" cy="3617408"/>
          </a:xfrm>
        </p:spPr>
        <p:txBody>
          <a:bodyPr/>
          <a:lstStyle/>
          <a:p>
            <a:r>
              <a:rPr lang="en-GB" sz="3600" dirty="0"/>
              <a:t>SSID:</a:t>
            </a:r>
          </a:p>
          <a:p>
            <a:r>
              <a:rPr lang="en-GB" sz="3600" dirty="0"/>
              <a:t>Memorial hall_guests</a:t>
            </a:r>
          </a:p>
          <a:p>
            <a:endParaRPr lang="en-GB" sz="3600" dirty="0"/>
          </a:p>
          <a:p>
            <a:r>
              <a:rPr lang="en-GB" sz="3600" dirty="0"/>
              <a:t>PW:</a:t>
            </a:r>
          </a:p>
          <a:p>
            <a:r>
              <a:rPr lang="en-GB" sz="4800" dirty="0"/>
              <a:t>7F&amp;3CB4P8C</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1051551"/>
            <a:ext cx="3565524" cy="2384898"/>
          </a:xfrm>
        </p:spPr>
        <p:txBody>
          <a:bodyPr rtlCol="0" anchor="b" anchorCtr="0">
            <a:normAutofit/>
          </a:bodyPr>
          <a:lstStyle/>
          <a:p>
            <a:pPr rtl="0"/>
            <a:r>
              <a:rPr lang="en-GB" dirty="0"/>
              <a:t>Microsoft </a:t>
            </a:r>
            <a:br>
              <a:rPr lang="en-GB" dirty="0"/>
            </a:br>
            <a:r>
              <a:rPr lang="en-GB" dirty="0" err="1"/>
              <a:t>PowerToys</a:t>
            </a:r>
            <a:endParaRPr lang="en-GB" dirty="0"/>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3" y="3568700"/>
            <a:ext cx="3565524" cy="1731963"/>
          </a:xfrm>
        </p:spPr>
        <p:txBody>
          <a:bodyPr rtlCol="0">
            <a:normAutofit/>
          </a:bodyPr>
          <a:lstStyle/>
          <a:p>
            <a:pPr rtl="0"/>
            <a:r>
              <a:rPr lang="en-GB" dirty="0"/>
              <a:t>For  Windows 10 &amp; 11</a:t>
            </a:r>
          </a:p>
        </p:txBody>
      </p:sp>
    </p:spTree>
    <p:extLst>
      <p:ext uri="{BB962C8B-B14F-4D97-AF65-F5344CB8AC3E}">
        <p14:creationId xmlns:p14="http://schemas.microsoft.com/office/powerpoint/2010/main" val="3989392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rtlCol="0"/>
          <a:lstStyle/>
          <a:p>
            <a:pPr rtl="0"/>
            <a:r>
              <a:rPr lang="en-GB"/>
              <a:t>Introduction</a:t>
            </a:r>
            <a:endParaRPr lang="en-GB" dirty="0"/>
          </a:p>
        </p:txBody>
      </p:sp>
      <p:pic>
        <p:nvPicPr>
          <p:cNvPr id="18" name="Picture Placeholder 17" descr="A group of people sitting at a table">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42" b="42"/>
          <a:stretch/>
        </p:blipFill>
        <p:spPr>
          <a:xfrm>
            <a:off x="0" y="0"/>
            <a:ext cx="3054096" cy="3776472"/>
          </a:xfr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3054096" y="0"/>
            <a:ext cx="3054096" cy="3776472"/>
          </a:xfr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137904" y="0"/>
            <a:ext cx="3054096" cy="3776472"/>
          </a:xfrm>
        </p:spPr>
      </p:pic>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endParaRPr lang="en-GB" dirty="0"/>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3</a:t>
            </a:fld>
            <a:endParaRPr lang="en-GB"/>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083808" y="0"/>
            <a:ext cx="3054096" cy="3776472"/>
          </a:xfrm>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62563" y="4508500"/>
            <a:ext cx="6221412" cy="1563688"/>
          </a:xfrm>
          <a:noFill/>
        </p:spPr>
        <p:txBody>
          <a:bodyPr rtlCol="0">
            <a:normAutofit/>
          </a:bodyPr>
          <a:lstStyle/>
          <a:p>
            <a:pPr rtl="0"/>
            <a:r>
              <a:rPr lang="en-US" dirty="0"/>
              <a:t>Microsoft </a:t>
            </a:r>
            <a:r>
              <a:rPr lang="en-US" dirty="0" err="1"/>
              <a:t>PowerToys</a:t>
            </a:r>
            <a:r>
              <a:rPr lang="en-US" dirty="0"/>
              <a:t> is a set of utilities for power users to tune and streamline their Windows 10 and 11 experience for greater productivity. </a:t>
            </a:r>
          </a:p>
          <a:p>
            <a:pPr rtl="0"/>
            <a:r>
              <a:rPr lang="en-GB" dirty="0"/>
              <a:t>https://learn.microsoft.com/en-gb/windows/powertoys/</a:t>
            </a:r>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239847"/>
            <a:ext cx="3565524" cy="939800"/>
          </a:xfrm>
        </p:spPr>
        <p:txBody>
          <a:bodyPr rtlCol="0"/>
          <a:lstStyle/>
          <a:p>
            <a:pPr rtl="0"/>
            <a:r>
              <a:rPr lang="en-GB" dirty="0"/>
              <a:t>The Utilities</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485775" y="1425250"/>
            <a:ext cx="2155825" cy="4928108"/>
          </a:xfrm>
        </p:spPr>
        <p:txBody>
          <a:bodyPr rtlCol="0"/>
          <a:lstStyle/>
          <a:p>
            <a:pPr rtl="0"/>
            <a:r>
              <a:rPr lang="en-GB" dirty="0"/>
              <a:t>Always on top</a:t>
            </a:r>
          </a:p>
          <a:p>
            <a:pPr rtl="0"/>
            <a:r>
              <a:rPr lang="en-GB" dirty="0"/>
              <a:t>Awake</a:t>
            </a:r>
          </a:p>
          <a:p>
            <a:pPr rtl="0"/>
            <a:r>
              <a:rPr lang="en-GB" dirty="0"/>
              <a:t>Colour Picker</a:t>
            </a:r>
          </a:p>
          <a:p>
            <a:pPr rtl="0"/>
            <a:r>
              <a:rPr lang="en-GB" dirty="0"/>
              <a:t>Fancy Zones</a:t>
            </a:r>
          </a:p>
          <a:p>
            <a:pPr rtl="0"/>
            <a:r>
              <a:rPr lang="en-GB" dirty="0"/>
              <a:t>File Locksmith</a:t>
            </a:r>
          </a:p>
          <a:p>
            <a:pPr rtl="0"/>
            <a:r>
              <a:rPr lang="en-GB" dirty="0"/>
              <a:t>File Explorer AO’s</a:t>
            </a:r>
          </a:p>
          <a:p>
            <a:pPr rtl="0"/>
            <a:r>
              <a:rPr lang="en-GB" dirty="0"/>
              <a:t>Hosts file editor</a:t>
            </a:r>
          </a:p>
          <a:p>
            <a:pPr rtl="0"/>
            <a:r>
              <a:rPr lang="en-GB" dirty="0"/>
              <a:t>Image Resizer</a:t>
            </a:r>
          </a:p>
          <a:p>
            <a:pPr rtl="0"/>
            <a:r>
              <a:rPr lang="en-GB" dirty="0"/>
              <a:t>Keyboard Manager</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4</a:t>
            </a:fld>
            <a:endParaRPr lang="en-GB"/>
          </a:p>
        </p:txBody>
      </p:sp>
      <p:sp>
        <p:nvSpPr>
          <p:cNvPr id="4" name="Content Placeholder 2">
            <a:extLst>
              <a:ext uri="{FF2B5EF4-FFF2-40B4-BE49-F238E27FC236}">
                <a16:creationId xmlns:a16="http://schemas.microsoft.com/office/drawing/2014/main" id="{A29028F4-8DB2-5840-EE1E-FD9ECC431F59}"/>
              </a:ext>
            </a:extLst>
          </p:cNvPr>
          <p:cNvSpPr txBox="1">
            <a:spLocks/>
          </p:cNvSpPr>
          <p:nvPr/>
        </p:nvSpPr>
        <p:spPr>
          <a:xfrm>
            <a:off x="3075726" y="1425250"/>
            <a:ext cx="2155825" cy="4928108"/>
          </a:xfrm>
          <a:prstGeom prst="rect">
            <a:avLst/>
          </a:prstGeom>
        </p:spPr>
        <p:txBody>
          <a:bodyPr vert="horz" wrap="square" lIns="0" tIns="0" rIns="0" bIns="0" rtlCol="0" anchor="t" anchorCtr="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Mouse Utilities</a:t>
            </a:r>
          </a:p>
          <a:p>
            <a:r>
              <a:rPr lang="en-GB" dirty="0"/>
              <a:t>Paste as Plain Text</a:t>
            </a:r>
          </a:p>
          <a:p>
            <a:r>
              <a:rPr lang="en-GB" dirty="0"/>
              <a:t>Power Rename</a:t>
            </a:r>
          </a:p>
          <a:p>
            <a:r>
              <a:rPr lang="en-GB" dirty="0" err="1"/>
              <a:t>PowerToys</a:t>
            </a:r>
            <a:r>
              <a:rPr lang="en-GB" dirty="0"/>
              <a:t> Run</a:t>
            </a:r>
          </a:p>
          <a:p>
            <a:r>
              <a:rPr lang="en-GB" dirty="0"/>
              <a:t>Quick Accent</a:t>
            </a:r>
          </a:p>
          <a:p>
            <a:r>
              <a:rPr lang="en-GB" dirty="0"/>
              <a:t>Screen Ruler</a:t>
            </a:r>
          </a:p>
          <a:p>
            <a:r>
              <a:rPr lang="en-GB" dirty="0"/>
              <a:t>Shortcut Guide</a:t>
            </a:r>
          </a:p>
          <a:p>
            <a:r>
              <a:rPr lang="en-GB" dirty="0"/>
              <a:t>Text Extractor</a:t>
            </a:r>
          </a:p>
          <a:p>
            <a:r>
              <a:rPr lang="en-GB" dirty="0"/>
              <a:t>Video Conf’ Mute</a:t>
            </a:r>
          </a:p>
        </p:txBody>
      </p:sp>
    </p:spTree>
    <p:extLst>
      <p:ext uri="{BB962C8B-B14F-4D97-AF65-F5344CB8AC3E}">
        <p14:creationId xmlns:p14="http://schemas.microsoft.com/office/powerpoint/2010/main" val="384950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729352"/>
            <a:ext cx="1862137" cy="3448558"/>
          </a:xfrm>
        </p:spPr>
        <p:txBody>
          <a:bodyPr rtlCol="0"/>
          <a:lstStyle/>
          <a:p>
            <a:pPr rtl="0"/>
            <a:r>
              <a:rPr lang="en-GB" dirty="0"/>
              <a:t>Some of the more useful ones</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3854990" y="1344613"/>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5</a:t>
            </a:fld>
            <a:endParaRPr lang="en-GB"/>
          </a:p>
        </p:txBody>
      </p:sp>
    </p:spTree>
    <p:extLst>
      <p:ext uri="{BB962C8B-B14F-4D97-AF65-F5344CB8AC3E}">
        <p14:creationId xmlns:p14="http://schemas.microsoft.com/office/powerpoint/2010/main" val="1476479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1245019"/>
          </a:xfrm>
        </p:spPr>
        <p:txBody>
          <a:bodyPr vert="horz" wrap="square" lIns="0" tIns="0" rIns="0" bIns="0" rtlCol="0" anchor="b" anchorCtr="0">
            <a:normAutofit/>
          </a:bodyPr>
          <a:lstStyle/>
          <a:p>
            <a:pPr rtl="0">
              <a:lnSpc>
                <a:spcPct val="100000"/>
              </a:lnSpc>
            </a:pPr>
            <a:r>
              <a:rPr lang="en-GB" sz="6400" kern="1200" dirty="0">
                <a:solidFill>
                  <a:schemeClr val="tx1"/>
                </a:solidFill>
                <a:latin typeface="+mj-lt"/>
                <a:ea typeface="+mj-ea"/>
                <a:cs typeface="+mj-cs"/>
              </a:rPr>
              <a:t>Image Resizer</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2208362"/>
            <a:ext cx="5437187" cy="3884464"/>
          </a:xfrm>
        </p:spPr>
        <p:txBody>
          <a:bodyPr vert="horz" wrap="square" lIns="0" tIns="0" rIns="0" bIns="0" rtlCol="0">
            <a:noAutofit/>
          </a:bodyPr>
          <a:lstStyle/>
          <a:p>
            <a:pPr marL="0" indent="0" rtl="0">
              <a:lnSpc>
                <a:spcPct val="100000"/>
              </a:lnSpc>
              <a:buNone/>
            </a:pPr>
            <a:r>
              <a:rPr lang="en-GB" sz="2800" kern="1200" dirty="0"/>
              <a:t>Right click a file in file explorer</a:t>
            </a:r>
          </a:p>
          <a:p>
            <a:pPr marL="0" indent="0" rtl="0">
              <a:lnSpc>
                <a:spcPct val="100000"/>
              </a:lnSpc>
              <a:buNone/>
            </a:pPr>
            <a:r>
              <a:rPr lang="en-GB" sz="2800" dirty="0"/>
              <a:t>Select, from near the bottom of the list, </a:t>
            </a:r>
          </a:p>
          <a:p>
            <a:pPr marL="0" indent="0" algn="ctr" rtl="0">
              <a:lnSpc>
                <a:spcPct val="100000"/>
              </a:lnSpc>
              <a:buNone/>
            </a:pPr>
            <a:r>
              <a:rPr lang="en-GB" sz="2800" kern="1200" dirty="0"/>
              <a:t>“Resize Pictures”</a:t>
            </a:r>
          </a:p>
          <a:p>
            <a:pPr marL="0" indent="0" rtl="0">
              <a:lnSpc>
                <a:spcPct val="100000"/>
              </a:lnSpc>
              <a:buNone/>
            </a:pPr>
            <a:r>
              <a:rPr lang="en-GB" sz="2800" dirty="0"/>
              <a:t>Select a suitable size</a:t>
            </a:r>
            <a:endParaRPr lang="en-GB" sz="2800" kern="1200" dirty="0"/>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p:txBody>
          <a:bodyPr rtlCol="0"/>
          <a:lstStyle/>
          <a:p>
            <a:pPr rtl="0"/>
            <a:r>
              <a:rPr lang="en-US"/>
              <a:t>21 Mar 2023</a:t>
            </a:r>
            <a:endParaRPr lang="en-GB"/>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rtlCol="0"/>
          <a:lstStyle/>
          <a:p>
            <a:pPr rtl="0"/>
            <a:r>
              <a:rPr lang="en-GB"/>
              <a:t>Microsoft PowerToys</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rtlCol="0"/>
          <a:lstStyle/>
          <a:p>
            <a:pPr rtl="0"/>
            <a:fld id="{DBA1B0FB-D917-4C8C-928F-313BD683BF39}" type="slidenum">
              <a:rPr lang="en-GB" smtClean="0"/>
              <a:t>6</a:t>
            </a:fld>
            <a:endParaRPr lang="en-GB"/>
          </a:p>
        </p:txBody>
      </p:sp>
      <p:pic>
        <p:nvPicPr>
          <p:cNvPr id="9" name="Picture 8" descr="Graphical user interface, application&#10;&#10;Description automatically generated">
            <a:extLst>
              <a:ext uri="{FF2B5EF4-FFF2-40B4-BE49-F238E27FC236}">
                <a16:creationId xmlns:a16="http://schemas.microsoft.com/office/drawing/2014/main" id="{591F38D6-96E5-9E9C-53FD-9FDE04B823C0}"/>
              </a:ext>
            </a:extLst>
          </p:cNvPr>
          <p:cNvPicPr>
            <a:picLocks noChangeAspect="1"/>
          </p:cNvPicPr>
          <p:nvPr/>
        </p:nvPicPr>
        <p:blipFill>
          <a:blip r:embed="rId4"/>
          <a:stretch>
            <a:fillRect/>
          </a:stretch>
        </p:blipFill>
        <p:spPr>
          <a:xfrm>
            <a:off x="7690238" y="167910"/>
            <a:ext cx="4364494" cy="6493189"/>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3B18B7BD-DB69-CC92-0833-ACA80251A662}"/>
              </a:ext>
            </a:extLst>
          </p:cNvPr>
          <p:cNvPicPr>
            <a:picLocks noChangeAspect="1"/>
          </p:cNvPicPr>
          <p:nvPr/>
        </p:nvPicPr>
        <p:blipFill>
          <a:blip r:embed="rId5"/>
          <a:stretch>
            <a:fillRect/>
          </a:stretch>
        </p:blipFill>
        <p:spPr>
          <a:xfrm>
            <a:off x="7428836" y="162333"/>
            <a:ext cx="4619048" cy="6533333"/>
          </a:xfrm>
          <a:prstGeom prst="rect">
            <a:avLst/>
          </a:prstGeom>
        </p:spPr>
      </p:pic>
    </p:spTree>
    <p:extLst>
      <p:ext uri="{BB962C8B-B14F-4D97-AF65-F5344CB8AC3E}">
        <p14:creationId xmlns:p14="http://schemas.microsoft.com/office/powerpoint/2010/main" val="27500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1258010"/>
          </a:xfrm>
        </p:spPr>
        <p:txBody>
          <a:bodyPr rtlCol="0"/>
          <a:lstStyle/>
          <a:p>
            <a:pPr rtl="0"/>
            <a:r>
              <a:rPr lang="en-GB" dirty="0"/>
              <a:t>Colour Picker</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640556" y="2296392"/>
            <a:ext cx="5437187" cy="2265216"/>
          </a:xfrm>
        </p:spPr>
        <p:txBody>
          <a:bodyPr rtlCol="0"/>
          <a:lstStyle/>
          <a:p>
            <a:pPr rtl="0"/>
            <a:r>
              <a:rPr lang="en-GB" dirty="0"/>
              <a:t>Great for creative types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4452172" y="338266"/>
            <a:ext cx="5976112" cy="3385747"/>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a:stretch/>
        </p:blipFill>
        <p:spPr>
          <a:xfrm>
            <a:off x="5765800" y="2914272"/>
            <a:ext cx="5976112" cy="3385747"/>
          </a:xfrm>
        </p:spPr>
      </p:pic>
      <p:sp>
        <p:nvSpPr>
          <p:cNvPr id="4" name="Date Placeholder 3">
            <a:extLst>
              <a:ext uri="{FF2B5EF4-FFF2-40B4-BE49-F238E27FC236}">
                <a16:creationId xmlns:a16="http://schemas.microsoft.com/office/drawing/2014/main" id="{7823E305-6365-4345-8BD1-4A31C61D96CB}"/>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7</a:t>
            </a:fld>
            <a:endParaRPr lang="en-GB"/>
          </a:p>
        </p:txBody>
      </p:sp>
      <p:pic>
        <p:nvPicPr>
          <p:cNvPr id="3" name="Picture 2" descr="A picture containing text, clipart&#10;&#10;Description automatically generated">
            <a:extLst>
              <a:ext uri="{FF2B5EF4-FFF2-40B4-BE49-F238E27FC236}">
                <a16:creationId xmlns:a16="http://schemas.microsoft.com/office/drawing/2014/main" id="{E3982E8C-A409-7FFB-A2ED-03C1E213173D}"/>
              </a:ext>
            </a:extLst>
          </p:cNvPr>
          <p:cNvPicPr>
            <a:picLocks noChangeAspect="1"/>
          </p:cNvPicPr>
          <p:nvPr/>
        </p:nvPicPr>
        <p:blipFill>
          <a:blip r:embed="rId5"/>
          <a:stretch>
            <a:fillRect/>
          </a:stretch>
        </p:blipFill>
        <p:spPr>
          <a:xfrm>
            <a:off x="640556" y="3168395"/>
            <a:ext cx="609601" cy="521209"/>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9BAB3F54-B493-B8EE-964F-96A0A97E70BD}"/>
              </a:ext>
            </a:extLst>
          </p:cNvPr>
          <p:cNvPicPr>
            <a:picLocks noChangeAspect="1"/>
          </p:cNvPicPr>
          <p:nvPr/>
        </p:nvPicPr>
        <p:blipFill>
          <a:blip r:embed="rId6"/>
          <a:stretch>
            <a:fillRect/>
          </a:stretch>
        </p:blipFill>
        <p:spPr>
          <a:xfrm>
            <a:off x="1437399" y="3157083"/>
            <a:ext cx="609601" cy="521209"/>
          </a:xfrm>
          <a:prstGeom prst="rect">
            <a:avLst/>
          </a:prstGeom>
        </p:spPr>
      </p:pic>
      <p:pic>
        <p:nvPicPr>
          <p:cNvPr id="10" name="Picture 9" descr="Icon&#10;&#10;Description automatically generated">
            <a:extLst>
              <a:ext uri="{FF2B5EF4-FFF2-40B4-BE49-F238E27FC236}">
                <a16:creationId xmlns:a16="http://schemas.microsoft.com/office/drawing/2014/main" id="{ED35D7B9-FF58-4622-795D-8FF93ECA72AD}"/>
              </a:ext>
            </a:extLst>
          </p:cNvPr>
          <p:cNvPicPr>
            <a:picLocks noChangeAspect="1"/>
          </p:cNvPicPr>
          <p:nvPr/>
        </p:nvPicPr>
        <p:blipFill>
          <a:blip r:embed="rId7"/>
          <a:stretch>
            <a:fillRect/>
          </a:stretch>
        </p:blipFill>
        <p:spPr>
          <a:xfrm>
            <a:off x="2202005" y="3157083"/>
            <a:ext cx="527305" cy="521209"/>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99C56B1D-C62A-B052-9A06-43107AA9A85A}"/>
              </a:ext>
            </a:extLst>
          </p:cNvPr>
          <p:cNvPicPr>
            <a:picLocks noChangeAspect="1"/>
          </p:cNvPicPr>
          <p:nvPr/>
        </p:nvPicPr>
        <p:blipFill>
          <a:blip r:embed="rId8"/>
          <a:stretch>
            <a:fillRect/>
          </a:stretch>
        </p:blipFill>
        <p:spPr>
          <a:xfrm>
            <a:off x="5786220" y="929045"/>
            <a:ext cx="5251126" cy="4557355"/>
          </a:xfrm>
          <a:prstGeom prst="rect">
            <a:avLst/>
          </a:prstGeom>
        </p:spPr>
      </p:pic>
    </p:spTree>
    <p:extLst>
      <p:ext uri="{BB962C8B-B14F-4D97-AF65-F5344CB8AC3E}">
        <p14:creationId xmlns:p14="http://schemas.microsoft.com/office/powerpoint/2010/main" val="383770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exit" presetSubtype="0" fill="hold" nodeType="withEffect">
                                  <p:stCondLst>
                                    <p:cond delay="0"/>
                                  </p:stCondLst>
                                  <p:childTnLst>
                                    <p:animEffect transition="out" filter="fade">
                                      <p:cBhvr>
                                        <p:cTn id="8" dur="1000"/>
                                        <p:tgtEl>
                                          <p:spTgt spid="27"/>
                                        </p:tgtEl>
                                      </p:cBhvr>
                                    </p:animEffect>
                                    <p:anim calcmode="lin" valueType="num">
                                      <p:cBhvr>
                                        <p:cTn id="9" dur="1000"/>
                                        <p:tgtEl>
                                          <p:spTgt spid="27"/>
                                        </p:tgtEl>
                                        <p:attrNameLst>
                                          <p:attrName>ppt_x</p:attrName>
                                        </p:attrNameLst>
                                      </p:cBhvr>
                                      <p:tavLst>
                                        <p:tav tm="0">
                                          <p:val>
                                            <p:strVal val="ppt_x"/>
                                          </p:val>
                                        </p:tav>
                                        <p:tav tm="100000">
                                          <p:val>
                                            <p:strVal val="ppt_x"/>
                                          </p:val>
                                        </p:tav>
                                      </p:tavLst>
                                    </p:anim>
                                    <p:anim calcmode="lin" valueType="num">
                                      <p:cBhvr>
                                        <p:cTn id="10" dur="1000"/>
                                        <p:tgtEl>
                                          <p:spTgt spid="27"/>
                                        </p:tgtEl>
                                        <p:attrNameLst>
                                          <p:attrName>ppt_y</p:attrName>
                                        </p:attrNameLst>
                                      </p:cBhvr>
                                      <p:tavLst>
                                        <p:tav tm="0">
                                          <p:val>
                                            <p:strVal val="ppt_y"/>
                                          </p:val>
                                        </p:tav>
                                        <p:tav tm="100000">
                                          <p:val>
                                            <p:strVal val="ppt_y+.1"/>
                                          </p:val>
                                        </p:tav>
                                      </p:tavLst>
                                    </p:anim>
                                    <p:set>
                                      <p:cBhvr>
                                        <p:cTn id="11" dur="1" fill="hold">
                                          <p:stCondLst>
                                            <p:cond delay="999"/>
                                          </p:stCondLst>
                                        </p:cTn>
                                        <p:tgtEl>
                                          <p:spTgt spid="27"/>
                                        </p:tgtEl>
                                        <p:attrNameLst>
                                          <p:attrName>style.visibility</p:attrName>
                                        </p:attrNameLst>
                                      </p:cBhvr>
                                      <p:to>
                                        <p:strVal val="hidden"/>
                                      </p:to>
                                    </p:set>
                                  </p:childTnLst>
                                </p:cTn>
                              </p:par>
                              <p:par>
                                <p:cTn id="12" presetID="42" presetClass="exit" presetSubtype="0" fill="hold" nodeType="withEffect">
                                  <p:stCondLst>
                                    <p:cond delay="0"/>
                                  </p:stCondLst>
                                  <p:childTnLst>
                                    <p:animEffect transition="out" filter="fade">
                                      <p:cBhvr>
                                        <p:cTn id="13" dur="1000"/>
                                        <p:tgtEl>
                                          <p:spTgt spid="33"/>
                                        </p:tgtEl>
                                      </p:cBhvr>
                                    </p:animEffect>
                                    <p:anim calcmode="lin" valueType="num">
                                      <p:cBhvr>
                                        <p:cTn id="14" dur="1000"/>
                                        <p:tgtEl>
                                          <p:spTgt spid="33"/>
                                        </p:tgtEl>
                                        <p:attrNameLst>
                                          <p:attrName>ppt_x</p:attrName>
                                        </p:attrNameLst>
                                      </p:cBhvr>
                                      <p:tavLst>
                                        <p:tav tm="0">
                                          <p:val>
                                            <p:strVal val="ppt_x"/>
                                          </p:val>
                                        </p:tav>
                                        <p:tav tm="100000">
                                          <p:val>
                                            <p:strVal val="ppt_x"/>
                                          </p:val>
                                        </p:tav>
                                      </p:tavLst>
                                    </p:anim>
                                    <p:anim calcmode="lin" valueType="num">
                                      <p:cBhvr>
                                        <p:cTn id="15" dur="1000"/>
                                        <p:tgtEl>
                                          <p:spTgt spid="33"/>
                                        </p:tgtEl>
                                        <p:attrNameLst>
                                          <p:attrName>ppt_y</p:attrName>
                                        </p:attrNameLst>
                                      </p:cBhvr>
                                      <p:tavLst>
                                        <p:tav tm="0">
                                          <p:val>
                                            <p:strVal val="ppt_y"/>
                                          </p:val>
                                        </p:tav>
                                        <p:tav tm="100000">
                                          <p:val>
                                            <p:strVal val="ppt_y+.1"/>
                                          </p:val>
                                        </p:tav>
                                      </p:tavLst>
                                    </p:anim>
                                    <p:set>
                                      <p:cBhvr>
                                        <p:cTn id="16" dur="1" fill="hold">
                                          <p:stCondLst>
                                            <p:cond delay="9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016125"/>
          </a:xfrm>
        </p:spPr>
        <p:txBody>
          <a:bodyPr vert="horz" wrap="square" lIns="0" tIns="0" rIns="0" bIns="0" rtlCol="0" anchor="b" anchorCtr="0">
            <a:normAutofit/>
          </a:bodyPr>
          <a:lstStyle/>
          <a:p>
            <a:pPr rtl="0">
              <a:lnSpc>
                <a:spcPct val="100000"/>
              </a:lnSpc>
            </a:pPr>
            <a:r>
              <a:rPr lang="en-GB" sz="6400" kern="1200" dirty="0">
                <a:solidFill>
                  <a:schemeClr val="tx1"/>
                </a:solidFill>
                <a:latin typeface="+mj-lt"/>
                <a:ea typeface="+mj-ea"/>
                <a:cs typeface="+mj-cs"/>
              </a:rPr>
              <a:t>Always on Top</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2872189"/>
            <a:ext cx="5811837" cy="3220637"/>
          </a:xfrm>
        </p:spPr>
        <p:txBody>
          <a:bodyPr vert="horz" wrap="square" lIns="0" tIns="0" rIns="0" bIns="0" rtlCol="0">
            <a:normAutofit fontScale="62500" lnSpcReduction="20000"/>
          </a:bodyPr>
          <a:lstStyle/>
          <a:p>
            <a:pPr marL="0" indent="0" rtl="0">
              <a:lnSpc>
                <a:spcPct val="100000"/>
              </a:lnSpc>
              <a:buNone/>
            </a:pPr>
            <a:r>
              <a:rPr lang="en-GB" sz="3800" kern="1200" dirty="0">
                <a:latin typeface="+mn-lt"/>
                <a:ea typeface="+mn-ea"/>
                <a:cs typeface="+mn-cs"/>
              </a:rPr>
              <a:t>Keeps a nominated window on top of all the others you have open,</a:t>
            </a:r>
          </a:p>
          <a:p>
            <a:pPr marL="0" indent="0" rtl="0">
              <a:lnSpc>
                <a:spcPct val="100000"/>
              </a:lnSpc>
              <a:buNone/>
            </a:pPr>
            <a:endParaRPr lang="en-GB" sz="3800" dirty="0"/>
          </a:p>
          <a:p>
            <a:pPr marL="0" indent="0" rtl="0">
              <a:lnSpc>
                <a:spcPct val="100000"/>
              </a:lnSpc>
              <a:buNone/>
            </a:pPr>
            <a:endParaRPr lang="en-GB" sz="3800" kern="1200" dirty="0">
              <a:latin typeface="+mn-lt"/>
              <a:ea typeface="+mn-ea"/>
              <a:cs typeface="+mn-cs"/>
            </a:endParaRPr>
          </a:p>
          <a:p>
            <a:pPr marL="0" indent="0" rtl="0">
              <a:lnSpc>
                <a:spcPct val="100000"/>
              </a:lnSpc>
              <a:buNone/>
            </a:pPr>
            <a:r>
              <a:rPr lang="en-GB" sz="3800" dirty="0"/>
              <a:t>Options: Show a border, enable rounded corners if you like and play a sound when pinning</a:t>
            </a:r>
            <a:endParaRPr lang="en-GB" sz="3800" kern="1200" dirty="0">
              <a:latin typeface="+mn-lt"/>
              <a:ea typeface="+mn-ea"/>
              <a:cs typeface="+mn-cs"/>
            </a:endParaRPr>
          </a:p>
          <a:p>
            <a:pPr marL="0" indent="0" rtl="0">
              <a:lnSpc>
                <a:spcPct val="100000"/>
              </a:lnSpc>
              <a:buNone/>
            </a:pPr>
            <a:r>
              <a:rPr lang="en-GB" kern="1200" dirty="0">
                <a:latin typeface="+mn-lt"/>
                <a:ea typeface="+mn-ea"/>
                <a:cs typeface="+mn-cs"/>
              </a:rPr>
              <a:t>  </a:t>
            </a:r>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p:txBody>
          <a:bodyPr rtlCol="0"/>
          <a:lstStyle/>
          <a:p>
            <a:pPr rtl="0"/>
            <a:r>
              <a:rPr lang="en-US"/>
              <a:t>21 Mar 2023</a:t>
            </a:r>
            <a:endParaRPr lang="en-GB"/>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rtlCol="0"/>
          <a:lstStyle/>
          <a:p>
            <a:pPr rtl="0"/>
            <a:r>
              <a:rPr lang="en-GB"/>
              <a:t>Microsoft PowerToys</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rtlCol="0"/>
          <a:lstStyle/>
          <a:p>
            <a:pPr rtl="0"/>
            <a:fld id="{DBA1B0FB-D917-4C8C-928F-313BD683BF39}" type="slidenum">
              <a:rPr lang="en-GB" smtClean="0"/>
              <a:t>8</a:t>
            </a:fld>
            <a:endParaRPr lang="en-GB"/>
          </a:p>
        </p:txBody>
      </p:sp>
      <p:pic>
        <p:nvPicPr>
          <p:cNvPr id="7" name="Picture 6">
            <a:extLst>
              <a:ext uri="{FF2B5EF4-FFF2-40B4-BE49-F238E27FC236}">
                <a16:creationId xmlns:a16="http://schemas.microsoft.com/office/drawing/2014/main" id="{860273F7-B941-C44B-C915-F33348BB5798}"/>
              </a:ext>
            </a:extLst>
          </p:cNvPr>
          <p:cNvPicPr>
            <a:picLocks noChangeAspect="1"/>
          </p:cNvPicPr>
          <p:nvPr/>
        </p:nvPicPr>
        <p:blipFill>
          <a:blip r:embed="rId4"/>
          <a:srcRect/>
          <a:stretch/>
        </p:blipFill>
        <p:spPr>
          <a:xfrm>
            <a:off x="565122" y="3835906"/>
            <a:ext cx="612000" cy="523261"/>
          </a:xfrm>
          <a:prstGeom prst="rect">
            <a:avLst/>
          </a:prstGeom>
        </p:spPr>
      </p:pic>
      <p:pic>
        <p:nvPicPr>
          <p:cNvPr id="10" name="Picture 9" descr="A yellow square with black text&#10;&#10;Description automatically generated with low confidence">
            <a:extLst>
              <a:ext uri="{FF2B5EF4-FFF2-40B4-BE49-F238E27FC236}">
                <a16:creationId xmlns:a16="http://schemas.microsoft.com/office/drawing/2014/main" id="{39CBB69E-3FBE-533C-E57C-1C3D46580996}"/>
              </a:ext>
            </a:extLst>
          </p:cNvPr>
          <p:cNvPicPr>
            <a:picLocks noChangeAspect="1"/>
          </p:cNvPicPr>
          <p:nvPr/>
        </p:nvPicPr>
        <p:blipFill>
          <a:blip r:embed="rId5"/>
          <a:stretch>
            <a:fillRect/>
          </a:stretch>
        </p:blipFill>
        <p:spPr>
          <a:xfrm>
            <a:off x="1351662" y="3835907"/>
            <a:ext cx="719329" cy="521209"/>
          </a:xfrm>
          <a:prstGeom prst="rect">
            <a:avLst/>
          </a:prstGeom>
        </p:spPr>
      </p:pic>
      <p:pic>
        <p:nvPicPr>
          <p:cNvPr id="12" name="Picture 11" descr="Icon&#10;&#10;Description automatically generated">
            <a:extLst>
              <a:ext uri="{FF2B5EF4-FFF2-40B4-BE49-F238E27FC236}">
                <a16:creationId xmlns:a16="http://schemas.microsoft.com/office/drawing/2014/main" id="{26186009-F716-4C03-E31F-3DBC8104F3C0}"/>
              </a:ext>
            </a:extLst>
          </p:cNvPr>
          <p:cNvPicPr>
            <a:picLocks noChangeAspect="1"/>
          </p:cNvPicPr>
          <p:nvPr/>
        </p:nvPicPr>
        <p:blipFill>
          <a:blip r:embed="rId6"/>
          <a:stretch>
            <a:fillRect/>
          </a:stretch>
        </p:blipFill>
        <p:spPr>
          <a:xfrm>
            <a:off x="2262189" y="3835907"/>
            <a:ext cx="527305" cy="521209"/>
          </a:xfrm>
          <a:prstGeom prst="rect">
            <a:avLst/>
          </a:prstGeom>
        </p:spPr>
      </p:pic>
    </p:spTree>
    <p:extLst>
      <p:ext uri="{BB962C8B-B14F-4D97-AF65-F5344CB8AC3E}">
        <p14:creationId xmlns:p14="http://schemas.microsoft.com/office/powerpoint/2010/main" val="1165119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2211387"/>
          </a:xfrm>
        </p:spPr>
        <p:txBody>
          <a:bodyPr rtlCol="0">
            <a:normAutofit/>
          </a:bodyPr>
          <a:lstStyle/>
          <a:p>
            <a:pPr rtl="0"/>
            <a:r>
              <a:rPr lang="en-GB" sz="6400" dirty="0"/>
              <a:t>Keyboard Manager</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04347" y="3222827"/>
            <a:ext cx="3565524" cy="2351087"/>
          </a:xfrm>
        </p:spPr>
        <p:txBody>
          <a:bodyPr rtlCol="0"/>
          <a:lstStyle/>
          <a:p>
            <a:pPr rtl="0"/>
            <a:r>
              <a:rPr lang="en-GB" dirty="0"/>
              <a:t>Remap keyboard keys to something more useful.</a:t>
            </a:r>
          </a:p>
          <a:p>
            <a:pPr rtl="0"/>
            <a:r>
              <a:rPr lang="en-GB" dirty="0"/>
              <a:t>The ‘Alt Gr’ key to the Back button for your browser perhaps.</a:t>
            </a:r>
          </a:p>
        </p:txBody>
      </p:sp>
      <p:pic>
        <p:nvPicPr>
          <p:cNvPr id="18" name="Picture Placeholder 17" descr="A person drawing on a white board">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535809" y="656633"/>
            <a:ext cx="5132388" cy="5132388"/>
          </a:xfrm>
        </p:spPr>
      </p:pic>
      <p:sp>
        <p:nvSpPr>
          <p:cNvPr id="19" name="Date Placeholder 18">
            <a:extLst>
              <a:ext uri="{FF2B5EF4-FFF2-40B4-BE49-F238E27FC236}">
                <a16:creationId xmlns:a16="http://schemas.microsoft.com/office/drawing/2014/main" id="{386DB667-0553-4FB8-B0E0-776539934AF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9</a:t>
            </a:fld>
            <a:endParaRPr lang="en-GB"/>
          </a:p>
        </p:txBody>
      </p:sp>
    </p:spTree>
    <p:extLst>
      <p:ext uri="{BB962C8B-B14F-4D97-AF65-F5344CB8AC3E}">
        <p14:creationId xmlns:p14="http://schemas.microsoft.com/office/powerpoint/2010/main" val="395518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2211387"/>
          </a:xfrm>
        </p:spPr>
        <p:txBody>
          <a:bodyPr rtlCol="0">
            <a:normAutofit/>
          </a:bodyPr>
          <a:lstStyle/>
          <a:p>
            <a:pPr rtl="0"/>
            <a:r>
              <a:rPr lang="en-GB" sz="6400" dirty="0"/>
              <a:t>Keyboard Manager</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04347" y="3222827"/>
            <a:ext cx="3565524" cy="2351087"/>
          </a:xfrm>
        </p:spPr>
        <p:txBody>
          <a:bodyPr rtlCol="0"/>
          <a:lstStyle/>
          <a:p>
            <a:pPr rtl="0"/>
            <a:r>
              <a:rPr lang="en-GB" dirty="0"/>
              <a:t>Shortcuts give plenty of options – combinations of:</a:t>
            </a:r>
          </a:p>
        </p:txBody>
      </p:sp>
      <p:pic>
        <p:nvPicPr>
          <p:cNvPr id="18" name="Picture Placeholder 17" descr="A person drawing on a white board">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535809" y="656633"/>
            <a:ext cx="5132388" cy="5132388"/>
          </a:xfrm>
        </p:spPr>
      </p:pic>
      <p:sp>
        <p:nvSpPr>
          <p:cNvPr id="19" name="Date Placeholder 18">
            <a:extLst>
              <a:ext uri="{FF2B5EF4-FFF2-40B4-BE49-F238E27FC236}">
                <a16:creationId xmlns:a16="http://schemas.microsoft.com/office/drawing/2014/main" id="{386DB667-0553-4FB8-B0E0-776539934AF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10</a:t>
            </a:fld>
            <a:endParaRPr lang="en-GB"/>
          </a:p>
        </p:txBody>
      </p:sp>
      <p:pic>
        <p:nvPicPr>
          <p:cNvPr id="3" name="Picture 2" descr="A picture containing text, clipart&#10;&#10;Description automatically generated">
            <a:extLst>
              <a:ext uri="{FF2B5EF4-FFF2-40B4-BE49-F238E27FC236}">
                <a16:creationId xmlns:a16="http://schemas.microsoft.com/office/drawing/2014/main" id="{CFA7CBFA-3634-A309-3B7C-E46FD948DF38}"/>
              </a:ext>
            </a:extLst>
          </p:cNvPr>
          <p:cNvPicPr>
            <a:picLocks noChangeAspect="1"/>
          </p:cNvPicPr>
          <p:nvPr/>
        </p:nvPicPr>
        <p:blipFill>
          <a:blip r:embed="rId4"/>
          <a:stretch>
            <a:fillRect/>
          </a:stretch>
        </p:blipFill>
        <p:spPr>
          <a:xfrm>
            <a:off x="3094522" y="4696503"/>
            <a:ext cx="609601" cy="521209"/>
          </a:xfrm>
          <a:prstGeom prst="rect">
            <a:avLst/>
          </a:prstGeom>
        </p:spPr>
      </p:pic>
      <p:pic>
        <p:nvPicPr>
          <p:cNvPr id="5" name="Picture 4" descr="A yellow square with black text&#10;&#10;Description automatically generated with low confidence">
            <a:extLst>
              <a:ext uri="{FF2B5EF4-FFF2-40B4-BE49-F238E27FC236}">
                <a16:creationId xmlns:a16="http://schemas.microsoft.com/office/drawing/2014/main" id="{2F5742FB-8CB9-F069-7C20-94B79E27B2B7}"/>
              </a:ext>
            </a:extLst>
          </p:cNvPr>
          <p:cNvPicPr>
            <a:picLocks noChangeAspect="1"/>
          </p:cNvPicPr>
          <p:nvPr/>
        </p:nvPicPr>
        <p:blipFill>
          <a:blip r:embed="rId5"/>
          <a:stretch>
            <a:fillRect/>
          </a:stretch>
        </p:blipFill>
        <p:spPr>
          <a:xfrm>
            <a:off x="2199625" y="4696503"/>
            <a:ext cx="719329" cy="521209"/>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CA0CFFE7-9530-9CC4-5771-CDD85DB39826}"/>
              </a:ext>
            </a:extLst>
          </p:cNvPr>
          <p:cNvPicPr>
            <a:picLocks noChangeAspect="1"/>
          </p:cNvPicPr>
          <p:nvPr/>
        </p:nvPicPr>
        <p:blipFill>
          <a:blip r:embed="rId6"/>
          <a:stretch>
            <a:fillRect/>
          </a:stretch>
        </p:blipFill>
        <p:spPr>
          <a:xfrm>
            <a:off x="1414456" y="4696504"/>
            <a:ext cx="609601" cy="521209"/>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3332855F-38B8-13B5-0C48-149B86C30585}"/>
              </a:ext>
            </a:extLst>
          </p:cNvPr>
          <p:cNvPicPr>
            <a:picLocks noChangeAspect="1"/>
          </p:cNvPicPr>
          <p:nvPr/>
        </p:nvPicPr>
        <p:blipFill>
          <a:blip r:embed="rId7"/>
          <a:stretch>
            <a:fillRect/>
          </a:stretch>
        </p:blipFill>
        <p:spPr>
          <a:xfrm>
            <a:off x="629287" y="4696504"/>
            <a:ext cx="609601" cy="521209"/>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D7602B52-E443-265C-8698-FB08604DD21D}"/>
              </a:ext>
            </a:extLst>
          </p:cNvPr>
          <p:cNvPicPr>
            <a:picLocks noChangeAspect="1"/>
          </p:cNvPicPr>
          <p:nvPr/>
        </p:nvPicPr>
        <p:blipFill>
          <a:blip r:embed="rId8"/>
          <a:stretch>
            <a:fillRect/>
          </a:stretch>
        </p:blipFill>
        <p:spPr>
          <a:xfrm>
            <a:off x="3879691" y="4700659"/>
            <a:ext cx="527305" cy="521209"/>
          </a:xfrm>
          <a:prstGeom prst="rect">
            <a:avLst/>
          </a:prstGeom>
        </p:spPr>
      </p:pic>
    </p:spTree>
    <p:extLst>
      <p:ext uri="{BB962C8B-B14F-4D97-AF65-F5344CB8AC3E}">
        <p14:creationId xmlns:p14="http://schemas.microsoft.com/office/powerpoint/2010/main" val="4238173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rtlCol="0"/>
          <a:lstStyle/>
          <a:p>
            <a:pPr rtl="0"/>
            <a:r>
              <a:rPr lang="en-GB" dirty="0"/>
              <a:t>Mouse Utilities</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221412" cy="1563688"/>
          </a:xfrm>
        </p:spPr>
        <p:txBody>
          <a:bodyPr rtlCol="0">
            <a:noAutofit/>
          </a:bodyPr>
          <a:lstStyle/>
          <a:p>
            <a:pPr rtl="0"/>
            <a:r>
              <a:rPr lang="en-GB" sz="2800" dirty="0"/>
              <a:t>Find my Mouse	Highlighter</a:t>
            </a:r>
          </a:p>
          <a:p>
            <a:pPr rtl="0"/>
            <a:r>
              <a:rPr lang="en-GB" sz="2800" dirty="0"/>
              <a:t>Mouse Jump		Mouse Crosshairs</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11</a:t>
            </a:fld>
            <a:endParaRPr lang="en-GB"/>
          </a:p>
        </p:txBody>
      </p:sp>
    </p:spTree>
    <p:extLst>
      <p:ext uri="{BB962C8B-B14F-4D97-AF65-F5344CB8AC3E}">
        <p14:creationId xmlns:p14="http://schemas.microsoft.com/office/powerpoint/2010/main" val="352156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668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39099" y="4198616"/>
            <a:ext cx="10713802" cy="1885199"/>
          </a:xfrm>
        </p:spPr>
        <p:txBody>
          <a:bodyPr rtlCol="0">
            <a:noAutofit/>
          </a:bodyPr>
          <a:lstStyle/>
          <a:p>
            <a:pPr rtl="0"/>
            <a:r>
              <a:rPr lang="en-GB" sz="2800" dirty="0"/>
              <a:t>Find my Mouse:  Left 	    twice. 	Highlighter	</a:t>
            </a:r>
          </a:p>
          <a:p>
            <a:pPr rtl="0"/>
            <a:endParaRPr lang="en-GB" sz="2800" dirty="0"/>
          </a:p>
          <a:p>
            <a:pPr rtl="0"/>
            <a:r>
              <a:rPr lang="en-GB" sz="2800" dirty="0"/>
              <a:t>Mouse Jump  				Crosshairs</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dirty="0"/>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12</a:t>
            </a:fld>
            <a:endParaRPr lang="en-GB"/>
          </a:p>
        </p:txBody>
      </p:sp>
      <p:pic>
        <p:nvPicPr>
          <p:cNvPr id="8" name="Picture 7" descr="A yellow square with black text&#10;&#10;Description automatically generated with low confidence">
            <a:extLst>
              <a:ext uri="{FF2B5EF4-FFF2-40B4-BE49-F238E27FC236}">
                <a16:creationId xmlns:a16="http://schemas.microsoft.com/office/drawing/2014/main" id="{E0A03FDE-4146-186F-1A70-EA357386EFE2}"/>
              </a:ext>
            </a:extLst>
          </p:cNvPr>
          <p:cNvPicPr>
            <a:picLocks noChangeAspect="1"/>
          </p:cNvPicPr>
          <p:nvPr/>
        </p:nvPicPr>
        <p:blipFill>
          <a:blip r:embed="rId4"/>
          <a:stretch>
            <a:fillRect/>
          </a:stretch>
        </p:blipFill>
        <p:spPr>
          <a:xfrm>
            <a:off x="3923577" y="4174102"/>
            <a:ext cx="719329" cy="521209"/>
          </a:xfrm>
          <a:prstGeom prst="rect">
            <a:avLst/>
          </a:prstGeom>
        </p:spPr>
      </p:pic>
      <p:pic>
        <p:nvPicPr>
          <p:cNvPr id="12" name="Picture 11" descr="A picture containing text, clipart&#10;&#10;Description automatically generated">
            <a:extLst>
              <a:ext uri="{FF2B5EF4-FFF2-40B4-BE49-F238E27FC236}">
                <a16:creationId xmlns:a16="http://schemas.microsoft.com/office/drawing/2014/main" id="{B6387038-F1E6-0322-670B-ED3912A8511F}"/>
              </a:ext>
            </a:extLst>
          </p:cNvPr>
          <p:cNvPicPr>
            <a:picLocks noChangeAspect="1"/>
          </p:cNvPicPr>
          <p:nvPr/>
        </p:nvPicPr>
        <p:blipFill>
          <a:blip r:embed="rId5"/>
          <a:stretch>
            <a:fillRect/>
          </a:stretch>
        </p:blipFill>
        <p:spPr>
          <a:xfrm>
            <a:off x="3255962" y="5570023"/>
            <a:ext cx="609601" cy="521209"/>
          </a:xfrm>
          <a:prstGeom prst="rect">
            <a:avLst/>
          </a:prstGeom>
        </p:spPr>
      </p:pic>
      <p:pic>
        <p:nvPicPr>
          <p:cNvPr id="15" name="Picture 14" descr="A picture containing text, clipart&#10;&#10;Description automatically generated">
            <a:extLst>
              <a:ext uri="{FF2B5EF4-FFF2-40B4-BE49-F238E27FC236}">
                <a16:creationId xmlns:a16="http://schemas.microsoft.com/office/drawing/2014/main" id="{CC18E601-D0BF-909F-5A4D-10E16DCB7E2E}"/>
              </a:ext>
            </a:extLst>
          </p:cNvPr>
          <p:cNvPicPr>
            <a:picLocks noChangeAspect="1"/>
          </p:cNvPicPr>
          <p:nvPr/>
        </p:nvPicPr>
        <p:blipFill>
          <a:blip r:embed="rId6"/>
          <a:stretch>
            <a:fillRect/>
          </a:stretch>
        </p:blipFill>
        <p:spPr>
          <a:xfrm>
            <a:off x="3999776" y="5578937"/>
            <a:ext cx="609601" cy="521209"/>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31DA9FC8-0E09-560E-0C2D-C23021FD2C9F}"/>
              </a:ext>
            </a:extLst>
          </p:cNvPr>
          <p:cNvPicPr>
            <a:picLocks noChangeAspect="1"/>
          </p:cNvPicPr>
          <p:nvPr/>
        </p:nvPicPr>
        <p:blipFill>
          <a:blip r:embed="rId7"/>
          <a:stretch>
            <a:fillRect/>
          </a:stretch>
        </p:blipFill>
        <p:spPr>
          <a:xfrm>
            <a:off x="9872571" y="4204816"/>
            <a:ext cx="527305" cy="521209"/>
          </a:xfrm>
          <a:prstGeom prst="rect">
            <a:avLst/>
          </a:prstGeom>
        </p:spPr>
      </p:pic>
      <p:pic>
        <p:nvPicPr>
          <p:cNvPr id="19" name="Picture 18" descr="A picture containing text, clipart&#10;&#10;Description automatically generated">
            <a:extLst>
              <a:ext uri="{FF2B5EF4-FFF2-40B4-BE49-F238E27FC236}">
                <a16:creationId xmlns:a16="http://schemas.microsoft.com/office/drawing/2014/main" id="{8FC8CCF1-F28B-4A76-F095-D3657F4B4184}"/>
              </a:ext>
            </a:extLst>
          </p:cNvPr>
          <p:cNvPicPr>
            <a:picLocks noChangeAspect="1"/>
          </p:cNvPicPr>
          <p:nvPr/>
        </p:nvPicPr>
        <p:blipFill>
          <a:blip r:embed="rId5"/>
          <a:stretch>
            <a:fillRect/>
          </a:stretch>
        </p:blipFill>
        <p:spPr>
          <a:xfrm>
            <a:off x="8384945" y="4195902"/>
            <a:ext cx="609601" cy="521209"/>
          </a:xfrm>
          <a:prstGeom prst="rect">
            <a:avLst/>
          </a:prstGeom>
        </p:spPr>
      </p:pic>
      <p:pic>
        <p:nvPicPr>
          <p:cNvPr id="20" name="Picture 19" descr="A picture containing text, clipart&#10;&#10;Description automatically generated">
            <a:extLst>
              <a:ext uri="{FF2B5EF4-FFF2-40B4-BE49-F238E27FC236}">
                <a16:creationId xmlns:a16="http://schemas.microsoft.com/office/drawing/2014/main" id="{E46DC80E-7931-5D0C-497D-A51E7CDA1513}"/>
              </a:ext>
            </a:extLst>
          </p:cNvPr>
          <p:cNvPicPr>
            <a:picLocks noChangeAspect="1"/>
          </p:cNvPicPr>
          <p:nvPr/>
        </p:nvPicPr>
        <p:blipFill>
          <a:blip r:embed="rId6"/>
          <a:stretch>
            <a:fillRect/>
          </a:stretch>
        </p:blipFill>
        <p:spPr>
          <a:xfrm>
            <a:off x="9128758" y="4204816"/>
            <a:ext cx="609601" cy="521209"/>
          </a:xfrm>
          <a:prstGeom prst="rect">
            <a:avLst/>
          </a:prstGeom>
        </p:spPr>
      </p:pic>
      <p:pic>
        <p:nvPicPr>
          <p:cNvPr id="22" name="Picture 21" descr="A yellow square with a black rectangle in the middle&#10;&#10;Description automatically generated with low confidence">
            <a:extLst>
              <a:ext uri="{FF2B5EF4-FFF2-40B4-BE49-F238E27FC236}">
                <a16:creationId xmlns:a16="http://schemas.microsoft.com/office/drawing/2014/main" id="{5A1D7F98-847B-7A0A-D966-D02C2CC37BD2}"/>
              </a:ext>
            </a:extLst>
          </p:cNvPr>
          <p:cNvPicPr>
            <a:picLocks noChangeAspect="1"/>
          </p:cNvPicPr>
          <p:nvPr/>
        </p:nvPicPr>
        <p:blipFill>
          <a:blip r:embed="rId8"/>
          <a:stretch>
            <a:fillRect/>
          </a:stretch>
        </p:blipFill>
        <p:spPr>
          <a:xfrm>
            <a:off x="4759905" y="5562605"/>
            <a:ext cx="527305" cy="521209"/>
          </a:xfrm>
          <a:prstGeom prst="rect">
            <a:avLst/>
          </a:prstGeom>
        </p:spPr>
      </p:pic>
      <p:pic>
        <p:nvPicPr>
          <p:cNvPr id="23" name="Picture 22" descr="A picture containing text, clipart&#10;&#10;Description automatically generated">
            <a:extLst>
              <a:ext uri="{FF2B5EF4-FFF2-40B4-BE49-F238E27FC236}">
                <a16:creationId xmlns:a16="http://schemas.microsoft.com/office/drawing/2014/main" id="{1AE8495B-2809-F384-65E8-03B69FA644E1}"/>
              </a:ext>
            </a:extLst>
          </p:cNvPr>
          <p:cNvPicPr>
            <a:picLocks noChangeAspect="1"/>
          </p:cNvPicPr>
          <p:nvPr/>
        </p:nvPicPr>
        <p:blipFill>
          <a:blip r:embed="rId5"/>
          <a:stretch>
            <a:fillRect/>
          </a:stretch>
        </p:blipFill>
        <p:spPr>
          <a:xfrm>
            <a:off x="8344625" y="5587120"/>
            <a:ext cx="609601" cy="521209"/>
          </a:xfrm>
          <a:prstGeom prst="rect">
            <a:avLst/>
          </a:prstGeom>
        </p:spPr>
      </p:pic>
      <p:pic>
        <p:nvPicPr>
          <p:cNvPr id="25" name="Picture 24" descr="A picture containing text, clipart&#10;&#10;Description automatically generated">
            <a:extLst>
              <a:ext uri="{FF2B5EF4-FFF2-40B4-BE49-F238E27FC236}">
                <a16:creationId xmlns:a16="http://schemas.microsoft.com/office/drawing/2014/main" id="{1A3813A2-9A7B-84F4-426F-1B6AB1822DFF}"/>
              </a:ext>
            </a:extLst>
          </p:cNvPr>
          <p:cNvPicPr>
            <a:picLocks noChangeAspect="1"/>
          </p:cNvPicPr>
          <p:nvPr/>
        </p:nvPicPr>
        <p:blipFill>
          <a:blip r:embed="rId9"/>
          <a:stretch>
            <a:fillRect/>
          </a:stretch>
        </p:blipFill>
        <p:spPr>
          <a:xfrm>
            <a:off x="9128758" y="5562606"/>
            <a:ext cx="609601" cy="521209"/>
          </a:xfrm>
          <a:prstGeom prst="rect">
            <a:avLst/>
          </a:prstGeom>
        </p:spPr>
      </p:pic>
      <p:pic>
        <p:nvPicPr>
          <p:cNvPr id="27" name="Picture 26" descr="A picture containing text, clipart&#10;&#10;Description automatically generated">
            <a:extLst>
              <a:ext uri="{FF2B5EF4-FFF2-40B4-BE49-F238E27FC236}">
                <a16:creationId xmlns:a16="http://schemas.microsoft.com/office/drawing/2014/main" id="{BD603023-BD66-34EE-54C1-4CD7072E7A79}"/>
              </a:ext>
            </a:extLst>
          </p:cNvPr>
          <p:cNvPicPr>
            <a:picLocks noChangeAspect="1"/>
          </p:cNvPicPr>
          <p:nvPr/>
        </p:nvPicPr>
        <p:blipFill>
          <a:blip r:embed="rId10"/>
          <a:stretch>
            <a:fillRect/>
          </a:stretch>
        </p:blipFill>
        <p:spPr>
          <a:xfrm>
            <a:off x="9948030" y="5577911"/>
            <a:ext cx="527305" cy="518161"/>
          </a:xfrm>
          <a:prstGeom prst="rect">
            <a:avLst/>
          </a:prstGeom>
        </p:spPr>
      </p:pic>
    </p:spTree>
    <p:extLst>
      <p:ext uri="{BB962C8B-B14F-4D97-AF65-F5344CB8AC3E}">
        <p14:creationId xmlns:p14="http://schemas.microsoft.com/office/powerpoint/2010/main" val="2391991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2" y="239847"/>
            <a:ext cx="4658065" cy="939800"/>
          </a:xfrm>
        </p:spPr>
        <p:txBody>
          <a:bodyPr rtlCol="0"/>
          <a:lstStyle/>
          <a:p>
            <a:pPr rtl="0"/>
            <a:r>
              <a:rPr lang="en-GB" dirty="0"/>
              <a:t>Power Rename</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485775" y="2311400"/>
            <a:ext cx="4462064" cy="4041958"/>
          </a:xfrm>
        </p:spPr>
        <p:txBody>
          <a:bodyPr rtlCol="0"/>
          <a:lstStyle/>
          <a:p>
            <a:pPr rtl="0"/>
            <a:r>
              <a:rPr lang="en-GB" dirty="0"/>
              <a:t>Useful for renaming multiple files in one go.</a:t>
            </a:r>
          </a:p>
          <a:p>
            <a:pPr rtl="0"/>
            <a:r>
              <a:rPr lang="en-GB" dirty="0"/>
              <a:t>Ideal to rename photographs that are just in a date time format.</a:t>
            </a:r>
          </a:p>
          <a:p>
            <a:pPr rtl="0"/>
            <a:r>
              <a:rPr lang="en-GB" dirty="0"/>
              <a:t>Select the files in File Explorer.</a:t>
            </a:r>
          </a:p>
          <a:p>
            <a:pPr rtl="0"/>
            <a:r>
              <a:rPr lang="en-GB" dirty="0"/>
              <a:t>Right Click &amp; select “Power Rename”</a:t>
            </a:r>
          </a:p>
          <a:p>
            <a:pPr rtl="0"/>
            <a:r>
              <a:rPr lang="en-GB" dirty="0"/>
              <a:t>Complete as required.</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13</a:t>
            </a:fld>
            <a:endParaRPr lang="en-GB"/>
          </a:p>
        </p:txBody>
      </p:sp>
    </p:spTree>
    <p:extLst>
      <p:ext uri="{BB962C8B-B14F-4D97-AF65-F5344CB8AC3E}">
        <p14:creationId xmlns:p14="http://schemas.microsoft.com/office/powerpoint/2010/main" val="2917382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2" y="239847"/>
            <a:ext cx="4658065" cy="939800"/>
          </a:xfrm>
        </p:spPr>
        <p:txBody>
          <a:bodyPr rtlCol="0"/>
          <a:lstStyle/>
          <a:p>
            <a:pPr rtl="0"/>
            <a:r>
              <a:rPr lang="en-GB" dirty="0"/>
              <a:t>Power Rename</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14</a:t>
            </a:fld>
            <a:endParaRPr lang="en-GB"/>
          </a:p>
        </p:txBody>
      </p:sp>
      <p:pic>
        <p:nvPicPr>
          <p:cNvPr id="7" name="Content Placeholder 6" descr="Graphical user interface, table&#10;&#10;Description automatically generated">
            <a:extLst>
              <a:ext uri="{FF2B5EF4-FFF2-40B4-BE49-F238E27FC236}">
                <a16:creationId xmlns:a16="http://schemas.microsoft.com/office/drawing/2014/main" id="{8C8B4B55-B155-B387-3DFE-78503C06FF26}"/>
              </a:ext>
            </a:extLst>
          </p:cNvPr>
          <p:cNvPicPr>
            <a:picLocks noGrp="1" noChangeAspect="1"/>
          </p:cNvPicPr>
          <p:nvPr>
            <p:ph idx="1"/>
          </p:nvPr>
        </p:nvPicPr>
        <p:blipFill>
          <a:blip r:embed="rId6"/>
          <a:stretch>
            <a:fillRect/>
          </a:stretch>
        </p:blipFill>
        <p:spPr>
          <a:xfrm>
            <a:off x="550863" y="1328471"/>
            <a:ext cx="10028237" cy="4891320"/>
          </a:xfrm>
        </p:spPr>
      </p:pic>
    </p:spTree>
    <p:extLst>
      <p:ext uri="{BB962C8B-B14F-4D97-AF65-F5344CB8AC3E}">
        <p14:creationId xmlns:p14="http://schemas.microsoft.com/office/powerpoint/2010/main" val="344407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2" y="239847"/>
            <a:ext cx="4658065" cy="939800"/>
          </a:xfrm>
        </p:spPr>
        <p:txBody>
          <a:bodyPr rtlCol="0"/>
          <a:lstStyle/>
          <a:p>
            <a:pPr rtl="0"/>
            <a:r>
              <a:rPr lang="en-GB" dirty="0" err="1"/>
              <a:t>PowerToys</a:t>
            </a:r>
            <a:r>
              <a:rPr lang="en-GB" dirty="0"/>
              <a:t> Run</a:t>
            </a:r>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339472" y="1649850"/>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15</a:t>
            </a:fld>
            <a:endParaRPr lang="en-GB"/>
          </a:p>
        </p:txBody>
      </p:sp>
      <p:sp>
        <p:nvSpPr>
          <p:cNvPr id="4" name="Content Placeholder 3">
            <a:extLst>
              <a:ext uri="{FF2B5EF4-FFF2-40B4-BE49-F238E27FC236}">
                <a16:creationId xmlns:a16="http://schemas.microsoft.com/office/drawing/2014/main" id="{D5C55CAB-0785-DDDE-7560-A5330403DC65}"/>
              </a:ext>
            </a:extLst>
          </p:cNvPr>
          <p:cNvSpPr>
            <a:spLocks noGrp="1"/>
          </p:cNvSpPr>
          <p:nvPr>
            <p:ph idx="1"/>
          </p:nvPr>
        </p:nvSpPr>
        <p:spPr/>
        <p:txBody>
          <a:bodyPr/>
          <a:lstStyle/>
          <a:p>
            <a:r>
              <a:rPr lang="en-GB" sz="2800" dirty="0"/>
              <a:t>Use to launch, find or run programmes.  I like this 😊</a:t>
            </a:r>
          </a:p>
        </p:txBody>
      </p:sp>
      <p:pic>
        <p:nvPicPr>
          <p:cNvPr id="6" name="Picture 5" descr="A picture containing text, clipart&#10;&#10;Description automatically generated">
            <a:extLst>
              <a:ext uri="{FF2B5EF4-FFF2-40B4-BE49-F238E27FC236}">
                <a16:creationId xmlns:a16="http://schemas.microsoft.com/office/drawing/2014/main" id="{4CCFDC7B-BF73-8D5C-CDA4-C133FF6644FE}"/>
              </a:ext>
            </a:extLst>
          </p:cNvPr>
          <p:cNvPicPr>
            <a:picLocks noChangeAspect="1"/>
          </p:cNvPicPr>
          <p:nvPr/>
        </p:nvPicPr>
        <p:blipFill>
          <a:blip r:embed="rId6"/>
          <a:stretch>
            <a:fillRect/>
          </a:stretch>
        </p:blipFill>
        <p:spPr>
          <a:xfrm>
            <a:off x="723899" y="4385065"/>
            <a:ext cx="609601" cy="521209"/>
          </a:xfrm>
          <a:prstGeom prst="rect">
            <a:avLst/>
          </a:prstGeom>
        </p:spPr>
      </p:pic>
      <p:pic>
        <p:nvPicPr>
          <p:cNvPr id="11" name="Picture 10" descr="A yellow sign with black text&#10;&#10;Description automatically generated with low confidence">
            <a:extLst>
              <a:ext uri="{FF2B5EF4-FFF2-40B4-BE49-F238E27FC236}">
                <a16:creationId xmlns:a16="http://schemas.microsoft.com/office/drawing/2014/main" id="{D9112FF3-D5F3-A91A-77F0-61F58BEE7B89}"/>
              </a:ext>
            </a:extLst>
          </p:cNvPr>
          <p:cNvPicPr>
            <a:picLocks noChangeAspect="1"/>
          </p:cNvPicPr>
          <p:nvPr/>
        </p:nvPicPr>
        <p:blipFill>
          <a:blip r:embed="rId7"/>
          <a:stretch>
            <a:fillRect/>
          </a:stretch>
        </p:blipFill>
        <p:spPr>
          <a:xfrm>
            <a:off x="1506536" y="4385065"/>
            <a:ext cx="954026" cy="521209"/>
          </a:xfrm>
          <a:prstGeom prst="rect">
            <a:avLst/>
          </a:prstGeom>
        </p:spPr>
      </p:pic>
    </p:spTree>
    <p:extLst>
      <p:ext uri="{BB962C8B-B14F-4D97-AF65-F5344CB8AC3E}">
        <p14:creationId xmlns:p14="http://schemas.microsoft.com/office/powerpoint/2010/main" val="204568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4400087" y="568546"/>
            <a:ext cx="11097551" cy="1332000"/>
          </a:xfrm>
        </p:spPr>
        <p:txBody>
          <a:bodyPr rtlCol="0">
            <a:normAutofit/>
          </a:bodyPr>
          <a:lstStyle/>
          <a:p>
            <a:pPr rtl="0"/>
            <a:r>
              <a:rPr lang="en-GB" dirty="0"/>
              <a:t>Screen Ruler </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072063" y="3013235"/>
            <a:ext cx="6569074" cy="3515555"/>
          </a:xfrm>
        </p:spPr>
        <p:txBody>
          <a:bodyPr rtlCol="0"/>
          <a:lstStyle/>
          <a:p>
            <a:pPr rtl="0"/>
            <a:r>
              <a:rPr lang="en-GB" dirty="0"/>
              <a:t>Activate: </a:t>
            </a:r>
          </a:p>
          <a:p>
            <a:pPr rtl="0"/>
            <a:r>
              <a:rPr lang="en-GB" dirty="0"/>
              <a:t>Select how/what to measure:</a:t>
            </a:r>
          </a:p>
          <a:p>
            <a:pPr rtl="0"/>
            <a:r>
              <a:rPr lang="en-GB" dirty="0"/>
              <a:t>A box</a:t>
            </a:r>
            <a:br>
              <a:rPr lang="en-GB" dirty="0"/>
            </a:br>
            <a:r>
              <a:rPr lang="en-GB" dirty="0"/>
              <a:t>Spacing</a:t>
            </a:r>
            <a:br>
              <a:rPr lang="en-GB" dirty="0"/>
            </a:br>
            <a:r>
              <a:rPr lang="en-GB" dirty="0"/>
              <a:t>Horizontal Spacing</a:t>
            </a:r>
            <a:br>
              <a:rPr lang="en-GB" dirty="0"/>
            </a:br>
            <a:r>
              <a:rPr lang="en-GB" dirty="0"/>
              <a:t>Vertical Spacing</a:t>
            </a:r>
          </a:p>
          <a:p>
            <a:pPr rtl="0"/>
            <a:r>
              <a:rPr lang="en-GB" dirty="0"/>
              <a:t>Good for Web designers and creative types!</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4355766" y="1453924"/>
            <a:ext cx="6145411" cy="1145514"/>
          </a:xfrm>
        </p:spPr>
        <p:txBody>
          <a:bodyPr rtlCol="0"/>
          <a:lstStyle/>
          <a:p>
            <a:pPr rtl="0"/>
            <a:r>
              <a:rPr lang="en-GB" dirty="0"/>
              <a:t>Measure an area of your screen in Pixels</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16</a:t>
            </a:fld>
            <a:endParaRPr lang="en-GB"/>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pic>
        <p:nvPicPr>
          <p:cNvPr id="2" name="Picture Placeholder 26" descr="Data Points Digital background">
            <a:extLst>
              <a:ext uri="{FF2B5EF4-FFF2-40B4-BE49-F238E27FC236}">
                <a16:creationId xmlns:a16="http://schemas.microsoft.com/office/drawing/2014/main" id="{7D9B57D3-A4B4-D0B2-ADE1-7A26B767F3FA}"/>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rot="5400000">
            <a:off x="-966932" y="1569821"/>
            <a:ext cx="5976112" cy="3385747"/>
          </a:xfrm>
          <a:prstGeom prst="rect">
            <a:avLst/>
          </a:prstGeom>
        </p:spPr>
      </p:pic>
      <p:pic>
        <p:nvPicPr>
          <p:cNvPr id="16" name="Picture 15" descr="A picture containing text, clipart&#10;&#10;Description automatically generated">
            <a:extLst>
              <a:ext uri="{FF2B5EF4-FFF2-40B4-BE49-F238E27FC236}">
                <a16:creationId xmlns:a16="http://schemas.microsoft.com/office/drawing/2014/main" id="{A42C0438-7BA0-71BB-AE9B-793CC7B77211}"/>
              </a:ext>
            </a:extLst>
          </p:cNvPr>
          <p:cNvPicPr>
            <a:picLocks noChangeAspect="1"/>
          </p:cNvPicPr>
          <p:nvPr/>
        </p:nvPicPr>
        <p:blipFill>
          <a:blip r:embed="rId4"/>
          <a:stretch>
            <a:fillRect/>
          </a:stretch>
        </p:blipFill>
        <p:spPr>
          <a:xfrm>
            <a:off x="6616593" y="2954288"/>
            <a:ext cx="609601" cy="521209"/>
          </a:xfrm>
          <a:prstGeom prst="rect">
            <a:avLst/>
          </a:prstGeom>
        </p:spPr>
      </p:pic>
      <p:pic>
        <p:nvPicPr>
          <p:cNvPr id="18" name="Picture 17" descr="A picture containing text, clipart&#10;&#10;Description automatically generated">
            <a:extLst>
              <a:ext uri="{FF2B5EF4-FFF2-40B4-BE49-F238E27FC236}">
                <a16:creationId xmlns:a16="http://schemas.microsoft.com/office/drawing/2014/main" id="{5A0E3223-21CA-4E4F-83C3-49CD94CC6E5F}"/>
              </a:ext>
            </a:extLst>
          </p:cNvPr>
          <p:cNvPicPr>
            <a:picLocks noChangeAspect="1"/>
          </p:cNvPicPr>
          <p:nvPr/>
        </p:nvPicPr>
        <p:blipFill>
          <a:blip r:embed="rId5"/>
          <a:stretch>
            <a:fillRect/>
          </a:stretch>
        </p:blipFill>
        <p:spPr>
          <a:xfrm>
            <a:off x="7360940" y="2954288"/>
            <a:ext cx="609601" cy="521209"/>
          </a:xfrm>
          <a:prstGeom prst="rect">
            <a:avLst/>
          </a:prstGeom>
        </p:spPr>
      </p:pic>
      <p:pic>
        <p:nvPicPr>
          <p:cNvPr id="20" name="Picture 19" descr="A picture containing text, clipart&#10;&#10;Description automatically generated">
            <a:extLst>
              <a:ext uri="{FF2B5EF4-FFF2-40B4-BE49-F238E27FC236}">
                <a16:creationId xmlns:a16="http://schemas.microsoft.com/office/drawing/2014/main" id="{CBFD7470-6A87-AA20-4262-68C2FA387AD0}"/>
              </a:ext>
            </a:extLst>
          </p:cNvPr>
          <p:cNvPicPr>
            <a:picLocks noChangeAspect="1"/>
          </p:cNvPicPr>
          <p:nvPr/>
        </p:nvPicPr>
        <p:blipFill>
          <a:blip r:embed="rId6"/>
          <a:stretch>
            <a:fillRect/>
          </a:stretch>
        </p:blipFill>
        <p:spPr>
          <a:xfrm>
            <a:off x="8105287" y="2969167"/>
            <a:ext cx="527305" cy="521209"/>
          </a:xfrm>
          <a:prstGeom prst="rect">
            <a:avLst/>
          </a:prstGeom>
        </p:spPr>
      </p:pic>
    </p:spTree>
    <p:extLst>
      <p:ext uri="{BB962C8B-B14F-4D97-AF65-F5344CB8AC3E}">
        <p14:creationId xmlns:p14="http://schemas.microsoft.com/office/powerpoint/2010/main" val="945252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016125"/>
          </a:xfrm>
        </p:spPr>
        <p:txBody>
          <a:bodyPr vert="horz" wrap="square" lIns="0" tIns="0" rIns="0" bIns="0" rtlCol="0" anchor="b" anchorCtr="0">
            <a:normAutofit/>
          </a:bodyPr>
          <a:lstStyle/>
          <a:p>
            <a:pPr rtl="0">
              <a:lnSpc>
                <a:spcPct val="100000"/>
              </a:lnSpc>
            </a:pPr>
            <a:r>
              <a:rPr lang="en-GB" sz="6400" kern="1200" dirty="0">
                <a:solidFill>
                  <a:schemeClr val="tx1"/>
                </a:solidFill>
                <a:latin typeface="+mj-lt"/>
                <a:ea typeface="+mj-ea"/>
                <a:cs typeface="+mj-cs"/>
              </a:rPr>
              <a:t>Installing </a:t>
            </a:r>
            <a:r>
              <a:rPr lang="en-GB" sz="6400" kern="1200" dirty="0" err="1">
                <a:solidFill>
                  <a:schemeClr val="tx1"/>
                </a:solidFill>
                <a:latin typeface="+mj-lt"/>
                <a:ea typeface="+mj-ea"/>
                <a:cs typeface="+mj-cs"/>
              </a:rPr>
              <a:t>PowerToys</a:t>
            </a:r>
            <a:endParaRPr lang="en-GB" sz="6400" kern="1200" dirty="0">
              <a:solidFill>
                <a:schemeClr val="tx1"/>
              </a:solidFill>
              <a:latin typeface="+mj-lt"/>
              <a:ea typeface="+mj-ea"/>
              <a:cs typeface="+mj-cs"/>
            </a:endParaRP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2872189"/>
            <a:ext cx="5811837" cy="3220637"/>
          </a:xfrm>
        </p:spPr>
        <p:txBody>
          <a:bodyPr vert="horz" wrap="square" lIns="0" tIns="0" rIns="0" bIns="0" rtlCol="0">
            <a:normAutofit/>
          </a:bodyPr>
          <a:lstStyle/>
          <a:p>
            <a:pPr marL="0" indent="0" rtl="0">
              <a:lnSpc>
                <a:spcPct val="100000"/>
              </a:lnSpc>
              <a:buNone/>
            </a:pPr>
            <a:r>
              <a:rPr lang="en-GB" kern="1200" dirty="0">
                <a:latin typeface="+mn-lt"/>
                <a:ea typeface="+mn-ea"/>
                <a:cs typeface="+mn-cs"/>
              </a:rPr>
              <a:t>Search </a:t>
            </a:r>
            <a:r>
              <a:rPr lang="en-GB" kern="1200" dirty="0" err="1">
                <a:latin typeface="+mn-lt"/>
                <a:ea typeface="+mn-ea"/>
                <a:cs typeface="+mn-cs"/>
              </a:rPr>
              <a:t>PowerToys</a:t>
            </a:r>
            <a:r>
              <a:rPr lang="en-GB" kern="1200" dirty="0">
                <a:latin typeface="+mn-lt"/>
                <a:ea typeface="+mn-ea"/>
                <a:cs typeface="+mn-cs"/>
              </a:rPr>
              <a:t> from the Microsoft Store</a:t>
            </a:r>
          </a:p>
          <a:p>
            <a:pPr marL="0" indent="0" rtl="0">
              <a:lnSpc>
                <a:spcPct val="100000"/>
              </a:lnSpc>
              <a:buNone/>
            </a:pPr>
            <a:r>
              <a:rPr lang="en-GB" dirty="0"/>
              <a:t>		…. and install.</a:t>
            </a:r>
          </a:p>
          <a:p>
            <a:pPr marL="0" indent="0" rtl="0">
              <a:lnSpc>
                <a:spcPct val="100000"/>
              </a:lnSpc>
              <a:buNone/>
            </a:pPr>
            <a:r>
              <a:rPr lang="en-GB" dirty="0"/>
              <a:t>		</a:t>
            </a:r>
            <a:r>
              <a:rPr lang="en-GB" kern="1200" dirty="0">
                <a:latin typeface="+mn-lt"/>
                <a:ea typeface="+mn-ea"/>
                <a:cs typeface="+mn-cs"/>
              </a:rPr>
              <a:t>Launch from the start menu.</a:t>
            </a:r>
          </a:p>
          <a:p>
            <a:pPr marL="0" indent="0" rtl="0">
              <a:lnSpc>
                <a:spcPct val="100000"/>
              </a:lnSpc>
              <a:buNone/>
            </a:pPr>
            <a:r>
              <a:rPr lang="en-GB" dirty="0"/>
              <a:t>		By default it updates 				automatically and runs at 			startup.</a:t>
            </a:r>
            <a:endParaRPr lang="en-GB" kern="1200" dirty="0">
              <a:latin typeface="+mn-lt"/>
              <a:ea typeface="+mn-ea"/>
              <a:cs typeface="+mn-cs"/>
            </a:endParaRPr>
          </a:p>
        </p:txBody>
      </p:sp>
      <p:sp>
        <p:nvSpPr>
          <p:cNvPr id="2" name="Date Placeholder 1">
            <a:extLst>
              <a:ext uri="{FF2B5EF4-FFF2-40B4-BE49-F238E27FC236}">
                <a16:creationId xmlns:a16="http://schemas.microsoft.com/office/drawing/2014/main" id="{2910D835-B454-4270-BB35-86A187307E6F}"/>
              </a:ext>
            </a:extLst>
          </p:cNvPr>
          <p:cNvSpPr>
            <a:spLocks noGrp="1"/>
          </p:cNvSpPr>
          <p:nvPr>
            <p:ph type="dt" sz="half" idx="10"/>
          </p:nvPr>
        </p:nvSpPr>
        <p:spPr/>
        <p:txBody>
          <a:bodyPr rtlCol="0"/>
          <a:lstStyle/>
          <a:p>
            <a:pPr rtl="0"/>
            <a:r>
              <a:rPr lang="en-US"/>
              <a:t>21 Mar 2023</a:t>
            </a:r>
            <a:endParaRPr lang="en-GB"/>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rtlCol="0"/>
          <a:lstStyle/>
          <a:p>
            <a:pPr rtl="0"/>
            <a:r>
              <a:rPr lang="en-GB"/>
              <a:t>Microsoft PowerToys</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rtlCol="0"/>
          <a:lstStyle/>
          <a:p>
            <a:pPr rtl="0"/>
            <a:fld id="{DBA1B0FB-D917-4C8C-928F-313BD683BF39}" type="slidenum">
              <a:rPr lang="en-GB" smtClean="0"/>
              <a:t>17</a:t>
            </a:fld>
            <a:endParaRPr lang="en-GB"/>
          </a:p>
        </p:txBody>
      </p:sp>
      <p:pic>
        <p:nvPicPr>
          <p:cNvPr id="6" name="Picture 5">
            <a:extLst>
              <a:ext uri="{FF2B5EF4-FFF2-40B4-BE49-F238E27FC236}">
                <a16:creationId xmlns:a16="http://schemas.microsoft.com/office/drawing/2014/main" id="{C578BBEC-A3E5-EC04-26BB-86B62C1AA08D}"/>
              </a:ext>
            </a:extLst>
          </p:cNvPr>
          <p:cNvPicPr>
            <a:picLocks noChangeAspect="1"/>
          </p:cNvPicPr>
          <p:nvPr/>
        </p:nvPicPr>
        <p:blipFill>
          <a:blip r:embed="rId4"/>
          <a:stretch>
            <a:fillRect/>
          </a:stretch>
        </p:blipFill>
        <p:spPr>
          <a:xfrm>
            <a:off x="550862" y="3415641"/>
            <a:ext cx="1609939" cy="1654660"/>
          </a:xfrm>
          <a:prstGeom prst="rect">
            <a:avLst/>
          </a:prstGeom>
        </p:spPr>
      </p:pic>
    </p:spTree>
    <p:extLst>
      <p:ext uri="{BB962C8B-B14F-4D97-AF65-F5344CB8AC3E}">
        <p14:creationId xmlns:p14="http://schemas.microsoft.com/office/powerpoint/2010/main" val="3728431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2183720" y="82950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4676775" y="14218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7466012" y="2159564"/>
            <a:ext cx="2936876" cy="2936876"/>
          </a:xfrm>
        </p:spPr>
      </p:pic>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18</a:t>
            </a:fld>
            <a:endParaRPr lang="en-GB"/>
          </a:p>
        </p:txBody>
      </p:sp>
      <p:pic>
        <p:nvPicPr>
          <p:cNvPr id="11" name="Picture 10" descr="Graphical user interface, text, application&#10;&#10;Description automatically generated">
            <a:extLst>
              <a:ext uri="{FF2B5EF4-FFF2-40B4-BE49-F238E27FC236}">
                <a16:creationId xmlns:a16="http://schemas.microsoft.com/office/drawing/2014/main" id="{123D6D97-CF3E-9798-D148-9CB010504F88}"/>
              </a:ext>
            </a:extLst>
          </p:cNvPr>
          <p:cNvPicPr>
            <a:picLocks noChangeAspect="1"/>
          </p:cNvPicPr>
          <p:nvPr/>
        </p:nvPicPr>
        <p:blipFill>
          <a:blip r:embed="rId6"/>
          <a:stretch>
            <a:fillRect/>
          </a:stretch>
        </p:blipFill>
        <p:spPr>
          <a:xfrm>
            <a:off x="1746531" y="0"/>
            <a:ext cx="8698938" cy="6858000"/>
          </a:xfrm>
          <a:prstGeom prst="rect">
            <a:avLst/>
          </a:prstGeom>
        </p:spPr>
      </p:pic>
    </p:spTree>
    <p:extLst>
      <p:ext uri="{BB962C8B-B14F-4D97-AF65-F5344CB8AC3E}">
        <p14:creationId xmlns:p14="http://schemas.microsoft.com/office/powerpoint/2010/main" val="385079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rtlCol="0"/>
          <a:lstStyle/>
          <a:p>
            <a:pPr rtl="0"/>
            <a:r>
              <a:rPr lang="en-GB"/>
              <a:t>Thank You</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4140200" y="441863"/>
            <a:ext cx="5976112" cy="3385747"/>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a:stretch/>
        </p:blipFill>
        <p:spPr>
          <a:xfrm>
            <a:off x="5765800" y="2914272"/>
            <a:ext cx="5976112" cy="3385747"/>
          </a:xfrm>
        </p:spPr>
      </p:pic>
      <p:sp>
        <p:nvSpPr>
          <p:cNvPr id="4" name="Date Placeholder 3">
            <a:extLst>
              <a:ext uri="{FF2B5EF4-FFF2-40B4-BE49-F238E27FC236}">
                <a16:creationId xmlns:a16="http://schemas.microsoft.com/office/drawing/2014/main" id="{7823E305-6365-4345-8BD1-4A31C61D96CB}"/>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5" name="Footer Placeholder 4">
            <a:extLst>
              <a:ext uri="{FF2B5EF4-FFF2-40B4-BE49-F238E27FC236}">
                <a16:creationId xmlns:a16="http://schemas.microsoft.com/office/drawing/2014/main" id="{0B37A3FF-ED32-4C4A-A21F-848A3BF6F89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19</a:t>
            </a:fld>
            <a:endParaRPr lang="en-GB"/>
          </a:p>
        </p:txBody>
      </p:sp>
      <p:sp>
        <p:nvSpPr>
          <p:cNvPr id="3" name="Subtitle 2">
            <a:extLst>
              <a:ext uri="{FF2B5EF4-FFF2-40B4-BE49-F238E27FC236}">
                <a16:creationId xmlns:a16="http://schemas.microsoft.com/office/drawing/2014/main" id="{E9C6E094-9136-EDE5-11B7-8FD8E5D08CBA}"/>
              </a:ext>
            </a:extLst>
          </p:cNvPr>
          <p:cNvSpPr>
            <a:spLocks noGrp="1"/>
          </p:cNvSpPr>
          <p:nvPr>
            <p:ph type="subTitle" idx="1"/>
          </p:nvPr>
        </p:nvSpPr>
        <p:spPr>
          <a:xfrm>
            <a:off x="550863" y="3827610"/>
            <a:ext cx="4681537" cy="2265216"/>
          </a:xfrm>
        </p:spPr>
        <p:txBody>
          <a:bodyPr/>
          <a:lstStyle/>
          <a:p>
            <a:r>
              <a:rPr lang="en-GB" dirty="0"/>
              <a:t>Demo time……</a:t>
            </a:r>
          </a:p>
          <a:p>
            <a:r>
              <a:rPr lang="en-GB" dirty="0"/>
              <a:t>Remind me to show you an alternate way to rename files</a:t>
            </a:r>
          </a:p>
        </p:txBody>
      </p:sp>
    </p:spTree>
    <p:extLst>
      <p:ext uri="{BB962C8B-B14F-4D97-AF65-F5344CB8AC3E}">
        <p14:creationId xmlns:p14="http://schemas.microsoft.com/office/powerpoint/2010/main" val="324779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a:xfrm>
            <a:off x="550862" y="549275"/>
            <a:ext cx="11091600" cy="1332000"/>
          </a:xfrm>
        </p:spPr>
        <p:txBody>
          <a:bodyPr rtlCol="0"/>
          <a:lstStyle/>
          <a:p>
            <a:pPr rtl="0"/>
            <a:r>
              <a:rPr lang="en-GB"/>
              <a:t>Chart</a:t>
            </a:r>
          </a:p>
        </p:txBody>
      </p:sp>
      <p:graphicFrame>
        <p:nvGraphicFramePr>
          <p:cNvPr id="11" name="Content Placeholder 10" descr="Bar Chart Placeholder ">
            <a:extLst>
              <a:ext uri="{FF2B5EF4-FFF2-40B4-BE49-F238E27FC236}">
                <a16:creationId xmlns:a16="http://schemas.microsoft.com/office/drawing/2014/main" id="{E4A6D503-95F0-4FD3-86D4-D1170C6E2B64}"/>
              </a:ext>
            </a:extLst>
          </p:cNvPr>
          <p:cNvGraphicFramePr>
            <a:graphicFrameLocks noGrp="1"/>
          </p:cNvGraphicFramePr>
          <p:nvPr>
            <p:ph idx="1"/>
            <p:extLst>
              <p:ext uri="{D42A27DB-BD31-4B8C-83A1-F6EECF244321}">
                <p14:modId xmlns:p14="http://schemas.microsoft.com/office/powerpoint/2010/main" val="2630593574"/>
              </p:ext>
            </p:extLst>
          </p:nvPr>
        </p:nvGraphicFramePr>
        <p:xfrm>
          <a:off x="550863" y="2112963"/>
          <a:ext cx="11090275" cy="3979862"/>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a:extLst>
              <a:ext uri="{FF2B5EF4-FFF2-40B4-BE49-F238E27FC236}">
                <a16:creationId xmlns:a16="http://schemas.microsoft.com/office/drawing/2014/main" id="{E39EF484-38C8-4EDC-ACF5-695CFB216839}"/>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AFD183D7-B16E-4A9D-BC4B-D1EC347BF97E}"/>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705C33DF-36C9-49E9-B48D-A320B179C4D4}"/>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20</a:t>
            </a:fld>
            <a:endParaRPr lang="en-GB"/>
          </a:p>
        </p:txBody>
      </p:sp>
    </p:spTree>
    <p:extLst>
      <p:ext uri="{BB962C8B-B14F-4D97-AF65-F5344CB8AC3E}">
        <p14:creationId xmlns:p14="http://schemas.microsoft.com/office/powerpoint/2010/main" val="3740286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02D8-1D22-4940-AF19-07CF3A0DC5F4}"/>
              </a:ext>
            </a:extLst>
          </p:cNvPr>
          <p:cNvSpPr>
            <a:spLocks noGrp="1"/>
          </p:cNvSpPr>
          <p:nvPr>
            <p:ph type="title"/>
          </p:nvPr>
        </p:nvSpPr>
        <p:spPr>
          <a:xfrm>
            <a:off x="550862" y="549275"/>
            <a:ext cx="11091600" cy="1332000"/>
          </a:xfrm>
        </p:spPr>
        <p:txBody>
          <a:bodyPr rtlCol="0"/>
          <a:lstStyle/>
          <a:p>
            <a:pPr rtl="0"/>
            <a:r>
              <a:rPr lang="en-GB"/>
              <a:t>Table</a:t>
            </a:r>
          </a:p>
        </p:txBody>
      </p:sp>
      <p:graphicFrame>
        <p:nvGraphicFramePr>
          <p:cNvPr id="13" name="Table 13">
            <a:extLst>
              <a:ext uri="{FF2B5EF4-FFF2-40B4-BE49-F238E27FC236}">
                <a16:creationId xmlns:a16="http://schemas.microsoft.com/office/drawing/2014/main" id="{914D6EE3-4782-45C1-A75C-003483879C97}"/>
              </a:ext>
            </a:extLst>
          </p:cNvPr>
          <p:cNvGraphicFramePr>
            <a:graphicFrameLocks noGrp="1"/>
          </p:cNvGraphicFramePr>
          <p:nvPr>
            <p:ph idx="1"/>
            <p:extLst>
              <p:ext uri="{D42A27DB-BD31-4B8C-83A1-F6EECF244321}">
                <p14:modId xmlns:p14="http://schemas.microsoft.com/office/powerpoint/2010/main" val="2331562790"/>
              </p:ext>
            </p:extLst>
          </p:nvPr>
        </p:nvGraphicFramePr>
        <p:xfrm>
          <a:off x="550863" y="2112963"/>
          <a:ext cx="11090275" cy="2466720"/>
        </p:xfrm>
        <a:graphic>
          <a:graphicData uri="http://schemas.openxmlformats.org/drawingml/2006/table">
            <a:tbl>
              <a:tblPr firstRow="1" bandRow="1">
                <a:tableStyleId>{7DF18680-E054-41AD-8BC1-D1AEF772440D}</a:tableStyleId>
              </a:tblPr>
              <a:tblGrid>
                <a:gridCol w="2218055">
                  <a:extLst>
                    <a:ext uri="{9D8B030D-6E8A-4147-A177-3AD203B41FA5}">
                      <a16:colId xmlns:a16="http://schemas.microsoft.com/office/drawing/2014/main" val="562691606"/>
                    </a:ext>
                  </a:extLst>
                </a:gridCol>
                <a:gridCol w="2218055">
                  <a:extLst>
                    <a:ext uri="{9D8B030D-6E8A-4147-A177-3AD203B41FA5}">
                      <a16:colId xmlns:a16="http://schemas.microsoft.com/office/drawing/2014/main" val="3970149589"/>
                    </a:ext>
                  </a:extLst>
                </a:gridCol>
                <a:gridCol w="2218055">
                  <a:extLst>
                    <a:ext uri="{9D8B030D-6E8A-4147-A177-3AD203B41FA5}">
                      <a16:colId xmlns:a16="http://schemas.microsoft.com/office/drawing/2014/main" val="1552287268"/>
                    </a:ext>
                  </a:extLst>
                </a:gridCol>
                <a:gridCol w="2218055">
                  <a:extLst>
                    <a:ext uri="{9D8B030D-6E8A-4147-A177-3AD203B41FA5}">
                      <a16:colId xmlns:a16="http://schemas.microsoft.com/office/drawing/2014/main" val="3637583548"/>
                    </a:ext>
                  </a:extLst>
                </a:gridCol>
                <a:gridCol w="2218055">
                  <a:extLst>
                    <a:ext uri="{9D8B030D-6E8A-4147-A177-3AD203B41FA5}">
                      <a16:colId xmlns:a16="http://schemas.microsoft.com/office/drawing/2014/main" val="1751413396"/>
                    </a:ext>
                  </a:extLst>
                </a:gridCol>
              </a:tblGrid>
              <a:tr h="493344">
                <a:tc>
                  <a:txBody>
                    <a:bodyPr/>
                    <a:lstStyle/>
                    <a:p>
                      <a:pPr algn="ctr" rtl="0"/>
                      <a:endParaRPr lang="en-GB"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rtl="0"/>
                      <a:r>
                        <a:rPr lang="en-GB"/>
                        <a:t>Category 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rtl="0"/>
                      <a:r>
                        <a:rPr lang="en-GB"/>
                        <a:t>Category 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rtl="0"/>
                      <a:r>
                        <a:rPr lang="en-GB"/>
                        <a:t>Category 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tc>
                  <a:txBody>
                    <a:bodyPr/>
                    <a:lstStyle/>
                    <a:p>
                      <a:pPr algn="ctr" rtl="0"/>
                      <a:r>
                        <a:rPr lang="en-GB"/>
                        <a:t>Category 4</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193002138"/>
                  </a:ext>
                </a:extLst>
              </a:tr>
              <a:tr h="493344">
                <a:tc>
                  <a:txBody>
                    <a:bodyPr/>
                    <a:lstStyle/>
                    <a:p>
                      <a:pPr algn="ctr" rtl="0"/>
                      <a:r>
                        <a:rPr lang="en-GB">
                          <a:solidFill>
                            <a:schemeClr val="tx1"/>
                          </a:solidFill>
                        </a:rPr>
                        <a:t>Item 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4.5</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2.3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1.7</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5</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611538"/>
                  </a:ext>
                </a:extLst>
              </a:tr>
              <a:tr h="493344">
                <a:tc>
                  <a:txBody>
                    <a:bodyPr/>
                    <a:lstStyle/>
                    <a:p>
                      <a:pPr algn="ctr" rtl="0"/>
                      <a:r>
                        <a:rPr lang="en-GB">
                          <a:solidFill>
                            <a:schemeClr val="tx1"/>
                          </a:solidFill>
                        </a:rPr>
                        <a:t>Item 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3.2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5.1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4.4</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915798"/>
                  </a:ext>
                </a:extLst>
              </a:tr>
              <a:tr h="493344">
                <a:tc>
                  <a:txBody>
                    <a:bodyPr/>
                    <a:lstStyle/>
                    <a:p>
                      <a:pPr algn="ctr" rtl="0"/>
                      <a:r>
                        <a:rPr lang="en-GB">
                          <a:solidFill>
                            <a:schemeClr val="tx1"/>
                          </a:solidFill>
                        </a:rPr>
                        <a:t>Item 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2.1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1.7</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2.5</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2.8</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6691047"/>
                  </a:ext>
                </a:extLst>
              </a:tr>
              <a:tr h="493344">
                <a:tc>
                  <a:txBody>
                    <a:bodyPr/>
                    <a:lstStyle/>
                    <a:p>
                      <a:pPr algn="ctr" rtl="0"/>
                      <a:r>
                        <a:rPr lang="en-GB">
                          <a:solidFill>
                            <a:schemeClr val="tx1"/>
                          </a:solidFill>
                        </a:rPr>
                        <a:t>Item 4</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4.5</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2.2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1.7</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a:r>
                        <a:rPr lang="en-GB">
                          <a:solidFill>
                            <a:schemeClr val="tx1"/>
                          </a:solidFill>
                        </a:rPr>
                        <a:t>7</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1269701"/>
                  </a:ext>
                </a:extLst>
              </a:tr>
            </a:tbl>
          </a:graphicData>
        </a:graphic>
      </p:graphicFrame>
      <p:sp>
        <p:nvSpPr>
          <p:cNvPr id="14" name="Date Placeholder 13">
            <a:extLst>
              <a:ext uri="{FF2B5EF4-FFF2-40B4-BE49-F238E27FC236}">
                <a16:creationId xmlns:a16="http://schemas.microsoft.com/office/drawing/2014/main" id="{DC738669-5750-45EA-9715-A0041D4C569B}"/>
              </a:ext>
            </a:extLst>
          </p:cNvPr>
          <p:cNvSpPr>
            <a:spLocks noGrp="1"/>
          </p:cNvSpPr>
          <p:nvPr>
            <p:ph type="dt" sz="half" idx="10"/>
          </p:nvPr>
        </p:nvSpPr>
        <p:spPr>
          <a:xfrm>
            <a:off x="550863" y="6507212"/>
            <a:ext cx="2628900" cy="153888"/>
          </a:xfrm>
        </p:spPr>
        <p:txBody>
          <a:bodyPr rtlCol="0"/>
          <a:lstStyle/>
          <a:p>
            <a:pPr rtl="0"/>
            <a:r>
              <a:rPr lang="en-US"/>
              <a:t>21 Mar 2023</a:t>
            </a:r>
            <a:endParaRPr lang="en-GB"/>
          </a:p>
        </p:txBody>
      </p:sp>
      <p:sp>
        <p:nvSpPr>
          <p:cNvPr id="15" name="Footer Placeholder 14">
            <a:extLst>
              <a:ext uri="{FF2B5EF4-FFF2-40B4-BE49-F238E27FC236}">
                <a16:creationId xmlns:a16="http://schemas.microsoft.com/office/drawing/2014/main" id="{CD05A243-8080-4F6D-8538-65CDDF891BA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6" name="Slide Number Placeholder 15">
            <a:extLst>
              <a:ext uri="{FF2B5EF4-FFF2-40B4-BE49-F238E27FC236}">
                <a16:creationId xmlns:a16="http://schemas.microsoft.com/office/drawing/2014/main" id="{3F8A62C8-5437-4C47-AC0F-0605F84CBA57}"/>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21</a:t>
            </a:fld>
            <a:endParaRPr lang="en-GB"/>
          </a:p>
        </p:txBody>
      </p:sp>
    </p:spTree>
    <p:extLst>
      <p:ext uri="{BB962C8B-B14F-4D97-AF65-F5344CB8AC3E}">
        <p14:creationId xmlns:p14="http://schemas.microsoft.com/office/powerpoint/2010/main" val="2496947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3384550"/>
          </a:xfrm>
        </p:spPr>
        <p:txBody>
          <a:bodyPr rtlCol="0">
            <a:normAutofit/>
          </a:bodyPr>
          <a:lstStyle/>
          <a:p>
            <a:pPr rtl="0"/>
            <a:r>
              <a:rPr lang="en-GB" dirty="0"/>
              <a:t>The way to get started is to quit talking and begin doing.</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4097338"/>
            <a:ext cx="3565524" cy="2351087"/>
          </a:xfrm>
        </p:spPr>
        <p:txBody>
          <a:bodyPr rtlCol="0"/>
          <a:lstStyle/>
          <a:p>
            <a:pPr rtl="0"/>
            <a:r>
              <a:rPr lang="en-GB"/>
              <a:t>Walt Disney</a:t>
            </a:r>
          </a:p>
          <a:p>
            <a:pPr rtl="0"/>
            <a:endParaRPr lang="en-GB" dirty="0"/>
          </a:p>
        </p:txBody>
      </p:sp>
      <p:pic>
        <p:nvPicPr>
          <p:cNvPr id="18" name="Picture Placeholder 17" descr="A person drawing on a white board">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535809" y="656633"/>
            <a:ext cx="5132388" cy="5132388"/>
          </a:xfrm>
        </p:spPr>
      </p:pic>
      <p:sp>
        <p:nvSpPr>
          <p:cNvPr id="19" name="Date Placeholder 18">
            <a:extLst>
              <a:ext uri="{FF2B5EF4-FFF2-40B4-BE49-F238E27FC236}">
                <a16:creationId xmlns:a16="http://schemas.microsoft.com/office/drawing/2014/main" id="{386DB667-0553-4FB8-B0E0-776539934AF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22</a:t>
            </a:fld>
            <a:endParaRPr lang="en-GB"/>
          </a:p>
        </p:txBody>
      </p:sp>
    </p:spTree>
    <p:extLst>
      <p:ext uri="{BB962C8B-B14F-4D97-AF65-F5344CB8AC3E}">
        <p14:creationId xmlns:p14="http://schemas.microsoft.com/office/powerpoint/2010/main" val="332272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2A30C0-1BC4-4764-9C0F-5D811CAB8312}"/>
              </a:ext>
            </a:extLst>
          </p:cNvPr>
          <p:cNvSpPr>
            <a:spLocks noGrp="1"/>
          </p:cNvSpPr>
          <p:nvPr>
            <p:ph type="ctrTitle"/>
          </p:nvPr>
        </p:nvSpPr>
        <p:spPr>
          <a:xfrm>
            <a:off x="548640" y="548640"/>
            <a:ext cx="8281987" cy="1253041"/>
          </a:xfrm>
        </p:spPr>
        <p:txBody>
          <a:bodyPr rtlCol="0"/>
          <a:lstStyle/>
          <a:p>
            <a:pPr rtl="0"/>
            <a:r>
              <a:rPr lang="en-GB"/>
              <a:t>Team</a:t>
            </a:r>
          </a:p>
        </p:txBody>
      </p:sp>
      <p:pic>
        <p:nvPicPr>
          <p:cNvPr id="17" name="Picture Placeholder 16" descr="A man smiling in the office">
            <a:extLst>
              <a:ext uri="{FF2B5EF4-FFF2-40B4-BE49-F238E27FC236}">
                <a16:creationId xmlns:a16="http://schemas.microsoft.com/office/drawing/2014/main" id="{05ED5B1E-974F-476C-A3C9-572D3602E95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1078992" y="1990724"/>
            <a:ext cx="1691640" cy="1435608"/>
          </a:xfrm>
        </p:spPr>
      </p:pic>
      <p:pic>
        <p:nvPicPr>
          <p:cNvPr id="36" name="Picture Placeholder 35" descr="A lady smiling in the office">
            <a:extLst>
              <a:ext uri="{FF2B5EF4-FFF2-40B4-BE49-F238E27FC236}">
                <a16:creationId xmlns:a16="http://schemas.microsoft.com/office/drawing/2014/main" id="{F3CCCCDF-EA66-4F5E-98F3-A05239CBBAC4}"/>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3838384" y="1990724"/>
            <a:ext cx="1691640" cy="1435608"/>
          </a:xfrm>
        </p:spPr>
      </p:pic>
      <p:pic>
        <p:nvPicPr>
          <p:cNvPr id="38" name="Picture Placeholder 37" descr="A lady in the office smiling at the camera&#10;">
            <a:extLst>
              <a:ext uri="{FF2B5EF4-FFF2-40B4-BE49-F238E27FC236}">
                <a16:creationId xmlns:a16="http://schemas.microsoft.com/office/drawing/2014/main" id="{8A6BB597-41F4-432E-8432-8F39511B294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661976" y="1993392"/>
            <a:ext cx="1691640" cy="1435608"/>
          </a:xfrm>
        </p:spPr>
      </p:pic>
      <p:pic>
        <p:nvPicPr>
          <p:cNvPr id="40" name="Picture Placeholder 39" descr="Smiling man with a beard">
            <a:extLst>
              <a:ext uri="{FF2B5EF4-FFF2-40B4-BE49-F238E27FC236}">
                <a16:creationId xmlns:a16="http://schemas.microsoft.com/office/drawing/2014/main" id="{76B2FC80-9F3B-46D8-94D9-882D90A858F6}"/>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9485568" y="1990724"/>
            <a:ext cx="1691640" cy="1435608"/>
          </a:xfrm>
        </p:spPr>
      </p:pic>
      <p:sp>
        <p:nvSpPr>
          <p:cNvPr id="41" name="Text Placeholder 40">
            <a:extLst>
              <a:ext uri="{FF2B5EF4-FFF2-40B4-BE49-F238E27FC236}">
                <a16:creationId xmlns:a16="http://schemas.microsoft.com/office/drawing/2014/main" id="{91181F6D-A54F-4289-8C36-80ECE3B2C8E2}"/>
              </a:ext>
            </a:extLst>
          </p:cNvPr>
          <p:cNvSpPr>
            <a:spLocks noGrp="1"/>
          </p:cNvSpPr>
          <p:nvPr>
            <p:ph type="body" sz="quarter" idx="18"/>
          </p:nvPr>
        </p:nvSpPr>
        <p:spPr>
          <a:xfrm>
            <a:off x="1079500" y="3781425"/>
            <a:ext cx="1711325" cy="365760"/>
          </a:xfrm>
        </p:spPr>
        <p:txBody>
          <a:bodyPr rtlCol="0"/>
          <a:lstStyle/>
          <a:p>
            <a:pPr rtl="0"/>
            <a:r>
              <a:rPr lang="en-GB"/>
              <a:t>Name</a:t>
            </a:r>
          </a:p>
        </p:txBody>
      </p:sp>
      <p:sp>
        <p:nvSpPr>
          <p:cNvPr id="15" name="Subtitle 14">
            <a:extLst>
              <a:ext uri="{FF2B5EF4-FFF2-40B4-BE49-F238E27FC236}">
                <a16:creationId xmlns:a16="http://schemas.microsoft.com/office/drawing/2014/main" id="{84D39D81-9726-4BD7-BDC0-FA0B2AD0D219}"/>
              </a:ext>
            </a:extLst>
          </p:cNvPr>
          <p:cNvSpPr>
            <a:spLocks noGrp="1"/>
          </p:cNvSpPr>
          <p:nvPr>
            <p:ph type="body" sz="quarter" idx="17"/>
          </p:nvPr>
        </p:nvSpPr>
        <p:spPr>
          <a:xfrm>
            <a:off x="1078733" y="4232949"/>
            <a:ext cx="1711572" cy="638175"/>
          </a:xfrm>
        </p:spPr>
        <p:txBody>
          <a:bodyPr rtlCol="0"/>
          <a:lstStyle/>
          <a:p>
            <a:pPr rtl="0"/>
            <a:r>
              <a:rPr lang="en-GB"/>
              <a:t>Title</a:t>
            </a:r>
          </a:p>
        </p:txBody>
      </p:sp>
      <p:sp>
        <p:nvSpPr>
          <p:cNvPr id="43" name="Text Placeholder 42">
            <a:extLst>
              <a:ext uri="{FF2B5EF4-FFF2-40B4-BE49-F238E27FC236}">
                <a16:creationId xmlns:a16="http://schemas.microsoft.com/office/drawing/2014/main" id="{E4387CED-5FBE-4AFF-B64D-975B5574F16F}"/>
              </a:ext>
            </a:extLst>
          </p:cNvPr>
          <p:cNvSpPr>
            <a:spLocks noGrp="1"/>
          </p:cNvSpPr>
          <p:nvPr>
            <p:ph type="body" sz="quarter" idx="20"/>
          </p:nvPr>
        </p:nvSpPr>
        <p:spPr>
          <a:xfrm>
            <a:off x="3839151" y="3781425"/>
            <a:ext cx="1711325" cy="365760"/>
          </a:xfrm>
        </p:spPr>
        <p:txBody>
          <a:bodyPr rtlCol="0"/>
          <a:lstStyle/>
          <a:p>
            <a:pPr rtl="0"/>
            <a:r>
              <a:rPr lang="en-GB"/>
              <a:t>Name</a:t>
            </a:r>
          </a:p>
        </p:txBody>
      </p:sp>
      <p:sp>
        <p:nvSpPr>
          <p:cNvPr id="42" name="Text Placeholder 41">
            <a:extLst>
              <a:ext uri="{FF2B5EF4-FFF2-40B4-BE49-F238E27FC236}">
                <a16:creationId xmlns:a16="http://schemas.microsoft.com/office/drawing/2014/main" id="{CCDF84CD-BC27-4182-9FBA-9D4FEED95410}"/>
              </a:ext>
            </a:extLst>
          </p:cNvPr>
          <p:cNvSpPr>
            <a:spLocks noGrp="1"/>
          </p:cNvSpPr>
          <p:nvPr>
            <p:ph type="body" sz="quarter" idx="19"/>
          </p:nvPr>
        </p:nvSpPr>
        <p:spPr>
          <a:xfrm>
            <a:off x="3838384" y="4232949"/>
            <a:ext cx="1711572" cy="638175"/>
          </a:xfrm>
        </p:spPr>
        <p:txBody>
          <a:bodyPr rtlCol="0"/>
          <a:lstStyle/>
          <a:p>
            <a:pPr rtl="0"/>
            <a:r>
              <a:rPr lang="en-GB"/>
              <a:t>Title</a:t>
            </a:r>
          </a:p>
        </p:txBody>
      </p:sp>
      <p:sp>
        <p:nvSpPr>
          <p:cNvPr id="45" name="Text Placeholder 44">
            <a:extLst>
              <a:ext uri="{FF2B5EF4-FFF2-40B4-BE49-F238E27FC236}">
                <a16:creationId xmlns:a16="http://schemas.microsoft.com/office/drawing/2014/main" id="{FE5CD03B-066A-46AF-8FB8-E8A78074ABEF}"/>
              </a:ext>
            </a:extLst>
          </p:cNvPr>
          <p:cNvSpPr>
            <a:spLocks noGrp="1"/>
          </p:cNvSpPr>
          <p:nvPr>
            <p:ph type="body" sz="quarter" idx="22"/>
          </p:nvPr>
        </p:nvSpPr>
        <p:spPr>
          <a:xfrm>
            <a:off x="6662743" y="3781425"/>
            <a:ext cx="1711325" cy="365760"/>
          </a:xfrm>
        </p:spPr>
        <p:txBody>
          <a:bodyPr rtlCol="0"/>
          <a:lstStyle/>
          <a:p>
            <a:pPr rtl="0"/>
            <a:r>
              <a:rPr lang="en-GB"/>
              <a:t>Name</a:t>
            </a:r>
          </a:p>
        </p:txBody>
      </p:sp>
      <p:sp>
        <p:nvSpPr>
          <p:cNvPr id="44" name="Text Placeholder 43">
            <a:extLst>
              <a:ext uri="{FF2B5EF4-FFF2-40B4-BE49-F238E27FC236}">
                <a16:creationId xmlns:a16="http://schemas.microsoft.com/office/drawing/2014/main" id="{10E83414-3440-46C7-8C07-7D073B69C422}"/>
              </a:ext>
            </a:extLst>
          </p:cNvPr>
          <p:cNvSpPr>
            <a:spLocks noGrp="1"/>
          </p:cNvSpPr>
          <p:nvPr>
            <p:ph type="body" sz="quarter" idx="21"/>
          </p:nvPr>
        </p:nvSpPr>
        <p:spPr>
          <a:xfrm>
            <a:off x="6661976" y="4232949"/>
            <a:ext cx="1711572" cy="638175"/>
          </a:xfrm>
        </p:spPr>
        <p:txBody>
          <a:bodyPr rtlCol="0"/>
          <a:lstStyle/>
          <a:p>
            <a:pPr rtl="0"/>
            <a:r>
              <a:rPr lang="en-GB"/>
              <a:t>Title</a:t>
            </a:r>
          </a:p>
        </p:txBody>
      </p:sp>
      <p:sp>
        <p:nvSpPr>
          <p:cNvPr id="47" name="Text Placeholder 46">
            <a:extLst>
              <a:ext uri="{FF2B5EF4-FFF2-40B4-BE49-F238E27FC236}">
                <a16:creationId xmlns:a16="http://schemas.microsoft.com/office/drawing/2014/main" id="{F4640D91-CB97-4FCC-8FEF-F4B22B844DC4}"/>
              </a:ext>
            </a:extLst>
          </p:cNvPr>
          <p:cNvSpPr>
            <a:spLocks noGrp="1"/>
          </p:cNvSpPr>
          <p:nvPr>
            <p:ph type="body" sz="quarter" idx="24"/>
          </p:nvPr>
        </p:nvSpPr>
        <p:spPr>
          <a:xfrm>
            <a:off x="9433112" y="3787288"/>
            <a:ext cx="1711325" cy="365760"/>
          </a:xfrm>
        </p:spPr>
        <p:txBody>
          <a:bodyPr rtlCol="0"/>
          <a:lstStyle/>
          <a:p>
            <a:pPr rtl="0"/>
            <a:r>
              <a:rPr lang="en-GB"/>
              <a:t>Name</a:t>
            </a:r>
          </a:p>
        </p:txBody>
      </p:sp>
      <p:sp>
        <p:nvSpPr>
          <p:cNvPr id="3" name="Text Placeholder 2">
            <a:extLst>
              <a:ext uri="{FF2B5EF4-FFF2-40B4-BE49-F238E27FC236}">
                <a16:creationId xmlns:a16="http://schemas.microsoft.com/office/drawing/2014/main" id="{B1C6A53C-7538-4FF9-BC09-EFC116FE7054}"/>
              </a:ext>
            </a:extLst>
          </p:cNvPr>
          <p:cNvSpPr>
            <a:spLocks noGrp="1"/>
          </p:cNvSpPr>
          <p:nvPr>
            <p:ph type="body" sz="quarter" idx="23"/>
          </p:nvPr>
        </p:nvSpPr>
        <p:spPr>
          <a:xfrm>
            <a:off x="9432345" y="4238812"/>
            <a:ext cx="1711572" cy="638175"/>
          </a:xfrm>
        </p:spPr>
        <p:txBody>
          <a:bodyPr rtlCol="0"/>
          <a:lstStyle/>
          <a:p>
            <a:pPr rtl="0"/>
            <a:r>
              <a:rPr lang="en-GB"/>
              <a:t>Title</a:t>
            </a:r>
          </a:p>
        </p:txBody>
      </p:sp>
      <p:sp>
        <p:nvSpPr>
          <p:cNvPr id="7" name="Date Placeholder 6">
            <a:extLst>
              <a:ext uri="{FF2B5EF4-FFF2-40B4-BE49-F238E27FC236}">
                <a16:creationId xmlns:a16="http://schemas.microsoft.com/office/drawing/2014/main" id="{45F69D6A-822D-4DB9-A2CC-D9106F1F2B68}"/>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8" name="Footer Placeholder 7">
            <a:extLst>
              <a:ext uri="{FF2B5EF4-FFF2-40B4-BE49-F238E27FC236}">
                <a16:creationId xmlns:a16="http://schemas.microsoft.com/office/drawing/2014/main" id="{6375D7F3-165A-439B-8D1D-6553B68C288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9" name="Slide Number Placeholder 8">
            <a:extLst>
              <a:ext uri="{FF2B5EF4-FFF2-40B4-BE49-F238E27FC236}">
                <a16:creationId xmlns:a16="http://schemas.microsoft.com/office/drawing/2014/main" id="{7AF9A883-CC44-4401-AE67-8FCEACB7DDDA}"/>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23</a:t>
            </a:fld>
            <a:endParaRPr lang="en-GB"/>
          </a:p>
        </p:txBody>
      </p:sp>
    </p:spTree>
    <p:extLst>
      <p:ext uri="{BB962C8B-B14F-4D97-AF65-F5344CB8AC3E}">
        <p14:creationId xmlns:p14="http://schemas.microsoft.com/office/powerpoint/2010/main" val="2979876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rtlCol="0"/>
          <a:lstStyle/>
          <a:p>
            <a:pPr rtl="0"/>
            <a:r>
              <a:rPr lang="en-GB"/>
              <a:t>Timeline</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4091541875"/>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1">
            <a:extLst>
              <a:ext uri="{FF2B5EF4-FFF2-40B4-BE49-F238E27FC236}">
                <a16:creationId xmlns:a16="http://schemas.microsoft.com/office/drawing/2014/main" id="{81FCAF0A-629F-4EC6-B3E6-563ED999F360}"/>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24</a:t>
            </a:fld>
            <a:endParaRPr lang="en-GB"/>
          </a:p>
        </p:txBody>
      </p:sp>
    </p:spTree>
    <p:extLst>
      <p:ext uri="{BB962C8B-B14F-4D97-AF65-F5344CB8AC3E}">
        <p14:creationId xmlns:p14="http://schemas.microsoft.com/office/powerpoint/2010/main" val="2624630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rtlCol="0">
            <a:normAutofit/>
          </a:bodyPr>
          <a:lstStyle/>
          <a:p>
            <a:pPr rtl="0"/>
            <a:r>
              <a:rPr lang="en-GB"/>
              <a:t>Content </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rtlCol="0"/>
          <a:lstStyle/>
          <a:p>
            <a:pPr rtl="0"/>
            <a:r>
              <a:rPr lang="en-GB"/>
              <a:t>Subtitle</a:t>
            </a:r>
            <a:endParaRPr lang="en-GB" dirty="0"/>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rtlCol="0"/>
          <a:lstStyle/>
          <a:p>
            <a:pPr rtl="0"/>
            <a:r>
              <a:rPr lang="en-GB"/>
              <a:t>Add text, images, art, and videos. </a:t>
            </a:r>
          </a:p>
          <a:p>
            <a:pPr rtl="0"/>
            <a:r>
              <a:rPr lang="en-GB"/>
              <a:t>Add transitions, animations, and motion. </a:t>
            </a:r>
          </a:p>
          <a:p>
            <a:pPr rtl="0"/>
            <a:r>
              <a:rPr lang="en-GB"/>
              <a:t>Save to OneDrive, to get to your presentations from your computer, tablet, or phone. </a:t>
            </a:r>
          </a:p>
        </p:txBody>
      </p:sp>
      <p:sp>
        <p:nvSpPr>
          <p:cNvPr id="11" name="Text Placeholder 10">
            <a:extLst>
              <a:ext uri="{FF2B5EF4-FFF2-40B4-BE49-F238E27FC236}">
                <a16:creationId xmlns:a16="http://schemas.microsoft.com/office/drawing/2014/main" id="{60726BA7-44D6-4116-90E3-38325026EAAD}"/>
              </a:ext>
            </a:extLst>
          </p:cNvPr>
          <p:cNvSpPr>
            <a:spLocks noGrp="1"/>
          </p:cNvSpPr>
          <p:nvPr>
            <p:ph type="body" sz="quarter" idx="3"/>
          </p:nvPr>
        </p:nvSpPr>
        <p:spPr>
          <a:xfrm>
            <a:off x="6212024" y="1731375"/>
            <a:ext cx="5436392" cy="535354"/>
          </a:xfrm>
        </p:spPr>
        <p:txBody>
          <a:bodyPr rtlCol="0"/>
          <a:lstStyle/>
          <a:p>
            <a:pPr rtl="0"/>
            <a:r>
              <a:rPr lang="en-GB"/>
              <a:t>Subtitle</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436391" cy="3515555"/>
          </a:xfrm>
        </p:spPr>
        <p:txBody>
          <a:bodyPr rtlCol="0"/>
          <a:lstStyle/>
          <a:p>
            <a:pPr rtl="0"/>
            <a:r>
              <a:rPr lang="en-GB"/>
              <a:t>Open the Design Ideas pane for instant slide makeovers. </a:t>
            </a:r>
          </a:p>
          <a:p>
            <a:pPr rtl="0"/>
            <a:r>
              <a:rPr lang="en-GB"/>
              <a:t>When we have design ideas, we’ll show them to you right there. </a:t>
            </a:r>
          </a:p>
          <a:p>
            <a:pPr rtl="0"/>
            <a:endParaRPr lang="en-GB" dirty="0"/>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25</a:t>
            </a:fld>
            <a:endParaRPr lang="en-GB"/>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a:p>
        </p:txBody>
      </p:sp>
    </p:spTree>
    <p:extLst>
      <p:ext uri="{BB962C8B-B14F-4D97-AF65-F5344CB8AC3E}">
        <p14:creationId xmlns:p14="http://schemas.microsoft.com/office/powerpoint/2010/main" val="3636884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rtlCol="0"/>
          <a:lstStyle/>
          <a:p>
            <a:pPr rtl="0"/>
            <a:r>
              <a:rPr lang="en-GB"/>
              <a:t>Content 2 </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rtlCol="0"/>
          <a:lstStyle/>
          <a:p>
            <a:pPr rtl="0"/>
            <a:r>
              <a:rPr lang="en-GB"/>
              <a:t>Subtitle</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3515555"/>
          </a:xfrm>
        </p:spPr>
        <p:txBody>
          <a:bodyPr rtlCol="0">
            <a:noAutofit/>
          </a:bodyPr>
          <a:lstStyle/>
          <a:p>
            <a:pPr lvl="0" rtl="0">
              <a:lnSpc>
                <a:spcPct val="100000"/>
              </a:lnSpc>
            </a:pPr>
            <a:r>
              <a:rPr lang="en-GB" sz="1700" dirty="0"/>
              <a:t>Add text, images, art, and videos. </a:t>
            </a:r>
          </a:p>
          <a:p>
            <a:pPr lvl="0" rtl="0">
              <a:lnSpc>
                <a:spcPct val="100000"/>
              </a:lnSpc>
            </a:pPr>
            <a:r>
              <a:rPr lang="en-GB" sz="1700" dirty="0"/>
              <a:t>Add transitions, animations, and motion. </a:t>
            </a:r>
          </a:p>
          <a:p>
            <a:pPr lvl="0" rtl="0">
              <a:lnSpc>
                <a:spcPct val="100000"/>
              </a:lnSpc>
            </a:pPr>
            <a:r>
              <a:rPr lang="en-GB" sz="1700" dirty="0"/>
              <a:t>Save to OneDrive, to get to your presentations from your computer, tablet, or phone. </a:t>
            </a:r>
          </a:p>
          <a:p>
            <a:pPr rtl="0">
              <a:lnSpc>
                <a:spcPct val="100000"/>
              </a:lnSpc>
            </a:pPr>
            <a:r>
              <a:rPr lang="en-GB" sz="1700" dirty="0"/>
              <a:t>Open the Design Ideas pane for instant slide makeovers. </a:t>
            </a:r>
          </a:p>
          <a:p>
            <a:pPr rtl="0">
              <a:lnSpc>
                <a:spcPct val="100000"/>
              </a:lnSpc>
            </a:pPr>
            <a:r>
              <a:rPr lang="en-GB" sz="1700" dirty="0"/>
              <a:t>When we have design ideas, we’ll show them to you right there. </a:t>
            </a:r>
          </a:p>
          <a:p>
            <a:pPr lvl="0" rtl="0">
              <a:lnSpc>
                <a:spcPct val="100000"/>
              </a:lnSpc>
            </a:pPr>
            <a:endParaRPr lang="en-GB" sz="1700" dirty="0"/>
          </a:p>
          <a:p>
            <a:pPr rtl="0">
              <a:lnSpc>
                <a:spcPct val="100000"/>
              </a:lnSpc>
            </a:pPr>
            <a:endParaRPr lang="en-GB" sz="1700"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rtlCol="0"/>
          <a:lstStyle/>
          <a:p>
            <a:pPr rtl="0"/>
            <a:r>
              <a:rPr lang="en-GB"/>
              <a:t>subtitle</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0"/>
            <a:ext cx="3508755" cy="3515555"/>
          </a:xfrm>
        </p:spPr>
        <p:txBody>
          <a:bodyPr rtlCol="0">
            <a:normAutofit lnSpcReduction="10000"/>
          </a:bodyPr>
          <a:lstStyle/>
          <a:p>
            <a:pPr lvl="0" rtl="0"/>
            <a:r>
              <a:rPr lang="en-GB" dirty="0"/>
              <a:t>Add text, images, art, and videos. </a:t>
            </a:r>
          </a:p>
          <a:p>
            <a:pPr lvl="0" rtl="0"/>
            <a:r>
              <a:rPr lang="en-GB" dirty="0"/>
              <a:t>Add transitions, animations, and motion. </a:t>
            </a:r>
          </a:p>
          <a:p>
            <a:pPr lvl="0" rtl="0"/>
            <a:r>
              <a:rPr lang="en-GB" dirty="0"/>
              <a:t>Save to OneDrive, to get to your presentations from your computer, tablet, or phone. </a:t>
            </a:r>
          </a:p>
          <a:p>
            <a:pPr rtl="0"/>
            <a:r>
              <a:rPr lang="en-GB" dirty="0"/>
              <a:t>Open the Design Ideas pane for instant slide makeovers. </a:t>
            </a:r>
          </a:p>
          <a:p>
            <a:pPr rtl="0"/>
            <a:r>
              <a:rPr lang="en-GB" dirty="0"/>
              <a:t>When we have design ideas, we’ll show them to you right there.</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139659" y="1731375"/>
            <a:ext cx="3566160" cy="535354"/>
          </a:xfrm>
        </p:spPr>
        <p:txBody>
          <a:bodyPr rtlCol="0"/>
          <a:lstStyle/>
          <a:p>
            <a:pPr rtl="0"/>
            <a:r>
              <a:rPr lang="en-GB"/>
              <a:t>subtitle</a:t>
            </a:r>
            <a:endParaRPr lang="en-GB" dirty="0"/>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0"/>
            <a:ext cx="3508755" cy="3515555"/>
          </a:xfrm>
        </p:spPr>
        <p:txBody>
          <a:bodyPr rtlCol="0">
            <a:normAutofit lnSpcReduction="10000"/>
          </a:bodyPr>
          <a:lstStyle/>
          <a:p>
            <a:pPr lvl="0" rtl="0"/>
            <a:r>
              <a:rPr lang="en-GB"/>
              <a:t>Add text, images, art, and videos. </a:t>
            </a:r>
          </a:p>
          <a:p>
            <a:pPr lvl="0" rtl="0"/>
            <a:r>
              <a:rPr lang="en-GB"/>
              <a:t>Add transitions, animations, and motion. </a:t>
            </a:r>
          </a:p>
          <a:p>
            <a:pPr lvl="0" rtl="0"/>
            <a:r>
              <a:rPr lang="en-GB"/>
              <a:t>Save to OneDrive, to get to your presentations from your computer, tablet, or phone. </a:t>
            </a:r>
          </a:p>
          <a:p>
            <a:pPr rtl="0"/>
            <a:r>
              <a:rPr lang="en-GB"/>
              <a:t>Open the Design Ideas pane for instant slide makeovers. </a:t>
            </a:r>
          </a:p>
          <a:p>
            <a:pPr rtl="0"/>
            <a:r>
              <a:rPr lang="en-GB"/>
              <a:t>When we have design ideas, we’ll show them to you right there.</a:t>
            </a:r>
          </a:p>
        </p:txBody>
      </p:sp>
      <p:sp>
        <p:nvSpPr>
          <p:cNvPr id="14" name="Date Placeholder 13">
            <a:extLst>
              <a:ext uri="{FF2B5EF4-FFF2-40B4-BE49-F238E27FC236}">
                <a16:creationId xmlns:a16="http://schemas.microsoft.com/office/drawing/2014/main" id="{D236478C-E242-44E0-8357-C72C9B588CA7}"/>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15" name="Footer Placeholder 14">
            <a:extLst>
              <a:ext uri="{FF2B5EF4-FFF2-40B4-BE49-F238E27FC236}">
                <a16:creationId xmlns:a16="http://schemas.microsoft.com/office/drawing/2014/main" id="{65A6DC02-681E-4AF7-AC6E-57CDDB2FBA28}"/>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26</a:t>
            </a:fld>
            <a:endParaRPr lang="en-GB"/>
          </a:p>
        </p:txBody>
      </p:sp>
    </p:spTree>
    <p:extLst>
      <p:ext uri="{BB962C8B-B14F-4D97-AF65-F5344CB8AC3E}">
        <p14:creationId xmlns:p14="http://schemas.microsoft.com/office/powerpoint/2010/main" val="1420547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rtlCol="0"/>
          <a:lstStyle/>
          <a:p>
            <a:pPr rtl="0"/>
            <a:r>
              <a:rPr lang="en-GB"/>
              <a:t>Summary</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221412" cy="1563688"/>
          </a:xfrm>
        </p:spPr>
        <p:txBody>
          <a:bodyPr rtlCol="0">
            <a:normAutofit lnSpcReduction="10000"/>
          </a:bodyPr>
          <a:lstStyle/>
          <a:p>
            <a:pPr rtl="0"/>
            <a:r>
              <a:rPr lang="en-GB" dirty="0"/>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p:txBody>
      </p:sp>
      <p:sp>
        <p:nvSpPr>
          <p:cNvPr id="4" name="Date Placeholder 3">
            <a:extLst>
              <a:ext uri="{FF2B5EF4-FFF2-40B4-BE49-F238E27FC236}">
                <a16:creationId xmlns:a16="http://schemas.microsoft.com/office/drawing/2014/main" id="{0C329F70-04F7-4C70-BCF8-D4371F54EF2F}"/>
              </a:ext>
            </a:extLst>
          </p:cNvPr>
          <p:cNvSpPr>
            <a:spLocks noGrp="1"/>
          </p:cNvSpPr>
          <p:nvPr>
            <p:ph type="dt" sz="half" idx="10"/>
          </p:nvPr>
        </p:nvSpPr>
        <p:spPr>
          <a:xfrm>
            <a:off x="550863" y="6507212"/>
            <a:ext cx="2628900" cy="153888"/>
          </a:xfrm>
        </p:spPr>
        <p:txBody>
          <a:bodyPr rtlCol="0"/>
          <a:lstStyle/>
          <a:p>
            <a:pPr rtl="0"/>
            <a:r>
              <a:rPr lang="en-US"/>
              <a:t>21 Mar 2023</a:t>
            </a:r>
            <a:endParaRPr lang="en-GB" dirty="0"/>
          </a:p>
        </p:txBody>
      </p:sp>
      <p:sp>
        <p:nvSpPr>
          <p:cNvPr id="5" name="Footer Placeholder 4">
            <a:extLst>
              <a:ext uri="{FF2B5EF4-FFF2-40B4-BE49-F238E27FC236}">
                <a16:creationId xmlns:a16="http://schemas.microsoft.com/office/drawing/2014/main" id="{06A3302E-502D-4151-81C9-5FD6AF9596D6}"/>
              </a:ext>
            </a:extLst>
          </p:cNvPr>
          <p:cNvSpPr>
            <a:spLocks noGrp="1"/>
          </p:cNvSpPr>
          <p:nvPr>
            <p:ph type="ftr" sz="quarter" idx="11"/>
          </p:nvPr>
        </p:nvSpPr>
        <p:spPr>
          <a:xfrm>
            <a:off x="3359150" y="6507212"/>
            <a:ext cx="6379210" cy="153888"/>
          </a:xfrm>
        </p:spPr>
        <p:txBody>
          <a:bodyPr rtlCol="0"/>
          <a:lstStyle/>
          <a:p>
            <a:pPr rtl="0"/>
            <a:r>
              <a:rPr lang="en-GB"/>
              <a:t>Microsoft PowerToys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rtlCol="0"/>
          <a:lstStyle/>
          <a:p>
            <a:pPr rtl="0"/>
            <a:fld id="{DBA1B0FB-D917-4C8C-928F-313BD683BF39}" type="slidenum">
              <a:rPr lang="en-GB" smtClean="0"/>
              <a:pPr rtl="0"/>
              <a:t>27</a:t>
            </a:fld>
            <a:endParaRPr lang="en-GB"/>
          </a:p>
        </p:txBody>
      </p:sp>
    </p:spTree>
    <p:extLst>
      <p:ext uri="{BB962C8B-B14F-4D97-AF65-F5344CB8AC3E}">
        <p14:creationId xmlns:p14="http://schemas.microsoft.com/office/powerpoint/2010/main" val="236636822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124.tgt.Office_50301378_TF33713516_Win32_OJ112196127" id="{EDFFA481-CE53-4409-8D36-2ECF03B6BBD6}" vid="{001D13DB-0C6A-47B8-A3F5-ADC4851DB2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{9BD14A6F-F415-4470-A523-C0C8849E605A}tf33713516_win32</Template>
  <TotalTime>731</TotalTime>
  <Words>1815</Words>
  <Application>Microsoft Office PowerPoint</Application>
  <PresentationFormat>Widescreen</PresentationFormat>
  <Paragraphs>337</Paragraphs>
  <Slides>27</Slides>
  <Notes>23</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Gill Sans MT</vt:lpstr>
      <vt:lpstr>Symbol</vt:lpstr>
      <vt:lpstr>Walbaum Display</vt:lpstr>
      <vt:lpstr>3DFloatVTI</vt:lpstr>
      <vt:lpstr>Wi Fi</vt:lpstr>
      <vt:lpstr>Microsoft  PowerToys</vt:lpstr>
      <vt:lpstr>Introduction</vt:lpstr>
      <vt:lpstr>The Utilities</vt:lpstr>
      <vt:lpstr>Some of the more useful ones</vt:lpstr>
      <vt:lpstr>Image Resizer</vt:lpstr>
      <vt:lpstr>Colour Picker</vt:lpstr>
      <vt:lpstr>Always on Top</vt:lpstr>
      <vt:lpstr>Keyboard Manager</vt:lpstr>
      <vt:lpstr>Keyboard Manager</vt:lpstr>
      <vt:lpstr>Mouse Utilities</vt:lpstr>
      <vt:lpstr>PowerPoint Presentation</vt:lpstr>
      <vt:lpstr>Power Rename</vt:lpstr>
      <vt:lpstr>Power Rename</vt:lpstr>
      <vt:lpstr>PowerToys Run</vt:lpstr>
      <vt:lpstr>Screen Ruler </vt:lpstr>
      <vt:lpstr>Installing PowerToys</vt:lpstr>
      <vt:lpstr>PowerPoint Presentation</vt:lpstr>
      <vt:lpstr>Thank You</vt:lpstr>
      <vt:lpstr>Chart</vt:lpstr>
      <vt:lpstr>Table</vt:lpstr>
      <vt:lpstr>The way to get started is to quit talking and begin doing.</vt:lpstr>
      <vt:lpstr>Team</vt:lpstr>
      <vt:lpstr>Timeline</vt:lpstr>
      <vt:lpstr>Content </vt:lpstr>
      <vt:lpstr>Content 2 </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Geoff Lane</dc:creator>
  <cp:lastModifiedBy>Geoff Lane</cp:lastModifiedBy>
  <cp:revision>20</cp:revision>
  <dcterms:created xsi:type="dcterms:W3CDTF">2023-03-10T12:42:35Z</dcterms:created>
  <dcterms:modified xsi:type="dcterms:W3CDTF">2023-03-21T11:32:17Z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