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9" r:id="rId4"/>
  </p:sldMasterIdLst>
  <p:notesMasterIdLst>
    <p:notesMasterId r:id="rId37"/>
  </p:notesMasterIdLst>
  <p:handoutMasterIdLst>
    <p:handoutMasterId r:id="rId38"/>
  </p:handoutMasterIdLst>
  <p:sldIdLst>
    <p:sldId id="258" r:id="rId5"/>
    <p:sldId id="306" r:id="rId6"/>
    <p:sldId id="309" r:id="rId7"/>
    <p:sldId id="310" r:id="rId8"/>
    <p:sldId id="311" r:id="rId9"/>
    <p:sldId id="332" r:id="rId10"/>
    <p:sldId id="333" r:id="rId11"/>
    <p:sldId id="335" r:id="rId12"/>
    <p:sldId id="274" r:id="rId13"/>
    <p:sldId id="275" r:id="rId14"/>
    <p:sldId id="315" r:id="rId15"/>
    <p:sldId id="316" r:id="rId16"/>
    <p:sldId id="317" r:id="rId17"/>
    <p:sldId id="318" r:id="rId18"/>
    <p:sldId id="319" r:id="rId19"/>
    <p:sldId id="320" r:id="rId20"/>
    <p:sldId id="321" r:id="rId21"/>
    <p:sldId id="322" r:id="rId22"/>
    <p:sldId id="313" r:id="rId23"/>
    <p:sldId id="314" r:id="rId24"/>
    <p:sldId id="279" r:id="rId25"/>
    <p:sldId id="312" r:id="rId26"/>
    <p:sldId id="328" r:id="rId27"/>
    <p:sldId id="329" r:id="rId28"/>
    <p:sldId id="299" r:id="rId29"/>
    <p:sldId id="331" r:id="rId30"/>
    <p:sldId id="294" r:id="rId31"/>
    <p:sldId id="271" r:id="rId32"/>
    <p:sldId id="300" r:id="rId33"/>
    <p:sldId id="302" r:id="rId34"/>
    <p:sldId id="303" r:id="rId35"/>
    <p:sldId id="27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66851" autoAdjust="0"/>
  </p:normalViewPr>
  <p:slideViewPr>
    <p:cSldViewPr snapToGrid="0">
      <p:cViewPr varScale="1">
        <p:scale>
          <a:sx n="48" d="100"/>
          <a:sy n="48" d="100"/>
        </p:scale>
        <p:origin x="1578" y="5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4C2CEE-C8E5-4D7A-A60E-4EB8ED2321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71A57CA-E35C-4FE7-A565-81AB7C28DA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B30EA5-B4BD-49B5-94F3-C5D4FA468C87}" type="datetime1">
              <a:rPr lang="en-GB" smtClean="0"/>
              <a:t>16/05/2023</a:t>
            </a:fld>
            <a:endParaRPr lang="en-GB"/>
          </a:p>
        </p:txBody>
      </p:sp>
      <p:sp>
        <p:nvSpPr>
          <p:cNvPr id="4" name="Footer Placeholder 3">
            <a:extLst>
              <a:ext uri="{FF2B5EF4-FFF2-40B4-BE49-F238E27FC236}">
                <a16:creationId xmlns:a16="http://schemas.microsoft.com/office/drawing/2014/main" id="{E428360F-1C1A-4C9D-A93A-59335B97CA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144F67F-6894-41DE-8A55-14237F2DFF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3C984E-BBD9-4916-9DB9-1216F0128A38}" type="slidenum">
              <a:rPr lang="en-GB" smtClean="0"/>
              <a:t>‹#›</a:t>
            </a:fld>
            <a:endParaRPr lang="en-GB"/>
          </a:p>
        </p:txBody>
      </p:sp>
    </p:spTree>
    <p:extLst>
      <p:ext uri="{BB962C8B-B14F-4D97-AF65-F5344CB8AC3E}">
        <p14:creationId xmlns:p14="http://schemas.microsoft.com/office/powerpoint/2010/main" val="112618256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ACFAAE2F-BD03-445C-B530-30990FD912BE}" type="datetime1">
              <a:rPr lang="en-GB" smtClean="0"/>
              <a:t>16/05/2023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C73610-CCBA-4806-B040-7AF4F8229BA0}" type="slidenum">
              <a:rPr lang="en-GB" smtClean="0"/>
              <a:t>‹#›</a:t>
            </a:fld>
            <a:endParaRPr lang="en-GB" dirty="0"/>
          </a:p>
        </p:txBody>
      </p:sp>
    </p:spTree>
    <p:extLst>
      <p:ext uri="{BB962C8B-B14F-4D97-AF65-F5344CB8AC3E}">
        <p14:creationId xmlns:p14="http://schemas.microsoft.com/office/powerpoint/2010/main" val="342053508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edirect.viglink.com/?key=e7eab128eb8d1c53e14db14f4c632447&amp;u=https%3A%2F%2Fsupport.google.com%2Faccounts%2Ftroubleshooter%2F6357590%3Fhl%3Den&amp;cuid=xid:fr1682851217aab"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pple.com/ca/legal/internet-services/icloud/en/terms.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howtogeek.com/279512/how-to-set-your-facebook-account-to-delete-or-memorialize-you-upon-your-death/"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www.facebook.com/help/265593773453448?helpref=faq_content" TargetMode="External"/><Relationship Id="rId4" Type="http://schemas.openxmlformats.org/officeDocument/2006/relationships/hyperlink" Target="https://www.facebook.com/help/150486848354038?helpref=faq_content"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help.twitter.com/en/forms/privacy"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help.twitter.com/forms/privacy"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help.instagram.com/contact/452224988254813?helpref=faq_conten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We’re all going to die one day, but the same can’t be said for our online accounts. One of three things generally happen: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Some will persist forever (especially if you don’t tell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Others might expire due to a set period of inactivity,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and some have preparations in place for when you pass away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In all instances. You and your loved ones should think about – and indeed take action, before the time 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First though, lets talk about </a:t>
            </a:r>
            <a:r>
              <a:rPr lang="en-US" b="1" i="0" dirty="0">
                <a:solidFill>
                  <a:srgbClr val="404040"/>
                </a:solidFill>
                <a:effectLst/>
                <a:latin typeface="Roboto" panose="02000000000000000000" pitchFamily="2" charset="0"/>
              </a:rPr>
              <a:t>before </a:t>
            </a:r>
            <a:r>
              <a:rPr lang="en-US" b="0" i="0" dirty="0">
                <a:solidFill>
                  <a:srgbClr val="404040"/>
                </a:solidFill>
                <a:effectLst/>
                <a:latin typeface="Roboto" panose="02000000000000000000" pitchFamily="2" charset="0"/>
              </a:rPr>
              <a:t>you die.</a:t>
            </a:r>
            <a:endParaRPr lang="en-GB" dirty="0"/>
          </a:p>
        </p:txBody>
      </p:sp>
      <p:sp>
        <p:nvSpPr>
          <p:cNvPr id="4" name="Slide Number Placeholder 3"/>
          <p:cNvSpPr>
            <a:spLocks noGrp="1"/>
          </p:cNvSpPr>
          <p:nvPr>
            <p:ph type="sldNum" sz="quarter" idx="5"/>
          </p:nvPr>
        </p:nvSpPr>
        <p:spPr/>
        <p:txBody>
          <a:bodyPr rtlCol="0"/>
          <a:lstStyle/>
          <a:p>
            <a:pPr rtl="0"/>
            <a:fld id="{63155276-2114-4288-A537-379EA644CDBE}" type="slidenum">
              <a:rPr lang="en-GB" smtClean="0"/>
              <a:t>1</a:t>
            </a:fld>
            <a:endParaRPr lang="en-GB" dirty="0"/>
          </a:p>
        </p:txBody>
      </p:sp>
      <p:sp>
        <p:nvSpPr>
          <p:cNvPr id="5" name="Date Placeholder 4">
            <a:extLst>
              <a:ext uri="{FF2B5EF4-FFF2-40B4-BE49-F238E27FC236}">
                <a16:creationId xmlns:a16="http://schemas.microsoft.com/office/drawing/2014/main" id="{D5FF30B7-E8FD-4318-A93E-3FC14AF24429}"/>
              </a:ext>
            </a:extLst>
          </p:cNvPr>
          <p:cNvSpPr>
            <a:spLocks noGrp="1"/>
          </p:cNvSpPr>
          <p:nvPr>
            <p:ph type="dt" idx="1"/>
          </p:nvPr>
        </p:nvSpPr>
        <p:spPr/>
        <p:txBody>
          <a:bodyPr/>
          <a:lstStyle/>
          <a:p>
            <a:pPr rtl="0"/>
            <a:fld id="{04CA746E-04E2-4A10-BF6D-52817178D956}" type="datetime1">
              <a:rPr lang="en-GB" smtClean="0"/>
              <a:t>16/05/2023</a:t>
            </a:fld>
            <a:endParaRPr lang="en-GB" dirty="0"/>
          </a:p>
        </p:txBody>
      </p:sp>
    </p:spTree>
    <p:extLst>
      <p:ext uri="{BB962C8B-B14F-4D97-AF65-F5344CB8AC3E}">
        <p14:creationId xmlns:p14="http://schemas.microsoft.com/office/powerpoint/2010/main" val="898348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B0C0C"/>
                </a:solidFill>
                <a:effectLst/>
                <a:latin typeface="GDS Transport"/>
              </a:rPr>
              <a:t>A lasting power of attorney (LPA) is a legal document that lets you (the ‘donor’) appoint one or more people (known as ‘attorneys’) to help you make decisions or to make decisions on your behalf.</a:t>
            </a:r>
          </a:p>
          <a:p>
            <a:pPr algn="l"/>
            <a:r>
              <a:rPr lang="en-US" b="0" i="0" dirty="0">
                <a:solidFill>
                  <a:srgbClr val="0B0C0C"/>
                </a:solidFill>
                <a:effectLst/>
                <a:latin typeface="GDS Transport"/>
              </a:rPr>
              <a:t>This gives you more control over what happens to you if you have an accident or an illness and cannot make your own decisions (you ‘lack mental capacity’).</a:t>
            </a:r>
          </a:p>
          <a:p>
            <a:pPr algn="l"/>
            <a:endParaRPr lang="en-US" b="0" i="0" dirty="0">
              <a:solidFill>
                <a:srgbClr val="0B0C0C"/>
              </a:solidFill>
              <a:effectLst/>
              <a:latin typeface="GDS Transport"/>
            </a:endParaRPr>
          </a:p>
          <a:p>
            <a:pPr algn="l"/>
            <a:r>
              <a:rPr lang="en-US" b="0" i="0" dirty="0">
                <a:solidFill>
                  <a:srgbClr val="0B0C0C"/>
                </a:solidFill>
                <a:effectLst/>
                <a:latin typeface="GDS Transport"/>
              </a:rPr>
              <a:t>You must be 18 or over and have mental capacity (the ability to make your own decisions) when you make your LPA.</a:t>
            </a:r>
          </a:p>
          <a:p>
            <a:pPr algn="l"/>
            <a:r>
              <a:rPr lang="en-US" b="0" i="0" dirty="0">
                <a:solidFill>
                  <a:srgbClr val="0B0C0C"/>
                </a:solidFill>
                <a:effectLst/>
                <a:latin typeface="GDS Transport"/>
              </a:rPr>
              <a:t>You do not need to live in the UK or be a British citizen.</a:t>
            </a:r>
          </a:p>
          <a:p>
            <a:pPr algn="l"/>
            <a:endParaRPr lang="en-US" b="0" i="0" dirty="0">
              <a:solidFill>
                <a:srgbClr val="0B0C0C"/>
              </a:solidFill>
              <a:effectLst/>
              <a:latin typeface="GDS Transport"/>
            </a:endParaRPr>
          </a:p>
          <a:p>
            <a:pPr algn="l"/>
            <a:endParaRPr lang="en-US" b="0" i="0" dirty="0">
              <a:solidFill>
                <a:srgbClr val="0B0C0C"/>
              </a:solidFill>
              <a:effectLst/>
              <a:latin typeface="GDS Transport"/>
            </a:endParaRPr>
          </a:p>
          <a:p>
            <a:pPr algn="l"/>
            <a:endParaRPr lang="en-US" b="0" i="0" dirty="0">
              <a:solidFill>
                <a:srgbClr val="0B0C0C"/>
              </a:solidFill>
              <a:effectLst/>
              <a:latin typeface="GDS Transport"/>
            </a:endParaRPr>
          </a:p>
          <a:p>
            <a:endParaRPr lang="en-GB" dirty="0"/>
          </a:p>
        </p:txBody>
      </p:sp>
      <p:sp>
        <p:nvSpPr>
          <p:cNvPr id="4" name="Date Placeholder 3"/>
          <p:cNvSpPr>
            <a:spLocks noGrp="1"/>
          </p:cNvSpPr>
          <p:nvPr>
            <p:ph type="dt" idx="1"/>
          </p:nvPr>
        </p:nvSpPr>
        <p:spPr/>
        <p:txBody>
          <a:bodyPr/>
          <a:lstStyle/>
          <a:p>
            <a:pPr rtl="0"/>
            <a:fld id="{37B4446D-C9A9-40CA-9893-7D5386D99BC7}"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a:t>
            </a:fld>
            <a:endParaRPr lang="en-GB" dirty="0"/>
          </a:p>
        </p:txBody>
      </p:sp>
    </p:spTree>
    <p:extLst>
      <p:ext uri="{BB962C8B-B14F-4D97-AF65-F5344CB8AC3E}">
        <p14:creationId xmlns:p14="http://schemas.microsoft.com/office/powerpoint/2010/main" val="3378719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3</a:t>
            </a:fld>
            <a:endParaRPr lang="en-GB" dirty="0"/>
          </a:p>
        </p:txBody>
      </p:sp>
    </p:spTree>
    <p:extLst>
      <p:ext uri="{BB962C8B-B14F-4D97-AF65-F5344CB8AC3E}">
        <p14:creationId xmlns:p14="http://schemas.microsoft.com/office/powerpoint/2010/main" val="4033990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add additional Attorneys as spares in case your first nominated is unavailable.  You do need witnesses to your signatures etc when setting it up.</a:t>
            </a:r>
          </a:p>
          <a:p>
            <a:endParaRPr lang="en-GB" dirty="0"/>
          </a:p>
          <a:p>
            <a:r>
              <a:rPr lang="en-GB" dirty="0"/>
              <a:t>Bear in mind if you do it both ways – You and your Spouse and your Spouse and you and do both Health &amp; Welfare and Property and Financial it is 4 x £82.00 making £328.00.</a:t>
            </a:r>
          </a:p>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5</a:t>
            </a:fld>
            <a:endParaRPr lang="en-GB" dirty="0"/>
          </a:p>
        </p:txBody>
      </p:sp>
    </p:spTree>
    <p:extLst>
      <p:ext uri="{BB962C8B-B14F-4D97-AF65-F5344CB8AC3E}">
        <p14:creationId xmlns:p14="http://schemas.microsoft.com/office/powerpoint/2010/main" val="390141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Willed: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Your executor proves your estate, or appoints a legal person to do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Your estate (property and chattels) are distributed according to your wishes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Intestate: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Your family or friends can apply for grant of probate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Or the state appoints an administrator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Your estate is distributed by state set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So if you want your wishes respected, make a will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Your estate data: Financial / commercial / tax data is retained 5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Consider a ‘letter of wishes’, this remains private to the trustees. Is easily changed, not like a will</a:t>
            </a:r>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6</a:t>
            </a:fld>
            <a:endParaRPr lang="en-GB" dirty="0"/>
          </a:p>
        </p:txBody>
      </p:sp>
    </p:spTree>
    <p:extLst>
      <p:ext uri="{BB962C8B-B14F-4D97-AF65-F5344CB8AC3E}">
        <p14:creationId xmlns:p14="http://schemas.microsoft.com/office/powerpoint/2010/main" val="200500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We all have lots of data. I could not find it addressed in the words for ‘property’ or ‘chattels’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Your PC / IT can be / will be distributed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but does that cover all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 Including data on the cloud?  </a:t>
            </a:r>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7</a:t>
            </a:fld>
            <a:endParaRPr lang="en-GB" dirty="0"/>
          </a:p>
        </p:txBody>
      </p:sp>
    </p:spTree>
    <p:extLst>
      <p:ext uri="{BB962C8B-B14F-4D97-AF65-F5344CB8AC3E}">
        <p14:creationId xmlns:p14="http://schemas.microsoft.com/office/powerpoint/2010/main" val="668064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San (bushmen) paintings are dated to at least 5000 years old, but there is a question as to what was originally there: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Some have only red ochre – from iron content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Other white, black, yellow colours were made from organic material, now gone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Other cave paintings in France are listed to 27,000 years 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Date survivability decreases with closeness to IT. EG. My book v my PC</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8</a:t>
            </a:fld>
            <a:endParaRPr lang="en-GB" dirty="0"/>
          </a:p>
        </p:txBody>
      </p:sp>
    </p:spTree>
    <p:extLst>
      <p:ext uri="{BB962C8B-B14F-4D97-AF65-F5344CB8AC3E}">
        <p14:creationId xmlns:p14="http://schemas.microsoft.com/office/powerpoint/2010/main" val="1111538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Some will persist forever (especially if you don’t tell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Others might expire due to a set period of inactivity,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and some have preparations in place for when you pass away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Bear in mind that even if the account holder explicitly passes on ownership or login details. Whether or not that account can still be used depends ultimately on the service operator, and these policies differ quite wildly.</a:t>
            </a:r>
          </a:p>
          <a:p>
            <a:pPr algn="l"/>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If you were hoping to pass on a digital library of movies and music, then you might be disappointed to hear that this is often forbidden in the terms and conditions. Or, if a family member needs information stored in your inbox, they might have to provide a subpoena or court order to gain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04040"/>
                </a:solidFill>
                <a:effectLst/>
                <a:latin typeface="Roboto" panose="02000000000000000000" pitchFamily="2" charset="0"/>
              </a:rPr>
              <a:t>We are going to look at some of the options for serial 3.  What we can do.</a:t>
            </a:r>
          </a:p>
          <a:p>
            <a:endParaRPr lang="en-GB" dirty="0"/>
          </a:p>
          <a:p>
            <a:endParaRPr lang="en-GB" b="0" i="0" dirty="0">
              <a:solidFill>
                <a:srgbClr val="404040"/>
              </a:solidFill>
              <a:effectLst/>
              <a:latin typeface="Roboto" panose="02000000000000000000" pitchFamily="2" charset="0"/>
            </a:endParaRP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9</a:t>
            </a:fld>
            <a:endParaRPr lang="en-GB" dirty="0"/>
          </a:p>
        </p:txBody>
      </p:sp>
    </p:spTree>
    <p:extLst>
      <p:ext uri="{BB962C8B-B14F-4D97-AF65-F5344CB8AC3E}">
        <p14:creationId xmlns:p14="http://schemas.microsoft.com/office/powerpoint/2010/main" val="904909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algn="l"/>
            <a:r>
              <a:rPr lang="en-US" b="0" i="0" dirty="0">
                <a:solidFill>
                  <a:srgbClr val="404040"/>
                </a:solidFill>
                <a:effectLst/>
                <a:latin typeface="Roboto" panose="02000000000000000000" pitchFamily="2" charset="0"/>
              </a:rPr>
              <a:t>Google states that it is unable to provide passwords or other login details, but will “work with immediate family members and representatives to close the account of a deceased person where appropriate.”</a:t>
            </a:r>
          </a:p>
          <a:p>
            <a:pPr algn="l"/>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Since Google owns YouTube, and YouTube videos can continue to earn revenue even if the channel belongs to someone who has passed away, Google might pass on revenue to eligible family members or legal next of kin.</a:t>
            </a:r>
          </a:p>
          <a:p>
            <a:endParaRPr lang="en-GB" dirty="0"/>
          </a:p>
          <a:p>
            <a:r>
              <a:rPr lang="en-GB" dirty="0"/>
              <a:t>Google’s Inactive Account Manager  https://myaccount.google.com/inactive  Or go your Account settings and look towards the end of the Data &amp; Privacy section.</a:t>
            </a:r>
          </a:p>
          <a:p>
            <a:endParaRPr lang="en-GB" dirty="0"/>
          </a:p>
          <a:p>
            <a:r>
              <a:rPr lang="en-US" b="0" i="0" dirty="0">
                <a:solidFill>
                  <a:srgbClr val="404040"/>
                </a:solidFill>
                <a:effectLst/>
                <a:latin typeface="Roboto" panose="02000000000000000000" pitchFamily="2" charset="0"/>
              </a:rPr>
              <a:t>This includes when your account should be considered inactive, who can access it and what they can access, and whether or not your account should be deleted. In the event of someone passing who hasn’t used the Inactive Account Manager, Google lets you </a:t>
            </a:r>
            <a:r>
              <a:rPr lang="en-US" b="0" i="0" u="sng" dirty="0">
                <a:solidFill>
                  <a:srgbClr val="1D55A9"/>
                </a:solidFill>
                <a:effectLst/>
                <a:latin typeface="Roboto" panose="02000000000000000000" pitchFamily="2" charset="0"/>
                <a:hlinkClick r:id="rId3"/>
              </a:rPr>
              <a:t>submit a request</a:t>
            </a:r>
            <a:r>
              <a:rPr lang="en-US" b="0" i="0" dirty="0">
                <a:solidFill>
                  <a:srgbClr val="404040"/>
                </a:solidFill>
                <a:effectLst/>
                <a:latin typeface="Roboto" panose="02000000000000000000" pitchFamily="2" charset="0"/>
              </a:rPr>
              <a:t> to close accounts, request funds, and obtain data.</a:t>
            </a:r>
          </a:p>
          <a:p>
            <a:endParaRPr lang="en-US" b="0" i="0" dirty="0">
              <a:solidFill>
                <a:srgbClr val="40404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rtl="0"/>
            <a:fld id="{63155276-2114-4288-A537-379EA644CDBE}" type="slidenum">
              <a:rPr lang="en-GB" smtClean="0"/>
              <a:t>10</a:t>
            </a:fld>
            <a:endParaRPr lang="en-GB" dirty="0"/>
          </a:p>
        </p:txBody>
      </p:sp>
      <p:sp>
        <p:nvSpPr>
          <p:cNvPr id="5" name="Date Placeholder 4">
            <a:extLst>
              <a:ext uri="{FF2B5EF4-FFF2-40B4-BE49-F238E27FC236}">
                <a16:creationId xmlns:a16="http://schemas.microsoft.com/office/drawing/2014/main" id="{AA97370C-0DC8-4D2C-A362-77D8FCE7B20C}"/>
              </a:ext>
            </a:extLst>
          </p:cNvPr>
          <p:cNvSpPr>
            <a:spLocks noGrp="1"/>
          </p:cNvSpPr>
          <p:nvPr>
            <p:ph type="dt" idx="1"/>
          </p:nvPr>
        </p:nvSpPr>
        <p:spPr/>
        <p:txBody>
          <a:bodyPr/>
          <a:lstStyle/>
          <a:p>
            <a:pPr rtl="0"/>
            <a:fld id="{50E7DB8D-23F5-4558-9C0B-74C5D2F1AF12}" type="datetime1">
              <a:rPr lang="en-GB" smtClean="0"/>
              <a:t>16/05/2023</a:t>
            </a:fld>
            <a:endParaRPr lang="en-GB" dirty="0"/>
          </a:p>
        </p:txBody>
      </p:sp>
    </p:spTree>
    <p:extLst>
      <p:ext uri="{BB962C8B-B14F-4D97-AF65-F5344CB8AC3E}">
        <p14:creationId xmlns:p14="http://schemas.microsoft.com/office/powerpoint/2010/main" val="4243373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Start</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11</a:t>
            </a:fld>
            <a:endParaRPr lang="en-GB" dirty="0"/>
          </a:p>
        </p:txBody>
      </p:sp>
    </p:spTree>
    <p:extLst>
      <p:ext uri="{BB962C8B-B14F-4D97-AF65-F5344CB8AC3E}">
        <p14:creationId xmlns:p14="http://schemas.microsoft.com/office/powerpoint/2010/main" val="3218749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a:p>
            <a:r>
              <a:rPr lang="en-GB" dirty="0"/>
              <a:t>Edit period of inactivity</a:t>
            </a:r>
          </a:p>
          <a:p>
            <a:endParaRPr lang="en-GB" dirty="0"/>
          </a:p>
          <a:p>
            <a:r>
              <a:rPr lang="en-GB" dirty="0"/>
              <a:t>*****</a:t>
            </a:r>
          </a:p>
          <a:p>
            <a:r>
              <a:rPr lang="en-GB" dirty="0"/>
              <a:t>Edit mobile number</a:t>
            </a:r>
          </a:p>
          <a:p>
            <a:endParaRPr lang="en-GB" dirty="0"/>
          </a:p>
          <a:p>
            <a:r>
              <a:rPr lang="en-GB" dirty="0"/>
              <a:t>*****</a:t>
            </a:r>
          </a:p>
          <a:p>
            <a:r>
              <a:rPr lang="en-GB" dirty="0"/>
              <a:t>Edit email addresses</a:t>
            </a:r>
          </a:p>
          <a:p>
            <a:endParaRPr lang="en-GB" dirty="0"/>
          </a:p>
          <a:p>
            <a:r>
              <a:rPr lang="en-GB" dirty="0"/>
              <a:t>*****</a:t>
            </a:r>
          </a:p>
          <a:p>
            <a:r>
              <a:rPr lang="en-GB" dirty="0"/>
              <a:t>Next</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12</a:t>
            </a:fld>
            <a:endParaRPr lang="en-GB" dirty="0"/>
          </a:p>
        </p:txBody>
      </p:sp>
    </p:spTree>
    <p:extLst>
      <p:ext uri="{BB962C8B-B14F-4D97-AF65-F5344CB8AC3E}">
        <p14:creationId xmlns:p14="http://schemas.microsoft.com/office/powerpoint/2010/main" val="1629894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a:p>
            <a:r>
              <a:rPr lang="en-GB" dirty="0"/>
              <a:t>Add Person</a:t>
            </a:r>
          </a:p>
          <a:p>
            <a:endParaRPr lang="en-GB" dirty="0"/>
          </a:p>
          <a:p>
            <a:r>
              <a:rPr lang="en-GB" dirty="0"/>
              <a:t>******</a:t>
            </a:r>
          </a:p>
          <a:p>
            <a:r>
              <a:rPr lang="en-GB" dirty="0"/>
              <a:t>Confirm persons telephone no</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13</a:t>
            </a:fld>
            <a:endParaRPr lang="en-GB" dirty="0"/>
          </a:p>
        </p:txBody>
      </p:sp>
    </p:spTree>
    <p:extLst>
      <p:ext uri="{BB962C8B-B14F-4D97-AF65-F5344CB8AC3E}">
        <p14:creationId xmlns:p14="http://schemas.microsoft.com/office/powerpoint/2010/main" val="1950878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a:p>
            <a:r>
              <a:rPr lang="en-GB" dirty="0"/>
              <a:t>More sharing options</a:t>
            </a:r>
          </a:p>
          <a:p>
            <a:endParaRPr lang="en-GB" dirty="0"/>
          </a:p>
          <a:p>
            <a:r>
              <a:rPr lang="en-GB" dirty="0"/>
              <a:t>*****</a:t>
            </a:r>
          </a:p>
          <a:p>
            <a:r>
              <a:rPr lang="en-GB" dirty="0"/>
              <a:t>And again</a:t>
            </a:r>
          </a:p>
          <a:p>
            <a:endParaRPr lang="en-GB" dirty="0"/>
          </a:p>
          <a:p>
            <a:r>
              <a:rPr lang="en-GB" dirty="0"/>
              <a:t>*****</a:t>
            </a:r>
          </a:p>
          <a:p>
            <a:r>
              <a:rPr lang="en-GB" dirty="0"/>
              <a:t>You can share a lot of things</a:t>
            </a:r>
          </a:p>
          <a:p>
            <a:endParaRPr lang="en-GB" dirty="0"/>
          </a:p>
          <a:p>
            <a:r>
              <a:rPr lang="en-GB" dirty="0"/>
              <a:t>In real life I selected them all – whether I’d used them or not.</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14</a:t>
            </a:fld>
            <a:endParaRPr lang="en-GB" dirty="0"/>
          </a:p>
        </p:txBody>
      </p:sp>
    </p:spTree>
    <p:extLst>
      <p:ext uri="{BB962C8B-B14F-4D97-AF65-F5344CB8AC3E}">
        <p14:creationId xmlns:p14="http://schemas.microsoft.com/office/powerpoint/2010/main" val="1802764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Confirmation of the people being notified.  I’ve no idea what email address might be using in 10, 20 years time, so I put her 3 main ones.</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15</a:t>
            </a:fld>
            <a:endParaRPr lang="en-GB" dirty="0"/>
          </a:p>
        </p:txBody>
      </p:sp>
    </p:spTree>
    <p:extLst>
      <p:ext uri="{BB962C8B-B14F-4D97-AF65-F5344CB8AC3E}">
        <p14:creationId xmlns:p14="http://schemas.microsoft.com/office/powerpoint/2010/main" val="3555847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a:p>
            <a:r>
              <a:rPr lang="en-GB" dirty="0"/>
              <a:t>Delete the account or not. (The screen shows the “Yes” position)</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16</a:t>
            </a:fld>
            <a:endParaRPr lang="en-GB" dirty="0"/>
          </a:p>
        </p:txBody>
      </p:sp>
    </p:spTree>
    <p:extLst>
      <p:ext uri="{BB962C8B-B14F-4D97-AF65-F5344CB8AC3E}">
        <p14:creationId xmlns:p14="http://schemas.microsoft.com/office/powerpoint/2010/main" val="1546275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Confirmation of what you have set up.</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17</a:t>
            </a:fld>
            <a:endParaRPr lang="en-GB" dirty="0"/>
          </a:p>
        </p:txBody>
      </p:sp>
    </p:spTree>
    <p:extLst>
      <p:ext uri="{BB962C8B-B14F-4D97-AF65-F5344CB8AC3E}">
        <p14:creationId xmlns:p14="http://schemas.microsoft.com/office/powerpoint/2010/main" val="1164086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Turn off or edit you plan</a:t>
            </a:r>
          </a:p>
          <a:p>
            <a:endParaRPr lang="en-GB" dirty="0"/>
          </a:p>
          <a:p>
            <a:r>
              <a:rPr lang="en-GB" dirty="0"/>
              <a:t>(The edit part is not shown in this screenshot)</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18</a:t>
            </a:fld>
            <a:endParaRPr lang="en-GB" dirty="0"/>
          </a:p>
        </p:txBody>
      </p:sp>
    </p:spTree>
    <p:extLst>
      <p:ext uri="{BB962C8B-B14F-4D97-AF65-F5344CB8AC3E}">
        <p14:creationId xmlns:p14="http://schemas.microsoft.com/office/powerpoint/2010/main" val="188346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04040"/>
                </a:solidFill>
                <a:effectLst/>
                <a:latin typeface="Roboto" panose="02000000000000000000" pitchFamily="2" charset="0"/>
              </a:rPr>
              <a:t>Seems to out of date: Your Apple accounts will be terminated when you die. The “No Right of Survivorship” clause in their </a:t>
            </a:r>
            <a:r>
              <a:rPr lang="en-US" b="0" i="0" u="sng" dirty="0">
                <a:solidFill>
                  <a:srgbClr val="1D55A9"/>
                </a:solidFill>
                <a:effectLst/>
                <a:latin typeface="Roboto" panose="02000000000000000000" pitchFamily="2" charset="0"/>
                <a:hlinkClick r:id="rId3"/>
              </a:rPr>
              <a:t>terms and conditions</a:t>
            </a:r>
            <a:r>
              <a:rPr lang="en-US" b="0" i="0" dirty="0">
                <a:solidFill>
                  <a:srgbClr val="404040"/>
                </a:solidFill>
                <a:effectLst/>
                <a:latin typeface="Roboto" panose="02000000000000000000" pitchFamily="2" charset="0"/>
              </a:rPr>
              <a:t> (which can differ between jurisdictions) states:</a:t>
            </a:r>
          </a:p>
          <a:p>
            <a:r>
              <a:rPr lang="en-US" dirty="0">
                <a:effectLst/>
              </a:rPr>
              <a:t>Unless otherwise required by law, You agree that your Account is non-transferable and that any rights to your Apple ID or Content within your Account terminate upon your death.</a:t>
            </a:r>
          </a:p>
          <a:p>
            <a:pPr algn="l"/>
            <a:r>
              <a:rPr lang="en-US" b="0" i="0" dirty="0">
                <a:solidFill>
                  <a:srgbClr val="404040"/>
                </a:solidFill>
                <a:effectLst/>
                <a:latin typeface="Roboto" panose="02000000000000000000" pitchFamily="2" charset="0"/>
              </a:rPr>
              <a:t>Once Apple receives a copy of the death certificate, your account will be deleted along with all associated data. That includes photos in your iCloud account, movie and music purchases, apps that you have bought, and the contents of your iCloud Drive or iCloud inbox.</a:t>
            </a:r>
          </a:p>
          <a:p>
            <a:pPr algn="l"/>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There is no Right of Survivorship – you cannot pass on your music selection to your children/nephews or nieces.  You only ever had a </a:t>
            </a:r>
            <a:r>
              <a:rPr lang="en-US" b="0" i="0" dirty="0" err="1">
                <a:solidFill>
                  <a:srgbClr val="404040"/>
                </a:solidFill>
                <a:effectLst/>
                <a:latin typeface="Roboto" panose="02000000000000000000" pitchFamily="2" charset="0"/>
              </a:rPr>
              <a:t>licence</a:t>
            </a:r>
            <a:r>
              <a:rPr lang="en-US" b="0" i="0" dirty="0">
                <a:solidFill>
                  <a:srgbClr val="404040"/>
                </a:solidFill>
                <a:effectLst/>
                <a:latin typeface="Roboto" panose="02000000000000000000" pitchFamily="2" charset="0"/>
              </a:rPr>
              <a:t> to listen to their music, it is not really yours to do with as you wish.</a:t>
            </a:r>
          </a:p>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19</a:t>
            </a:fld>
            <a:endParaRPr lang="en-GB" dirty="0"/>
          </a:p>
        </p:txBody>
      </p:sp>
    </p:spTree>
    <p:extLst>
      <p:ext uri="{BB962C8B-B14F-4D97-AF65-F5344CB8AC3E}">
        <p14:creationId xmlns:p14="http://schemas.microsoft.com/office/powerpoint/2010/main" val="3063711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04040"/>
                </a:solidFill>
                <a:effectLst/>
                <a:latin typeface="Roboto" panose="02000000000000000000" pitchFamily="2" charset="0"/>
              </a:rPr>
              <a:t>The official terms and conditions state: “If you know the account credentials, you can close the account yourself. If you don’t know the account credentials, it will be closed automatically after two (2) years of inactivity.”</a:t>
            </a:r>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20</a:t>
            </a:fld>
            <a:endParaRPr lang="en-GB" dirty="0"/>
          </a:p>
        </p:txBody>
      </p:sp>
    </p:spTree>
    <p:extLst>
      <p:ext uri="{BB962C8B-B14F-4D97-AF65-F5344CB8AC3E}">
        <p14:creationId xmlns:p14="http://schemas.microsoft.com/office/powerpoint/2010/main" val="978396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04040"/>
                </a:solidFill>
                <a:effectLst/>
                <a:latin typeface="Roboto" panose="02000000000000000000" pitchFamily="2" charset="0"/>
              </a:rPr>
              <a:t>Facebook</a:t>
            </a:r>
          </a:p>
          <a:p>
            <a:pPr algn="l"/>
            <a:r>
              <a:rPr lang="en-US" b="0" i="0" dirty="0">
                <a:solidFill>
                  <a:srgbClr val="404040"/>
                </a:solidFill>
                <a:effectLst/>
                <a:latin typeface="Roboto" panose="02000000000000000000" pitchFamily="2" charset="0"/>
              </a:rPr>
              <a:t>Social media giant Facebook now allows users to nominate “Legacy contacts” to manage their accounts should they pass away. You can </a:t>
            </a:r>
            <a:r>
              <a:rPr lang="en-US" b="0" i="0" u="sng" dirty="0">
                <a:solidFill>
                  <a:srgbClr val="1D55A9"/>
                </a:solidFill>
                <a:effectLst/>
                <a:latin typeface="Roboto" panose="02000000000000000000" pitchFamily="2" charset="0"/>
                <a:hlinkClick r:id="rId3"/>
              </a:rPr>
              <a:t>do this using your Facebook account settings,</a:t>
            </a:r>
            <a:r>
              <a:rPr lang="en-US" b="0" i="0" dirty="0">
                <a:solidFill>
                  <a:srgbClr val="404040"/>
                </a:solidFill>
                <a:effectLst/>
                <a:latin typeface="Roboto" panose="02000000000000000000" pitchFamily="2" charset="0"/>
              </a:rPr>
              <a:t> and Facebook will notify anyone who you specify.</a:t>
            </a:r>
          </a:p>
          <a:p>
            <a:pPr algn="l"/>
            <a:r>
              <a:rPr lang="en-US" b="0" i="0" dirty="0">
                <a:solidFill>
                  <a:srgbClr val="404040"/>
                </a:solidFill>
                <a:effectLst/>
                <a:latin typeface="Roboto" panose="02000000000000000000" pitchFamily="2" charset="0"/>
              </a:rPr>
              <a:t>Doing so requires that you decide between memorializing your account or permanently deleting it. When an account is memorialized, the word “Remembering” appears before the name of the person, and many account features are restricted.</a:t>
            </a:r>
          </a:p>
          <a:p>
            <a:pPr algn="l"/>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Memorialized accounts remain on Facebook, and the content that they shared remains shared with the same groups. Profiles don’t appear in friend suggestions or the “People you may know” section, nor do they trigger birthday reminders. Once an account is memorialized, nobody can log in again.</a:t>
            </a:r>
          </a:p>
          <a:p>
            <a:pPr algn="l"/>
            <a:r>
              <a:rPr lang="en-US" b="0" i="0" dirty="0">
                <a:solidFill>
                  <a:srgbClr val="404040"/>
                </a:solidFill>
                <a:effectLst/>
                <a:latin typeface="Roboto" panose="02000000000000000000" pitchFamily="2" charset="0"/>
              </a:rPr>
              <a:t>Legacy contacts can manage posts, write a pinned post, and remove tags. Cover and profile pictures can also be updated, and friend requests can be accepted. They cannot log in or post regular updates from that account, read messages, remove friends, or make new friend requests.</a:t>
            </a:r>
          </a:p>
          <a:p>
            <a:pPr algn="l"/>
            <a:r>
              <a:rPr lang="en-US" b="0" i="0" dirty="0">
                <a:solidFill>
                  <a:srgbClr val="404040"/>
                </a:solidFill>
                <a:effectLst/>
                <a:latin typeface="Roboto" panose="02000000000000000000" pitchFamily="2" charset="0"/>
              </a:rPr>
              <a:t>Friends and family can always </a:t>
            </a:r>
            <a:r>
              <a:rPr lang="en-US" b="0" i="0" u="sng" dirty="0">
                <a:solidFill>
                  <a:srgbClr val="1D55A9"/>
                </a:solidFill>
                <a:effectLst/>
                <a:latin typeface="Roboto" panose="02000000000000000000" pitchFamily="2" charset="0"/>
                <a:hlinkClick r:id="rId4"/>
              </a:rPr>
              <a:t>request memorialization</a:t>
            </a:r>
            <a:r>
              <a:rPr lang="en-US" b="0" i="0" dirty="0">
                <a:solidFill>
                  <a:srgbClr val="404040"/>
                </a:solidFill>
                <a:effectLst/>
                <a:latin typeface="Roboto" panose="02000000000000000000" pitchFamily="2" charset="0"/>
              </a:rPr>
              <a:t> by providing evidence of death, or they can </a:t>
            </a:r>
            <a:r>
              <a:rPr lang="en-US" b="0" i="0" u="sng" dirty="0">
                <a:solidFill>
                  <a:srgbClr val="1D55A9"/>
                </a:solidFill>
                <a:effectLst/>
                <a:latin typeface="Roboto" panose="02000000000000000000" pitchFamily="2" charset="0"/>
                <a:hlinkClick r:id="rId5"/>
              </a:rPr>
              <a:t>request the removal</a:t>
            </a:r>
            <a:r>
              <a:rPr lang="en-US" b="0" i="0" dirty="0">
                <a:solidFill>
                  <a:srgbClr val="404040"/>
                </a:solidFill>
                <a:effectLst/>
                <a:latin typeface="Roboto" panose="02000000000000000000" pitchFamily="2" charset="0"/>
              </a:rPr>
              <a:t> of the account.</a:t>
            </a:r>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21</a:t>
            </a:fld>
            <a:endParaRPr lang="en-GB" dirty="0"/>
          </a:p>
        </p:txBody>
      </p:sp>
    </p:spTree>
    <p:extLst>
      <p:ext uri="{BB962C8B-B14F-4D97-AF65-F5344CB8AC3E}">
        <p14:creationId xmlns:p14="http://schemas.microsoft.com/office/powerpoint/2010/main" val="4278770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404040"/>
              </a:solidFill>
              <a:effectLst/>
              <a:latin typeface="Roboto" panose="02000000000000000000" pitchFamily="2" charset="0"/>
            </a:endParaRPr>
          </a:p>
          <a:p>
            <a:pPr algn="l"/>
            <a:r>
              <a:rPr lang="en-US" b="0" i="0" dirty="0">
                <a:solidFill>
                  <a:srgbClr val="404040"/>
                </a:solidFill>
                <a:effectLst/>
                <a:latin typeface="Roboto" panose="02000000000000000000" pitchFamily="2" charset="0"/>
              </a:rPr>
              <a:t>Twitter</a:t>
            </a:r>
          </a:p>
          <a:p>
            <a:pPr algn="l"/>
            <a:r>
              <a:rPr lang="en-US" b="0" i="0" dirty="0">
                <a:solidFill>
                  <a:srgbClr val="404040"/>
                </a:solidFill>
                <a:effectLst/>
                <a:latin typeface="Roboto" panose="02000000000000000000" pitchFamily="2" charset="0"/>
              </a:rPr>
              <a:t>Twitter doesn’t have any tools for deciding what happens to your account when you die. The service has a 6-month window for inactivity, after which your account will be deleted.</a:t>
            </a:r>
          </a:p>
          <a:p>
            <a:pPr algn="l"/>
            <a:r>
              <a:rPr lang="en-US" b="0" i="0" dirty="0">
                <a:solidFill>
                  <a:srgbClr val="404040"/>
                </a:solidFill>
                <a:effectLst/>
                <a:latin typeface="Roboto" panose="02000000000000000000" pitchFamily="2" charset="0"/>
              </a:rPr>
              <a:t>Twitter states that it “can work with a person authorized to act on behalf of the estate, or with a verified immediate family member of the deceased to have an account deactivated.” This can be done using the </a:t>
            </a:r>
            <a:r>
              <a:rPr lang="en-US" b="0" i="0" u="sng" dirty="0">
                <a:solidFill>
                  <a:srgbClr val="1D55A9"/>
                </a:solidFill>
                <a:effectLst/>
                <a:latin typeface="Roboto" panose="02000000000000000000" pitchFamily="2" charset="0"/>
                <a:hlinkClick r:id="rId3"/>
              </a:rPr>
              <a:t>Twitter privacy policy inquiry form</a:t>
            </a:r>
            <a:r>
              <a:rPr lang="en-US" b="0" i="0" dirty="0">
                <a:solidFill>
                  <a:srgbClr val="404040"/>
                </a:solidFill>
                <a:effectLst/>
                <a:latin typeface="Roboto" panose="020000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04040"/>
              </a:solidFill>
              <a:effectLst/>
              <a:latin typeface="Roboto" panose="02000000000000000000" pitchFamily="2" charset="0"/>
            </a:endParaRPr>
          </a:p>
          <a:p>
            <a:pPr algn="l" fontAlgn="base"/>
            <a:r>
              <a:rPr lang="en-US" b="0" i="0" dirty="0">
                <a:solidFill>
                  <a:srgbClr val="485156"/>
                </a:solidFill>
                <a:effectLst/>
                <a:latin typeface="Chronicle Text G1 A"/>
              </a:rPr>
              <a:t>Twitter doesn’t currently allow profiles to be </a:t>
            </a:r>
            <a:r>
              <a:rPr lang="en-US" b="0" i="0" dirty="0" err="1">
                <a:solidFill>
                  <a:srgbClr val="485156"/>
                </a:solidFill>
                <a:effectLst/>
                <a:latin typeface="Chronicle Text G1 A"/>
              </a:rPr>
              <a:t>memorialised</a:t>
            </a:r>
            <a:r>
              <a:rPr lang="en-US" b="0" i="0" dirty="0">
                <a:solidFill>
                  <a:srgbClr val="485156"/>
                </a:solidFill>
                <a:effectLst/>
                <a:latin typeface="Chronicle Text G1 A"/>
              </a:rPr>
              <a:t>. This means that you have two options for managing your loved one’s profile; you can choose to leave it open as it is, or you can delete it.</a:t>
            </a:r>
          </a:p>
          <a:p>
            <a:pPr algn="l" fontAlgn="base"/>
            <a:r>
              <a:rPr lang="en-US" b="1" i="0" dirty="0">
                <a:solidFill>
                  <a:srgbClr val="485156"/>
                </a:solidFill>
                <a:effectLst/>
                <a:latin typeface="inherit"/>
              </a:rPr>
              <a:t>Who can contact Twitter, and what happens?</a:t>
            </a:r>
            <a:endParaRPr lang="en-US" b="0" i="0" dirty="0">
              <a:solidFill>
                <a:srgbClr val="485156"/>
              </a:solidFill>
              <a:effectLst/>
              <a:latin typeface="Chronicle Text G1 A"/>
            </a:endParaRPr>
          </a:p>
          <a:p>
            <a:pPr algn="l" fontAlgn="base"/>
            <a:r>
              <a:rPr lang="en-US" b="0" i="0" dirty="0">
                <a:solidFill>
                  <a:srgbClr val="485156"/>
                </a:solidFill>
                <a:effectLst/>
                <a:latin typeface="Chronicle Text G1 A"/>
              </a:rPr>
              <a:t>If you would like to delete the account, an immediate family member or executor of the will should </a:t>
            </a:r>
            <a:r>
              <a:rPr lang="en-US" b="1" i="0" u="sng" dirty="0">
                <a:solidFill>
                  <a:srgbClr val="0E2244"/>
                </a:solidFill>
                <a:effectLst/>
                <a:latin typeface="inherit"/>
                <a:hlinkClick r:id="rId4"/>
              </a:rPr>
              <a:t>contact Twitter</a:t>
            </a:r>
            <a:r>
              <a:rPr lang="en-US" b="0" i="0" dirty="0">
                <a:solidFill>
                  <a:srgbClr val="485156"/>
                </a:solidFill>
                <a:effectLst/>
                <a:latin typeface="Chronicle Text G1 A"/>
              </a:rPr>
              <a:t> to tell them that the individual has died. Then, you’ll need to provide Twitter with the following information so that they can properly </a:t>
            </a:r>
            <a:r>
              <a:rPr lang="en-US" b="0" i="0" dirty="0" err="1">
                <a:solidFill>
                  <a:srgbClr val="485156"/>
                </a:solidFill>
                <a:effectLst/>
                <a:latin typeface="Chronicle Text G1 A"/>
              </a:rPr>
              <a:t>authorise</a:t>
            </a:r>
            <a:r>
              <a:rPr lang="en-US" b="0" i="0" dirty="0">
                <a:solidFill>
                  <a:srgbClr val="485156"/>
                </a:solidFill>
                <a:effectLst/>
                <a:latin typeface="Chronicle Text G1 A"/>
              </a:rPr>
              <a:t> the person’s account to be deactivated:</a:t>
            </a:r>
          </a:p>
          <a:p>
            <a:pPr algn="l" fontAlgn="base">
              <a:buFont typeface="Arial" panose="020B0604020202020204" pitchFamily="34" charset="0"/>
              <a:buChar char="•"/>
            </a:pPr>
            <a:r>
              <a:rPr lang="en-US" b="0" i="0" dirty="0">
                <a:solidFill>
                  <a:srgbClr val="485156"/>
                </a:solidFill>
                <a:effectLst/>
                <a:latin typeface="inherit"/>
              </a:rPr>
              <a:t>Proof of death certificate</a:t>
            </a:r>
          </a:p>
          <a:p>
            <a:pPr algn="l" fontAlgn="base">
              <a:buFont typeface="Arial" panose="020B0604020202020204" pitchFamily="34" charset="0"/>
              <a:buChar char="•"/>
            </a:pPr>
            <a:r>
              <a:rPr lang="en-US" b="0" i="0" dirty="0">
                <a:solidFill>
                  <a:srgbClr val="485156"/>
                </a:solidFill>
                <a:effectLst/>
                <a:latin typeface="inherit"/>
              </a:rPr>
              <a:t>Proof of your identification</a:t>
            </a:r>
          </a:p>
          <a:p>
            <a:pPr algn="l" fontAlgn="base">
              <a:buFont typeface="Arial" panose="020B0604020202020204" pitchFamily="34" charset="0"/>
              <a:buChar char="•"/>
            </a:pPr>
            <a:r>
              <a:rPr lang="en-US" b="0" i="0" dirty="0">
                <a:solidFill>
                  <a:srgbClr val="485156"/>
                </a:solidFill>
                <a:effectLst/>
                <a:latin typeface="inherit"/>
              </a:rPr>
              <a:t>Deceased’s details</a:t>
            </a:r>
          </a:p>
          <a:p>
            <a:pPr algn="l" fontAlgn="base"/>
            <a:r>
              <a:rPr lang="en-US" b="0" i="0" dirty="0">
                <a:solidFill>
                  <a:srgbClr val="485156"/>
                </a:solidFill>
                <a:effectLst/>
                <a:latin typeface="Chronicle Text G1 A"/>
              </a:rPr>
              <a:t>Remember that Twitter isn’t able to provide any family member or friend access to a user’s account after death, for security reasons.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22</a:t>
            </a:fld>
            <a:endParaRPr lang="en-GB" dirty="0"/>
          </a:p>
        </p:txBody>
      </p:sp>
    </p:spTree>
    <p:extLst>
      <p:ext uri="{BB962C8B-B14F-4D97-AF65-F5344CB8AC3E}">
        <p14:creationId xmlns:p14="http://schemas.microsoft.com/office/powerpoint/2010/main" val="3931960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485156"/>
                </a:solidFill>
                <a:effectLst/>
                <a:latin typeface="Chronicle Text G1 A"/>
              </a:rPr>
              <a:t>If the deceased still has an active WhatsApp account, you can delete it.</a:t>
            </a:r>
          </a:p>
          <a:p>
            <a:pPr algn="l" fontAlgn="base"/>
            <a:r>
              <a:rPr lang="en-US" b="1" i="0" dirty="0">
                <a:solidFill>
                  <a:srgbClr val="485156"/>
                </a:solidFill>
                <a:effectLst/>
                <a:latin typeface="inherit"/>
              </a:rPr>
              <a:t>Who can contact WhatsApp, and what happens?</a:t>
            </a:r>
            <a:endParaRPr lang="en-US" b="0" i="0" dirty="0">
              <a:solidFill>
                <a:srgbClr val="485156"/>
              </a:solidFill>
              <a:effectLst/>
              <a:latin typeface="Chronicle Text G1 A"/>
            </a:endParaRPr>
          </a:p>
          <a:p>
            <a:pPr algn="l" fontAlgn="base"/>
            <a:r>
              <a:rPr lang="en-US" b="0" i="0" dirty="0">
                <a:solidFill>
                  <a:srgbClr val="485156"/>
                </a:solidFill>
                <a:effectLst/>
                <a:latin typeface="Chronicle Text G1 A"/>
              </a:rPr>
              <a:t>Deleting the deceased’s account will remove the individual from all of their WhatsApp groups. You can follow these steps to delete it:</a:t>
            </a:r>
          </a:p>
          <a:p>
            <a:pPr algn="l" fontAlgn="base">
              <a:buFont typeface="+mj-lt"/>
              <a:buAutoNum type="arabicPeriod"/>
            </a:pPr>
            <a:r>
              <a:rPr lang="en-US" b="0" i="0" dirty="0">
                <a:solidFill>
                  <a:srgbClr val="485156"/>
                </a:solidFill>
                <a:effectLst/>
                <a:latin typeface="inherit"/>
              </a:rPr>
              <a:t>Open WhatsApp on the deceased’s phone</a:t>
            </a:r>
          </a:p>
          <a:p>
            <a:pPr algn="l" fontAlgn="base">
              <a:buFont typeface="+mj-lt"/>
              <a:buAutoNum type="arabicPeriod"/>
            </a:pPr>
            <a:r>
              <a:rPr lang="en-US" b="0" i="0" dirty="0">
                <a:solidFill>
                  <a:srgbClr val="485156"/>
                </a:solidFill>
                <a:effectLst/>
                <a:latin typeface="inherit"/>
              </a:rPr>
              <a:t>Go into Settings, then Account</a:t>
            </a:r>
          </a:p>
          <a:p>
            <a:pPr algn="l" fontAlgn="base">
              <a:buFont typeface="+mj-lt"/>
              <a:buAutoNum type="arabicPeriod"/>
            </a:pPr>
            <a:r>
              <a:rPr lang="en-US" b="0" i="0" dirty="0">
                <a:solidFill>
                  <a:srgbClr val="485156"/>
                </a:solidFill>
                <a:effectLst/>
                <a:latin typeface="inherit"/>
              </a:rPr>
              <a:t>Click ‘Delete My Account’</a:t>
            </a:r>
          </a:p>
          <a:p>
            <a:pPr algn="l" fontAlgn="base">
              <a:buFont typeface="+mj-lt"/>
              <a:buAutoNum type="arabicPeriod"/>
            </a:pPr>
            <a:r>
              <a:rPr lang="en-US" b="0" i="0" dirty="0">
                <a:solidFill>
                  <a:srgbClr val="485156"/>
                </a:solidFill>
                <a:effectLst/>
                <a:latin typeface="inherit"/>
              </a:rPr>
              <a:t>Enter the phone number when prompted</a:t>
            </a:r>
          </a:p>
          <a:p>
            <a:pPr algn="l" fontAlgn="base">
              <a:buFont typeface="+mj-lt"/>
              <a:buAutoNum type="arabicPeriod"/>
            </a:pPr>
            <a:r>
              <a:rPr lang="en-US" b="0" i="0" dirty="0">
                <a:solidFill>
                  <a:srgbClr val="485156"/>
                </a:solidFill>
                <a:effectLst/>
                <a:latin typeface="inherit"/>
              </a:rPr>
              <a:t>Select one of the drop-down reasons for closing the account, if you wish to</a:t>
            </a:r>
          </a:p>
          <a:p>
            <a:pPr algn="l" fontAlgn="base">
              <a:buFont typeface="+mj-lt"/>
              <a:buAutoNum type="arabicPeriod"/>
            </a:pPr>
            <a:r>
              <a:rPr lang="en-US" b="0" i="0" dirty="0">
                <a:solidFill>
                  <a:srgbClr val="485156"/>
                </a:solidFill>
                <a:effectLst/>
                <a:latin typeface="inherit"/>
              </a:rPr>
              <a:t>Tap ‘Delete My Account’</a:t>
            </a:r>
          </a:p>
          <a:p>
            <a:pPr algn="l" fontAlgn="base"/>
            <a:r>
              <a:rPr lang="en-US" b="0" i="0" dirty="0">
                <a:solidFill>
                  <a:srgbClr val="485156"/>
                </a:solidFill>
                <a:effectLst/>
                <a:latin typeface="Chronicle Text G1 A"/>
              </a:rPr>
              <a:t>Remember that once the WhatsApp account is deleted, you won’t be able to regain access to it. Deleting their membership doesn’t affect copies of information or messages that were sent by the individual to other users.</a:t>
            </a:r>
          </a:p>
          <a:p>
            <a:pPr algn="l" fontAlgn="base"/>
            <a:endParaRPr lang="en-US" b="0" i="0" dirty="0">
              <a:solidFill>
                <a:srgbClr val="485156"/>
              </a:solidFill>
              <a:effectLst/>
              <a:latin typeface="Chronicle Text G1 A"/>
            </a:endParaRPr>
          </a:p>
          <a:p>
            <a:pPr algn="l" fontAlgn="base"/>
            <a:r>
              <a:rPr lang="en-US" b="0" i="0" dirty="0">
                <a:solidFill>
                  <a:srgbClr val="485156"/>
                </a:solidFill>
                <a:effectLst/>
                <a:latin typeface="Chronicle Text G1 A"/>
              </a:rPr>
              <a:t>Deleting the deceased’s account will remove the individual from all of their WhatsApp groups.</a:t>
            </a:r>
          </a:p>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23</a:t>
            </a:fld>
            <a:endParaRPr lang="en-GB" dirty="0"/>
          </a:p>
        </p:txBody>
      </p:sp>
    </p:spTree>
    <p:extLst>
      <p:ext uri="{BB962C8B-B14F-4D97-AF65-F5344CB8AC3E}">
        <p14:creationId xmlns:p14="http://schemas.microsoft.com/office/powerpoint/2010/main" val="385489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1" i="0" dirty="0">
                <a:solidFill>
                  <a:srgbClr val="485156"/>
                </a:solidFill>
                <a:effectLst/>
                <a:latin typeface="inherit"/>
              </a:rPr>
              <a:t>Who can contact Instagram, and what happens?</a:t>
            </a:r>
            <a:endParaRPr lang="en-US" b="0" i="0" dirty="0">
              <a:solidFill>
                <a:srgbClr val="485156"/>
              </a:solidFill>
              <a:effectLst/>
              <a:latin typeface="Chronicle Text G1 A"/>
            </a:endParaRPr>
          </a:p>
          <a:p>
            <a:pPr algn="l" fontAlgn="base"/>
            <a:r>
              <a:rPr lang="en-US" b="0" i="0" dirty="0">
                <a:solidFill>
                  <a:srgbClr val="485156"/>
                </a:solidFill>
                <a:effectLst/>
                <a:latin typeface="Chronicle Text G1 A"/>
              </a:rPr>
              <a:t>Only an immediate family member should contact Instagram to let them know a loved one has died, and request the account to be removed.</a:t>
            </a:r>
          </a:p>
          <a:p>
            <a:pPr algn="l" fontAlgn="base"/>
            <a:r>
              <a:rPr lang="en-US" b="0" i="0" dirty="0">
                <a:solidFill>
                  <a:srgbClr val="485156"/>
                </a:solidFill>
                <a:effectLst/>
                <a:latin typeface="Chronicle Text G1 A"/>
              </a:rPr>
              <a:t>Once the </a:t>
            </a:r>
            <a:r>
              <a:rPr lang="en-US" b="1" i="0" u="sng" dirty="0">
                <a:solidFill>
                  <a:srgbClr val="0E2244"/>
                </a:solidFill>
                <a:effectLst/>
                <a:latin typeface="inherit"/>
                <a:hlinkClick r:id="rId3"/>
              </a:rPr>
              <a:t>request to </a:t>
            </a:r>
            <a:r>
              <a:rPr lang="en-US" b="1" i="0" u="sng" dirty="0" err="1">
                <a:solidFill>
                  <a:srgbClr val="0E2244"/>
                </a:solidFill>
                <a:effectLst/>
                <a:latin typeface="inherit"/>
                <a:hlinkClick r:id="rId3"/>
              </a:rPr>
              <a:t>memorialise</a:t>
            </a:r>
            <a:r>
              <a:rPr lang="en-US" b="1" i="0" u="sng" dirty="0">
                <a:solidFill>
                  <a:srgbClr val="0E2244"/>
                </a:solidFill>
                <a:effectLst/>
                <a:latin typeface="inherit"/>
                <a:hlinkClick r:id="rId3"/>
              </a:rPr>
              <a:t> their Instagram</a:t>
            </a:r>
            <a:r>
              <a:rPr lang="en-US" b="0" i="0" dirty="0">
                <a:solidFill>
                  <a:srgbClr val="485156"/>
                </a:solidFill>
                <a:effectLst/>
                <a:latin typeface="Chronicle Text G1 A"/>
              </a:rPr>
              <a:t> has been </a:t>
            </a:r>
            <a:r>
              <a:rPr lang="en-US" b="0" i="0" dirty="0" err="1">
                <a:solidFill>
                  <a:srgbClr val="485156"/>
                </a:solidFill>
                <a:effectLst/>
                <a:latin typeface="Chronicle Text G1 A"/>
              </a:rPr>
              <a:t>authorised</a:t>
            </a:r>
            <a:r>
              <a:rPr lang="en-US" b="0" i="0" dirty="0">
                <a:solidFill>
                  <a:srgbClr val="485156"/>
                </a:solidFill>
                <a:effectLst/>
                <a:latin typeface="Chronicle Text G1 A"/>
              </a:rPr>
              <a:t>, their account is frozen. No-one can add new posts, likes, tags or comments, nor can they send messages to or from the account. An Instagram memorial page is hidden from the ‘explore’ section and any other public spaces on Instagram.</a:t>
            </a:r>
          </a:p>
          <a:p>
            <a:endParaRPr lang="en-GB" dirty="0"/>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24</a:t>
            </a:fld>
            <a:endParaRPr lang="en-GB" dirty="0"/>
          </a:p>
        </p:txBody>
      </p:sp>
    </p:spTree>
    <p:extLst>
      <p:ext uri="{BB962C8B-B14F-4D97-AF65-F5344CB8AC3E}">
        <p14:creationId xmlns:p14="http://schemas.microsoft.com/office/powerpoint/2010/main" val="518392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Mike view: We will all have our own, personal view</a:t>
            </a:r>
          </a:p>
          <a:p>
            <a:endParaRPr lang="en-GB" dirty="0"/>
          </a:p>
          <a:p>
            <a:r>
              <a:rPr lang="en-GB" dirty="0"/>
              <a:t>But for many, it seems likely that social media strings does not create legacy</a:t>
            </a:r>
          </a:p>
          <a:p>
            <a:endParaRPr lang="en-GB" dirty="0"/>
          </a:p>
          <a:p>
            <a:r>
              <a:rPr lang="en-GB" dirty="0"/>
              <a:t>Legacy needs to be complete: a beginning, middle and end (story, film, photo)</a:t>
            </a:r>
          </a:p>
          <a:p>
            <a:endParaRPr lang="en-GB" dirty="0"/>
          </a:p>
          <a:p>
            <a:r>
              <a:rPr lang="en-GB" dirty="0"/>
              <a:t>A detachable artifact</a:t>
            </a:r>
          </a:p>
          <a:p>
            <a:endParaRPr lang="en-GB" dirty="0"/>
          </a:p>
          <a:p>
            <a:r>
              <a:rPr lang="en-GB" dirty="0"/>
              <a:t>Probably best off IT</a:t>
            </a:r>
          </a:p>
          <a:p>
            <a:endParaRPr lang="en-GB" dirty="0"/>
          </a:p>
          <a:p>
            <a:r>
              <a:rPr lang="en-GB" dirty="0"/>
              <a:t>But do make your plan </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25</a:t>
            </a:fld>
            <a:endParaRPr lang="en-GB" dirty="0"/>
          </a:p>
        </p:txBody>
      </p:sp>
    </p:spTree>
    <p:extLst>
      <p:ext uri="{BB962C8B-B14F-4D97-AF65-F5344CB8AC3E}">
        <p14:creationId xmlns:p14="http://schemas.microsoft.com/office/powerpoint/2010/main" val="823741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Don’t rush</a:t>
            </a:r>
          </a:p>
          <a:p>
            <a:endParaRPr lang="en-GB" dirty="0"/>
          </a:p>
          <a:p>
            <a:r>
              <a:rPr lang="en-GB" dirty="0"/>
              <a:t>***** Think of the order</a:t>
            </a:r>
          </a:p>
          <a:p>
            <a:endParaRPr lang="en-GB" dirty="0"/>
          </a:p>
          <a:p>
            <a:r>
              <a:rPr lang="en-GB" dirty="0"/>
              <a:t>***** Cancel subscriptions</a:t>
            </a:r>
          </a:p>
          <a:p>
            <a:endParaRPr lang="en-GB" dirty="0"/>
          </a:p>
          <a:p>
            <a:r>
              <a:rPr lang="en-GB" dirty="0"/>
              <a:t>***** Delete the account yourself if you can rather than tell the service provider the person has died. You will probably need to send proof – copy of death certificate and furbish them with identity of the account, name, login, email address etc.  Much simpler to do this yourself if you know the details.</a:t>
            </a:r>
          </a:p>
        </p:txBody>
      </p:sp>
      <p:sp>
        <p:nvSpPr>
          <p:cNvPr id="4" name="Date Placeholder 3"/>
          <p:cNvSpPr>
            <a:spLocks noGrp="1"/>
          </p:cNvSpPr>
          <p:nvPr>
            <p:ph type="dt" idx="1"/>
          </p:nvPr>
        </p:nvSpPr>
        <p:spPr/>
        <p:txBody>
          <a:bodyPr/>
          <a:lstStyle/>
          <a:p>
            <a:pPr rtl="0"/>
            <a:fld id="{ACFAAE2F-BD03-445C-B530-30990FD912BE}" type="datetime1">
              <a:rPr lang="en-GB" smtClean="0"/>
              <a:t>16/05/2023</a:t>
            </a:fld>
            <a:endParaRPr lang="en-GB" dirty="0"/>
          </a:p>
        </p:txBody>
      </p:sp>
      <p:sp>
        <p:nvSpPr>
          <p:cNvPr id="5" name="Slide Number Placeholder 4"/>
          <p:cNvSpPr>
            <a:spLocks noGrp="1"/>
          </p:cNvSpPr>
          <p:nvPr>
            <p:ph type="sldNum" sz="quarter" idx="5"/>
          </p:nvPr>
        </p:nvSpPr>
        <p:spPr/>
        <p:txBody>
          <a:bodyPr/>
          <a:lstStyle/>
          <a:p>
            <a:pPr rtl="0"/>
            <a:fld id="{FCC73610-CCBA-4806-B040-7AF4F8229BA0}" type="slidenum">
              <a:rPr lang="en-GB" smtClean="0"/>
              <a:t>26</a:t>
            </a:fld>
            <a:endParaRPr lang="en-GB" dirty="0"/>
          </a:p>
        </p:txBody>
      </p:sp>
    </p:spTree>
    <p:extLst>
      <p:ext uri="{BB962C8B-B14F-4D97-AF65-F5344CB8AC3E}">
        <p14:creationId xmlns:p14="http://schemas.microsoft.com/office/powerpoint/2010/main" val="31133146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rtl="0"/>
            <a:r>
              <a:rPr lang="en-US"/>
              <a:t>16 May 2023</a:t>
            </a:r>
            <a:endParaRPr lang="en-GB" dirty="0"/>
          </a:p>
        </p:txBody>
      </p:sp>
      <p:sp>
        <p:nvSpPr>
          <p:cNvPr id="5" name="Footer Placeholder 4"/>
          <p:cNvSpPr>
            <a:spLocks noGrp="1"/>
          </p:cNvSpPr>
          <p:nvPr>
            <p:ph type="ftr" sz="quarter" idx="11"/>
          </p:nvPr>
        </p:nvSpPr>
        <p:spPr/>
        <p:txBody>
          <a:bodyPr/>
          <a:lstStyle/>
          <a:p>
            <a:pPr rtl="0"/>
            <a:r>
              <a:rPr lang="en-GB"/>
              <a:t>Sample Footer Text</a:t>
            </a:r>
          </a:p>
        </p:txBody>
      </p:sp>
      <p:sp>
        <p:nvSpPr>
          <p:cNvPr id="6" name="Slide Number Placeholder 5"/>
          <p:cNvSpPr>
            <a:spLocks noGrp="1"/>
          </p:cNvSpPr>
          <p:nvPr>
            <p:ph type="sldNum" sz="quarter" idx="12"/>
          </p:nvPr>
        </p:nvSpPr>
        <p:spPr>
          <a:xfrm>
            <a:off x="9255346" y="2750337"/>
            <a:ext cx="1171888" cy="1356442"/>
          </a:xfrm>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1267080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r>
              <a:rPr lang="en-US"/>
              <a:t>16 May 2023</a:t>
            </a:r>
            <a:endParaRPr lang="en-GB" dirty="0"/>
          </a:p>
        </p:txBody>
      </p:sp>
      <p:sp>
        <p:nvSpPr>
          <p:cNvPr id="5" name="Footer Placeholder 4"/>
          <p:cNvSpPr>
            <a:spLocks noGrp="1"/>
          </p:cNvSpPr>
          <p:nvPr>
            <p:ph type="ftr" sz="quarter" idx="11"/>
          </p:nvPr>
        </p:nvSpPr>
        <p:spPr/>
        <p:txBody>
          <a:bodyPr/>
          <a:lstStyle/>
          <a:p>
            <a:pPr rtl="0"/>
            <a:r>
              <a:rPr lang="en-GB"/>
              <a:t>Sample Footer Text</a:t>
            </a:r>
          </a:p>
        </p:txBody>
      </p:sp>
      <p:sp>
        <p:nvSpPr>
          <p:cNvPr id="6" name="Slide Number Placeholder 5"/>
          <p:cNvSpPr>
            <a:spLocks noGrp="1"/>
          </p:cNvSpPr>
          <p:nvPr>
            <p:ph type="sldNum" sz="quarter" idx="12"/>
          </p:nvPr>
        </p:nvSpPr>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1816848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rtl="0"/>
            <a:r>
              <a:rPr lang="en-US"/>
              <a:t>16 May 2023</a:t>
            </a:r>
            <a:endParaRPr lang="en-GB" dirty="0"/>
          </a:p>
        </p:txBody>
      </p:sp>
      <p:sp>
        <p:nvSpPr>
          <p:cNvPr id="5" name="Footer Placeholder 4"/>
          <p:cNvSpPr>
            <a:spLocks noGrp="1"/>
          </p:cNvSpPr>
          <p:nvPr>
            <p:ph type="ftr" sz="quarter" idx="11"/>
          </p:nvPr>
        </p:nvSpPr>
        <p:spPr/>
        <p:txBody>
          <a:bodyPr/>
          <a:lstStyle/>
          <a:p>
            <a:pPr rtl="0"/>
            <a:r>
              <a:rPr lang="en-GB"/>
              <a:t>Sample Footer Text</a:t>
            </a:r>
          </a:p>
        </p:txBody>
      </p:sp>
      <p:sp>
        <p:nvSpPr>
          <p:cNvPr id="6" name="Slide Number Placeholder 5"/>
          <p:cNvSpPr>
            <a:spLocks noGrp="1"/>
          </p:cNvSpPr>
          <p:nvPr>
            <p:ph type="sldNum" sz="quarter" idx="12"/>
          </p:nvPr>
        </p:nvSpPr>
        <p:spPr>
          <a:xfrm>
            <a:off x="10729455" y="2869895"/>
            <a:ext cx="1154151" cy="1090789"/>
          </a:xfrm>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305519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41713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rtl="0"/>
            <a:r>
              <a:rPr lang="en-US"/>
              <a:t>16 May 2023</a:t>
            </a:r>
            <a:endParaRPr lang="en-GB" dirty="0"/>
          </a:p>
        </p:txBody>
      </p:sp>
      <p:sp>
        <p:nvSpPr>
          <p:cNvPr id="8" name="Footer Placeholder 7"/>
          <p:cNvSpPr>
            <a:spLocks noGrp="1"/>
          </p:cNvSpPr>
          <p:nvPr>
            <p:ph type="ftr" sz="quarter" idx="11"/>
          </p:nvPr>
        </p:nvSpPr>
        <p:spPr/>
        <p:txBody>
          <a:bodyPr/>
          <a:lstStyle/>
          <a:p>
            <a:pPr rtl="0"/>
            <a:r>
              <a:rPr lang="en-GB"/>
              <a:t>Sample Footer Text</a:t>
            </a:r>
          </a:p>
        </p:txBody>
      </p:sp>
      <p:sp>
        <p:nvSpPr>
          <p:cNvPr id="9" name="Slide Number Placeholder 8"/>
          <p:cNvSpPr>
            <a:spLocks noGrp="1"/>
          </p:cNvSpPr>
          <p:nvPr>
            <p:ph type="sldNum" sz="quarter" idx="12"/>
          </p:nvPr>
        </p:nvSpPr>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239487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rtl="0"/>
            <a:r>
              <a:rPr lang="en-US"/>
              <a:t>16 May 2023</a:t>
            </a:r>
            <a:endParaRPr lang="en-GB" dirty="0"/>
          </a:p>
        </p:txBody>
      </p:sp>
      <p:sp>
        <p:nvSpPr>
          <p:cNvPr id="4" name="Footer Placeholder 3"/>
          <p:cNvSpPr>
            <a:spLocks noGrp="1"/>
          </p:cNvSpPr>
          <p:nvPr>
            <p:ph type="ftr" sz="quarter" idx="11"/>
          </p:nvPr>
        </p:nvSpPr>
        <p:spPr/>
        <p:txBody>
          <a:bodyPr/>
          <a:lstStyle/>
          <a:p>
            <a:pPr rtl="0"/>
            <a:r>
              <a:rPr lang="en-GB"/>
              <a:t>Sample Footer Text</a:t>
            </a:r>
          </a:p>
        </p:txBody>
      </p:sp>
      <p:sp>
        <p:nvSpPr>
          <p:cNvPr id="5" name="Slide Number Placeholder 4"/>
          <p:cNvSpPr>
            <a:spLocks noGrp="1"/>
          </p:cNvSpPr>
          <p:nvPr>
            <p:ph type="sldNum" sz="quarter" idx="12"/>
          </p:nvPr>
        </p:nvSpPr>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361875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rtl="0"/>
            <a:r>
              <a:rPr lang="en-US"/>
              <a:t>16 May 2023</a:t>
            </a:r>
            <a:endParaRPr lang="en-GB" dirty="0"/>
          </a:p>
        </p:txBody>
      </p:sp>
      <p:sp>
        <p:nvSpPr>
          <p:cNvPr id="3" name="Footer Placeholder 2"/>
          <p:cNvSpPr>
            <a:spLocks noGrp="1"/>
          </p:cNvSpPr>
          <p:nvPr>
            <p:ph type="ftr" sz="quarter" idx="11"/>
          </p:nvPr>
        </p:nvSpPr>
        <p:spPr/>
        <p:txBody>
          <a:bodyPr/>
          <a:lstStyle/>
          <a:p>
            <a:pPr rtl="0"/>
            <a:r>
              <a:rPr lang="en-GB"/>
              <a:t>Sample Footer Text</a:t>
            </a:r>
          </a:p>
        </p:txBody>
      </p:sp>
      <p:sp>
        <p:nvSpPr>
          <p:cNvPr id="4" name="Slide Number Placeholder 3"/>
          <p:cNvSpPr>
            <a:spLocks noGrp="1"/>
          </p:cNvSpPr>
          <p:nvPr>
            <p:ph type="sldNum" sz="quarter" idx="12"/>
          </p:nvPr>
        </p:nvSpPr>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2035588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3158645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402843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a:xfrm>
            <a:off x="10729455" y="4711309"/>
            <a:ext cx="1154151" cy="1090789"/>
          </a:xfrm>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1862458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a:xfrm>
            <a:off x="10729455" y="4711615"/>
            <a:ext cx="1154151" cy="1090789"/>
          </a:xfrm>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504263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a:xfrm>
            <a:off x="10729455" y="4709925"/>
            <a:ext cx="1154151" cy="1090789"/>
          </a:xfrm>
        </p:spPr>
        <p:txBody>
          <a:bodyPr/>
          <a:lstStyle/>
          <a:p>
            <a:pPr rtl="0"/>
            <a:fld id="{07CE569E-9B7C-4CB9-AB80-C0841F922CFF}" type="slidenum">
              <a:rPr lang="en-GB" smtClean="0"/>
              <a:pPr/>
              <a:t>‹#›</a:t>
            </a:fld>
            <a:endParaRPr lang="en-GB"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302846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rtl="0"/>
            <a:r>
              <a:rPr lang="en-US"/>
              <a:t>16 May 2023</a:t>
            </a:r>
            <a:endParaRPr lang="en-GB" dirty="0"/>
          </a:p>
        </p:txBody>
      </p:sp>
      <p:sp>
        <p:nvSpPr>
          <p:cNvPr id="6" name="Footer Placeholder 5"/>
          <p:cNvSpPr>
            <a:spLocks noGrp="1"/>
          </p:cNvSpPr>
          <p:nvPr>
            <p:ph type="ftr" sz="quarter" idx="11"/>
          </p:nvPr>
        </p:nvSpPr>
        <p:spPr/>
        <p:txBody>
          <a:bodyPr/>
          <a:lstStyle/>
          <a:p>
            <a:pPr rtl="0"/>
            <a:r>
              <a:rPr lang="en-GB"/>
              <a:t>Sample Footer Text</a:t>
            </a:r>
          </a:p>
        </p:txBody>
      </p:sp>
      <p:sp>
        <p:nvSpPr>
          <p:cNvPr id="7" name="Slide Number Placeholder 6"/>
          <p:cNvSpPr>
            <a:spLocks noGrp="1"/>
          </p:cNvSpPr>
          <p:nvPr>
            <p:ph type="sldNum" sz="quarter" idx="12"/>
          </p:nvPr>
        </p:nvSpPr>
        <p:spPr>
          <a:xfrm>
            <a:off x="10729455" y="4709925"/>
            <a:ext cx="1154151" cy="1090789"/>
          </a:xfrm>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334223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rtl="0"/>
            <a:r>
              <a:rPr lang="en-US"/>
              <a:t>16 May 2023</a:t>
            </a:r>
            <a:endParaRPr lang="en-GB" dirty="0"/>
          </a:p>
        </p:txBody>
      </p:sp>
      <p:sp>
        <p:nvSpPr>
          <p:cNvPr id="4" name="Footer Placeholder 3"/>
          <p:cNvSpPr>
            <a:spLocks noGrp="1"/>
          </p:cNvSpPr>
          <p:nvPr>
            <p:ph type="ftr" sz="quarter" idx="11"/>
          </p:nvPr>
        </p:nvSpPr>
        <p:spPr/>
        <p:txBody>
          <a:bodyPr/>
          <a:lstStyle/>
          <a:p>
            <a:pPr rtl="0"/>
            <a:r>
              <a:rPr lang="en-GB"/>
              <a:t>Sample Footer Text</a:t>
            </a:r>
          </a:p>
        </p:txBody>
      </p:sp>
      <p:sp>
        <p:nvSpPr>
          <p:cNvPr id="5" name="Slide Number Placeholder 4"/>
          <p:cNvSpPr>
            <a:spLocks noGrp="1"/>
          </p:cNvSpPr>
          <p:nvPr>
            <p:ph type="sldNum" sz="quarter" idx="12"/>
          </p:nvPr>
        </p:nvSpPr>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1295418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rtl="0"/>
            <a:r>
              <a:rPr lang="en-US"/>
              <a:t>16 May 2023</a:t>
            </a:r>
            <a:endParaRPr lang="en-GB" dirty="0"/>
          </a:p>
        </p:txBody>
      </p:sp>
      <p:sp>
        <p:nvSpPr>
          <p:cNvPr id="4" name="Footer Placeholder 3"/>
          <p:cNvSpPr>
            <a:spLocks noGrp="1"/>
          </p:cNvSpPr>
          <p:nvPr>
            <p:ph type="ftr" sz="quarter" idx="11"/>
          </p:nvPr>
        </p:nvSpPr>
        <p:spPr/>
        <p:txBody>
          <a:bodyPr/>
          <a:lstStyle/>
          <a:p>
            <a:pPr rtl="0"/>
            <a:r>
              <a:rPr lang="en-GB"/>
              <a:t>Sample Footer Text</a:t>
            </a:r>
          </a:p>
        </p:txBody>
      </p:sp>
      <p:sp>
        <p:nvSpPr>
          <p:cNvPr id="5" name="Slide Number Placeholder 4"/>
          <p:cNvSpPr>
            <a:spLocks noGrp="1"/>
          </p:cNvSpPr>
          <p:nvPr>
            <p:ph type="sldNum" sz="quarter" idx="12"/>
          </p:nvPr>
        </p:nvSpPr>
        <p:spPr/>
        <p:txBody>
          <a:body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2965655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r>
              <a:rPr lang="en-US"/>
              <a:t>16 May 2023</a:t>
            </a:r>
            <a:endParaRPr lang="en-GB" dirty="0"/>
          </a:p>
        </p:txBody>
      </p:sp>
      <p:sp>
        <p:nvSpPr>
          <p:cNvPr id="5" name="Footer Placeholder 4"/>
          <p:cNvSpPr>
            <a:spLocks noGrp="1"/>
          </p:cNvSpPr>
          <p:nvPr>
            <p:ph type="ftr" sz="quarter" idx="11"/>
          </p:nvPr>
        </p:nvSpPr>
        <p:spPr/>
        <p:txBody>
          <a:bodyPr/>
          <a:lstStyle/>
          <a:p>
            <a:pPr rtl="0"/>
            <a:r>
              <a:rPr lang="en-GB"/>
              <a:t>Sample Footer Text</a:t>
            </a:r>
          </a:p>
        </p:txBody>
      </p:sp>
      <p:sp>
        <p:nvSpPr>
          <p:cNvPr id="6" name="Slide Number Placeholder 5"/>
          <p:cNvSpPr>
            <a:spLocks noGrp="1"/>
          </p:cNvSpPr>
          <p:nvPr>
            <p:ph type="sldNum" sz="quarter" idx="12"/>
          </p:nvPr>
        </p:nvSpPr>
        <p:spPr/>
        <p:txBody>
          <a:bodyPr/>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889204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pPr rtl="0"/>
            <a:r>
              <a:rPr lang="en-US"/>
              <a:t>16 May 2023</a:t>
            </a:r>
            <a:endParaRPr lang="en-GB" dirty="0"/>
          </a:p>
        </p:txBody>
      </p:sp>
      <p:sp>
        <p:nvSpPr>
          <p:cNvPr id="5" name="Footer Placeholder 4"/>
          <p:cNvSpPr>
            <a:spLocks noGrp="1"/>
          </p:cNvSpPr>
          <p:nvPr>
            <p:ph type="ftr" sz="quarter" idx="11"/>
          </p:nvPr>
        </p:nvSpPr>
        <p:spPr>
          <a:xfrm>
            <a:off x="680321" y="5936188"/>
            <a:ext cx="6126805" cy="365125"/>
          </a:xfrm>
        </p:spPr>
        <p:txBody>
          <a:bodyPr/>
          <a:lstStyle/>
          <a:p>
            <a:pPr rtl="0"/>
            <a:r>
              <a:rPr lang="en-GB"/>
              <a:t>Sample Footer Text</a:t>
            </a:r>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1678613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A832F76-EEF5-410D-B6F4-8650AC675FE5}"/>
              </a:ext>
            </a:extLst>
          </p:cNvPr>
          <p:cNvSpPr>
            <a:spLocks noGrp="1"/>
          </p:cNvSpPr>
          <p:nvPr>
            <p:ph type="pic" sz="quarter" idx="14"/>
          </p:nvPr>
        </p:nvSpPr>
        <p:spPr>
          <a:xfrm>
            <a:off x="-10160" y="-10160"/>
            <a:ext cx="12198985" cy="6877685"/>
          </a:xfrm>
          <a:custGeom>
            <a:avLst/>
            <a:gdLst>
              <a:gd name="connsiteX0" fmla="*/ 0 w 12188825"/>
              <a:gd name="connsiteY0" fmla="*/ 0 h 6868160"/>
              <a:gd name="connsiteX1" fmla="*/ 12188825 w 12188825"/>
              <a:gd name="connsiteY1" fmla="*/ 0 h 6868160"/>
              <a:gd name="connsiteX2" fmla="*/ 12188825 w 12188825"/>
              <a:gd name="connsiteY2" fmla="*/ 6868160 h 6868160"/>
              <a:gd name="connsiteX3" fmla="*/ 0 w 12188825"/>
              <a:gd name="connsiteY3" fmla="*/ 6868160 h 6868160"/>
              <a:gd name="connsiteX4" fmla="*/ 0 w 12188825"/>
              <a:gd name="connsiteY4" fmla="*/ 0 h 6868160"/>
              <a:gd name="connsiteX0" fmla="*/ 10160 w 12198985"/>
              <a:gd name="connsiteY0" fmla="*/ 0 h 6868160"/>
              <a:gd name="connsiteX1" fmla="*/ 12198985 w 12198985"/>
              <a:gd name="connsiteY1" fmla="*/ 0 h 6868160"/>
              <a:gd name="connsiteX2" fmla="*/ 12198985 w 12198985"/>
              <a:gd name="connsiteY2" fmla="*/ 6868160 h 6868160"/>
              <a:gd name="connsiteX3" fmla="*/ 10160 w 12198985"/>
              <a:gd name="connsiteY3" fmla="*/ 6868160 h 6868160"/>
              <a:gd name="connsiteX4" fmla="*/ 0 w 12198985"/>
              <a:gd name="connsiteY4" fmla="*/ 528320 h 6868160"/>
              <a:gd name="connsiteX5" fmla="*/ 10160 w 12198985"/>
              <a:gd name="connsiteY5" fmla="*/ 0 h 6868160"/>
              <a:gd name="connsiteX0" fmla="*/ 10160 w 12198985"/>
              <a:gd name="connsiteY0" fmla="*/ 0 h 6868160"/>
              <a:gd name="connsiteX1" fmla="*/ 12198985 w 12198985"/>
              <a:gd name="connsiteY1" fmla="*/ 0 h 6868160"/>
              <a:gd name="connsiteX2" fmla="*/ 12198985 w 12198985"/>
              <a:gd name="connsiteY2" fmla="*/ 6868160 h 6868160"/>
              <a:gd name="connsiteX3" fmla="*/ 10160 w 12198985"/>
              <a:gd name="connsiteY3" fmla="*/ 6868160 h 6868160"/>
              <a:gd name="connsiteX4" fmla="*/ 0 w 12198985"/>
              <a:gd name="connsiteY4" fmla="*/ 528320 h 6868160"/>
              <a:gd name="connsiteX5" fmla="*/ 10160 w 12198985"/>
              <a:gd name="connsiteY5" fmla="*/ 0 h 6868160"/>
              <a:gd name="connsiteX0" fmla="*/ 292064 w 12480889"/>
              <a:gd name="connsiteY0" fmla="*/ 0 h 6868160"/>
              <a:gd name="connsiteX1" fmla="*/ 12480889 w 12480889"/>
              <a:gd name="connsiteY1" fmla="*/ 0 h 6868160"/>
              <a:gd name="connsiteX2" fmla="*/ 12480889 w 12480889"/>
              <a:gd name="connsiteY2" fmla="*/ 6868160 h 6868160"/>
              <a:gd name="connsiteX3" fmla="*/ 292064 w 12480889"/>
              <a:gd name="connsiteY3" fmla="*/ 6868160 h 6868160"/>
              <a:gd name="connsiteX4" fmla="*/ 4996144 w 12480889"/>
              <a:gd name="connsiteY4" fmla="*/ 1727200 h 6868160"/>
              <a:gd name="connsiteX5" fmla="*/ 281904 w 12480889"/>
              <a:gd name="connsiteY5" fmla="*/ 528320 h 6868160"/>
              <a:gd name="connsiteX6" fmla="*/ 292064 w 12480889"/>
              <a:gd name="connsiteY6" fmla="*/ 0 h 6868160"/>
              <a:gd name="connsiteX0" fmla="*/ 292064 w 12480889"/>
              <a:gd name="connsiteY0" fmla="*/ 0 h 6868160"/>
              <a:gd name="connsiteX1" fmla="*/ 12480889 w 12480889"/>
              <a:gd name="connsiteY1" fmla="*/ 0 h 6868160"/>
              <a:gd name="connsiteX2" fmla="*/ 12480889 w 12480889"/>
              <a:gd name="connsiteY2" fmla="*/ 6868160 h 6868160"/>
              <a:gd name="connsiteX3" fmla="*/ 292064 w 12480889"/>
              <a:gd name="connsiteY3" fmla="*/ 6868160 h 6868160"/>
              <a:gd name="connsiteX4" fmla="*/ 4996144 w 12480889"/>
              <a:gd name="connsiteY4" fmla="*/ 1727200 h 6868160"/>
              <a:gd name="connsiteX5" fmla="*/ 281904 w 12480889"/>
              <a:gd name="connsiteY5" fmla="*/ 528320 h 6868160"/>
              <a:gd name="connsiteX6" fmla="*/ 292064 w 12480889"/>
              <a:gd name="connsiteY6" fmla="*/ 0 h 6868160"/>
              <a:gd name="connsiteX0" fmla="*/ 292064 w 12480889"/>
              <a:gd name="connsiteY0" fmla="*/ 0 h 6868160"/>
              <a:gd name="connsiteX1" fmla="*/ 12480889 w 12480889"/>
              <a:gd name="connsiteY1" fmla="*/ 0 h 6868160"/>
              <a:gd name="connsiteX2" fmla="*/ 12480889 w 12480889"/>
              <a:gd name="connsiteY2" fmla="*/ 6868160 h 6868160"/>
              <a:gd name="connsiteX3" fmla="*/ 292064 w 12480889"/>
              <a:gd name="connsiteY3" fmla="*/ 6868160 h 6868160"/>
              <a:gd name="connsiteX4" fmla="*/ 4996144 w 12480889"/>
              <a:gd name="connsiteY4" fmla="*/ 1727200 h 6868160"/>
              <a:gd name="connsiteX5" fmla="*/ 281904 w 12480889"/>
              <a:gd name="connsiteY5" fmla="*/ 528320 h 6868160"/>
              <a:gd name="connsiteX6" fmla="*/ 292064 w 12480889"/>
              <a:gd name="connsiteY6" fmla="*/ 0 h 6868160"/>
              <a:gd name="connsiteX0" fmla="*/ 292064 w 12480889"/>
              <a:gd name="connsiteY0" fmla="*/ 0 h 6868160"/>
              <a:gd name="connsiteX1" fmla="*/ 12480889 w 12480889"/>
              <a:gd name="connsiteY1" fmla="*/ 0 h 6868160"/>
              <a:gd name="connsiteX2" fmla="*/ 12480889 w 12480889"/>
              <a:gd name="connsiteY2" fmla="*/ 6868160 h 6868160"/>
              <a:gd name="connsiteX3" fmla="*/ 292064 w 12480889"/>
              <a:gd name="connsiteY3" fmla="*/ 6868160 h 6868160"/>
              <a:gd name="connsiteX4" fmla="*/ 4996144 w 12480889"/>
              <a:gd name="connsiteY4" fmla="*/ 1727200 h 6868160"/>
              <a:gd name="connsiteX5" fmla="*/ 281904 w 12480889"/>
              <a:gd name="connsiteY5" fmla="*/ 528320 h 6868160"/>
              <a:gd name="connsiteX6" fmla="*/ 292064 w 12480889"/>
              <a:gd name="connsiteY6" fmla="*/ 0 h 6868160"/>
              <a:gd name="connsiteX0" fmla="*/ 198195 w 12387020"/>
              <a:gd name="connsiteY0" fmla="*/ 0 h 6868160"/>
              <a:gd name="connsiteX1" fmla="*/ 12387020 w 12387020"/>
              <a:gd name="connsiteY1" fmla="*/ 0 h 6868160"/>
              <a:gd name="connsiteX2" fmla="*/ 12387020 w 12387020"/>
              <a:gd name="connsiteY2" fmla="*/ 6868160 h 6868160"/>
              <a:gd name="connsiteX3" fmla="*/ 198195 w 12387020"/>
              <a:gd name="connsiteY3" fmla="*/ 6868160 h 6868160"/>
              <a:gd name="connsiteX4" fmla="*/ 6212915 w 12387020"/>
              <a:gd name="connsiteY4" fmla="*/ 3830320 h 6868160"/>
              <a:gd name="connsiteX5" fmla="*/ 4902275 w 12387020"/>
              <a:gd name="connsiteY5" fmla="*/ 1727200 h 6868160"/>
              <a:gd name="connsiteX6" fmla="*/ 188035 w 12387020"/>
              <a:gd name="connsiteY6" fmla="*/ 528320 h 6868160"/>
              <a:gd name="connsiteX7" fmla="*/ 198195 w 12387020"/>
              <a:gd name="connsiteY7" fmla="*/ 0 h 6868160"/>
              <a:gd name="connsiteX0" fmla="*/ 198195 w 12387020"/>
              <a:gd name="connsiteY0" fmla="*/ 0 h 6868160"/>
              <a:gd name="connsiteX1" fmla="*/ 12387020 w 12387020"/>
              <a:gd name="connsiteY1" fmla="*/ 0 h 6868160"/>
              <a:gd name="connsiteX2" fmla="*/ 12387020 w 12387020"/>
              <a:gd name="connsiteY2" fmla="*/ 6868160 h 6868160"/>
              <a:gd name="connsiteX3" fmla="*/ 198195 w 12387020"/>
              <a:gd name="connsiteY3" fmla="*/ 6868160 h 6868160"/>
              <a:gd name="connsiteX4" fmla="*/ 6212915 w 12387020"/>
              <a:gd name="connsiteY4" fmla="*/ 3830320 h 6868160"/>
              <a:gd name="connsiteX5" fmla="*/ 4902275 w 12387020"/>
              <a:gd name="connsiteY5" fmla="*/ 1727200 h 6868160"/>
              <a:gd name="connsiteX6" fmla="*/ 188035 w 12387020"/>
              <a:gd name="connsiteY6" fmla="*/ 528320 h 6868160"/>
              <a:gd name="connsiteX7" fmla="*/ 198195 w 12387020"/>
              <a:gd name="connsiteY7" fmla="*/ 0 h 6868160"/>
              <a:gd name="connsiteX0" fmla="*/ 235106 w 12423931"/>
              <a:gd name="connsiteY0" fmla="*/ 0 h 7033131"/>
              <a:gd name="connsiteX1" fmla="*/ 12423931 w 12423931"/>
              <a:gd name="connsiteY1" fmla="*/ 0 h 7033131"/>
              <a:gd name="connsiteX2" fmla="*/ 12423931 w 12423931"/>
              <a:gd name="connsiteY2" fmla="*/ 6868160 h 7033131"/>
              <a:gd name="connsiteX3" fmla="*/ 235106 w 12423931"/>
              <a:gd name="connsiteY3" fmla="*/ 6868160 h 7033131"/>
              <a:gd name="connsiteX4" fmla="*/ 4908705 w 12423931"/>
              <a:gd name="connsiteY4" fmla="*/ 6868160 h 7033131"/>
              <a:gd name="connsiteX5" fmla="*/ 6249826 w 12423931"/>
              <a:gd name="connsiteY5" fmla="*/ 3830320 h 7033131"/>
              <a:gd name="connsiteX6" fmla="*/ 4939186 w 12423931"/>
              <a:gd name="connsiteY6" fmla="*/ 1727200 h 7033131"/>
              <a:gd name="connsiteX7" fmla="*/ 224946 w 12423931"/>
              <a:gd name="connsiteY7" fmla="*/ 528320 h 7033131"/>
              <a:gd name="connsiteX8" fmla="*/ 235106 w 12423931"/>
              <a:gd name="connsiteY8" fmla="*/ 0 h 7033131"/>
              <a:gd name="connsiteX0" fmla="*/ 246525 w 12435350"/>
              <a:gd name="connsiteY0" fmla="*/ 0 h 6868309"/>
              <a:gd name="connsiteX1" fmla="*/ 12435350 w 12435350"/>
              <a:gd name="connsiteY1" fmla="*/ 0 h 6868309"/>
              <a:gd name="connsiteX2" fmla="*/ 12435350 w 12435350"/>
              <a:gd name="connsiteY2" fmla="*/ 6868160 h 6868309"/>
              <a:gd name="connsiteX3" fmla="*/ 246525 w 12435350"/>
              <a:gd name="connsiteY3" fmla="*/ 6868160 h 6868309"/>
              <a:gd name="connsiteX4" fmla="*/ 4920124 w 12435350"/>
              <a:gd name="connsiteY4" fmla="*/ 6868160 h 6868309"/>
              <a:gd name="connsiteX5" fmla="*/ 6261245 w 12435350"/>
              <a:gd name="connsiteY5" fmla="*/ 3830320 h 6868309"/>
              <a:gd name="connsiteX6" fmla="*/ 4950605 w 12435350"/>
              <a:gd name="connsiteY6" fmla="*/ 1727200 h 6868309"/>
              <a:gd name="connsiteX7" fmla="*/ 236365 w 12435350"/>
              <a:gd name="connsiteY7" fmla="*/ 528320 h 6868309"/>
              <a:gd name="connsiteX8" fmla="*/ 246525 w 12435350"/>
              <a:gd name="connsiteY8" fmla="*/ 0 h 6868309"/>
              <a:gd name="connsiteX0" fmla="*/ 10160 w 12198985"/>
              <a:gd name="connsiteY0" fmla="*/ 0 h 6868264"/>
              <a:gd name="connsiteX1" fmla="*/ 12198985 w 12198985"/>
              <a:gd name="connsiteY1" fmla="*/ 0 h 6868264"/>
              <a:gd name="connsiteX2" fmla="*/ 12198985 w 12198985"/>
              <a:gd name="connsiteY2" fmla="*/ 6868160 h 6868264"/>
              <a:gd name="connsiteX3" fmla="*/ 10160 w 12198985"/>
              <a:gd name="connsiteY3" fmla="*/ 6868160 h 6868264"/>
              <a:gd name="connsiteX4" fmla="*/ 4683759 w 12198985"/>
              <a:gd name="connsiteY4" fmla="*/ 6868160 h 6868264"/>
              <a:gd name="connsiteX5" fmla="*/ 6024880 w 12198985"/>
              <a:gd name="connsiteY5" fmla="*/ 3830320 h 6868264"/>
              <a:gd name="connsiteX6" fmla="*/ 4714240 w 12198985"/>
              <a:gd name="connsiteY6" fmla="*/ 1727200 h 6868264"/>
              <a:gd name="connsiteX7" fmla="*/ 0 w 12198985"/>
              <a:gd name="connsiteY7" fmla="*/ 528320 h 6868264"/>
              <a:gd name="connsiteX8" fmla="*/ 10160 w 12198985"/>
              <a:gd name="connsiteY8" fmla="*/ 0 h 6868264"/>
              <a:gd name="connsiteX0" fmla="*/ 10160 w 12198985"/>
              <a:gd name="connsiteY0" fmla="*/ 0 h 6868220"/>
              <a:gd name="connsiteX1" fmla="*/ 12198985 w 12198985"/>
              <a:gd name="connsiteY1" fmla="*/ 0 h 6868220"/>
              <a:gd name="connsiteX2" fmla="*/ 12198985 w 12198985"/>
              <a:gd name="connsiteY2" fmla="*/ 6868160 h 6868220"/>
              <a:gd name="connsiteX3" fmla="*/ 3220085 w 12198985"/>
              <a:gd name="connsiteY3" fmla="*/ 6487160 h 6868220"/>
              <a:gd name="connsiteX4" fmla="*/ 4683759 w 12198985"/>
              <a:gd name="connsiteY4" fmla="*/ 6868160 h 6868220"/>
              <a:gd name="connsiteX5" fmla="*/ 6024880 w 12198985"/>
              <a:gd name="connsiteY5" fmla="*/ 3830320 h 6868220"/>
              <a:gd name="connsiteX6" fmla="*/ 4714240 w 12198985"/>
              <a:gd name="connsiteY6" fmla="*/ 1727200 h 6868220"/>
              <a:gd name="connsiteX7" fmla="*/ 0 w 12198985"/>
              <a:gd name="connsiteY7" fmla="*/ 528320 h 6868220"/>
              <a:gd name="connsiteX8" fmla="*/ 10160 w 12198985"/>
              <a:gd name="connsiteY8" fmla="*/ 0 h 6868220"/>
              <a:gd name="connsiteX0" fmla="*/ 10160 w 12198985"/>
              <a:gd name="connsiteY0" fmla="*/ 0 h 6868160"/>
              <a:gd name="connsiteX1" fmla="*/ 12198985 w 12198985"/>
              <a:gd name="connsiteY1" fmla="*/ 0 h 6868160"/>
              <a:gd name="connsiteX2" fmla="*/ 12198985 w 12198985"/>
              <a:gd name="connsiteY2" fmla="*/ 6868160 h 6868160"/>
              <a:gd name="connsiteX3" fmla="*/ 3220085 w 12198985"/>
              <a:gd name="connsiteY3" fmla="*/ 6487160 h 6868160"/>
              <a:gd name="connsiteX4" fmla="*/ 6102984 w 12198985"/>
              <a:gd name="connsiteY4" fmla="*/ 5829935 h 6868160"/>
              <a:gd name="connsiteX5" fmla="*/ 6024880 w 12198985"/>
              <a:gd name="connsiteY5" fmla="*/ 3830320 h 6868160"/>
              <a:gd name="connsiteX6" fmla="*/ 4714240 w 12198985"/>
              <a:gd name="connsiteY6" fmla="*/ 1727200 h 6868160"/>
              <a:gd name="connsiteX7" fmla="*/ 0 w 12198985"/>
              <a:gd name="connsiteY7" fmla="*/ 528320 h 6868160"/>
              <a:gd name="connsiteX8" fmla="*/ 10160 w 12198985"/>
              <a:gd name="connsiteY8" fmla="*/ 0 h 6868160"/>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02984 w 12198985"/>
              <a:gd name="connsiteY4" fmla="*/ 5829935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02984 w 12198985"/>
              <a:gd name="connsiteY4" fmla="*/ 5829935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02984 w 12198985"/>
              <a:gd name="connsiteY4" fmla="*/ 5829935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22034 w 12198985"/>
              <a:gd name="connsiteY4" fmla="*/ 5839460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22034 w 12198985"/>
              <a:gd name="connsiteY4" fmla="*/ 5839460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22034 w 12198985"/>
              <a:gd name="connsiteY4" fmla="*/ 5839460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22034 w 12198985"/>
              <a:gd name="connsiteY4" fmla="*/ 5839460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 name="connsiteX0" fmla="*/ 10160 w 12198985"/>
              <a:gd name="connsiteY0" fmla="*/ 0 h 6877685"/>
              <a:gd name="connsiteX1" fmla="*/ 12198985 w 12198985"/>
              <a:gd name="connsiteY1" fmla="*/ 0 h 6877685"/>
              <a:gd name="connsiteX2" fmla="*/ 12198985 w 12198985"/>
              <a:gd name="connsiteY2" fmla="*/ 6868160 h 6877685"/>
              <a:gd name="connsiteX3" fmla="*/ 4553585 w 12198985"/>
              <a:gd name="connsiteY3" fmla="*/ 6877685 h 6877685"/>
              <a:gd name="connsiteX4" fmla="*/ 6122034 w 12198985"/>
              <a:gd name="connsiteY4" fmla="*/ 5839460 h 6877685"/>
              <a:gd name="connsiteX5" fmla="*/ 6024880 w 12198985"/>
              <a:gd name="connsiteY5" fmla="*/ 3830320 h 6877685"/>
              <a:gd name="connsiteX6" fmla="*/ 4714240 w 12198985"/>
              <a:gd name="connsiteY6" fmla="*/ 1727200 h 6877685"/>
              <a:gd name="connsiteX7" fmla="*/ 0 w 12198985"/>
              <a:gd name="connsiteY7" fmla="*/ 528320 h 6877685"/>
              <a:gd name="connsiteX8" fmla="*/ 10160 w 12198985"/>
              <a:gd name="connsiteY8" fmla="*/ 0 h 687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8985" h="6877685">
                <a:moveTo>
                  <a:pt x="10160" y="0"/>
                </a:moveTo>
                <a:lnTo>
                  <a:pt x="12198985" y="0"/>
                </a:lnTo>
                <a:lnTo>
                  <a:pt x="12198985" y="6868160"/>
                </a:lnTo>
                <a:lnTo>
                  <a:pt x="4553585" y="6877685"/>
                </a:lnTo>
                <a:cubicBezTo>
                  <a:pt x="5419196" y="6578177"/>
                  <a:pt x="5891741" y="6267027"/>
                  <a:pt x="6122034" y="5839460"/>
                </a:cubicBezTo>
                <a:cubicBezTo>
                  <a:pt x="6543462" y="4952153"/>
                  <a:pt x="6071023" y="4359063"/>
                  <a:pt x="6024880" y="3830320"/>
                </a:cubicBezTo>
                <a:cubicBezTo>
                  <a:pt x="5670973" y="2770293"/>
                  <a:pt x="5327227" y="2120053"/>
                  <a:pt x="4714240" y="1727200"/>
                </a:cubicBezTo>
                <a:cubicBezTo>
                  <a:pt x="3371427" y="701040"/>
                  <a:pt x="1339427" y="711200"/>
                  <a:pt x="0" y="528320"/>
                </a:cubicBezTo>
                <a:lnTo>
                  <a:pt x="10160" y="0"/>
                </a:lnTo>
                <a:close/>
              </a:path>
            </a:pathLst>
          </a:custGeom>
          <a:solidFill>
            <a:schemeClr val="accent3"/>
          </a:solidFill>
        </p:spPr>
        <p:txBody>
          <a:bodyPr rtlCol="0"/>
          <a:lstStyle>
            <a:lvl1pPr algn="ctr">
              <a:defRPr/>
            </a:lvl1pPr>
          </a:lstStyle>
          <a:p>
            <a:pPr rtl="0"/>
            <a:r>
              <a:rPr lang="en-US" dirty="0"/>
              <a:t>Click icon to add picture</a:t>
            </a:r>
            <a:endParaRPr lang="en-GB" dirty="0"/>
          </a:p>
        </p:txBody>
      </p:sp>
      <p:sp>
        <p:nvSpPr>
          <p:cNvPr id="13" name="Freeform: Shape 12">
            <a:extLst>
              <a:ext uri="{FF2B5EF4-FFF2-40B4-BE49-F238E27FC236}">
                <a16:creationId xmlns:a16="http://schemas.microsoft.com/office/drawing/2014/main" id="{5E130825-8214-41CD-94C2-B394C8253160}"/>
              </a:ext>
              <a:ext uri="{C183D7F6-B498-43B3-948B-1728B52AA6E4}">
                <adec:decorative xmlns:adec="http://schemas.microsoft.com/office/drawing/2017/decorative" val="1"/>
              </a:ext>
            </a:extLst>
          </p:cNvPr>
          <p:cNvSpPr/>
          <p:nvPr userDrawn="1"/>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15" name="Subtitle 2">
            <a:extLst>
              <a:ext uri="{FF2B5EF4-FFF2-40B4-BE49-F238E27FC236}">
                <a16:creationId xmlns:a16="http://schemas.microsoft.com/office/drawing/2014/main" id="{09A3AD9C-69B0-4589-A282-947AEF5C9AB0}"/>
              </a:ext>
            </a:extLst>
          </p:cNvPr>
          <p:cNvSpPr>
            <a:spLocks noGrp="1"/>
          </p:cNvSpPr>
          <p:nvPr>
            <p:ph type="subTitle" idx="1"/>
          </p:nvPr>
        </p:nvSpPr>
        <p:spPr>
          <a:xfrm>
            <a:off x="762000" y="4571999"/>
            <a:ext cx="4572000" cy="1524000"/>
          </a:xfrm>
        </p:spPr>
        <p:txBody>
          <a:bodyPr rtlCol="0" anchor="b" anchorCtr="0"/>
          <a:lstStyle>
            <a:lvl1pPr>
              <a:buNone/>
              <a:defRPr/>
            </a:lvl1pPr>
          </a:lstStyle>
          <a:p>
            <a:pPr algn="l" rtl="0"/>
            <a:r>
              <a:rPr lang="en-US" dirty="0"/>
              <a:t>Click to edit Master subtitle style</a:t>
            </a:r>
            <a:endParaRPr lang="en-GB" dirty="0"/>
          </a:p>
        </p:txBody>
      </p:sp>
      <p:sp>
        <p:nvSpPr>
          <p:cNvPr id="5" name="Date Placeholder 4">
            <a:extLst>
              <a:ext uri="{FF2B5EF4-FFF2-40B4-BE49-F238E27FC236}">
                <a16:creationId xmlns:a16="http://schemas.microsoft.com/office/drawing/2014/main" id="{BCE7B303-6ADE-EFEB-FBCD-263B4032D441}"/>
              </a:ext>
            </a:extLst>
          </p:cNvPr>
          <p:cNvSpPr>
            <a:spLocks noGrp="1"/>
          </p:cNvSpPr>
          <p:nvPr>
            <p:ph type="dt" sz="half" idx="15"/>
          </p:nvPr>
        </p:nvSpPr>
        <p:spPr>
          <a:xfrm>
            <a:off x="7550981" y="5936187"/>
            <a:ext cx="4025668" cy="365125"/>
          </a:xfrm>
        </p:spPr>
        <p:txBody>
          <a:bodyPr/>
          <a:lstStyle/>
          <a:p>
            <a:pPr rtl="0"/>
            <a:r>
              <a:rPr lang="en-US" dirty="0"/>
              <a:t>16 May 2023</a:t>
            </a:r>
            <a:endParaRPr lang="en-GB" dirty="0"/>
          </a:p>
        </p:txBody>
      </p:sp>
      <p:sp>
        <p:nvSpPr>
          <p:cNvPr id="7" name="Footer Placeholder 6">
            <a:extLst>
              <a:ext uri="{FF2B5EF4-FFF2-40B4-BE49-F238E27FC236}">
                <a16:creationId xmlns:a16="http://schemas.microsoft.com/office/drawing/2014/main" id="{35B7B162-0519-5427-3DCB-9522ADF1CABC}"/>
              </a:ext>
            </a:extLst>
          </p:cNvPr>
          <p:cNvSpPr>
            <a:spLocks noGrp="1"/>
          </p:cNvSpPr>
          <p:nvPr>
            <p:ph type="ftr" sz="quarter" idx="16"/>
          </p:nvPr>
        </p:nvSpPr>
        <p:spPr/>
        <p:txBody>
          <a:bodyPr/>
          <a:lstStyle/>
          <a:p>
            <a:pPr rtl="0"/>
            <a:r>
              <a:rPr lang="en-GB"/>
              <a:t>Sample Footer Text</a:t>
            </a:r>
          </a:p>
        </p:txBody>
      </p:sp>
      <p:sp>
        <p:nvSpPr>
          <p:cNvPr id="8" name="Slide Number Placeholder 7">
            <a:extLst>
              <a:ext uri="{FF2B5EF4-FFF2-40B4-BE49-F238E27FC236}">
                <a16:creationId xmlns:a16="http://schemas.microsoft.com/office/drawing/2014/main" id="{DCB7CC9B-C934-9C3F-DC4B-D441B227A0A4}"/>
              </a:ext>
            </a:extLst>
          </p:cNvPr>
          <p:cNvSpPr>
            <a:spLocks noGrp="1"/>
          </p:cNvSpPr>
          <p:nvPr>
            <p:ph type="sldNum" sz="quarter" idx="17"/>
          </p:nvPr>
        </p:nvSpPr>
        <p:spPr/>
        <p:txBody>
          <a:bodyPr/>
          <a:lstStyle/>
          <a:p>
            <a:pPr rtl="0"/>
            <a:fld id="{07CE569E-9B7C-4CB9-AB80-C0841F922CFF}" type="slidenum">
              <a:rPr lang="en-GB" smtClean="0"/>
              <a:pPr/>
              <a:t>‹#›</a:t>
            </a:fld>
            <a:endParaRPr lang="en-GB" dirty="0"/>
          </a:p>
        </p:txBody>
      </p:sp>
      <p:sp>
        <p:nvSpPr>
          <p:cNvPr id="9" name="Title 8">
            <a:extLst>
              <a:ext uri="{FF2B5EF4-FFF2-40B4-BE49-F238E27FC236}">
                <a16:creationId xmlns:a16="http://schemas.microsoft.com/office/drawing/2014/main" id="{B6A67913-0706-D96B-CAFB-3F50B4C71740}"/>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38846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CEB7F18-992B-4D56-A388-738859C8B35E}"/>
              </a:ext>
            </a:extLst>
          </p:cNvPr>
          <p:cNvSpPr>
            <a:spLocks noGrp="1"/>
          </p:cNvSpPr>
          <p:nvPr>
            <p:ph type="title"/>
          </p:nvPr>
        </p:nvSpPr>
        <p:spPr>
          <a:xfrm>
            <a:off x="2286000" y="1532083"/>
            <a:ext cx="4572000" cy="1524000"/>
          </a:xfrm>
        </p:spPr>
        <p:txBody>
          <a:bodyPr rtlCol="0" anchor="t" anchorCtr="0">
            <a:normAutofit/>
          </a:bodyPr>
          <a:lstStyle/>
          <a:p>
            <a:pPr rtl="0"/>
            <a:r>
              <a:rPr lang="en-US" sz="3200" dirty="0"/>
              <a:t>Click to edit Master title style</a:t>
            </a:r>
            <a:endParaRPr lang="en-GB" sz="3200" dirty="0"/>
          </a:p>
        </p:txBody>
      </p:sp>
      <p:sp>
        <p:nvSpPr>
          <p:cNvPr id="14" name="Picture Placeholder 13">
            <a:extLst>
              <a:ext uri="{FF2B5EF4-FFF2-40B4-BE49-F238E27FC236}">
                <a16:creationId xmlns:a16="http://schemas.microsoft.com/office/drawing/2014/main" id="{7410AC2D-D649-4FCA-87C1-EDB34FCC4ACF}"/>
              </a:ext>
            </a:extLst>
          </p:cNvPr>
          <p:cNvSpPr>
            <a:spLocks noGrp="1"/>
          </p:cNvSpPr>
          <p:nvPr>
            <p:ph type="pic" sz="quarter" idx="13"/>
          </p:nvPr>
        </p:nvSpPr>
        <p:spPr>
          <a:xfrm>
            <a:off x="1" y="348939"/>
            <a:ext cx="1588691" cy="5824901"/>
          </a:xfrm>
          <a:custGeom>
            <a:avLst/>
            <a:gdLst>
              <a:gd name="connsiteX0" fmla="*/ 0 w 1588691"/>
              <a:gd name="connsiteY0" fmla="*/ 0 h 5824901"/>
              <a:gd name="connsiteX1" fmla="*/ 103414 w 1588691"/>
              <a:gd name="connsiteY1" fmla="*/ 24689 h 5824901"/>
              <a:gd name="connsiteX2" fmla="*/ 1566944 w 1588691"/>
              <a:gd name="connsiteY2" fmla="*/ 1831178 h 5824901"/>
              <a:gd name="connsiteX3" fmla="*/ 1239184 w 1588691"/>
              <a:gd name="connsiteY3" fmla="*/ 4894084 h 5824901"/>
              <a:gd name="connsiteX4" fmla="*/ 1161636 w 1588691"/>
              <a:gd name="connsiteY4" fmla="*/ 5234403 h 5824901"/>
              <a:gd name="connsiteX5" fmla="*/ 1036423 w 1588691"/>
              <a:gd name="connsiteY5" fmla="*/ 5540389 h 5824901"/>
              <a:gd name="connsiteX6" fmla="*/ 693532 w 1588691"/>
              <a:gd name="connsiteY6" fmla="*/ 5797870 h 5824901"/>
              <a:gd name="connsiteX7" fmla="*/ 66690 w 1588691"/>
              <a:gd name="connsiteY7" fmla="*/ 5718123 h 5824901"/>
              <a:gd name="connsiteX8" fmla="*/ 0 w 1588691"/>
              <a:gd name="connsiteY8" fmla="*/ 5671830 h 582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8691" h="5824901">
                <a:moveTo>
                  <a:pt x="0" y="0"/>
                </a:moveTo>
                <a:lnTo>
                  <a:pt x="103414" y="24689"/>
                </a:lnTo>
                <a:cubicBezTo>
                  <a:pt x="796911" y="207091"/>
                  <a:pt x="1441617" y="614618"/>
                  <a:pt x="1566944" y="1831178"/>
                </a:cubicBezTo>
                <a:cubicBezTo>
                  <a:pt x="1657898" y="2711366"/>
                  <a:pt x="1447138" y="3830385"/>
                  <a:pt x="1239184" y="4894084"/>
                </a:cubicBezTo>
                <a:cubicBezTo>
                  <a:pt x="1217336" y="5005703"/>
                  <a:pt x="1193458" y="5122919"/>
                  <a:pt x="1161636" y="5234403"/>
                </a:cubicBezTo>
                <a:cubicBezTo>
                  <a:pt x="1129815" y="5345896"/>
                  <a:pt x="1090045" y="5451664"/>
                  <a:pt x="1036423" y="5540389"/>
                </a:cubicBezTo>
                <a:cubicBezTo>
                  <a:pt x="931907" y="5713703"/>
                  <a:pt x="805230" y="5770918"/>
                  <a:pt x="693532" y="5797870"/>
                </a:cubicBezTo>
                <a:cubicBezTo>
                  <a:pt x="465914" y="5852471"/>
                  <a:pt x="252946" y="5823597"/>
                  <a:pt x="66690" y="5718123"/>
                </a:cubicBezTo>
                <a:lnTo>
                  <a:pt x="0" y="5671830"/>
                </a:lnTo>
                <a:close/>
              </a:path>
            </a:pathLst>
          </a:custGeom>
          <a:solidFill>
            <a:schemeClr val="accent3"/>
          </a:solidFill>
        </p:spPr>
        <p:txBody>
          <a:bodyPr wrap="square" rtlCol="0">
            <a:noAutofit/>
          </a:bodyPr>
          <a:lstStyle/>
          <a:p>
            <a:pPr rtl="0"/>
            <a:r>
              <a:rPr lang="en-US"/>
              <a:t>Click icon to add picture</a:t>
            </a:r>
            <a:endParaRPr lang="en-GB" dirty="0"/>
          </a:p>
        </p:txBody>
      </p:sp>
      <p:sp>
        <p:nvSpPr>
          <p:cNvPr id="10" name="Content Placeholder 2">
            <a:extLst>
              <a:ext uri="{FF2B5EF4-FFF2-40B4-BE49-F238E27FC236}">
                <a16:creationId xmlns:a16="http://schemas.microsoft.com/office/drawing/2014/main" id="{34CAECC1-22E5-4CFE-997A-335F9A86186C}"/>
              </a:ext>
            </a:extLst>
          </p:cNvPr>
          <p:cNvSpPr>
            <a:spLocks noGrp="1"/>
          </p:cNvSpPr>
          <p:nvPr>
            <p:ph idx="1"/>
          </p:nvPr>
        </p:nvSpPr>
        <p:spPr>
          <a:xfrm>
            <a:off x="2286000" y="3056083"/>
            <a:ext cx="5334000" cy="3048000"/>
          </a:xfrm>
        </p:spPr>
        <p:txBody>
          <a:bodyPr rtlCol="0">
            <a:normAutofit/>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pPr marL="0" lvl="0" indent="0" rtl="0">
              <a:buNone/>
            </a:pPr>
            <a:r>
              <a:rPr lang="en-US" dirty="0"/>
              <a:t>Click to edit Master text styles</a:t>
            </a:r>
          </a:p>
        </p:txBody>
      </p:sp>
      <p:sp>
        <p:nvSpPr>
          <p:cNvPr id="17" name="Picture Placeholder 16">
            <a:extLst>
              <a:ext uri="{FF2B5EF4-FFF2-40B4-BE49-F238E27FC236}">
                <a16:creationId xmlns:a16="http://schemas.microsoft.com/office/drawing/2014/main" id="{339634C0-6EDF-41E8-9316-1B98AB767953}"/>
              </a:ext>
            </a:extLst>
          </p:cNvPr>
          <p:cNvSpPr>
            <a:spLocks noGrp="1"/>
          </p:cNvSpPr>
          <p:nvPr>
            <p:ph type="pic" sz="quarter" idx="14"/>
          </p:nvPr>
        </p:nvSpPr>
        <p:spPr>
          <a:xfrm>
            <a:off x="6107466" y="0"/>
            <a:ext cx="5820495" cy="2302951"/>
          </a:xfrm>
          <a:custGeom>
            <a:avLst/>
            <a:gdLst>
              <a:gd name="connsiteX0" fmla="*/ 5820495 w 5820495"/>
              <a:gd name="connsiteY0" fmla="*/ 0 h 2302951"/>
              <a:gd name="connsiteX1" fmla="*/ 5709901 w 5820495"/>
              <a:gd name="connsiteY1" fmla="*/ 213767 h 2302951"/>
              <a:gd name="connsiteX2" fmla="*/ 4932484 w 5820495"/>
              <a:gd name="connsiteY2" fmla="*/ 1340037 h 2302951"/>
              <a:gd name="connsiteX3" fmla="*/ 3361812 w 5820495"/>
              <a:gd name="connsiteY3" fmla="*/ 2268288 h 2302951"/>
              <a:gd name="connsiteX4" fmla="*/ 286590 w 5820495"/>
              <a:gd name="connsiteY4" fmla="*/ 1322723 h 2302951"/>
              <a:gd name="connsiteX5" fmla="*/ 251827 w 5820495"/>
              <a:gd name="connsiteY5" fmla="*/ 87954 h 2302951"/>
              <a:gd name="connsiteX6" fmla="*/ 331088 w 5820495"/>
              <a:gd name="connsiteY6" fmla="*/ 1 h 230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0495" h="2302951">
                <a:moveTo>
                  <a:pt x="5820495" y="0"/>
                </a:moveTo>
                <a:lnTo>
                  <a:pt x="5709901" y="213767"/>
                </a:lnTo>
                <a:cubicBezTo>
                  <a:pt x="5432870" y="711271"/>
                  <a:pt x="5095501" y="1152644"/>
                  <a:pt x="4932484" y="1340037"/>
                </a:cubicBezTo>
                <a:cubicBezTo>
                  <a:pt x="4535941" y="1795563"/>
                  <a:pt x="3997054" y="2167493"/>
                  <a:pt x="3361812" y="2268288"/>
                </a:cubicBezTo>
                <a:cubicBezTo>
                  <a:pt x="2395335" y="2421964"/>
                  <a:pt x="953448" y="2057186"/>
                  <a:pt x="286590" y="1322723"/>
                </a:cubicBezTo>
                <a:cubicBezTo>
                  <a:pt x="-136160" y="857206"/>
                  <a:pt x="-42091" y="443734"/>
                  <a:pt x="251827" y="87954"/>
                </a:cubicBezTo>
                <a:lnTo>
                  <a:pt x="331088" y="1"/>
                </a:lnTo>
                <a:close/>
              </a:path>
            </a:pathLst>
          </a:custGeom>
          <a:solidFill>
            <a:schemeClr val="accent3"/>
          </a:solidFill>
        </p:spPr>
        <p:txBody>
          <a:bodyPr wrap="square" rtlCol="0">
            <a:noAutofit/>
          </a:bodyPr>
          <a:lstStyle/>
          <a:p>
            <a:pPr rtl="0"/>
            <a:r>
              <a:rPr lang="en-US"/>
              <a:t>Click icon to add picture</a:t>
            </a:r>
            <a:endParaRPr lang="en-GB" dirty="0"/>
          </a:p>
        </p:txBody>
      </p:sp>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rtlCol="0"/>
          <a:lstStyle/>
          <a:p>
            <a:pPr rtl="0"/>
            <a:r>
              <a:rPr lang="en-US"/>
              <a:t>16 May 2023</a:t>
            </a:r>
            <a:endParaRPr lang="en-GB" dirty="0"/>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rtlCol="0"/>
          <a:lstStyle/>
          <a:p>
            <a:pPr rtl="0"/>
            <a:r>
              <a:rPr lang="en-GB"/>
              <a:t>Sample Footer Text</a:t>
            </a:r>
          </a:p>
        </p:txBody>
      </p:sp>
      <p:sp>
        <p:nvSpPr>
          <p:cNvPr id="20" name="Picture Placeholder 19">
            <a:extLst>
              <a:ext uri="{FF2B5EF4-FFF2-40B4-BE49-F238E27FC236}">
                <a16:creationId xmlns:a16="http://schemas.microsoft.com/office/drawing/2014/main" id="{2E3C79F9-E136-43AA-88A7-931391EEFE82}"/>
              </a:ext>
            </a:extLst>
          </p:cNvPr>
          <p:cNvSpPr>
            <a:spLocks noGrp="1"/>
          </p:cNvSpPr>
          <p:nvPr>
            <p:ph type="pic" sz="quarter" idx="15"/>
          </p:nvPr>
        </p:nvSpPr>
        <p:spPr>
          <a:xfrm>
            <a:off x="7961955" y="3048002"/>
            <a:ext cx="4230047" cy="3809998"/>
          </a:xfrm>
          <a:custGeom>
            <a:avLst/>
            <a:gdLst>
              <a:gd name="connsiteX0" fmla="*/ 2183095 w 4230047"/>
              <a:gd name="connsiteY0" fmla="*/ 18 h 3809998"/>
              <a:gd name="connsiteX1" fmla="*/ 3425027 w 4230047"/>
              <a:gd name="connsiteY1" fmla="*/ 1440808 h 3809998"/>
              <a:gd name="connsiteX2" fmla="*/ 3480109 w 4230047"/>
              <a:gd name="connsiteY2" fmla="*/ 1517586 h 3809998"/>
              <a:gd name="connsiteX3" fmla="*/ 4221130 w 4230047"/>
              <a:gd name="connsiteY3" fmla="*/ 2801399 h 3809998"/>
              <a:gd name="connsiteX4" fmla="*/ 4230047 w 4230047"/>
              <a:gd name="connsiteY4" fmla="*/ 2899961 h 3809998"/>
              <a:gd name="connsiteX5" fmla="*/ 4230047 w 4230047"/>
              <a:gd name="connsiteY5" fmla="*/ 3224568 h 3809998"/>
              <a:gd name="connsiteX6" fmla="*/ 4220577 w 4230047"/>
              <a:gd name="connsiteY6" fmla="*/ 3329167 h 3809998"/>
              <a:gd name="connsiteX7" fmla="*/ 4108028 w 4230047"/>
              <a:gd name="connsiteY7" fmla="*/ 3749750 h 3809998"/>
              <a:gd name="connsiteX8" fmla="*/ 4077743 w 4230047"/>
              <a:gd name="connsiteY8" fmla="*/ 3809998 h 3809998"/>
              <a:gd name="connsiteX9" fmla="*/ 892220 w 4230047"/>
              <a:gd name="connsiteY9" fmla="*/ 3809998 h 3809998"/>
              <a:gd name="connsiteX10" fmla="*/ 840654 w 4230047"/>
              <a:gd name="connsiteY10" fmla="*/ 3790763 h 3809998"/>
              <a:gd name="connsiteX11" fmla="*/ 5750 w 4230047"/>
              <a:gd name="connsiteY11" fmla="*/ 2913921 h 3809998"/>
              <a:gd name="connsiteX12" fmla="*/ 819614 w 4230047"/>
              <a:gd name="connsiteY12" fmla="*/ 1008105 h 3809998"/>
              <a:gd name="connsiteX13" fmla="*/ 2183095 w 4230047"/>
              <a:gd name="connsiteY13" fmla="*/ 18 h 380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30047" h="3809998">
                <a:moveTo>
                  <a:pt x="2183095" y="18"/>
                </a:moveTo>
                <a:cubicBezTo>
                  <a:pt x="2652021" y="-4644"/>
                  <a:pt x="3095337" y="947177"/>
                  <a:pt x="3425027" y="1440808"/>
                </a:cubicBezTo>
                <a:cubicBezTo>
                  <a:pt x="3436611" y="1458213"/>
                  <a:pt x="3455517" y="1484325"/>
                  <a:pt x="3480109" y="1517586"/>
                </a:cubicBezTo>
                <a:cubicBezTo>
                  <a:pt x="3749371" y="1882737"/>
                  <a:pt x="4144039" y="2208821"/>
                  <a:pt x="4221130" y="2801399"/>
                </a:cubicBezTo>
                <a:lnTo>
                  <a:pt x="4230047" y="2899961"/>
                </a:lnTo>
                <a:lnTo>
                  <a:pt x="4230047" y="3224568"/>
                </a:lnTo>
                <a:lnTo>
                  <a:pt x="4220577" y="3329167"/>
                </a:lnTo>
                <a:cubicBezTo>
                  <a:pt x="4200561" y="3491518"/>
                  <a:pt x="4161725" y="3630719"/>
                  <a:pt x="4108028" y="3749750"/>
                </a:cubicBezTo>
                <a:lnTo>
                  <a:pt x="4077743" y="3809998"/>
                </a:lnTo>
                <a:lnTo>
                  <a:pt x="892220" y="3809998"/>
                </a:lnTo>
                <a:lnTo>
                  <a:pt x="840654" y="3790763"/>
                </a:lnTo>
                <a:cubicBezTo>
                  <a:pt x="487979" y="3656637"/>
                  <a:pt x="58498" y="3454097"/>
                  <a:pt x="5750" y="2913921"/>
                </a:cubicBezTo>
                <a:cubicBezTo>
                  <a:pt x="-64577" y="2192439"/>
                  <a:pt x="527932" y="1403503"/>
                  <a:pt x="819614" y="1008105"/>
                </a:cubicBezTo>
                <a:cubicBezTo>
                  <a:pt x="1190771" y="504837"/>
                  <a:pt x="1667013" y="5308"/>
                  <a:pt x="2183095" y="18"/>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2067561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Section Break">
    <p:spTree>
      <p:nvGrpSpPr>
        <p:cNvPr id="1" name=""/>
        <p:cNvGrpSpPr/>
        <p:nvPr/>
      </p:nvGrpSpPr>
      <p:grpSpPr>
        <a:xfrm>
          <a:off x="0" y="0"/>
          <a:ext cx="0" cy="0"/>
          <a:chOff x="0" y="0"/>
          <a:chExt cx="0" cy="0"/>
        </a:xfrm>
      </p:grpSpPr>
      <p:sp>
        <p:nvSpPr>
          <p:cNvPr id="12" name="Title 20">
            <a:extLst>
              <a:ext uri="{FF2B5EF4-FFF2-40B4-BE49-F238E27FC236}">
                <a16:creationId xmlns:a16="http://schemas.microsoft.com/office/drawing/2014/main" id="{368B2638-FA1E-41E2-9B2C-03BEFBE5413A}"/>
              </a:ext>
            </a:extLst>
          </p:cNvPr>
          <p:cNvSpPr>
            <a:spLocks noGrp="1"/>
          </p:cNvSpPr>
          <p:nvPr>
            <p:ph type="ctrTitle"/>
          </p:nvPr>
        </p:nvSpPr>
        <p:spPr>
          <a:xfrm>
            <a:off x="5334000" y="2269050"/>
            <a:ext cx="3810000" cy="2286000"/>
          </a:xfrm>
        </p:spPr>
        <p:txBody>
          <a:bodyPr rtlCol="0">
            <a:normAutofit/>
          </a:bodyPr>
          <a:lstStyle/>
          <a:p>
            <a:pPr algn="l" rtl="0"/>
            <a:r>
              <a:rPr lang="en-US" sz="4400"/>
              <a:t>Click to edit Master title style</a:t>
            </a:r>
            <a:endParaRPr lang="en-GB" sz="4400" dirty="0"/>
          </a:p>
        </p:txBody>
      </p:sp>
      <p:sp>
        <p:nvSpPr>
          <p:cNvPr id="13" name="Subtitle 21">
            <a:extLst>
              <a:ext uri="{FF2B5EF4-FFF2-40B4-BE49-F238E27FC236}">
                <a16:creationId xmlns:a16="http://schemas.microsoft.com/office/drawing/2014/main" id="{6865B251-150D-4D65-9390-CDECD91E6672}"/>
              </a:ext>
            </a:extLst>
          </p:cNvPr>
          <p:cNvSpPr>
            <a:spLocks noGrp="1"/>
          </p:cNvSpPr>
          <p:nvPr>
            <p:ph type="subTitle" idx="1"/>
          </p:nvPr>
        </p:nvSpPr>
        <p:spPr>
          <a:xfrm>
            <a:off x="5334000" y="4571999"/>
            <a:ext cx="4594502" cy="1524000"/>
          </a:xfrm>
        </p:spPr>
        <p:txBody>
          <a:bodyPr rtlCol="0" anchor="b" anchorCtr="0"/>
          <a:lstStyle/>
          <a:p>
            <a:pPr algn="l" rtl="0"/>
            <a:r>
              <a:rPr lang="en-US"/>
              <a:t>Click to edit Master subtitle style</a:t>
            </a:r>
            <a:endParaRPr lang="en-GB" dirty="0"/>
          </a:p>
        </p:txBody>
      </p:sp>
      <p:sp>
        <p:nvSpPr>
          <p:cNvPr id="16" name="Picture Placeholder 15">
            <a:extLst>
              <a:ext uri="{FF2B5EF4-FFF2-40B4-BE49-F238E27FC236}">
                <a16:creationId xmlns:a16="http://schemas.microsoft.com/office/drawing/2014/main" id="{5279B96F-4DCD-41B1-80AC-F06ECD712F69}"/>
              </a:ext>
            </a:extLst>
          </p:cNvPr>
          <p:cNvSpPr>
            <a:spLocks noGrp="1"/>
          </p:cNvSpPr>
          <p:nvPr>
            <p:ph type="pic" sz="quarter" idx="13"/>
          </p:nvPr>
        </p:nvSpPr>
        <p:spPr>
          <a:xfrm>
            <a:off x="0" y="2"/>
            <a:ext cx="2915897" cy="3150803"/>
          </a:xfrm>
          <a:custGeom>
            <a:avLst/>
            <a:gdLst>
              <a:gd name="connsiteX0" fmla="*/ 0 w 2915897"/>
              <a:gd name="connsiteY0" fmla="*/ 0 h 3150803"/>
              <a:gd name="connsiteX1" fmla="*/ 2037171 w 2915897"/>
              <a:gd name="connsiteY1" fmla="*/ 0 h 3150803"/>
              <a:gd name="connsiteX2" fmla="*/ 2234023 w 2915897"/>
              <a:gd name="connsiteY2" fmla="*/ 188447 h 3150803"/>
              <a:gd name="connsiteX3" fmla="*/ 2442937 w 2915897"/>
              <a:gd name="connsiteY3" fmla="*/ 385917 h 3150803"/>
              <a:gd name="connsiteX4" fmla="*/ 2833858 w 2915897"/>
              <a:gd name="connsiteY4" fmla="*/ 927137 h 3150803"/>
              <a:gd name="connsiteX5" fmla="*/ 2858599 w 2915897"/>
              <a:gd name="connsiteY5" fmla="*/ 1740110 h 3150803"/>
              <a:gd name="connsiteX6" fmla="*/ 2478276 w 2915897"/>
              <a:gd name="connsiteY6" fmla="*/ 2549381 h 3150803"/>
              <a:gd name="connsiteX7" fmla="*/ 692855 w 2915897"/>
              <a:gd name="connsiteY7" fmla="*/ 3125784 h 3150803"/>
              <a:gd name="connsiteX8" fmla="*/ 71916 w 2915897"/>
              <a:gd name="connsiteY8" fmla="*/ 3033613 h 3150803"/>
              <a:gd name="connsiteX9" fmla="*/ 0 w 2915897"/>
              <a:gd name="connsiteY9" fmla="*/ 3010677 h 31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5897" h="3150803">
                <a:moveTo>
                  <a:pt x="0" y="0"/>
                </a:moveTo>
                <a:lnTo>
                  <a:pt x="2037171" y="0"/>
                </a:lnTo>
                <a:lnTo>
                  <a:pt x="2234023" y="188447"/>
                </a:lnTo>
                <a:cubicBezTo>
                  <a:pt x="2304388" y="255540"/>
                  <a:pt x="2374048" y="321538"/>
                  <a:pt x="2442937" y="385917"/>
                </a:cubicBezTo>
                <a:cubicBezTo>
                  <a:pt x="2635661" y="565992"/>
                  <a:pt x="2760928" y="746433"/>
                  <a:pt x="2833858" y="927137"/>
                </a:cubicBezTo>
                <a:cubicBezTo>
                  <a:pt x="2943221" y="1198077"/>
                  <a:pt x="2934665" y="1469402"/>
                  <a:pt x="2858599" y="1740110"/>
                </a:cubicBezTo>
                <a:cubicBezTo>
                  <a:pt x="2782532" y="2010817"/>
                  <a:pt x="2638953" y="2280908"/>
                  <a:pt x="2478276" y="2549381"/>
                </a:cubicBezTo>
                <a:cubicBezTo>
                  <a:pt x="2104926" y="3173402"/>
                  <a:pt x="1445175" y="3189854"/>
                  <a:pt x="692855" y="3125784"/>
                </a:cubicBezTo>
                <a:cubicBezTo>
                  <a:pt x="472468" y="3106996"/>
                  <a:pt x="261198" y="3087734"/>
                  <a:pt x="71916" y="3033613"/>
                </a:cubicBezTo>
                <a:lnTo>
                  <a:pt x="0" y="3010677"/>
                </a:lnTo>
                <a:close/>
              </a:path>
            </a:pathLst>
          </a:custGeom>
          <a:solidFill>
            <a:schemeClr val="accent3"/>
          </a:solidFill>
        </p:spPr>
        <p:txBody>
          <a:bodyPr wrap="square" rtlCol="0">
            <a:noAutofit/>
          </a:bodyPr>
          <a:lstStyle/>
          <a:p>
            <a:pPr rtl="0"/>
            <a:r>
              <a:rPr lang="en-US"/>
              <a:t>Click icon to add picture</a:t>
            </a:r>
            <a:endParaRPr lang="en-GB" dirty="0"/>
          </a:p>
        </p:txBody>
      </p:sp>
      <p:sp>
        <p:nvSpPr>
          <p:cNvPr id="19" name="Picture Placeholder 18">
            <a:extLst>
              <a:ext uri="{FF2B5EF4-FFF2-40B4-BE49-F238E27FC236}">
                <a16:creationId xmlns:a16="http://schemas.microsoft.com/office/drawing/2014/main" id="{08CF3283-37EB-40F7-B4D3-7321DE54FCF6}"/>
              </a:ext>
            </a:extLst>
          </p:cNvPr>
          <p:cNvSpPr>
            <a:spLocks noGrp="1"/>
          </p:cNvSpPr>
          <p:nvPr>
            <p:ph type="pic" sz="quarter" idx="14"/>
          </p:nvPr>
        </p:nvSpPr>
        <p:spPr>
          <a:xfrm>
            <a:off x="3824588" y="0"/>
            <a:ext cx="5820494" cy="2008700"/>
          </a:xfrm>
          <a:custGeom>
            <a:avLst/>
            <a:gdLst>
              <a:gd name="connsiteX0" fmla="*/ 331087 w 5820494"/>
              <a:gd name="connsiteY0" fmla="*/ 0 h 2008700"/>
              <a:gd name="connsiteX1" fmla="*/ 5820494 w 5820494"/>
              <a:gd name="connsiteY1" fmla="*/ 0 h 2008700"/>
              <a:gd name="connsiteX2" fmla="*/ 5709900 w 5820494"/>
              <a:gd name="connsiteY2" fmla="*/ 186453 h 2008700"/>
              <a:gd name="connsiteX3" fmla="*/ 4932484 w 5820494"/>
              <a:gd name="connsiteY3" fmla="*/ 1168818 h 2008700"/>
              <a:gd name="connsiteX4" fmla="*/ 3361811 w 5820494"/>
              <a:gd name="connsiteY4" fmla="*/ 1978465 h 2008700"/>
              <a:gd name="connsiteX5" fmla="*/ 286590 w 5820494"/>
              <a:gd name="connsiteY5" fmla="*/ 1153716 h 2008700"/>
              <a:gd name="connsiteX6" fmla="*/ 251826 w 5820494"/>
              <a:gd name="connsiteY6" fmla="*/ 76716 h 200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0494" h="2008700">
                <a:moveTo>
                  <a:pt x="331087" y="0"/>
                </a:moveTo>
                <a:lnTo>
                  <a:pt x="5820494" y="0"/>
                </a:lnTo>
                <a:lnTo>
                  <a:pt x="5709900" y="186453"/>
                </a:lnTo>
                <a:cubicBezTo>
                  <a:pt x="5432869" y="620391"/>
                  <a:pt x="5095500" y="1005368"/>
                  <a:pt x="4932484" y="1168818"/>
                </a:cubicBezTo>
                <a:cubicBezTo>
                  <a:pt x="4535940" y="1566140"/>
                  <a:pt x="3997053" y="1890549"/>
                  <a:pt x="3361811" y="1978465"/>
                </a:cubicBezTo>
                <a:cubicBezTo>
                  <a:pt x="2395334" y="2112506"/>
                  <a:pt x="953447" y="1794336"/>
                  <a:pt x="286590" y="1153716"/>
                </a:cubicBezTo>
                <a:cubicBezTo>
                  <a:pt x="-136161" y="747678"/>
                  <a:pt x="-42091" y="387037"/>
                  <a:pt x="251826" y="76716"/>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26" name="Picture Placeholder 25">
            <a:extLst>
              <a:ext uri="{FF2B5EF4-FFF2-40B4-BE49-F238E27FC236}">
                <a16:creationId xmlns:a16="http://schemas.microsoft.com/office/drawing/2014/main" id="{3CD43413-F064-47FB-B053-5DCA096DAAF1}"/>
              </a:ext>
            </a:extLst>
          </p:cNvPr>
          <p:cNvSpPr>
            <a:spLocks noGrp="1"/>
          </p:cNvSpPr>
          <p:nvPr>
            <p:ph type="pic" sz="quarter" idx="16"/>
          </p:nvPr>
        </p:nvSpPr>
        <p:spPr>
          <a:xfrm>
            <a:off x="1" y="3134141"/>
            <a:ext cx="4548543" cy="3723859"/>
          </a:xfrm>
          <a:custGeom>
            <a:avLst/>
            <a:gdLst>
              <a:gd name="connsiteX0" fmla="*/ 3246912 w 4548543"/>
              <a:gd name="connsiteY0" fmla="*/ 458 h 3723859"/>
              <a:gd name="connsiteX1" fmla="*/ 4150879 w 4548543"/>
              <a:gd name="connsiteY1" fmla="*/ 378073 h 3723859"/>
              <a:gd name="connsiteX2" fmla="*/ 4548482 w 4548543"/>
              <a:gd name="connsiteY2" fmla="*/ 1568643 h 3723859"/>
              <a:gd name="connsiteX3" fmla="*/ 4028886 w 4548543"/>
              <a:gd name="connsiteY3" fmla="*/ 3710287 h 3723859"/>
              <a:gd name="connsiteX4" fmla="*/ 4021678 w 4548543"/>
              <a:gd name="connsiteY4" fmla="*/ 3723859 h 3723859"/>
              <a:gd name="connsiteX5" fmla="*/ 0 w 4548543"/>
              <a:gd name="connsiteY5" fmla="*/ 3723859 h 3723859"/>
              <a:gd name="connsiteX6" fmla="*/ 0 w 4548543"/>
              <a:gd name="connsiteY6" fmla="*/ 1455242 h 3723859"/>
              <a:gd name="connsiteX7" fmla="*/ 170674 w 4548543"/>
              <a:gd name="connsiteY7" fmla="*/ 1364030 h 3723859"/>
              <a:gd name="connsiteX8" fmla="*/ 371971 w 4548543"/>
              <a:gd name="connsiteY8" fmla="*/ 1257338 h 3723859"/>
              <a:gd name="connsiteX9" fmla="*/ 2579168 w 4548543"/>
              <a:gd name="connsiteY9" fmla="*/ 156654 h 3723859"/>
              <a:gd name="connsiteX10" fmla="*/ 3246912 w 4548543"/>
              <a:gd name="connsiteY10" fmla="*/ 458 h 372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48543" h="3723859">
                <a:moveTo>
                  <a:pt x="3246912" y="458"/>
                </a:moveTo>
                <a:cubicBezTo>
                  <a:pt x="3556014" y="-7452"/>
                  <a:pt x="3878293" y="85861"/>
                  <a:pt x="4150879" y="378073"/>
                </a:cubicBezTo>
                <a:cubicBezTo>
                  <a:pt x="4474410" y="725138"/>
                  <a:pt x="4551051" y="1187631"/>
                  <a:pt x="4548482" y="1568643"/>
                </a:cubicBezTo>
                <a:cubicBezTo>
                  <a:pt x="4543256" y="2340350"/>
                  <a:pt x="4346080" y="3076780"/>
                  <a:pt x="4028886" y="3710287"/>
                </a:cubicBezTo>
                <a:lnTo>
                  <a:pt x="4021678" y="3723859"/>
                </a:lnTo>
                <a:lnTo>
                  <a:pt x="0" y="3723859"/>
                </a:lnTo>
                <a:lnTo>
                  <a:pt x="0" y="1455242"/>
                </a:lnTo>
                <a:lnTo>
                  <a:pt x="170674" y="1364030"/>
                </a:lnTo>
                <a:cubicBezTo>
                  <a:pt x="240826" y="1327045"/>
                  <a:pt x="308382" y="1291596"/>
                  <a:pt x="371971" y="1257338"/>
                </a:cubicBezTo>
                <a:cubicBezTo>
                  <a:pt x="1092270" y="868657"/>
                  <a:pt x="1814145" y="480776"/>
                  <a:pt x="2579168" y="156654"/>
                </a:cubicBezTo>
                <a:cubicBezTo>
                  <a:pt x="2774058" y="73994"/>
                  <a:pt x="3006499" y="6609"/>
                  <a:pt x="3246912" y="458"/>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22" name="Picture Placeholder 21">
            <a:extLst>
              <a:ext uri="{FF2B5EF4-FFF2-40B4-BE49-F238E27FC236}">
                <a16:creationId xmlns:a16="http://schemas.microsoft.com/office/drawing/2014/main" id="{51995BAA-F48C-452E-8FB3-2036819AAE78}"/>
              </a:ext>
            </a:extLst>
          </p:cNvPr>
          <p:cNvSpPr>
            <a:spLocks noGrp="1"/>
          </p:cNvSpPr>
          <p:nvPr>
            <p:ph type="pic" sz="quarter" idx="15"/>
          </p:nvPr>
        </p:nvSpPr>
        <p:spPr>
          <a:xfrm>
            <a:off x="9889048" y="314073"/>
            <a:ext cx="2302952" cy="5820494"/>
          </a:xfrm>
          <a:custGeom>
            <a:avLst/>
            <a:gdLst>
              <a:gd name="connsiteX0" fmla="*/ 2302952 w 2302952"/>
              <a:gd name="connsiteY0" fmla="*/ 0 h 5820494"/>
              <a:gd name="connsiteX1" fmla="*/ 2302951 w 2302952"/>
              <a:gd name="connsiteY1" fmla="*/ 5489408 h 5820494"/>
              <a:gd name="connsiteX2" fmla="*/ 2214998 w 2302952"/>
              <a:gd name="connsiteY2" fmla="*/ 5568668 h 5820494"/>
              <a:gd name="connsiteX3" fmla="*/ 980229 w 2302952"/>
              <a:gd name="connsiteY3" fmla="*/ 5533905 h 5820494"/>
              <a:gd name="connsiteX4" fmla="*/ 34664 w 2302952"/>
              <a:gd name="connsiteY4" fmla="*/ 2458684 h 5820494"/>
              <a:gd name="connsiteX5" fmla="*/ 962915 w 2302952"/>
              <a:gd name="connsiteY5" fmla="*/ 888011 h 5820494"/>
              <a:gd name="connsiteX6" fmla="*/ 2089185 w 2302952"/>
              <a:gd name="connsiteY6" fmla="*/ 110594 h 582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2952" h="5820494">
                <a:moveTo>
                  <a:pt x="2302952" y="0"/>
                </a:moveTo>
                <a:lnTo>
                  <a:pt x="2302951" y="5489408"/>
                </a:lnTo>
                <a:lnTo>
                  <a:pt x="2214998" y="5568668"/>
                </a:lnTo>
                <a:cubicBezTo>
                  <a:pt x="1859218" y="5862586"/>
                  <a:pt x="1445746" y="5956656"/>
                  <a:pt x="980229" y="5533905"/>
                </a:cubicBezTo>
                <a:cubicBezTo>
                  <a:pt x="245766" y="4867048"/>
                  <a:pt x="-119012" y="3425160"/>
                  <a:pt x="34664" y="2458684"/>
                </a:cubicBezTo>
                <a:cubicBezTo>
                  <a:pt x="135459" y="1823441"/>
                  <a:pt x="507389" y="1284554"/>
                  <a:pt x="962915" y="888011"/>
                </a:cubicBezTo>
                <a:cubicBezTo>
                  <a:pt x="1150308" y="724995"/>
                  <a:pt x="1591681" y="387625"/>
                  <a:pt x="2089185" y="110594"/>
                </a:cubicBezTo>
                <a:close/>
              </a:path>
            </a:pathLst>
          </a:custGeom>
          <a:solidFill>
            <a:schemeClr val="accent3"/>
          </a:solidFill>
        </p:spPr>
        <p:txBody>
          <a:bodyPr wrap="square" rtlCol="0">
            <a:noAutofit/>
          </a:bodyPr>
          <a:lstStyle/>
          <a:p>
            <a:pPr rtl="0"/>
            <a:r>
              <a:rPr lang="en-US"/>
              <a:t>Click icon to add picture</a:t>
            </a:r>
            <a:endParaRPr lang="en-GB" dirty="0"/>
          </a:p>
        </p:txBody>
      </p:sp>
    </p:spTree>
    <p:extLst>
      <p:ext uri="{BB962C8B-B14F-4D97-AF65-F5344CB8AC3E}">
        <p14:creationId xmlns:p14="http://schemas.microsoft.com/office/powerpoint/2010/main" val="1176655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Quote">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325DA79-98D3-4B75-A104-9B8CF2E52452}"/>
              </a:ext>
            </a:extLst>
          </p:cNvPr>
          <p:cNvSpPr>
            <a:spLocks noGrp="1"/>
          </p:cNvSpPr>
          <p:nvPr>
            <p:ph type="title"/>
          </p:nvPr>
        </p:nvSpPr>
        <p:spPr>
          <a:xfrm>
            <a:off x="751521" y="1732785"/>
            <a:ext cx="5263199" cy="1524000"/>
          </a:xfrm>
        </p:spPr>
        <p:txBody>
          <a:bodyPr rtlCol="0">
            <a:noAutofit/>
          </a:bodyPr>
          <a:lstStyle>
            <a:lvl1pPr>
              <a:defRPr sz="4000"/>
            </a:lvl1pPr>
          </a:lstStyle>
          <a:p>
            <a:pPr rtl="0"/>
            <a:r>
              <a:rPr lang="en-US"/>
              <a:t>Click to edit Master title style</a:t>
            </a:r>
            <a:endParaRPr lang="en-GB"/>
          </a:p>
        </p:txBody>
      </p:sp>
      <p:sp>
        <p:nvSpPr>
          <p:cNvPr id="7" name="Content Placeholder 6">
            <a:extLst>
              <a:ext uri="{FF2B5EF4-FFF2-40B4-BE49-F238E27FC236}">
                <a16:creationId xmlns:a16="http://schemas.microsoft.com/office/drawing/2014/main" id="{70689288-6A1A-4457-8998-96D415487D06}"/>
              </a:ext>
            </a:extLst>
          </p:cNvPr>
          <p:cNvSpPr>
            <a:spLocks noGrp="1"/>
          </p:cNvSpPr>
          <p:nvPr>
            <p:ph sz="quarter" idx="15" hasCustomPrompt="1"/>
          </p:nvPr>
        </p:nvSpPr>
        <p:spPr>
          <a:xfrm>
            <a:off x="751521" y="3269458"/>
            <a:ext cx="5344477" cy="3092449"/>
          </a:xfrm>
        </p:spPr>
        <p:txBody>
          <a:bodyPr rtlCol="0" anchor="ctr">
            <a:noAutofit/>
          </a:bodyPr>
          <a:lstStyle>
            <a:lvl1pPr>
              <a:defRPr sz="2800"/>
            </a:lvl1pPr>
            <a:lvl2pPr>
              <a:defRPr sz="3600"/>
            </a:lvl2pPr>
            <a:lvl3pPr>
              <a:defRPr sz="3600"/>
            </a:lvl3pPr>
            <a:lvl4pPr>
              <a:defRPr sz="3600"/>
            </a:lvl4pPr>
            <a:lvl5pPr>
              <a:defRPr sz="3600"/>
            </a:lvl5pPr>
          </a:lstStyle>
          <a:p>
            <a:pPr lvl="0" rtl="0"/>
            <a:r>
              <a:rPr lang="en-GB"/>
              <a:t>Object</a:t>
            </a:r>
          </a:p>
        </p:txBody>
      </p:sp>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rtlCol="0"/>
          <a:lstStyle/>
          <a:p>
            <a:pPr rtl="0"/>
            <a:r>
              <a:rPr lang="en-US"/>
              <a:t>16 May 2023</a:t>
            </a:r>
            <a:endParaRPr lang="en-GB" dirty="0"/>
          </a:p>
        </p:txBody>
      </p:sp>
      <p:sp>
        <p:nvSpPr>
          <p:cNvPr id="12" name="Picture Placeholder 11">
            <a:extLst>
              <a:ext uri="{FF2B5EF4-FFF2-40B4-BE49-F238E27FC236}">
                <a16:creationId xmlns:a16="http://schemas.microsoft.com/office/drawing/2014/main" id="{B0265BFC-F12F-4129-9A10-7A6D278A9C69}"/>
              </a:ext>
            </a:extLst>
          </p:cNvPr>
          <p:cNvSpPr>
            <a:spLocks noGrp="1"/>
          </p:cNvSpPr>
          <p:nvPr>
            <p:ph type="pic" sz="quarter" idx="13"/>
          </p:nvPr>
        </p:nvSpPr>
        <p:spPr>
          <a:xfrm>
            <a:off x="6435910" y="1"/>
            <a:ext cx="5756090" cy="3960681"/>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a:solidFill>
            <a:schemeClr val="accent3"/>
          </a:solidFill>
        </p:spPr>
        <p:txBody>
          <a:bodyPr wrap="square" rtlCol="0" anchor="ctr">
            <a:noAutofit/>
          </a:bodyPr>
          <a:lstStyle>
            <a:lvl1pPr algn="ctr">
              <a:defRPr/>
            </a:lvl1pPr>
          </a:lstStyle>
          <a:p>
            <a:pPr rtl="0"/>
            <a:r>
              <a:rPr lang="en-US"/>
              <a:t>Click icon to add picture</a:t>
            </a:r>
            <a:endParaRPr lang="en-GB" dirty="0"/>
          </a:p>
        </p:txBody>
      </p:sp>
      <p:sp>
        <p:nvSpPr>
          <p:cNvPr id="15" name="Picture Placeholder 14">
            <a:extLst>
              <a:ext uri="{FF2B5EF4-FFF2-40B4-BE49-F238E27FC236}">
                <a16:creationId xmlns:a16="http://schemas.microsoft.com/office/drawing/2014/main" id="{55CAD1C3-A879-4B95-B5C1-4D7B725EB70F}"/>
              </a:ext>
            </a:extLst>
          </p:cNvPr>
          <p:cNvSpPr>
            <a:spLocks noGrp="1"/>
          </p:cNvSpPr>
          <p:nvPr>
            <p:ph type="pic" sz="quarter" idx="14"/>
          </p:nvPr>
        </p:nvSpPr>
        <p:spPr>
          <a:xfrm>
            <a:off x="3028871" y="4949374"/>
            <a:ext cx="5796193" cy="1908627"/>
          </a:xfrm>
          <a:custGeom>
            <a:avLst/>
            <a:gdLst>
              <a:gd name="connsiteX0" fmla="*/ 3174283 w 5796193"/>
              <a:gd name="connsiteY0" fmla="*/ 18 h 1908627"/>
              <a:gd name="connsiteX1" fmla="*/ 5218462 w 5796193"/>
              <a:gd name="connsiteY1" fmla="*/ 1459807 h 1908627"/>
              <a:gd name="connsiteX2" fmla="*/ 5309125 w 5796193"/>
              <a:gd name="connsiteY2" fmla="*/ 1537598 h 1908627"/>
              <a:gd name="connsiteX3" fmla="*/ 5693890 w 5796193"/>
              <a:gd name="connsiteY3" fmla="*/ 1830997 h 1908627"/>
              <a:gd name="connsiteX4" fmla="*/ 5796193 w 5796193"/>
              <a:gd name="connsiteY4" fmla="*/ 1908627 h 1908627"/>
              <a:gd name="connsiteX5" fmla="*/ 0 w 5796193"/>
              <a:gd name="connsiteY5" fmla="*/ 1908627 h 1908627"/>
              <a:gd name="connsiteX6" fmla="*/ 36796 w 5796193"/>
              <a:gd name="connsiteY6" fmla="*/ 1862978 h 1908627"/>
              <a:gd name="connsiteX7" fmla="*/ 930039 w 5796193"/>
              <a:gd name="connsiteY7" fmla="*/ 1021399 h 1908627"/>
              <a:gd name="connsiteX8" fmla="*/ 3174283 w 5796193"/>
              <a:gd name="connsiteY8" fmla="*/ 18 h 19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a:solidFill>
            <a:schemeClr val="accent3"/>
          </a:solidFill>
        </p:spPr>
        <p:txBody>
          <a:bodyPr wrap="square" rtlCol="0" anchor="b">
            <a:noAutofit/>
          </a:bodyPr>
          <a:lstStyle>
            <a:lvl1pPr algn="ctr">
              <a:defRPr/>
            </a:lvl1pPr>
          </a:lstStyle>
          <a:p>
            <a:pPr rtl="0"/>
            <a:r>
              <a:rPr lang="en-US"/>
              <a:t>Click icon to add picture</a:t>
            </a:r>
            <a:endParaRPr lang="en-GB" dirty="0"/>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
        <p:nvSpPr>
          <p:cNvPr id="6" name="Freeform: Shape 5">
            <a:extLst>
              <a:ext uri="{FF2B5EF4-FFF2-40B4-BE49-F238E27FC236}">
                <a16:creationId xmlns:a16="http://schemas.microsoft.com/office/drawing/2014/main" id="{89AC3B5B-97EB-4572-B908-B16581013B94}"/>
              </a:ext>
              <a:ext uri="{C183D7F6-B498-43B3-948B-1728B52AA6E4}">
                <adec:decorative xmlns:adec="http://schemas.microsoft.com/office/drawing/2017/decorative" val="1"/>
              </a:ext>
            </a:extLst>
          </p:cNvPr>
          <p:cNvSpPr/>
          <p:nvPr userDrawn="1"/>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1509562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Team">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555E13C-150D-496C-9F53-468F2C948418}"/>
              </a:ext>
            </a:extLst>
          </p:cNvPr>
          <p:cNvSpPr>
            <a:spLocks noGrp="1"/>
          </p:cNvSpPr>
          <p:nvPr>
            <p:ph type="title"/>
          </p:nvPr>
        </p:nvSpPr>
        <p:spPr>
          <a:xfrm>
            <a:off x="758953" y="765930"/>
            <a:ext cx="10000488" cy="1345269"/>
          </a:xfrm>
        </p:spPr>
        <p:txBody>
          <a:bodyPr rtlCol="0"/>
          <a:lstStyle/>
          <a:p>
            <a:pPr rtl="0"/>
            <a:r>
              <a:rPr lang="en-US"/>
              <a:t>Click to edit Master title style</a:t>
            </a:r>
            <a:endParaRPr lang="en-GB"/>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rtlCol="0"/>
          <a:lstStyle/>
          <a:p>
            <a:pPr rtl="0"/>
            <a:r>
              <a:rPr lang="en-US"/>
              <a:t>16 May 2023</a:t>
            </a:r>
            <a:endParaRPr lang="en-GB" dirty="0"/>
          </a:p>
        </p:txBody>
      </p:sp>
      <p:sp>
        <p:nvSpPr>
          <p:cNvPr id="6" name="Freeform: Shape 5">
            <a:extLst>
              <a:ext uri="{FF2B5EF4-FFF2-40B4-BE49-F238E27FC236}">
                <a16:creationId xmlns:a16="http://schemas.microsoft.com/office/drawing/2014/main" id="{9E9106F4-7E32-4FF6-96C2-AEDF5C52F1EC}"/>
              </a:ext>
              <a:ext uri="{C183D7F6-B498-43B3-948B-1728B52AA6E4}">
                <adec:decorative xmlns:adec="http://schemas.microsoft.com/office/drawing/2017/decorative" val="1"/>
              </a:ext>
            </a:extLst>
          </p:cNvPr>
          <p:cNvSpPr/>
          <p:nvPr userDrawn="1"/>
        </p:nvSpPr>
        <p:spPr>
          <a:xfrm>
            <a:off x="890978" y="2085219"/>
            <a:ext cx="2299137" cy="2531684"/>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 name="Freeform: Shape 6">
            <a:extLst>
              <a:ext uri="{FF2B5EF4-FFF2-40B4-BE49-F238E27FC236}">
                <a16:creationId xmlns:a16="http://schemas.microsoft.com/office/drawing/2014/main" id="{8E474408-DB73-4EA7-AD23-90BEF0E42219}"/>
              </a:ext>
              <a:ext uri="{C183D7F6-B498-43B3-948B-1728B52AA6E4}">
                <adec:decorative xmlns:adec="http://schemas.microsoft.com/office/drawing/2017/decorative" val="1"/>
              </a:ext>
            </a:extLst>
          </p:cNvPr>
          <p:cNvSpPr/>
          <p:nvPr userDrawn="1"/>
        </p:nvSpPr>
        <p:spPr>
          <a:xfrm>
            <a:off x="987583" y="2234914"/>
            <a:ext cx="2104785" cy="223115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 name="Freeform: Shape 7">
            <a:extLst>
              <a:ext uri="{FF2B5EF4-FFF2-40B4-BE49-F238E27FC236}">
                <a16:creationId xmlns:a16="http://schemas.microsoft.com/office/drawing/2014/main" id="{D6083F6A-399B-48F1-8504-4E2E5DF89860}"/>
              </a:ext>
              <a:ext uri="{C183D7F6-B498-43B3-948B-1728B52AA6E4}">
                <adec:decorative xmlns:adec="http://schemas.microsoft.com/office/drawing/2017/decorative" val="1"/>
              </a:ext>
            </a:extLst>
          </p:cNvPr>
          <p:cNvSpPr/>
          <p:nvPr userDrawn="1"/>
        </p:nvSpPr>
        <p:spPr>
          <a:xfrm flipV="1">
            <a:off x="3525455" y="2246654"/>
            <a:ext cx="2203433" cy="212930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accent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9" name="Freeform: Shape 8">
            <a:extLst>
              <a:ext uri="{FF2B5EF4-FFF2-40B4-BE49-F238E27FC236}">
                <a16:creationId xmlns:a16="http://schemas.microsoft.com/office/drawing/2014/main" id="{3AFF428B-F281-4A21-BB33-FC14F2D9CDB1}"/>
              </a:ext>
              <a:ext uri="{C183D7F6-B498-43B3-948B-1728B52AA6E4}">
                <adec:decorative xmlns:adec="http://schemas.microsoft.com/office/drawing/2017/decorative" val="1"/>
              </a:ext>
            </a:extLst>
          </p:cNvPr>
          <p:cNvSpPr/>
          <p:nvPr userDrawn="1"/>
        </p:nvSpPr>
        <p:spPr>
          <a:xfrm flipV="1">
            <a:off x="3375489" y="2078498"/>
            <a:ext cx="2503365" cy="24656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0" name="Freeform: Shape 9">
            <a:extLst>
              <a:ext uri="{FF2B5EF4-FFF2-40B4-BE49-F238E27FC236}">
                <a16:creationId xmlns:a16="http://schemas.microsoft.com/office/drawing/2014/main" id="{C9A835EC-64A4-410D-8455-F71FCBF239CC}"/>
              </a:ext>
              <a:ext uri="{C183D7F6-B498-43B3-948B-1728B52AA6E4}">
                <adec:decorative xmlns:adec="http://schemas.microsoft.com/office/drawing/2017/decorative" val="1"/>
              </a:ext>
            </a:extLst>
          </p:cNvPr>
          <p:cNvSpPr/>
          <p:nvPr userDrawn="1"/>
        </p:nvSpPr>
        <p:spPr>
          <a:xfrm flipH="1">
            <a:off x="6096032" y="2093524"/>
            <a:ext cx="2372066" cy="2578683"/>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AF3EA8FF-EF64-46BE-85C1-CD234175F6CE}"/>
              </a:ext>
              <a:ext uri="{C183D7F6-B498-43B3-948B-1728B52AA6E4}">
                <adec:decorative xmlns:adec="http://schemas.microsoft.com/office/drawing/2017/decorative" val="1"/>
              </a:ext>
            </a:extLst>
          </p:cNvPr>
          <p:cNvSpPr/>
          <p:nvPr userDrawn="1"/>
        </p:nvSpPr>
        <p:spPr>
          <a:xfrm flipH="1">
            <a:off x="6196878" y="2245998"/>
            <a:ext cx="2171549"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ED4A1BDD-165B-40C1-80E7-4E2915961815}"/>
              </a:ext>
              <a:ext uri="{C183D7F6-B498-43B3-948B-1728B52AA6E4}">
                <adec:decorative xmlns:adec="http://schemas.microsoft.com/office/drawing/2017/decorative" val="1"/>
              </a:ext>
            </a:extLst>
          </p:cNvPr>
          <p:cNvSpPr/>
          <p:nvPr userDrawn="1"/>
        </p:nvSpPr>
        <p:spPr>
          <a:xfrm flipH="1">
            <a:off x="8821239" y="2234766"/>
            <a:ext cx="2231314" cy="223259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accent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3" name="Freeform: Shape 12">
            <a:extLst>
              <a:ext uri="{FF2B5EF4-FFF2-40B4-BE49-F238E27FC236}">
                <a16:creationId xmlns:a16="http://schemas.microsoft.com/office/drawing/2014/main" id="{FD9D8042-BB75-44E9-8789-7F3FDEF8C366}"/>
              </a:ext>
              <a:ext uri="{C183D7F6-B498-43B3-948B-1728B52AA6E4}">
                <adec:decorative xmlns:adec="http://schemas.microsoft.com/office/drawing/2017/decorative" val="1"/>
              </a:ext>
            </a:extLst>
          </p:cNvPr>
          <p:cNvSpPr/>
          <p:nvPr userDrawn="1"/>
        </p:nvSpPr>
        <p:spPr>
          <a:xfrm flipH="1">
            <a:off x="8669375" y="2058453"/>
            <a:ext cx="2535041" cy="25852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4" name="Picture Placeholder 24">
            <a:extLst>
              <a:ext uri="{FF2B5EF4-FFF2-40B4-BE49-F238E27FC236}">
                <a16:creationId xmlns:a16="http://schemas.microsoft.com/office/drawing/2014/main" id="{FD87B2A7-C62E-4B54-BF5F-9A4F8FD28A64}"/>
              </a:ext>
            </a:extLst>
          </p:cNvPr>
          <p:cNvSpPr>
            <a:spLocks noGrp="1"/>
          </p:cNvSpPr>
          <p:nvPr>
            <p:ph type="pic" sz="quarter" idx="13"/>
          </p:nvPr>
        </p:nvSpPr>
        <p:spPr>
          <a:xfrm>
            <a:off x="1119304" y="2388000"/>
            <a:ext cx="1841341" cy="1951895"/>
          </a:xfrm>
          <a:custGeom>
            <a:avLst/>
            <a:gdLst>
              <a:gd name="connsiteX0" fmla="*/ 943962 w 1841341"/>
              <a:gd name="connsiteY0" fmla="*/ 1198 h 1951895"/>
              <a:gd name="connsiteX1" fmla="*/ 1149516 w 1841341"/>
              <a:gd name="connsiteY1" fmla="*/ 25582 h 1951895"/>
              <a:gd name="connsiteX2" fmla="*/ 1419855 w 1841341"/>
              <a:gd name="connsiteY2" fmla="*/ 180925 h 1951895"/>
              <a:gd name="connsiteX3" fmla="*/ 1633609 w 1841341"/>
              <a:gd name="connsiteY3" fmla="*/ 527878 h 1951895"/>
              <a:gd name="connsiteX4" fmla="*/ 1672914 w 1841341"/>
              <a:gd name="connsiteY4" fmla="*/ 602680 h 1951895"/>
              <a:gd name="connsiteX5" fmla="*/ 1832115 w 1841341"/>
              <a:gd name="connsiteY5" fmla="*/ 1185791 h 1951895"/>
              <a:gd name="connsiteX6" fmla="*/ 1278832 w 1841341"/>
              <a:gd name="connsiteY6" fmla="*/ 1806981 h 1951895"/>
              <a:gd name="connsiteX7" fmla="*/ 1156963 w 1841341"/>
              <a:gd name="connsiteY7" fmla="*/ 1861067 h 1951895"/>
              <a:gd name="connsiteX8" fmla="*/ 789390 w 1841341"/>
              <a:gd name="connsiteY8" fmla="*/ 1944198 h 1951895"/>
              <a:gd name="connsiteX9" fmla="*/ 440403 w 1841341"/>
              <a:gd name="connsiteY9" fmla="*/ 1783988 h 1951895"/>
              <a:gd name="connsiteX10" fmla="*/ 172515 w 1841341"/>
              <a:gd name="connsiteY10" fmla="*/ 1475925 h 1951895"/>
              <a:gd name="connsiteX11" fmla="*/ 21688 w 1841341"/>
              <a:gd name="connsiteY11" fmla="*/ 1076077 h 1951895"/>
              <a:gd name="connsiteX12" fmla="*/ 17942 w 1841341"/>
              <a:gd name="connsiteY12" fmla="*/ 657967 h 1951895"/>
              <a:gd name="connsiteX13" fmla="*/ 156475 w 1841341"/>
              <a:gd name="connsiteY13" fmla="*/ 327024 h 1951895"/>
              <a:gd name="connsiteX14" fmla="*/ 402707 w 1841341"/>
              <a:gd name="connsiteY14" fmla="*/ 113619 h 1951895"/>
              <a:gd name="connsiteX15" fmla="*/ 943962 w 1841341"/>
              <a:gd name="connsiteY15" fmla="*/ 1198 h 195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1341" h="1951895">
                <a:moveTo>
                  <a:pt x="943962" y="1198"/>
                </a:moveTo>
                <a:cubicBezTo>
                  <a:pt x="1011149" y="4081"/>
                  <a:pt x="1079921" y="12180"/>
                  <a:pt x="1149516" y="25582"/>
                </a:cubicBezTo>
                <a:cubicBezTo>
                  <a:pt x="1260583" y="46971"/>
                  <a:pt x="1343948" y="94895"/>
                  <a:pt x="1419855" y="180925"/>
                </a:cubicBezTo>
                <a:cubicBezTo>
                  <a:pt x="1499259" y="270915"/>
                  <a:pt x="1564524" y="395723"/>
                  <a:pt x="1633609" y="527878"/>
                </a:cubicBezTo>
                <a:cubicBezTo>
                  <a:pt x="1646334" y="552257"/>
                  <a:pt x="1659519" y="577450"/>
                  <a:pt x="1672914" y="602680"/>
                </a:cubicBezTo>
                <a:cubicBezTo>
                  <a:pt x="1792788" y="828529"/>
                  <a:pt x="1868654" y="991130"/>
                  <a:pt x="1832115" y="1185791"/>
                </a:cubicBezTo>
                <a:cubicBezTo>
                  <a:pt x="1776443" y="1482394"/>
                  <a:pt x="1610980" y="1668181"/>
                  <a:pt x="1278832" y="1806981"/>
                </a:cubicBezTo>
                <a:cubicBezTo>
                  <a:pt x="1235359" y="1825142"/>
                  <a:pt x="1195494" y="1843403"/>
                  <a:pt x="1156963" y="1861067"/>
                </a:cubicBezTo>
                <a:cubicBezTo>
                  <a:pt x="997211" y="1934265"/>
                  <a:pt x="914877" y="1968364"/>
                  <a:pt x="789390" y="1944198"/>
                </a:cubicBezTo>
                <a:cubicBezTo>
                  <a:pt x="664790" y="1920202"/>
                  <a:pt x="547378" y="1866278"/>
                  <a:pt x="440403" y="1783988"/>
                </a:cubicBezTo>
                <a:cubicBezTo>
                  <a:pt x="335760" y="1703473"/>
                  <a:pt x="245599" y="1599808"/>
                  <a:pt x="172515" y="1475925"/>
                </a:cubicBezTo>
                <a:cubicBezTo>
                  <a:pt x="100651" y="1354155"/>
                  <a:pt x="48481" y="1215915"/>
                  <a:pt x="21688" y="1076077"/>
                </a:cubicBezTo>
                <a:cubicBezTo>
                  <a:pt x="-5923" y="932454"/>
                  <a:pt x="-7167" y="791734"/>
                  <a:pt x="17942" y="657967"/>
                </a:cubicBezTo>
                <a:cubicBezTo>
                  <a:pt x="41621" y="531815"/>
                  <a:pt x="88250" y="420494"/>
                  <a:pt x="156475" y="327024"/>
                </a:cubicBezTo>
                <a:cubicBezTo>
                  <a:pt x="220451" y="239434"/>
                  <a:pt x="303307" y="167639"/>
                  <a:pt x="402707" y="113619"/>
                </a:cubicBezTo>
                <a:cubicBezTo>
                  <a:pt x="555118" y="30826"/>
                  <a:pt x="742403" y="-7453"/>
                  <a:pt x="943962" y="1198"/>
                </a:cubicBezTo>
                <a:close/>
              </a:path>
            </a:pathLst>
          </a:custGeom>
          <a:solidFill>
            <a:schemeClr val="accent4"/>
          </a:solidFill>
        </p:spPr>
        <p:txBody>
          <a:bodyPr wrap="square" rtlCol="0">
            <a:noAutofit/>
          </a:bodyPr>
          <a:lstStyle/>
          <a:p>
            <a:pPr rtl="0"/>
            <a:r>
              <a:rPr lang="en-US"/>
              <a:t>Click icon to add picture</a:t>
            </a:r>
            <a:endParaRPr lang="en-GB" dirty="0"/>
          </a:p>
        </p:txBody>
      </p:sp>
      <p:sp>
        <p:nvSpPr>
          <p:cNvPr id="18" name="Text Placeholder 14">
            <a:extLst>
              <a:ext uri="{FF2B5EF4-FFF2-40B4-BE49-F238E27FC236}">
                <a16:creationId xmlns:a16="http://schemas.microsoft.com/office/drawing/2014/main" id="{A44E03C4-C446-4889-8A6A-D464581B76D8}"/>
              </a:ext>
            </a:extLst>
          </p:cNvPr>
          <p:cNvSpPr>
            <a:spLocks noGrp="1"/>
          </p:cNvSpPr>
          <p:nvPr>
            <p:ph type="body" sz="quarter" idx="17" hasCustomPrompt="1"/>
          </p:nvPr>
        </p:nvSpPr>
        <p:spPr>
          <a:xfrm>
            <a:off x="918070" y="4735308"/>
            <a:ext cx="2299136" cy="557784"/>
          </a:xfrm>
        </p:spPr>
        <p:txBody>
          <a:bodyPr rtlCol="0"/>
          <a:lstStyle>
            <a:lvl1pPr marL="0" algn="ctr">
              <a:lnSpc>
                <a:spcPts val="1800"/>
              </a:lnSpc>
              <a:spcBef>
                <a:spcPts val="0"/>
              </a:spcBef>
              <a:buNone/>
              <a:defRPr sz="1800" b="1"/>
            </a:lvl1pPr>
          </a:lstStyle>
          <a:p>
            <a:pPr lvl="0" rtl="0"/>
            <a:r>
              <a:rPr lang="en-GB"/>
              <a:t>Name </a:t>
            </a:r>
          </a:p>
        </p:txBody>
      </p:sp>
      <p:sp>
        <p:nvSpPr>
          <p:cNvPr id="22" name="Text Placeholder 14">
            <a:extLst>
              <a:ext uri="{FF2B5EF4-FFF2-40B4-BE49-F238E27FC236}">
                <a16:creationId xmlns:a16="http://schemas.microsoft.com/office/drawing/2014/main" id="{898BDCCC-2240-4BF9-BECF-3E5D269BAC34}"/>
              </a:ext>
            </a:extLst>
          </p:cNvPr>
          <p:cNvSpPr>
            <a:spLocks noGrp="1"/>
          </p:cNvSpPr>
          <p:nvPr>
            <p:ph type="body" sz="quarter" idx="21" hasCustomPrompt="1"/>
          </p:nvPr>
        </p:nvSpPr>
        <p:spPr>
          <a:xfrm>
            <a:off x="918070" y="5312140"/>
            <a:ext cx="2299136" cy="602885"/>
          </a:xfrm>
        </p:spPr>
        <p:txBody>
          <a:bodyPr rtlCol="0"/>
          <a:lstStyle>
            <a:lvl1pPr algn="ctr">
              <a:lnSpc>
                <a:spcPct val="100000"/>
              </a:lnSpc>
              <a:buNone/>
              <a:defRPr sz="1400"/>
            </a:lvl1pPr>
          </a:lstStyle>
          <a:p>
            <a:pPr lvl="0" rtl="0"/>
            <a:r>
              <a:rPr lang="en-GB"/>
              <a:t>Title</a:t>
            </a:r>
          </a:p>
        </p:txBody>
      </p:sp>
      <p:sp>
        <p:nvSpPr>
          <p:cNvPr id="15" name="Picture Placeholder 28">
            <a:extLst>
              <a:ext uri="{FF2B5EF4-FFF2-40B4-BE49-F238E27FC236}">
                <a16:creationId xmlns:a16="http://schemas.microsoft.com/office/drawing/2014/main" id="{68937F96-27E1-49C1-8CF4-44DDAD9DAB9C}"/>
              </a:ext>
            </a:extLst>
          </p:cNvPr>
          <p:cNvSpPr>
            <a:spLocks noGrp="1"/>
          </p:cNvSpPr>
          <p:nvPr>
            <p:ph type="pic" sz="quarter" idx="14"/>
          </p:nvPr>
        </p:nvSpPr>
        <p:spPr>
          <a:xfrm>
            <a:off x="3673803" y="2374487"/>
            <a:ext cx="1927641" cy="1862790"/>
          </a:xfrm>
          <a:custGeom>
            <a:avLst/>
            <a:gdLst>
              <a:gd name="connsiteX0" fmla="*/ 930108 w 1927641"/>
              <a:gd name="connsiteY0" fmla="*/ 0 h 1862790"/>
              <a:gd name="connsiteX1" fmla="*/ 1465794 w 1927641"/>
              <a:gd name="connsiteY1" fmla="*/ 261567 h 1862790"/>
              <a:gd name="connsiteX2" fmla="*/ 1530987 w 1927641"/>
              <a:gd name="connsiteY2" fmla="*/ 313506 h 1862790"/>
              <a:gd name="connsiteX3" fmla="*/ 1827495 w 1927641"/>
              <a:gd name="connsiteY3" fmla="*/ 585028 h 1862790"/>
              <a:gd name="connsiteX4" fmla="*/ 1927641 w 1927641"/>
              <a:gd name="connsiteY4" fmla="*/ 876627 h 1862790"/>
              <a:gd name="connsiteX5" fmla="*/ 1702819 w 1927641"/>
              <a:gd name="connsiteY5" fmla="*/ 1587653 h 1862790"/>
              <a:gd name="connsiteX6" fmla="*/ 1449910 w 1927641"/>
              <a:gd name="connsiteY6" fmla="*/ 1788391 h 1862790"/>
              <a:gd name="connsiteX7" fmla="*/ 1103141 w 1927641"/>
              <a:gd name="connsiteY7" fmla="*/ 1862790 h 1862790"/>
              <a:gd name="connsiteX8" fmla="*/ 698418 w 1927641"/>
              <a:gd name="connsiteY8" fmla="*/ 1782734 h 1862790"/>
              <a:gd name="connsiteX9" fmla="*/ 338868 w 1927641"/>
              <a:gd name="connsiteY9" fmla="*/ 1562811 h 1862790"/>
              <a:gd name="connsiteX10" fmla="*/ 90178 w 1927641"/>
              <a:gd name="connsiteY10" fmla="*/ 1245689 h 1862790"/>
              <a:gd name="connsiteX11" fmla="*/ 0 w 1927641"/>
              <a:gd name="connsiteY11" fmla="*/ 876627 h 1862790"/>
              <a:gd name="connsiteX12" fmla="*/ 149248 w 1927641"/>
              <a:gd name="connsiteY12" fmla="*/ 533940 h 1862790"/>
              <a:gd name="connsiteX13" fmla="*/ 224450 w 1927641"/>
              <a:gd name="connsiteY13" fmla="*/ 425169 h 1862790"/>
              <a:gd name="connsiteX14" fmla="*/ 930108 w 1927641"/>
              <a:gd name="connsiteY14" fmla="*/ 0 h 186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27641" h="1862790">
                <a:moveTo>
                  <a:pt x="930108" y="0"/>
                </a:moveTo>
                <a:cubicBezTo>
                  <a:pt x="1125684" y="0"/>
                  <a:pt x="1269183" y="103581"/>
                  <a:pt x="1465794" y="261567"/>
                </a:cubicBezTo>
                <a:cubicBezTo>
                  <a:pt x="1487758" y="279220"/>
                  <a:pt x="1509724" y="296661"/>
                  <a:pt x="1530987" y="313506"/>
                </a:cubicBezTo>
                <a:cubicBezTo>
                  <a:pt x="1646231" y="404920"/>
                  <a:pt x="1755063" y="491273"/>
                  <a:pt x="1827495" y="585028"/>
                </a:cubicBezTo>
                <a:cubicBezTo>
                  <a:pt x="1896741" y="674655"/>
                  <a:pt x="1927641" y="764581"/>
                  <a:pt x="1927641" y="876627"/>
                </a:cubicBezTo>
                <a:cubicBezTo>
                  <a:pt x="1927641" y="1157465"/>
                  <a:pt x="1847806" y="1409971"/>
                  <a:pt x="1702819" y="1587653"/>
                </a:cubicBezTo>
                <a:cubicBezTo>
                  <a:pt x="1631877" y="1674559"/>
                  <a:pt x="1546788" y="1742110"/>
                  <a:pt x="1449910" y="1788391"/>
                </a:cubicBezTo>
                <a:cubicBezTo>
                  <a:pt x="1346536" y="1837735"/>
                  <a:pt x="1229885" y="1862790"/>
                  <a:pt x="1103141" y="1862790"/>
                </a:cubicBezTo>
                <a:cubicBezTo>
                  <a:pt x="968744" y="1862790"/>
                  <a:pt x="832527" y="1835863"/>
                  <a:pt x="698418" y="1782734"/>
                </a:cubicBezTo>
                <a:cubicBezTo>
                  <a:pt x="567827" y="1731092"/>
                  <a:pt x="443523" y="1655034"/>
                  <a:pt x="338868" y="1562811"/>
                </a:cubicBezTo>
                <a:cubicBezTo>
                  <a:pt x="232393" y="1469013"/>
                  <a:pt x="148710" y="1362286"/>
                  <a:pt x="90178" y="1245689"/>
                </a:cubicBezTo>
                <a:cubicBezTo>
                  <a:pt x="30362" y="1126497"/>
                  <a:pt x="0" y="1002327"/>
                  <a:pt x="0" y="876627"/>
                </a:cubicBezTo>
                <a:cubicBezTo>
                  <a:pt x="0" y="750033"/>
                  <a:pt x="48440" y="676102"/>
                  <a:pt x="149248" y="533940"/>
                </a:cubicBezTo>
                <a:cubicBezTo>
                  <a:pt x="173571" y="499653"/>
                  <a:pt x="198722" y="464177"/>
                  <a:pt x="224450" y="425169"/>
                </a:cubicBezTo>
                <a:cubicBezTo>
                  <a:pt x="421062" y="127147"/>
                  <a:pt x="632109" y="0"/>
                  <a:pt x="930108" y="0"/>
                </a:cubicBezTo>
                <a:close/>
              </a:path>
            </a:pathLst>
          </a:custGeom>
          <a:solidFill>
            <a:schemeClr val="accent4"/>
          </a:solidFill>
        </p:spPr>
        <p:txBody>
          <a:bodyPr wrap="square" rtlCol="0">
            <a:noAutofit/>
          </a:bodyPr>
          <a:lstStyle/>
          <a:p>
            <a:pPr rtl="0"/>
            <a:r>
              <a:rPr lang="en-US"/>
              <a:t>Click icon to add picture</a:t>
            </a:r>
            <a:endParaRPr lang="en-GB" dirty="0"/>
          </a:p>
        </p:txBody>
      </p:sp>
      <p:sp>
        <p:nvSpPr>
          <p:cNvPr id="19" name="Text Placeholder 14">
            <a:extLst>
              <a:ext uri="{FF2B5EF4-FFF2-40B4-BE49-F238E27FC236}">
                <a16:creationId xmlns:a16="http://schemas.microsoft.com/office/drawing/2014/main" id="{8B4F62E2-011C-4BC3-B545-42D8C5D1C06A}"/>
              </a:ext>
            </a:extLst>
          </p:cNvPr>
          <p:cNvSpPr>
            <a:spLocks noGrp="1"/>
          </p:cNvSpPr>
          <p:nvPr>
            <p:ph type="body" sz="quarter" idx="18" hasCustomPrompt="1"/>
          </p:nvPr>
        </p:nvSpPr>
        <p:spPr>
          <a:xfrm>
            <a:off x="3545285" y="4735308"/>
            <a:ext cx="2299136" cy="557784"/>
          </a:xfrm>
        </p:spPr>
        <p:txBody>
          <a:bodyPr rtlCol="0"/>
          <a:lstStyle>
            <a:lvl1pPr marL="0" algn="ctr">
              <a:lnSpc>
                <a:spcPts val="1800"/>
              </a:lnSpc>
              <a:spcBef>
                <a:spcPts val="0"/>
              </a:spcBef>
              <a:buNone/>
              <a:defRPr sz="1800" b="1"/>
            </a:lvl1pPr>
          </a:lstStyle>
          <a:p>
            <a:pPr lvl="0" rtl="0"/>
            <a:r>
              <a:rPr lang="en-GB"/>
              <a:t>Name</a:t>
            </a:r>
          </a:p>
        </p:txBody>
      </p:sp>
      <p:sp>
        <p:nvSpPr>
          <p:cNvPr id="23" name="Text Placeholder 14">
            <a:extLst>
              <a:ext uri="{FF2B5EF4-FFF2-40B4-BE49-F238E27FC236}">
                <a16:creationId xmlns:a16="http://schemas.microsoft.com/office/drawing/2014/main" id="{58265EB5-C710-46C7-8816-3B113860B889}"/>
              </a:ext>
            </a:extLst>
          </p:cNvPr>
          <p:cNvSpPr>
            <a:spLocks noGrp="1"/>
          </p:cNvSpPr>
          <p:nvPr>
            <p:ph type="body" sz="quarter" idx="22" hasCustomPrompt="1"/>
          </p:nvPr>
        </p:nvSpPr>
        <p:spPr>
          <a:xfrm>
            <a:off x="3545285" y="5312140"/>
            <a:ext cx="2299136" cy="602885"/>
          </a:xfrm>
        </p:spPr>
        <p:txBody>
          <a:bodyPr rtlCol="0"/>
          <a:lstStyle>
            <a:lvl1pPr algn="ctr">
              <a:lnSpc>
                <a:spcPct val="100000"/>
              </a:lnSpc>
              <a:buNone/>
              <a:defRPr sz="1400"/>
            </a:lvl1pPr>
          </a:lstStyle>
          <a:p>
            <a:pPr lvl="0" rtl="0"/>
            <a:r>
              <a:rPr lang="en-GB"/>
              <a:t>Title</a:t>
            </a:r>
          </a:p>
        </p:txBody>
      </p:sp>
      <p:sp>
        <p:nvSpPr>
          <p:cNvPr id="16" name="Picture Placeholder 31">
            <a:extLst>
              <a:ext uri="{FF2B5EF4-FFF2-40B4-BE49-F238E27FC236}">
                <a16:creationId xmlns:a16="http://schemas.microsoft.com/office/drawing/2014/main" id="{7B8FE200-2B7E-4E89-90F3-E9F9EC7500F7}"/>
              </a:ext>
            </a:extLst>
          </p:cNvPr>
          <p:cNvSpPr>
            <a:spLocks noGrp="1"/>
          </p:cNvSpPr>
          <p:nvPr>
            <p:ph type="pic" sz="quarter" idx="15"/>
          </p:nvPr>
        </p:nvSpPr>
        <p:spPr>
          <a:xfrm>
            <a:off x="6332191" y="2374487"/>
            <a:ext cx="1899747" cy="1988131"/>
          </a:xfrm>
          <a:custGeom>
            <a:avLst/>
            <a:gdLst>
              <a:gd name="connsiteX0" fmla="*/ 925844 w 1899747"/>
              <a:gd name="connsiteY0" fmla="*/ 1220 h 1988131"/>
              <a:gd name="connsiteX1" fmla="*/ 1484268 w 1899747"/>
              <a:gd name="connsiteY1" fmla="*/ 115729 h 1988131"/>
              <a:gd name="connsiteX2" fmla="*/ 1738310 w 1899747"/>
              <a:gd name="connsiteY2" fmla="*/ 333096 h 1988131"/>
              <a:gd name="connsiteX3" fmla="*/ 1881237 w 1899747"/>
              <a:gd name="connsiteY3" fmla="*/ 670182 h 1988131"/>
              <a:gd name="connsiteX4" fmla="*/ 1877373 w 1899747"/>
              <a:gd name="connsiteY4" fmla="*/ 1096054 h 1988131"/>
              <a:gd name="connsiteX5" fmla="*/ 1721762 w 1899747"/>
              <a:gd name="connsiteY5" fmla="*/ 1503326 h 1988131"/>
              <a:gd name="connsiteX6" fmla="*/ 1445376 w 1899747"/>
              <a:gd name="connsiteY6" fmla="*/ 1817108 h 1988131"/>
              <a:gd name="connsiteX7" fmla="*/ 1085319 w 1899747"/>
              <a:gd name="connsiteY7" fmla="*/ 1980291 h 1988131"/>
              <a:gd name="connsiteX8" fmla="*/ 706086 w 1899747"/>
              <a:gd name="connsiteY8" fmla="*/ 1895617 h 1988131"/>
              <a:gd name="connsiteX9" fmla="*/ 580352 w 1899747"/>
              <a:gd name="connsiteY9" fmla="*/ 1840527 h 1988131"/>
              <a:gd name="connsiteX10" fmla="*/ 9519 w 1899747"/>
              <a:gd name="connsiteY10" fmla="*/ 1207805 h 1988131"/>
              <a:gd name="connsiteX11" fmla="*/ 173770 w 1899747"/>
              <a:gd name="connsiteY11" fmla="*/ 613870 h 1988131"/>
              <a:gd name="connsiteX12" fmla="*/ 214321 w 1899747"/>
              <a:gd name="connsiteY12" fmla="*/ 537679 h 1988131"/>
              <a:gd name="connsiteX13" fmla="*/ 434855 w 1899747"/>
              <a:gd name="connsiteY13" fmla="*/ 184284 h 1988131"/>
              <a:gd name="connsiteX14" fmla="*/ 713770 w 1899747"/>
              <a:gd name="connsiteY14" fmla="*/ 26058 h 1988131"/>
              <a:gd name="connsiteX15" fmla="*/ 925844 w 1899747"/>
              <a:gd name="connsiteY15" fmla="*/ 1220 h 19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747" h="1988131">
                <a:moveTo>
                  <a:pt x="925844" y="1220"/>
                </a:moveTo>
                <a:cubicBezTo>
                  <a:pt x="1133796" y="-7591"/>
                  <a:pt x="1327023" y="31400"/>
                  <a:pt x="1484268" y="115729"/>
                </a:cubicBezTo>
                <a:cubicBezTo>
                  <a:pt x="1586821" y="170751"/>
                  <a:pt x="1672305" y="243880"/>
                  <a:pt x="1738310" y="333096"/>
                </a:cubicBezTo>
                <a:cubicBezTo>
                  <a:pt x="1808699" y="428301"/>
                  <a:pt x="1856807" y="541689"/>
                  <a:pt x="1881237" y="670182"/>
                </a:cubicBezTo>
                <a:cubicBezTo>
                  <a:pt x="1907142" y="806433"/>
                  <a:pt x="1905859" y="949765"/>
                  <a:pt x="1877373" y="1096054"/>
                </a:cubicBezTo>
                <a:cubicBezTo>
                  <a:pt x="1849730" y="1238488"/>
                  <a:pt x="1795905" y="1379295"/>
                  <a:pt x="1721762" y="1503326"/>
                </a:cubicBezTo>
                <a:cubicBezTo>
                  <a:pt x="1646358" y="1629508"/>
                  <a:pt x="1553338" y="1735098"/>
                  <a:pt x="1445376" y="1817108"/>
                </a:cubicBezTo>
                <a:cubicBezTo>
                  <a:pt x="1335008" y="1900925"/>
                  <a:pt x="1213872" y="1955850"/>
                  <a:pt x="1085319" y="1980291"/>
                </a:cubicBezTo>
                <a:cubicBezTo>
                  <a:pt x="955852" y="2004906"/>
                  <a:pt x="870906" y="1970174"/>
                  <a:pt x="706086" y="1895617"/>
                </a:cubicBezTo>
                <a:cubicBezTo>
                  <a:pt x="666333" y="1877626"/>
                  <a:pt x="625204" y="1859026"/>
                  <a:pt x="580352" y="1840527"/>
                </a:cubicBezTo>
                <a:cubicBezTo>
                  <a:pt x="237669" y="1699150"/>
                  <a:pt x="66957" y="1509914"/>
                  <a:pt x="9519" y="1207805"/>
                </a:cubicBezTo>
                <a:cubicBezTo>
                  <a:pt x="-28179" y="1009531"/>
                  <a:pt x="50093" y="843911"/>
                  <a:pt x="173770" y="613870"/>
                </a:cubicBezTo>
                <a:cubicBezTo>
                  <a:pt x="187589" y="588170"/>
                  <a:pt x="201192" y="562511"/>
                  <a:pt x="214321" y="537679"/>
                </a:cubicBezTo>
                <a:cubicBezTo>
                  <a:pt x="285598" y="403070"/>
                  <a:pt x="352934" y="275945"/>
                  <a:pt x="434855" y="184284"/>
                </a:cubicBezTo>
                <a:cubicBezTo>
                  <a:pt x="513170" y="96656"/>
                  <a:pt x="599180" y="47844"/>
                  <a:pt x="713770" y="26058"/>
                </a:cubicBezTo>
                <a:cubicBezTo>
                  <a:pt x="785572" y="12407"/>
                  <a:pt x="856526" y="4158"/>
                  <a:pt x="925844" y="1220"/>
                </a:cubicBezTo>
                <a:close/>
              </a:path>
            </a:pathLst>
          </a:custGeom>
          <a:solidFill>
            <a:schemeClr val="accent4"/>
          </a:solidFill>
        </p:spPr>
        <p:txBody>
          <a:bodyPr wrap="square" rtlCol="0">
            <a:noAutofit/>
          </a:bodyPr>
          <a:lstStyle/>
          <a:p>
            <a:pPr rtl="0"/>
            <a:r>
              <a:rPr lang="en-US"/>
              <a:t>Click icon to add picture</a:t>
            </a:r>
            <a:endParaRPr lang="en-GB" dirty="0"/>
          </a:p>
        </p:txBody>
      </p:sp>
      <p:sp>
        <p:nvSpPr>
          <p:cNvPr id="20" name="Text Placeholder 14">
            <a:extLst>
              <a:ext uri="{FF2B5EF4-FFF2-40B4-BE49-F238E27FC236}">
                <a16:creationId xmlns:a16="http://schemas.microsoft.com/office/drawing/2014/main" id="{01A1C005-8783-4E18-B3C6-599A2CBC7E93}"/>
              </a:ext>
            </a:extLst>
          </p:cNvPr>
          <p:cNvSpPr>
            <a:spLocks noGrp="1"/>
          </p:cNvSpPr>
          <p:nvPr>
            <p:ph type="body" sz="quarter" idx="19" hasCustomPrompt="1"/>
          </p:nvPr>
        </p:nvSpPr>
        <p:spPr>
          <a:xfrm>
            <a:off x="6162558" y="4735308"/>
            <a:ext cx="2299136" cy="557784"/>
          </a:xfrm>
        </p:spPr>
        <p:txBody>
          <a:bodyPr rtlCol="0"/>
          <a:lstStyle>
            <a:lvl1pPr marL="0" algn="ctr">
              <a:lnSpc>
                <a:spcPts val="1800"/>
              </a:lnSpc>
              <a:spcBef>
                <a:spcPts val="0"/>
              </a:spcBef>
              <a:buNone/>
              <a:defRPr sz="1800" b="1"/>
            </a:lvl1pPr>
          </a:lstStyle>
          <a:p>
            <a:pPr lvl="0" rtl="0"/>
            <a:r>
              <a:rPr lang="en-GB"/>
              <a:t>Name</a:t>
            </a:r>
          </a:p>
        </p:txBody>
      </p:sp>
      <p:sp>
        <p:nvSpPr>
          <p:cNvPr id="24" name="Text Placeholder 14">
            <a:extLst>
              <a:ext uri="{FF2B5EF4-FFF2-40B4-BE49-F238E27FC236}">
                <a16:creationId xmlns:a16="http://schemas.microsoft.com/office/drawing/2014/main" id="{BE9A3D5B-EC8F-4A64-BB06-F697506D31D0}"/>
              </a:ext>
            </a:extLst>
          </p:cNvPr>
          <p:cNvSpPr>
            <a:spLocks noGrp="1"/>
          </p:cNvSpPr>
          <p:nvPr>
            <p:ph type="body" sz="quarter" idx="23" hasCustomPrompt="1"/>
          </p:nvPr>
        </p:nvSpPr>
        <p:spPr>
          <a:xfrm>
            <a:off x="6162558" y="5312140"/>
            <a:ext cx="2299136" cy="602885"/>
          </a:xfrm>
        </p:spPr>
        <p:txBody>
          <a:bodyPr rtlCol="0"/>
          <a:lstStyle>
            <a:lvl1pPr algn="ctr">
              <a:lnSpc>
                <a:spcPct val="100000"/>
              </a:lnSpc>
              <a:buNone/>
              <a:defRPr sz="1400"/>
            </a:lvl1pPr>
          </a:lstStyle>
          <a:p>
            <a:pPr lvl="0" rtl="0"/>
            <a:r>
              <a:rPr lang="en-GB"/>
              <a:t>Title</a:t>
            </a:r>
          </a:p>
        </p:txBody>
      </p:sp>
      <p:sp>
        <p:nvSpPr>
          <p:cNvPr id="17" name="Picture Placeholder 34">
            <a:extLst>
              <a:ext uri="{FF2B5EF4-FFF2-40B4-BE49-F238E27FC236}">
                <a16:creationId xmlns:a16="http://schemas.microsoft.com/office/drawing/2014/main" id="{8201F6F8-BF7C-4F3A-8B60-C8D26246300B}"/>
              </a:ext>
            </a:extLst>
          </p:cNvPr>
          <p:cNvSpPr>
            <a:spLocks noGrp="1"/>
          </p:cNvSpPr>
          <p:nvPr>
            <p:ph type="pic" sz="quarter" idx="16"/>
          </p:nvPr>
        </p:nvSpPr>
        <p:spPr>
          <a:xfrm>
            <a:off x="8960878" y="2373917"/>
            <a:ext cx="1952033" cy="1953149"/>
          </a:xfrm>
          <a:custGeom>
            <a:avLst/>
            <a:gdLst>
              <a:gd name="connsiteX0" fmla="*/ 834934 w 1952033"/>
              <a:gd name="connsiteY0" fmla="*/ 0 h 1953149"/>
              <a:gd name="connsiteX1" fmla="*/ 1244777 w 1952033"/>
              <a:gd name="connsiteY1" fmla="*/ 83940 h 1953149"/>
              <a:gd name="connsiteX2" fmla="*/ 1608877 w 1952033"/>
              <a:gd name="connsiteY2" fmla="*/ 314531 h 1953149"/>
              <a:gd name="connsiteX3" fmla="*/ 1860714 w 1952033"/>
              <a:gd name="connsiteY3" fmla="*/ 647036 h 1953149"/>
              <a:gd name="connsiteX4" fmla="*/ 1952033 w 1952033"/>
              <a:gd name="connsiteY4" fmla="*/ 1033999 h 1953149"/>
              <a:gd name="connsiteX5" fmla="*/ 1800896 w 1952033"/>
              <a:gd name="connsiteY5" fmla="*/ 1393310 h 1953149"/>
              <a:gd name="connsiteX6" fmla="*/ 1724743 w 1952033"/>
              <a:gd name="connsiteY6" fmla="*/ 1507357 h 1953149"/>
              <a:gd name="connsiteX7" fmla="*/ 1010156 w 1952033"/>
              <a:gd name="connsiteY7" fmla="*/ 1953149 h 1953149"/>
              <a:gd name="connsiteX8" fmla="*/ 467692 w 1952033"/>
              <a:gd name="connsiteY8" fmla="*/ 1678894 h 1953149"/>
              <a:gd name="connsiteX9" fmla="*/ 401674 w 1952033"/>
              <a:gd name="connsiteY9" fmla="*/ 1624436 h 1953149"/>
              <a:gd name="connsiteX10" fmla="*/ 101413 w 1952033"/>
              <a:gd name="connsiteY10" fmla="*/ 1339743 h 1953149"/>
              <a:gd name="connsiteX11" fmla="*/ 0 w 1952033"/>
              <a:gd name="connsiteY11" fmla="*/ 1033999 h 1953149"/>
              <a:gd name="connsiteX12" fmla="*/ 227668 w 1952033"/>
              <a:gd name="connsiteY12" fmla="*/ 288483 h 1953149"/>
              <a:gd name="connsiteX13" fmla="*/ 483777 w 1952033"/>
              <a:gd name="connsiteY13" fmla="*/ 78009 h 1953149"/>
              <a:gd name="connsiteX14" fmla="*/ 834934 w 1952033"/>
              <a:gd name="connsiteY14" fmla="*/ 0 h 195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2033" h="1953149">
                <a:moveTo>
                  <a:pt x="834934" y="0"/>
                </a:moveTo>
                <a:cubicBezTo>
                  <a:pt x="971031" y="0"/>
                  <a:pt x="1108972" y="28233"/>
                  <a:pt x="1244777" y="83940"/>
                </a:cubicBezTo>
                <a:cubicBezTo>
                  <a:pt x="1377021" y="138088"/>
                  <a:pt x="1502898" y="217834"/>
                  <a:pt x="1608877" y="314531"/>
                </a:cubicBezTo>
                <a:cubicBezTo>
                  <a:pt x="1716700" y="412878"/>
                  <a:pt x="1801441" y="524782"/>
                  <a:pt x="1860714" y="647036"/>
                </a:cubicBezTo>
                <a:cubicBezTo>
                  <a:pt x="1921287" y="772009"/>
                  <a:pt x="1952033" y="902202"/>
                  <a:pt x="1952033" y="1033999"/>
                </a:cubicBezTo>
                <a:cubicBezTo>
                  <a:pt x="1952033" y="1166735"/>
                  <a:pt x="1902980" y="1244252"/>
                  <a:pt x="1800896" y="1393310"/>
                </a:cubicBezTo>
                <a:cubicBezTo>
                  <a:pt x="1776266" y="1429260"/>
                  <a:pt x="1750797" y="1466457"/>
                  <a:pt x="1724743" y="1507357"/>
                </a:cubicBezTo>
                <a:cubicBezTo>
                  <a:pt x="1525643" y="1819835"/>
                  <a:pt x="1311925" y="1953149"/>
                  <a:pt x="1010156" y="1953149"/>
                </a:cubicBezTo>
                <a:cubicBezTo>
                  <a:pt x="812105" y="1953149"/>
                  <a:pt x="666791" y="1844544"/>
                  <a:pt x="467692" y="1678894"/>
                </a:cubicBezTo>
                <a:cubicBezTo>
                  <a:pt x="445449" y="1660385"/>
                  <a:pt x="423206" y="1642098"/>
                  <a:pt x="401674" y="1624436"/>
                </a:cubicBezTo>
                <a:cubicBezTo>
                  <a:pt x="284972" y="1528587"/>
                  <a:pt x="174762" y="1438046"/>
                  <a:pt x="101413" y="1339743"/>
                </a:cubicBezTo>
                <a:cubicBezTo>
                  <a:pt x="31291" y="1245768"/>
                  <a:pt x="0" y="1151481"/>
                  <a:pt x="0" y="1033999"/>
                </a:cubicBezTo>
                <a:cubicBezTo>
                  <a:pt x="0" y="739540"/>
                  <a:pt x="80846" y="474784"/>
                  <a:pt x="227668" y="288483"/>
                </a:cubicBezTo>
                <a:cubicBezTo>
                  <a:pt x="299507" y="197362"/>
                  <a:pt x="385673" y="126535"/>
                  <a:pt x="483777" y="78009"/>
                </a:cubicBezTo>
                <a:cubicBezTo>
                  <a:pt x="588458" y="26271"/>
                  <a:pt x="706585" y="0"/>
                  <a:pt x="834934" y="0"/>
                </a:cubicBezTo>
                <a:close/>
              </a:path>
            </a:pathLst>
          </a:custGeom>
          <a:solidFill>
            <a:schemeClr val="accent4"/>
          </a:solidFill>
        </p:spPr>
        <p:txBody>
          <a:bodyPr wrap="square" rtlCol="0">
            <a:noAutofit/>
          </a:bodyPr>
          <a:lstStyle/>
          <a:p>
            <a:pPr rtl="0"/>
            <a:r>
              <a:rPr lang="en-US"/>
              <a:t>Click icon to add picture</a:t>
            </a:r>
            <a:endParaRPr lang="en-GB" dirty="0"/>
          </a:p>
        </p:txBody>
      </p:sp>
      <p:sp>
        <p:nvSpPr>
          <p:cNvPr id="21" name="Text Placeholder 14">
            <a:extLst>
              <a:ext uri="{FF2B5EF4-FFF2-40B4-BE49-F238E27FC236}">
                <a16:creationId xmlns:a16="http://schemas.microsoft.com/office/drawing/2014/main" id="{DC4743B1-EFFF-41A0-9B71-BA682DEA6BEA}"/>
              </a:ext>
            </a:extLst>
          </p:cNvPr>
          <p:cNvSpPr>
            <a:spLocks noGrp="1"/>
          </p:cNvSpPr>
          <p:nvPr>
            <p:ph type="body" sz="quarter" idx="20" hasCustomPrompt="1"/>
          </p:nvPr>
        </p:nvSpPr>
        <p:spPr>
          <a:xfrm>
            <a:off x="8845983" y="4735308"/>
            <a:ext cx="2299136" cy="557784"/>
          </a:xfrm>
        </p:spPr>
        <p:txBody>
          <a:bodyPr rtlCol="0"/>
          <a:lstStyle>
            <a:lvl1pPr marL="0" algn="ctr">
              <a:lnSpc>
                <a:spcPts val="1800"/>
              </a:lnSpc>
              <a:spcBef>
                <a:spcPts val="0"/>
              </a:spcBef>
              <a:buNone/>
              <a:defRPr sz="1800" b="1"/>
            </a:lvl1pPr>
          </a:lstStyle>
          <a:p>
            <a:pPr lvl="0" rtl="0"/>
            <a:r>
              <a:rPr lang="en-GB"/>
              <a:t>Name</a:t>
            </a:r>
          </a:p>
        </p:txBody>
      </p:sp>
      <p:sp>
        <p:nvSpPr>
          <p:cNvPr id="25" name="Text Placeholder 14">
            <a:extLst>
              <a:ext uri="{FF2B5EF4-FFF2-40B4-BE49-F238E27FC236}">
                <a16:creationId xmlns:a16="http://schemas.microsoft.com/office/drawing/2014/main" id="{F3E67B36-FF15-486B-A34D-9EC0A6AD2462}"/>
              </a:ext>
            </a:extLst>
          </p:cNvPr>
          <p:cNvSpPr>
            <a:spLocks noGrp="1"/>
          </p:cNvSpPr>
          <p:nvPr>
            <p:ph type="body" sz="quarter" idx="24" hasCustomPrompt="1"/>
          </p:nvPr>
        </p:nvSpPr>
        <p:spPr>
          <a:xfrm>
            <a:off x="8845983" y="5312140"/>
            <a:ext cx="2299136" cy="602885"/>
          </a:xfrm>
        </p:spPr>
        <p:txBody>
          <a:bodyPr rtlCol="0"/>
          <a:lstStyle>
            <a:lvl1pPr algn="ctr">
              <a:lnSpc>
                <a:spcPct val="100000"/>
              </a:lnSpc>
              <a:buNone/>
              <a:defRPr sz="1400"/>
            </a:lvl1pPr>
          </a:lstStyle>
          <a:p>
            <a:pPr lvl="0" rtl="0"/>
            <a:r>
              <a:rPr lang="en-GB"/>
              <a:t>Title</a:t>
            </a:r>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rtlCol="0"/>
          <a:lstStyle/>
          <a:p>
            <a:pPr rtl="0"/>
            <a:r>
              <a:rPr lang="en-GB"/>
              <a:t>Sample Footer Text</a:t>
            </a:r>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2480303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Content 2 column(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rtlCol="0"/>
          <a:lstStyle/>
          <a:p>
            <a:pPr rtl="0"/>
            <a:r>
              <a:rPr lang="en-US"/>
              <a:t>Click to edit Master title style</a:t>
            </a:r>
            <a:endParaRPr lang="en-GB"/>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rtlCol="0"/>
          <a:lstStyle/>
          <a:p>
            <a:pPr rtl="0"/>
            <a:r>
              <a:rPr lang="en-US"/>
              <a:t>16 May 2023</a:t>
            </a:r>
            <a:endParaRPr lang="en-GB" dirty="0"/>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rtlCol="0"/>
          <a:lstStyle>
            <a:lvl1pPr marL="283464" indent="-283464">
              <a:spcBef>
                <a:spcPts val="1000"/>
              </a:spcBef>
              <a:buFont typeface="Arial" panose="020B0604020202020204" pitchFamily="34" charset="0"/>
              <a:buChar char="•"/>
              <a:defRPr sz="1600"/>
            </a:lvl1pPr>
            <a:lvl2pPr marL="283464" indent="-283464">
              <a:spcBef>
                <a:spcPts val="1000"/>
              </a:spcBef>
              <a:buFont typeface="Arial" panose="020B0604020202020204" pitchFamily="34" charset="0"/>
              <a:buChar char="•"/>
              <a:defRPr/>
            </a:lvl2pPr>
            <a:lvl3pPr marL="283464" indent="-283464">
              <a:spcBef>
                <a:spcPts val="1000"/>
              </a:spcBef>
              <a:buFont typeface="Arial" panose="020B0604020202020204" pitchFamily="34" charset="0"/>
              <a:buChar char="•"/>
              <a:defRPr/>
            </a:lvl3pPr>
            <a:lvl4pPr marL="283464" indent="-283464">
              <a:spcBef>
                <a:spcPts val="1000"/>
              </a:spcBef>
              <a:buFont typeface="Arial" panose="020B0604020202020204" pitchFamily="34" charset="0"/>
              <a:buChar char="•"/>
              <a:defRPr/>
            </a:lvl4pPr>
            <a:lvl5pPr marL="283464" indent="-283464">
              <a:spcBef>
                <a:spcPts val="1000"/>
              </a:spcBef>
              <a:buFont typeface="Arial" panose="020B0604020202020204" pitchFamily="34" charset="0"/>
              <a:buChar char="•"/>
              <a:defRPr/>
            </a:lvl5pPr>
          </a:lstStyle>
          <a:p>
            <a:pPr lvl="0" rtl="0"/>
            <a:r>
              <a:rPr lang="en-US"/>
              <a:t>Click to edit Master text styles</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rtlCol="0"/>
          <a:lstStyle>
            <a:lvl1pPr marL="283464" indent="-283464">
              <a:spcBef>
                <a:spcPts val="1000"/>
              </a:spcBef>
              <a:buFont typeface="Arial" panose="020B0604020202020204" pitchFamily="34" charset="0"/>
              <a:buChar char="•"/>
              <a:defRPr sz="1600"/>
            </a:lvl1pPr>
            <a:lvl2pPr marL="283464" indent="-283464">
              <a:spcBef>
                <a:spcPts val="1000"/>
              </a:spcBef>
              <a:buFont typeface="Arial" panose="020B0604020202020204" pitchFamily="34" charset="0"/>
              <a:buChar char="•"/>
              <a:defRPr sz="1600"/>
            </a:lvl2pPr>
            <a:lvl3pPr marL="283464" indent="-283464">
              <a:spcBef>
                <a:spcPts val="1000"/>
              </a:spcBef>
              <a:buFont typeface="Arial" panose="020B0604020202020204" pitchFamily="34" charset="0"/>
              <a:buChar char="•"/>
              <a:defRPr/>
            </a:lvl3pPr>
            <a:lvl4pPr marL="283464" indent="-283464">
              <a:spcBef>
                <a:spcPts val="1000"/>
              </a:spcBef>
              <a:buFont typeface="Arial" panose="020B0604020202020204" pitchFamily="34" charset="0"/>
              <a:buChar char="•"/>
              <a:defRPr/>
            </a:lvl4pPr>
            <a:lvl5pPr marL="283464" indent="-283464">
              <a:spcBef>
                <a:spcPts val="1000"/>
              </a:spcBef>
              <a:buFont typeface="Arial" panose="020B0604020202020204" pitchFamily="34" charset="0"/>
              <a:buChar char="•"/>
              <a:defRPr/>
            </a:lvl5pPr>
          </a:lstStyle>
          <a:p>
            <a:pPr lvl="0" rtl="0"/>
            <a:r>
              <a:rPr lang="en-US"/>
              <a:t>Click to edit Master text styles</a:t>
            </a:r>
          </a:p>
          <a:p>
            <a:pPr lvl="1" rtl="0"/>
            <a:r>
              <a:rPr lang="en-US"/>
              <a:t>Second level</a:t>
            </a:r>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rtlCol="0"/>
          <a:lstStyle/>
          <a:p>
            <a:pPr rtl="0"/>
            <a:r>
              <a:rPr lang="en-GB"/>
              <a:t>Sample Footer Text</a:t>
            </a:r>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grpSp>
        <p:nvGrpSpPr>
          <p:cNvPr id="15" name="Group 14">
            <a:extLst>
              <a:ext uri="{FF2B5EF4-FFF2-40B4-BE49-F238E27FC236}">
                <a16:creationId xmlns:a16="http://schemas.microsoft.com/office/drawing/2014/main" id="{CFAFFB3B-DDD9-4451-A445-1716F21B5B26}"/>
              </a:ext>
              <a:ext uri="{C183D7F6-B498-43B3-948B-1728B52AA6E4}">
                <adec:decorative xmlns:adec="http://schemas.microsoft.com/office/drawing/2017/decorative" val="1"/>
              </a:ext>
            </a:extLst>
          </p:cNvPr>
          <p:cNvGrpSpPr/>
          <p:nvPr userDrawn="1"/>
        </p:nvGrpSpPr>
        <p:grpSpPr>
          <a:xfrm>
            <a:off x="5872835" y="0"/>
            <a:ext cx="4154519" cy="1314451"/>
            <a:chOff x="5872835" y="0"/>
            <a:chExt cx="4154519" cy="1314451"/>
          </a:xfrm>
        </p:grpSpPr>
        <p:sp>
          <p:nvSpPr>
            <p:cNvPr id="16" name="Freeform: Shape 15">
              <a:extLst>
                <a:ext uri="{FF2B5EF4-FFF2-40B4-BE49-F238E27FC236}">
                  <a16:creationId xmlns:a16="http://schemas.microsoft.com/office/drawing/2014/main" id="{D5B9FEA5-95BE-43A3-A0DC-93B8477BC66D}"/>
                </a:ext>
                <a:ext uri="{C183D7F6-B498-43B3-948B-1728B52AA6E4}">
                  <adec:decorative xmlns:adec="http://schemas.microsoft.com/office/drawing/2017/decorative" val="1"/>
                </a:ext>
              </a:extLst>
            </p:cNvPr>
            <p:cNvSpPr/>
            <p:nvPr/>
          </p:nvSpPr>
          <p:spPr>
            <a:xfrm rot="10800000">
              <a:off x="5872835" y="0"/>
              <a:ext cx="3991773" cy="1314450"/>
            </a:xfrm>
            <a:custGeom>
              <a:avLst/>
              <a:gdLst>
                <a:gd name="connsiteX0" fmla="*/ 3174283 w 5796193"/>
                <a:gd name="connsiteY0" fmla="*/ 18 h 1908627"/>
                <a:gd name="connsiteX1" fmla="*/ 5218462 w 5796193"/>
                <a:gd name="connsiteY1" fmla="*/ 1459807 h 1908627"/>
                <a:gd name="connsiteX2" fmla="*/ 5309125 w 5796193"/>
                <a:gd name="connsiteY2" fmla="*/ 1537598 h 1908627"/>
                <a:gd name="connsiteX3" fmla="*/ 5693890 w 5796193"/>
                <a:gd name="connsiteY3" fmla="*/ 1830997 h 1908627"/>
                <a:gd name="connsiteX4" fmla="*/ 5796193 w 5796193"/>
                <a:gd name="connsiteY4" fmla="*/ 1908627 h 1908627"/>
                <a:gd name="connsiteX5" fmla="*/ 0 w 5796193"/>
                <a:gd name="connsiteY5" fmla="*/ 1908627 h 1908627"/>
                <a:gd name="connsiteX6" fmla="*/ 36796 w 5796193"/>
                <a:gd name="connsiteY6" fmla="*/ 1862978 h 1908627"/>
                <a:gd name="connsiteX7" fmla="*/ 930039 w 5796193"/>
                <a:gd name="connsiteY7" fmla="*/ 1021399 h 1908627"/>
                <a:gd name="connsiteX8" fmla="*/ 3174283 w 5796193"/>
                <a:gd name="connsiteY8" fmla="*/ 18 h 19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7" name="Freeform: Shape 16">
              <a:extLst>
                <a:ext uri="{FF2B5EF4-FFF2-40B4-BE49-F238E27FC236}">
                  <a16:creationId xmlns:a16="http://schemas.microsoft.com/office/drawing/2014/main" id="{479F2365-436D-4300-8A80-42A44D63E9C0}"/>
                </a:ext>
                <a:ext uri="{C183D7F6-B498-43B3-948B-1728B52AA6E4}">
                  <adec:decorative xmlns:adec="http://schemas.microsoft.com/office/drawing/2017/decorative" val="1"/>
                </a:ext>
              </a:extLst>
            </p:cNvPr>
            <p:cNvSpPr/>
            <p:nvPr/>
          </p:nvSpPr>
          <p:spPr>
            <a:xfrm>
              <a:off x="6660515" y="0"/>
              <a:ext cx="3366839" cy="1314451"/>
            </a:xfrm>
            <a:custGeom>
              <a:avLst/>
              <a:gdLst>
                <a:gd name="connsiteX0" fmla="*/ 0 w 4200872"/>
                <a:gd name="connsiteY0" fmla="*/ 0 h 1514020"/>
                <a:gd name="connsiteX1" fmla="*/ 4200872 w 4200872"/>
                <a:gd name="connsiteY1" fmla="*/ 0 h 1514020"/>
                <a:gd name="connsiteX2" fmla="*/ 4142607 w 4200872"/>
                <a:gd name="connsiteY2" fmla="*/ 38563 h 1514020"/>
                <a:gd name="connsiteX3" fmla="*/ 3008795 w 4200872"/>
                <a:gd name="connsiteY3" fmla="*/ 1083181 h 1514020"/>
                <a:gd name="connsiteX4" fmla="*/ 709479 w 4200872"/>
                <a:gd name="connsiteY4" fmla="*/ 810018 h 1514020"/>
                <a:gd name="connsiteX5" fmla="*/ 214372 w 4200872"/>
                <a:gd name="connsiteY5" fmla="*/ 268967 h 1514020"/>
                <a:gd name="connsiteX0" fmla="*/ 4111158 w 4111158"/>
                <a:gd name="connsiteY0" fmla="*/ 0 h 1514020"/>
                <a:gd name="connsiteX1" fmla="*/ 4052893 w 4111158"/>
                <a:gd name="connsiteY1" fmla="*/ 38563 h 1514020"/>
                <a:gd name="connsiteX2" fmla="*/ 2919081 w 4111158"/>
                <a:gd name="connsiteY2" fmla="*/ 1083181 h 1514020"/>
                <a:gd name="connsiteX3" fmla="*/ 619765 w 4111158"/>
                <a:gd name="connsiteY3" fmla="*/ 810018 h 1514020"/>
                <a:gd name="connsiteX4" fmla="*/ 124658 w 4111158"/>
                <a:gd name="connsiteY4" fmla="*/ 268967 h 1514020"/>
                <a:gd name="connsiteX5" fmla="*/ 0 w 4111158"/>
                <a:gd name="connsiteY5" fmla="*/ 83899 h 1514020"/>
                <a:gd name="connsiteX0" fmla="*/ 4146758 w 4146758"/>
                <a:gd name="connsiteY0" fmla="*/ 0 h 1514020"/>
                <a:gd name="connsiteX1" fmla="*/ 4088493 w 4146758"/>
                <a:gd name="connsiteY1" fmla="*/ 38563 h 1514020"/>
                <a:gd name="connsiteX2" fmla="*/ 2954681 w 4146758"/>
                <a:gd name="connsiteY2" fmla="*/ 1083181 h 1514020"/>
                <a:gd name="connsiteX3" fmla="*/ 655365 w 4146758"/>
                <a:gd name="connsiteY3" fmla="*/ 810018 h 1514020"/>
                <a:gd name="connsiteX4" fmla="*/ 160258 w 4146758"/>
                <a:gd name="connsiteY4" fmla="*/ 268967 h 1514020"/>
                <a:gd name="connsiteX5" fmla="*/ 0 w 4146758"/>
                <a:gd name="connsiteY5" fmla="*/ 10654 h 151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6758" h="1514020">
                  <a:moveTo>
                    <a:pt x="4146758" y="0"/>
                  </a:moveTo>
                  <a:lnTo>
                    <a:pt x="4088493" y="38563"/>
                  </a:lnTo>
                  <a:cubicBezTo>
                    <a:pt x="3683117" y="337805"/>
                    <a:pt x="3339000" y="765216"/>
                    <a:pt x="2954681" y="1083181"/>
                  </a:cubicBezTo>
                  <a:cubicBezTo>
                    <a:pt x="2434478" y="1512793"/>
                    <a:pt x="1773669" y="1891699"/>
                    <a:pt x="655365" y="810018"/>
                  </a:cubicBezTo>
                  <a:cubicBezTo>
                    <a:pt x="490981" y="651095"/>
                    <a:pt x="325676" y="468539"/>
                    <a:pt x="160258" y="268967"/>
                  </a:cubicBezTo>
                  <a:cubicBezTo>
                    <a:pt x="88801" y="179311"/>
                    <a:pt x="0" y="10654"/>
                    <a:pt x="0" y="10654"/>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grpSp>
    </p:spTree>
    <p:extLst>
      <p:ext uri="{BB962C8B-B14F-4D97-AF65-F5344CB8AC3E}">
        <p14:creationId xmlns:p14="http://schemas.microsoft.com/office/powerpoint/2010/main" val="1489070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Content 3 colum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203B704-015A-403C-A5A1-762756C468F0}"/>
              </a:ext>
            </a:extLst>
          </p:cNvPr>
          <p:cNvSpPr>
            <a:spLocks noGrp="1"/>
          </p:cNvSpPr>
          <p:nvPr>
            <p:ph type="pic" sz="quarter" idx="15"/>
          </p:nvPr>
        </p:nvSpPr>
        <p:spPr>
          <a:xfrm>
            <a:off x="6107467" y="0"/>
            <a:ext cx="5820494" cy="2302951"/>
          </a:xfrm>
          <a:custGeom>
            <a:avLst/>
            <a:gdLst>
              <a:gd name="connsiteX0" fmla="*/ 331087 w 5820494"/>
              <a:gd name="connsiteY0" fmla="*/ 0 h 2302951"/>
              <a:gd name="connsiteX1" fmla="*/ 5820494 w 5820494"/>
              <a:gd name="connsiteY1" fmla="*/ 0 h 2302951"/>
              <a:gd name="connsiteX2" fmla="*/ 5709900 w 5820494"/>
              <a:gd name="connsiteY2" fmla="*/ 213766 h 2302951"/>
              <a:gd name="connsiteX3" fmla="*/ 4932484 w 5820494"/>
              <a:gd name="connsiteY3" fmla="*/ 1340037 h 2302951"/>
              <a:gd name="connsiteX4" fmla="*/ 3361811 w 5820494"/>
              <a:gd name="connsiteY4" fmla="*/ 2268288 h 2302951"/>
              <a:gd name="connsiteX5" fmla="*/ 286590 w 5820494"/>
              <a:gd name="connsiteY5" fmla="*/ 1322722 h 2302951"/>
              <a:gd name="connsiteX6" fmla="*/ 251826 w 5820494"/>
              <a:gd name="connsiteY6" fmla="*/ 87954 h 230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0494" h="2302951">
                <a:moveTo>
                  <a:pt x="331087" y="0"/>
                </a:moveTo>
                <a:lnTo>
                  <a:pt x="5820494" y="0"/>
                </a:lnTo>
                <a:lnTo>
                  <a:pt x="5709900" y="213766"/>
                </a:lnTo>
                <a:cubicBezTo>
                  <a:pt x="5432869" y="711271"/>
                  <a:pt x="5095500" y="1152643"/>
                  <a:pt x="4932484" y="1340037"/>
                </a:cubicBezTo>
                <a:cubicBezTo>
                  <a:pt x="4535940" y="1795562"/>
                  <a:pt x="3997053" y="2167493"/>
                  <a:pt x="3361811" y="2268288"/>
                </a:cubicBezTo>
                <a:cubicBezTo>
                  <a:pt x="2395334" y="2421964"/>
                  <a:pt x="953447" y="2057186"/>
                  <a:pt x="286590" y="1322722"/>
                </a:cubicBezTo>
                <a:cubicBezTo>
                  <a:pt x="-136161" y="857205"/>
                  <a:pt x="-42091" y="443733"/>
                  <a:pt x="251826" y="87954"/>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rtlCol="0"/>
          <a:lstStyle/>
          <a:p>
            <a:pPr rtl="0"/>
            <a:r>
              <a:rPr lang="en-US"/>
              <a:t>Click to edit Master title style</a:t>
            </a:r>
            <a:endParaRPr lang="en-GB"/>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rtlCol="0"/>
          <a:lstStyle/>
          <a:p>
            <a:pPr rtl="0"/>
            <a:r>
              <a:rPr lang="en-US"/>
              <a:t>16 May 2023</a:t>
            </a:r>
            <a:endParaRPr lang="en-GB" dirty="0"/>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3200400" cy="761999"/>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7999"/>
            <a:ext cx="3200400" cy="3048000"/>
          </a:xfrm>
        </p:spPr>
        <p:txBody>
          <a:bodyPr rtlCol="0"/>
          <a:lstStyle>
            <a:lvl1pPr marL="283464" indent="-283464">
              <a:spcBef>
                <a:spcPts val="1000"/>
              </a:spcBef>
              <a:buFont typeface="Arial" panose="020B0604020202020204" pitchFamily="34" charset="0"/>
              <a:buChar char="•"/>
              <a:defRPr sz="1400"/>
            </a:lvl1pPr>
            <a:lvl2pPr marL="283464" indent="-283464">
              <a:spcBef>
                <a:spcPts val="1000"/>
              </a:spcBef>
              <a:buFont typeface="Arial" panose="020B0604020202020204" pitchFamily="34" charset="0"/>
              <a:buChar char="•"/>
              <a:defRPr sz="1400"/>
            </a:lvl2pPr>
            <a:lvl3pPr marL="283464" indent="-283464">
              <a:spcBef>
                <a:spcPts val="1000"/>
              </a:spcBef>
              <a:buFont typeface="Arial" panose="020B0604020202020204" pitchFamily="34" charset="0"/>
              <a:buChar char="•"/>
              <a:defRPr sz="1400"/>
            </a:lvl3pPr>
            <a:lvl4pPr marL="283464" indent="-283464">
              <a:spcBef>
                <a:spcPts val="1000"/>
              </a:spcBef>
              <a:buFont typeface="Arial" panose="020B0604020202020204" pitchFamily="34" charset="0"/>
              <a:buChar char="•"/>
              <a:defRPr sz="1400"/>
            </a:lvl4pPr>
            <a:lvl5pPr marL="283464" indent="-283464">
              <a:spcBef>
                <a:spcPts val="1000"/>
              </a:spcBef>
              <a:buFont typeface="Arial" panose="020B0604020202020204" pitchFamily="34" charset="0"/>
              <a:buChar char="•"/>
              <a:defRPr sz="14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4495800" y="2285999"/>
            <a:ext cx="3200400" cy="761999"/>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4495800" y="3047999"/>
            <a:ext cx="3200400" cy="3048000"/>
          </a:xfrm>
        </p:spPr>
        <p:txBody>
          <a:bodyPr rtlCol="0"/>
          <a:lstStyle>
            <a:lvl1pPr marL="283464" indent="-283464">
              <a:spcBef>
                <a:spcPts val="1000"/>
              </a:spcBef>
              <a:buFont typeface="Arial" panose="020B0604020202020204" pitchFamily="34" charset="0"/>
              <a:buChar char="•"/>
              <a:defRPr sz="1400"/>
            </a:lvl1pPr>
            <a:lvl2pPr marL="283464" indent="-283464">
              <a:spcBef>
                <a:spcPts val="1000"/>
              </a:spcBef>
              <a:buFont typeface="Arial" panose="020B0604020202020204" pitchFamily="34" charset="0"/>
              <a:buChar char="•"/>
              <a:defRPr sz="1400"/>
            </a:lvl2pPr>
            <a:lvl3pPr marL="283464" indent="-283464">
              <a:spcBef>
                <a:spcPts val="1000"/>
              </a:spcBef>
              <a:buFont typeface="Arial" panose="020B0604020202020204" pitchFamily="34" charset="0"/>
              <a:buChar char="•"/>
              <a:defRPr sz="1400"/>
            </a:lvl3pPr>
            <a:lvl4pPr marL="283464" indent="-283464">
              <a:spcBef>
                <a:spcPts val="1000"/>
              </a:spcBef>
              <a:buFont typeface="Arial" panose="020B0604020202020204" pitchFamily="34" charset="0"/>
              <a:buChar char="•"/>
              <a:defRPr sz="1400"/>
            </a:lvl4pPr>
            <a:lvl5pPr marL="283464" indent="-283464">
              <a:spcBef>
                <a:spcPts val="1000"/>
              </a:spcBef>
              <a:buFont typeface="Arial" panose="020B0604020202020204" pitchFamily="34" charset="0"/>
              <a:buChar char="•"/>
              <a:defRPr sz="14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0" name="Text Placeholder 4">
            <a:extLst>
              <a:ext uri="{FF2B5EF4-FFF2-40B4-BE49-F238E27FC236}">
                <a16:creationId xmlns:a16="http://schemas.microsoft.com/office/drawing/2014/main" id="{44EB2F7F-9194-43CA-B2EE-6C327D14A4F7}"/>
              </a:ext>
            </a:extLst>
          </p:cNvPr>
          <p:cNvSpPr>
            <a:spLocks noGrp="1"/>
          </p:cNvSpPr>
          <p:nvPr>
            <p:ph type="body" sz="quarter" idx="13"/>
          </p:nvPr>
        </p:nvSpPr>
        <p:spPr>
          <a:xfrm>
            <a:off x="8229600" y="2286001"/>
            <a:ext cx="3200400" cy="761999"/>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11" name="Content Placeholder 5">
            <a:extLst>
              <a:ext uri="{FF2B5EF4-FFF2-40B4-BE49-F238E27FC236}">
                <a16:creationId xmlns:a16="http://schemas.microsoft.com/office/drawing/2014/main" id="{FFB1243F-4E49-476D-B798-341DC014DEDF}"/>
              </a:ext>
            </a:extLst>
          </p:cNvPr>
          <p:cNvSpPr>
            <a:spLocks noGrp="1"/>
          </p:cNvSpPr>
          <p:nvPr>
            <p:ph sz="quarter" idx="14"/>
          </p:nvPr>
        </p:nvSpPr>
        <p:spPr>
          <a:xfrm>
            <a:off x="8229600" y="3047999"/>
            <a:ext cx="3200400" cy="3048000"/>
          </a:xfrm>
        </p:spPr>
        <p:txBody>
          <a:bodyPr rtlCol="0"/>
          <a:lstStyle>
            <a:lvl1pPr marL="283464" indent="-283464">
              <a:spcBef>
                <a:spcPts val="1000"/>
              </a:spcBef>
              <a:buFont typeface="Arial" panose="020B0604020202020204" pitchFamily="34" charset="0"/>
              <a:buChar char="•"/>
              <a:defRPr sz="1400"/>
            </a:lvl1pPr>
            <a:lvl2pPr marL="283464" indent="-283464">
              <a:spcBef>
                <a:spcPts val="1000"/>
              </a:spcBef>
              <a:buFont typeface="Arial" panose="020B0604020202020204" pitchFamily="34" charset="0"/>
              <a:buChar char="•"/>
              <a:defRPr sz="1400"/>
            </a:lvl2pPr>
            <a:lvl3pPr marL="283464" indent="-283464">
              <a:spcBef>
                <a:spcPts val="1000"/>
              </a:spcBef>
              <a:buFont typeface="Arial" panose="020B0604020202020204" pitchFamily="34" charset="0"/>
              <a:buChar char="•"/>
              <a:defRPr sz="1400"/>
            </a:lvl3pPr>
            <a:lvl4pPr marL="283464" indent="-283464">
              <a:spcBef>
                <a:spcPts val="1000"/>
              </a:spcBef>
              <a:buFont typeface="Arial" panose="020B0604020202020204" pitchFamily="34" charset="0"/>
              <a:buChar char="•"/>
              <a:defRPr sz="1400"/>
            </a:lvl4pPr>
            <a:lvl5pPr marL="283464" indent="-283464">
              <a:spcBef>
                <a:spcPts val="1000"/>
              </a:spcBef>
              <a:buFont typeface="Arial" panose="020B0604020202020204" pitchFamily="34" charset="0"/>
              <a:buChar char="•"/>
              <a:defRPr sz="14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rtlCol="0"/>
          <a:lstStyle/>
          <a:p>
            <a:pPr rtl="0"/>
            <a:r>
              <a:rPr lang="en-GB"/>
              <a:t>Sample Footer Text</a:t>
            </a:r>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41889593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Summar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2C5742-73C7-4BB8-A3EC-3EB758A111BC}"/>
              </a:ext>
            </a:extLst>
          </p:cNvPr>
          <p:cNvSpPr>
            <a:spLocks noGrp="1"/>
          </p:cNvSpPr>
          <p:nvPr>
            <p:ph type="title"/>
          </p:nvPr>
        </p:nvSpPr>
        <p:spPr>
          <a:xfrm>
            <a:off x="762000" y="1523997"/>
            <a:ext cx="5334000" cy="1524000"/>
          </a:xfrm>
        </p:spPr>
        <p:txBody>
          <a:bodyPr rtlCol="0">
            <a:normAutofit/>
          </a:bodyPr>
          <a:lstStyle/>
          <a:p>
            <a:pPr rtl="0"/>
            <a:r>
              <a:rPr lang="en-US" sz="3200"/>
              <a:t>Click to edit Master title style</a:t>
            </a:r>
            <a:endParaRPr lang="en-GB" sz="3200" dirty="0"/>
          </a:p>
        </p:txBody>
      </p:sp>
      <p:sp>
        <p:nvSpPr>
          <p:cNvPr id="12" name="Picture Placeholder 11">
            <a:extLst>
              <a:ext uri="{FF2B5EF4-FFF2-40B4-BE49-F238E27FC236}">
                <a16:creationId xmlns:a16="http://schemas.microsoft.com/office/drawing/2014/main" id="{D31BD5D5-F76D-4DB4-A86B-AA4CA5CD353B}"/>
              </a:ext>
            </a:extLst>
          </p:cNvPr>
          <p:cNvSpPr>
            <a:spLocks noGrp="1"/>
          </p:cNvSpPr>
          <p:nvPr>
            <p:ph type="pic" sz="quarter" idx="13"/>
          </p:nvPr>
        </p:nvSpPr>
        <p:spPr>
          <a:xfrm>
            <a:off x="6107467" y="0"/>
            <a:ext cx="5820494" cy="2302951"/>
          </a:xfrm>
          <a:custGeom>
            <a:avLst/>
            <a:gdLst>
              <a:gd name="connsiteX0" fmla="*/ 331087 w 5820494"/>
              <a:gd name="connsiteY0" fmla="*/ 0 h 2302951"/>
              <a:gd name="connsiteX1" fmla="*/ 5820494 w 5820494"/>
              <a:gd name="connsiteY1" fmla="*/ 0 h 2302951"/>
              <a:gd name="connsiteX2" fmla="*/ 5709900 w 5820494"/>
              <a:gd name="connsiteY2" fmla="*/ 213766 h 2302951"/>
              <a:gd name="connsiteX3" fmla="*/ 4932484 w 5820494"/>
              <a:gd name="connsiteY3" fmla="*/ 1340037 h 2302951"/>
              <a:gd name="connsiteX4" fmla="*/ 3361811 w 5820494"/>
              <a:gd name="connsiteY4" fmla="*/ 2268288 h 2302951"/>
              <a:gd name="connsiteX5" fmla="*/ 286590 w 5820494"/>
              <a:gd name="connsiteY5" fmla="*/ 1322722 h 2302951"/>
              <a:gd name="connsiteX6" fmla="*/ 251826 w 5820494"/>
              <a:gd name="connsiteY6" fmla="*/ 87954 h 230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0494" h="2302951">
                <a:moveTo>
                  <a:pt x="331087" y="0"/>
                </a:moveTo>
                <a:lnTo>
                  <a:pt x="5820494" y="0"/>
                </a:lnTo>
                <a:lnTo>
                  <a:pt x="5709900" y="213766"/>
                </a:lnTo>
                <a:cubicBezTo>
                  <a:pt x="5432869" y="711271"/>
                  <a:pt x="5095500" y="1152643"/>
                  <a:pt x="4932484" y="1340037"/>
                </a:cubicBezTo>
                <a:cubicBezTo>
                  <a:pt x="4535940" y="1795562"/>
                  <a:pt x="3997053" y="2167493"/>
                  <a:pt x="3361811" y="2268288"/>
                </a:cubicBezTo>
                <a:cubicBezTo>
                  <a:pt x="2395334" y="2421964"/>
                  <a:pt x="953447" y="2057186"/>
                  <a:pt x="286590" y="1322722"/>
                </a:cubicBezTo>
                <a:cubicBezTo>
                  <a:pt x="-136161" y="857205"/>
                  <a:pt x="-42091" y="443733"/>
                  <a:pt x="251826" y="87954"/>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rtlCol="0"/>
          <a:lstStyle/>
          <a:p>
            <a:pPr rtl="0"/>
            <a:r>
              <a:rPr lang="en-US"/>
              <a:t>16 May 2023</a:t>
            </a:r>
            <a:endParaRPr lang="en-GB" dirty="0"/>
          </a:p>
        </p:txBody>
      </p:sp>
      <p:sp>
        <p:nvSpPr>
          <p:cNvPr id="8" name="Content Placeholder 2">
            <a:extLst>
              <a:ext uri="{FF2B5EF4-FFF2-40B4-BE49-F238E27FC236}">
                <a16:creationId xmlns:a16="http://schemas.microsoft.com/office/drawing/2014/main" id="{EBDE11C6-AF87-4968-A76C-01F97038AF47}"/>
              </a:ext>
            </a:extLst>
          </p:cNvPr>
          <p:cNvSpPr>
            <a:spLocks noGrp="1"/>
          </p:cNvSpPr>
          <p:nvPr>
            <p:ph idx="1"/>
          </p:nvPr>
        </p:nvSpPr>
        <p:spPr>
          <a:xfrm>
            <a:off x="762000" y="3047999"/>
            <a:ext cx="5334000" cy="3047999"/>
          </a:xfrm>
        </p:spPr>
        <p:txBody>
          <a:bodyPr rtlCol="0">
            <a:normAutofit/>
          </a:bodyPr>
          <a:lstStyle/>
          <a:p>
            <a:pPr marL="0" lvl="0" indent="0" rtl="0">
              <a:buNone/>
            </a:pPr>
            <a:r>
              <a:rPr lang="en-US"/>
              <a:t>Click to edit Master text styles</a:t>
            </a:r>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rtlCol="0"/>
          <a:lstStyle/>
          <a:p>
            <a:pPr rtl="0"/>
            <a:r>
              <a:rPr lang="en-GB"/>
              <a:t>Sample Footer Text</a:t>
            </a:r>
          </a:p>
        </p:txBody>
      </p:sp>
      <p:sp>
        <p:nvSpPr>
          <p:cNvPr id="15" name="Picture Placeholder 14">
            <a:extLst>
              <a:ext uri="{FF2B5EF4-FFF2-40B4-BE49-F238E27FC236}">
                <a16:creationId xmlns:a16="http://schemas.microsoft.com/office/drawing/2014/main" id="{53546A48-F275-42D1-A2AB-BA54F9390C3D}"/>
              </a:ext>
            </a:extLst>
          </p:cNvPr>
          <p:cNvSpPr>
            <a:spLocks noGrp="1"/>
          </p:cNvSpPr>
          <p:nvPr>
            <p:ph type="pic" sz="quarter" idx="14"/>
          </p:nvPr>
        </p:nvSpPr>
        <p:spPr>
          <a:xfrm>
            <a:off x="8016382" y="3048002"/>
            <a:ext cx="4176866" cy="3809998"/>
          </a:xfrm>
          <a:custGeom>
            <a:avLst/>
            <a:gdLst>
              <a:gd name="connsiteX0" fmla="*/ 2183095 w 4176866"/>
              <a:gd name="connsiteY0" fmla="*/ 18 h 3809998"/>
              <a:gd name="connsiteX1" fmla="*/ 3425027 w 4176866"/>
              <a:gd name="connsiteY1" fmla="*/ 1440807 h 3809998"/>
              <a:gd name="connsiteX2" fmla="*/ 3480109 w 4176866"/>
              <a:gd name="connsiteY2" fmla="*/ 1517585 h 3809998"/>
              <a:gd name="connsiteX3" fmla="*/ 4110688 w 4176866"/>
              <a:gd name="connsiteY3" fmla="*/ 2402159 h 3809998"/>
              <a:gd name="connsiteX4" fmla="*/ 4176866 w 4176866"/>
              <a:gd name="connsiteY4" fmla="*/ 2587346 h 3809998"/>
              <a:gd name="connsiteX5" fmla="*/ 4176866 w 4176866"/>
              <a:gd name="connsiteY5" fmla="*/ 3809998 h 3809998"/>
              <a:gd name="connsiteX6" fmla="*/ 4077743 w 4176866"/>
              <a:gd name="connsiteY6" fmla="*/ 3809998 h 3809998"/>
              <a:gd name="connsiteX7" fmla="*/ 892220 w 4176866"/>
              <a:gd name="connsiteY7" fmla="*/ 3809998 h 3809998"/>
              <a:gd name="connsiteX8" fmla="*/ 840654 w 4176866"/>
              <a:gd name="connsiteY8" fmla="*/ 3790763 h 3809998"/>
              <a:gd name="connsiteX9" fmla="*/ 5750 w 4176866"/>
              <a:gd name="connsiteY9" fmla="*/ 2913921 h 3809998"/>
              <a:gd name="connsiteX10" fmla="*/ 819614 w 4176866"/>
              <a:gd name="connsiteY10" fmla="*/ 1008105 h 3809998"/>
              <a:gd name="connsiteX11" fmla="*/ 2183095 w 4176866"/>
              <a:gd name="connsiteY11" fmla="*/ 18 h 380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6866" h="3809998">
                <a:moveTo>
                  <a:pt x="2183095" y="18"/>
                </a:moveTo>
                <a:cubicBezTo>
                  <a:pt x="2652021" y="-4644"/>
                  <a:pt x="3095337" y="947177"/>
                  <a:pt x="3425027" y="1440807"/>
                </a:cubicBezTo>
                <a:cubicBezTo>
                  <a:pt x="3436611" y="1458213"/>
                  <a:pt x="3455517" y="1484324"/>
                  <a:pt x="3480109" y="1517585"/>
                </a:cubicBezTo>
                <a:cubicBezTo>
                  <a:pt x="3682056" y="1791449"/>
                  <a:pt x="3954543" y="2043338"/>
                  <a:pt x="4110688" y="2402159"/>
                </a:cubicBezTo>
                <a:lnTo>
                  <a:pt x="4176866" y="2587346"/>
                </a:lnTo>
                <a:lnTo>
                  <a:pt x="4176866" y="3809998"/>
                </a:lnTo>
                <a:lnTo>
                  <a:pt x="4077743" y="3809998"/>
                </a:lnTo>
                <a:lnTo>
                  <a:pt x="892220" y="3809998"/>
                </a:lnTo>
                <a:lnTo>
                  <a:pt x="840654" y="3790763"/>
                </a:lnTo>
                <a:cubicBezTo>
                  <a:pt x="487978" y="3656636"/>
                  <a:pt x="58498" y="3454097"/>
                  <a:pt x="5750" y="2913921"/>
                </a:cubicBezTo>
                <a:cubicBezTo>
                  <a:pt x="-64577" y="2192439"/>
                  <a:pt x="527932" y="1403503"/>
                  <a:pt x="819614" y="1008105"/>
                </a:cubicBezTo>
                <a:cubicBezTo>
                  <a:pt x="1190771" y="504837"/>
                  <a:pt x="1667013" y="5308"/>
                  <a:pt x="2183095" y="18"/>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3286062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Closin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1FAA1E16-84B5-4131-9CE1-7C6D43D1E15A}"/>
              </a:ext>
            </a:extLst>
          </p:cNvPr>
          <p:cNvSpPr>
            <a:spLocks noGrp="1"/>
          </p:cNvSpPr>
          <p:nvPr>
            <p:ph type="title"/>
          </p:nvPr>
        </p:nvSpPr>
        <p:spPr>
          <a:xfrm>
            <a:off x="6858000" y="1523990"/>
            <a:ext cx="4572000" cy="1524010"/>
          </a:xfrm>
        </p:spPr>
        <p:txBody>
          <a:bodyPr rtlCol="0" anchor="t" anchorCtr="0">
            <a:normAutofit/>
          </a:bodyPr>
          <a:lstStyle/>
          <a:p>
            <a:pPr rtl="0"/>
            <a:r>
              <a:rPr lang="en-US" sz="3200"/>
              <a:t>Click to edit Master title style</a:t>
            </a:r>
            <a:endParaRPr lang="en-GB" sz="3200" dirty="0"/>
          </a:p>
        </p:txBody>
      </p:sp>
      <p:sp>
        <p:nvSpPr>
          <p:cNvPr id="11" name="Picture Placeholder 10">
            <a:extLst>
              <a:ext uri="{FF2B5EF4-FFF2-40B4-BE49-F238E27FC236}">
                <a16:creationId xmlns:a16="http://schemas.microsoft.com/office/drawing/2014/main" id="{35ED8B7F-F797-40AD-8F10-7B52ECFAC8B1}"/>
              </a:ext>
            </a:extLst>
          </p:cNvPr>
          <p:cNvSpPr>
            <a:spLocks noGrp="1"/>
          </p:cNvSpPr>
          <p:nvPr>
            <p:ph type="pic" sz="quarter" idx="13"/>
          </p:nvPr>
        </p:nvSpPr>
        <p:spPr>
          <a:xfrm>
            <a:off x="1" y="762007"/>
            <a:ext cx="5948797" cy="6095979"/>
          </a:xfrm>
          <a:custGeom>
            <a:avLst/>
            <a:gdLst>
              <a:gd name="connsiteX0" fmla="*/ 1573824 w 5948797"/>
              <a:gd name="connsiteY0" fmla="*/ 765 h 6095979"/>
              <a:gd name="connsiteX1" fmla="*/ 2734655 w 5948797"/>
              <a:gd name="connsiteY1" fmla="*/ 238687 h 6095979"/>
              <a:gd name="connsiteX2" fmla="*/ 5668308 w 5948797"/>
              <a:gd name="connsiteY2" fmla="*/ 3639516 h 6095979"/>
              <a:gd name="connsiteX3" fmla="*/ 5937014 w 5948797"/>
              <a:gd name="connsiteY3" fmla="*/ 5865869 h 6095979"/>
              <a:gd name="connsiteX4" fmla="*/ 5948797 w 5948797"/>
              <a:gd name="connsiteY4" fmla="*/ 6095979 h 6095979"/>
              <a:gd name="connsiteX5" fmla="*/ 0 w 5948797"/>
              <a:gd name="connsiteY5" fmla="*/ 6095979 h 6095979"/>
              <a:gd name="connsiteX6" fmla="*/ 0 w 5948797"/>
              <a:gd name="connsiteY6" fmla="*/ 1621650 h 6095979"/>
              <a:gd name="connsiteX7" fmla="*/ 36302 w 5948797"/>
              <a:gd name="connsiteY7" fmla="*/ 1518814 h 6095979"/>
              <a:gd name="connsiteX8" fmla="*/ 287883 w 5948797"/>
              <a:gd name="connsiteY8" fmla="*/ 956872 h 6095979"/>
              <a:gd name="connsiteX9" fmla="*/ 1573824 w 5948797"/>
              <a:gd name="connsiteY9" fmla="*/ 765 h 609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8797" h="6095979">
                <a:moveTo>
                  <a:pt x="1573824" y="765"/>
                </a:moveTo>
                <a:cubicBezTo>
                  <a:pt x="1940182" y="-10734"/>
                  <a:pt x="2329337" y="109280"/>
                  <a:pt x="2734655" y="238687"/>
                </a:cubicBezTo>
                <a:cubicBezTo>
                  <a:pt x="4118236" y="680647"/>
                  <a:pt x="5296689" y="1302752"/>
                  <a:pt x="5668308" y="3639516"/>
                </a:cubicBezTo>
                <a:cubicBezTo>
                  <a:pt x="5788290" y="4393559"/>
                  <a:pt x="5890538" y="5142244"/>
                  <a:pt x="5937014" y="5865869"/>
                </a:cubicBezTo>
                <a:lnTo>
                  <a:pt x="5948797" y="6095979"/>
                </a:lnTo>
                <a:lnTo>
                  <a:pt x="0" y="6095979"/>
                </a:lnTo>
                <a:lnTo>
                  <a:pt x="0" y="1621650"/>
                </a:lnTo>
                <a:lnTo>
                  <a:pt x="36302" y="1518814"/>
                </a:lnTo>
                <a:cubicBezTo>
                  <a:pt x="109797" y="1321982"/>
                  <a:pt x="192747" y="1133640"/>
                  <a:pt x="287883" y="956872"/>
                </a:cubicBezTo>
                <a:cubicBezTo>
                  <a:pt x="669445" y="247734"/>
                  <a:pt x="1102792" y="15549"/>
                  <a:pt x="1573824" y="765"/>
                </a:cubicBezTo>
                <a:close/>
              </a:path>
            </a:pathLst>
          </a:custGeom>
          <a:solidFill>
            <a:schemeClr val="accent3"/>
          </a:solidFill>
        </p:spPr>
        <p:txBody>
          <a:bodyPr wrap="square" rtlCol="0">
            <a:noAutofit/>
          </a:bodyPr>
          <a:lstStyle/>
          <a:p>
            <a:pPr rtl="0"/>
            <a:r>
              <a:rPr lang="en-US"/>
              <a:t>Click icon to add picture</a:t>
            </a:r>
            <a:endParaRPr lang="en-GB" dirty="0"/>
          </a:p>
        </p:txBody>
      </p:sp>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rtlCol="0"/>
          <a:lstStyle/>
          <a:p>
            <a:pPr rtl="0"/>
            <a:r>
              <a:rPr lang="en-US"/>
              <a:t>16 May 2023</a:t>
            </a:r>
            <a:endParaRPr lang="en-GB" dirty="0"/>
          </a:p>
        </p:txBody>
      </p:sp>
      <p:sp>
        <p:nvSpPr>
          <p:cNvPr id="7" name="Content Placeholder 7">
            <a:extLst>
              <a:ext uri="{FF2B5EF4-FFF2-40B4-BE49-F238E27FC236}">
                <a16:creationId xmlns:a16="http://schemas.microsoft.com/office/drawing/2014/main" id="{3BF507F0-BF7D-45F6-B6FD-A124B9BABA2A}"/>
              </a:ext>
            </a:extLst>
          </p:cNvPr>
          <p:cNvSpPr>
            <a:spLocks noGrp="1"/>
          </p:cNvSpPr>
          <p:nvPr>
            <p:ph idx="1"/>
          </p:nvPr>
        </p:nvSpPr>
        <p:spPr>
          <a:xfrm>
            <a:off x="6858001" y="3048000"/>
            <a:ext cx="4572000" cy="3048001"/>
          </a:xfrm>
        </p:spPr>
        <p:txBody>
          <a:bodyPr vert="horz" lIns="91440" tIns="45720" rIns="91440" bIns="45720" rtlCol="0">
            <a:normAutofit/>
          </a:bodyPr>
          <a:lstStyle/>
          <a:p>
            <a:pPr marL="0" lvl="0" indent="0" rtl="0">
              <a:buNone/>
            </a:pPr>
            <a:r>
              <a:rPr lang="en-US" sz="2400"/>
              <a:t>Click to edit Master text styles</a:t>
            </a:r>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
        <p:nvSpPr>
          <p:cNvPr id="6" name="Freeform: Shape 5">
            <a:extLst>
              <a:ext uri="{FF2B5EF4-FFF2-40B4-BE49-F238E27FC236}">
                <a16:creationId xmlns:a16="http://schemas.microsoft.com/office/drawing/2014/main" id="{F7884FE9-B11F-40BA-879F-2988D7F3697C}"/>
              </a:ext>
              <a:ext uri="{C183D7F6-B498-43B3-948B-1728B52AA6E4}">
                <adec:decorative xmlns:adec="http://schemas.microsoft.com/office/drawing/2017/decorative" val="1"/>
              </a:ext>
            </a:extLst>
          </p:cNvPr>
          <p:cNvSpPr/>
          <p:nvPr userDrawn="1"/>
        </p:nvSpPr>
        <p:spPr>
          <a:xfrm rot="5400000" flipH="1">
            <a:off x="223838" y="538152"/>
            <a:ext cx="6095989" cy="654368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2489122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rtlCol="0"/>
          <a:lstStyle/>
          <a:p>
            <a:pPr rtl="0"/>
            <a:r>
              <a:rPr lang="en-US"/>
              <a:t>16 May 2023</a:t>
            </a:r>
            <a:endParaRPr lang="en-GB" dirty="0"/>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rtlCol="0"/>
          <a:lstStyle/>
          <a:p>
            <a:pPr rtl="0"/>
            <a:r>
              <a:rPr lang="en-GB"/>
              <a:t>Sample Footer Text</a:t>
            </a:r>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rtlCol="0"/>
          <a:lstStyle/>
          <a:p>
            <a:pPr rtl="0"/>
            <a:fld id="{07CE569E-9B7C-4CB9-AB80-C0841F922CFF}" type="slidenum">
              <a:rPr lang="en-GB" smtClean="0"/>
              <a:t>‹#›</a:t>
            </a:fld>
            <a:endParaRPr lang="en-GB" dirty="0"/>
          </a:p>
        </p:txBody>
      </p:sp>
    </p:spTree>
    <p:extLst>
      <p:ext uri="{BB962C8B-B14F-4D97-AF65-F5344CB8AC3E}">
        <p14:creationId xmlns:p14="http://schemas.microsoft.com/office/powerpoint/2010/main" val="845120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r>
              <a:rPr lang="en-US"/>
              <a:t>16 May 2023</a:t>
            </a:r>
            <a:endParaRPr lang="en-GB"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rtl="0"/>
            <a:r>
              <a:rPr lang="en-GB"/>
              <a:t>Sample Footer Text</a:t>
            </a:r>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pPr rtl="0"/>
            <a:fld id="{07CE569E-9B7C-4CB9-AB80-C0841F922CFF}" type="slidenum">
              <a:rPr lang="en-GB" smtClean="0"/>
              <a:pPr/>
              <a:t>‹#›</a:t>
            </a:fld>
            <a:endParaRPr lang="en-GB" dirty="0"/>
          </a:p>
        </p:txBody>
      </p:sp>
    </p:spTree>
    <p:extLst>
      <p:ext uri="{BB962C8B-B14F-4D97-AF65-F5344CB8AC3E}">
        <p14:creationId xmlns:p14="http://schemas.microsoft.com/office/powerpoint/2010/main" val="2673495428"/>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50" r:id="rId20"/>
    <p:sldLayoutId id="2147483751" r:id="rId21"/>
    <p:sldLayoutId id="2147483752" r:id="rId22"/>
    <p:sldLayoutId id="2147483753" r:id="rId23"/>
    <p:sldLayoutId id="2147483754" r:id="rId24"/>
    <p:sldLayoutId id="2147483755" r:id="rId25"/>
    <p:sldLayoutId id="2147483756" r:id="rId26"/>
    <p:sldLayoutId id="2147483669" r:id="rId27"/>
  </p:sldLayoutIdLst>
  <p:hf sldNum="0" hdr="0" ft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9.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www.gov.uk/power-of-attorney" TargetMode="External"/><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1.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2.xml"/><Relationship Id="rId5" Type="http://schemas.openxmlformats.org/officeDocument/2006/relationships/image" Target="../media/image39.jpeg"/><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Placeholder 51" descr="Coffee Beans">
            <a:extLst>
              <a:ext uri="{FF2B5EF4-FFF2-40B4-BE49-F238E27FC236}">
                <a16:creationId xmlns:a16="http://schemas.microsoft.com/office/drawing/2014/main" id="{C388A144-7F73-4841-9C0E-A3A1C8B66D97}"/>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3" r="13"/>
          <a:stretch/>
        </p:blipFill>
        <p:spPr/>
      </p:pic>
      <p:sp>
        <p:nvSpPr>
          <p:cNvPr id="8" name="Title 7">
            <a:extLst>
              <a:ext uri="{FF2B5EF4-FFF2-40B4-BE49-F238E27FC236}">
                <a16:creationId xmlns:a16="http://schemas.microsoft.com/office/drawing/2014/main" id="{514543A8-30F8-48A3-9966-2C87455FC512}"/>
              </a:ext>
            </a:extLst>
          </p:cNvPr>
          <p:cNvSpPr>
            <a:spLocks noGrp="1"/>
          </p:cNvSpPr>
          <p:nvPr>
            <p:ph type="ctrTitle"/>
          </p:nvPr>
        </p:nvSpPr>
        <p:spPr>
          <a:xfrm>
            <a:off x="762000" y="2299787"/>
            <a:ext cx="4572000" cy="2286000"/>
          </a:xfrm>
        </p:spPr>
        <p:txBody>
          <a:bodyPr rtlCol="0">
            <a:normAutofit/>
          </a:bodyPr>
          <a:lstStyle/>
          <a:p>
            <a:pPr rtl="0"/>
            <a:r>
              <a:rPr lang="en-GB" dirty="0"/>
              <a:t>What happens to my data when I die?</a:t>
            </a:r>
          </a:p>
        </p:txBody>
      </p:sp>
      <p:sp>
        <p:nvSpPr>
          <p:cNvPr id="9" name="Subtitle 8">
            <a:extLst>
              <a:ext uri="{FF2B5EF4-FFF2-40B4-BE49-F238E27FC236}">
                <a16:creationId xmlns:a16="http://schemas.microsoft.com/office/drawing/2014/main" id="{90F4C458-488B-4A00-BBE6-56D166E4C588}"/>
              </a:ext>
            </a:extLst>
          </p:cNvPr>
          <p:cNvSpPr>
            <a:spLocks noGrp="1"/>
          </p:cNvSpPr>
          <p:nvPr>
            <p:ph type="subTitle" idx="1"/>
          </p:nvPr>
        </p:nvSpPr>
        <p:spPr>
          <a:xfrm>
            <a:off x="761999" y="4571999"/>
            <a:ext cx="5082209" cy="1524000"/>
          </a:xfrm>
        </p:spPr>
        <p:txBody>
          <a:bodyPr rtlCol="0"/>
          <a:lstStyle/>
          <a:p>
            <a:pPr rtl="0"/>
            <a:r>
              <a:rPr lang="en-GB" dirty="0"/>
              <a:t>Geoff Lane</a:t>
            </a:r>
          </a:p>
          <a:p>
            <a:pPr rtl="0"/>
            <a:r>
              <a:rPr lang="en-GB" dirty="0"/>
              <a:t>…. </a:t>
            </a:r>
            <a:r>
              <a:rPr lang="en-GB"/>
              <a:t>with </a:t>
            </a:r>
            <a:r>
              <a:rPr lang="en-GB" dirty="0"/>
              <a:t>some help: Mike Masterson</a:t>
            </a:r>
          </a:p>
        </p:txBody>
      </p:sp>
      <p:sp>
        <p:nvSpPr>
          <p:cNvPr id="50" name="Freeform: Shape 49">
            <a:extLst>
              <a:ext uri="{FF2B5EF4-FFF2-40B4-BE49-F238E27FC236}">
                <a16:creationId xmlns:a16="http://schemas.microsoft.com/office/drawing/2014/main" id="{DE0ACD1F-5E64-47CD-BF6C-FED863721BAA}"/>
              </a:ext>
              <a:ext uri="{C183D7F6-B498-43B3-948B-1728B52AA6E4}">
                <adec:decorative xmlns:adec="http://schemas.microsoft.com/office/drawing/2017/decorative" val="1"/>
              </a:ext>
            </a:extLst>
          </p:cNvPr>
          <p:cNvSpPr/>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2" name="Date Placeholder 1">
            <a:extLst>
              <a:ext uri="{FF2B5EF4-FFF2-40B4-BE49-F238E27FC236}">
                <a16:creationId xmlns:a16="http://schemas.microsoft.com/office/drawing/2014/main" id="{C877769A-D75F-05C7-513D-842F7F6E2230}"/>
              </a:ext>
            </a:extLst>
          </p:cNvPr>
          <p:cNvSpPr>
            <a:spLocks noGrp="1"/>
          </p:cNvSpPr>
          <p:nvPr>
            <p:ph type="dt" sz="half" idx="15"/>
          </p:nvPr>
        </p:nvSpPr>
        <p:spPr>
          <a:xfrm>
            <a:off x="7550981" y="5936187"/>
            <a:ext cx="2743200" cy="365125"/>
          </a:xfrm>
        </p:spPr>
        <p:txBody>
          <a:bodyPr/>
          <a:lstStyle/>
          <a:p>
            <a:pPr rtl="0"/>
            <a:r>
              <a:rPr lang="en-US"/>
              <a:t>16 May 2023</a:t>
            </a:r>
            <a:endParaRPr lang="en-GB" dirty="0"/>
          </a:p>
        </p:txBody>
      </p:sp>
    </p:spTree>
    <p:extLst>
      <p:ext uri="{BB962C8B-B14F-4D97-AF65-F5344CB8AC3E}">
        <p14:creationId xmlns:p14="http://schemas.microsoft.com/office/powerpoint/2010/main" val="180833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1828799" y="2276059"/>
            <a:ext cx="5456712" cy="4303645"/>
          </a:xfrm>
        </p:spPr>
        <p:txBody>
          <a:bodyPr rtlCol="0">
            <a:noAutofit/>
          </a:bodyPr>
          <a:lstStyle/>
          <a:p>
            <a:pPr rtl="0"/>
            <a:r>
              <a:rPr lang="en-GB" dirty="0"/>
              <a:t>Consider Lasting Power of Attorney.</a:t>
            </a:r>
          </a:p>
          <a:p>
            <a:pPr rtl="0"/>
            <a:r>
              <a:rPr lang="en-GB" dirty="0"/>
              <a:t>Lets you appoint one or more, people to make decisions on your behalf if you lack ‘mental capacity’.</a:t>
            </a:r>
          </a:p>
          <a:p>
            <a:pPr rtl="0"/>
            <a:r>
              <a:rPr lang="en-GB" dirty="0"/>
              <a:t>Or to help you make decisions if you know what is going on.</a:t>
            </a:r>
          </a:p>
          <a:p>
            <a:pPr rtl="0"/>
            <a:r>
              <a:rPr lang="en-GB" dirty="0"/>
              <a:t>2 types:</a:t>
            </a:r>
          </a:p>
          <a:p>
            <a:pPr lvl="1"/>
            <a:r>
              <a:rPr lang="en-GB" dirty="0"/>
              <a:t>Health and Welfare</a:t>
            </a:r>
          </a:p>
          <a:p>
            <a:pPr lvl="1"/>
            <a:r>
              <a:rPr lang="en-GB" dirty="0"/>
              <a:t>Property and financial affairs.</a:t>
            </a:r>
          </a:p>
          <a:p>
            <a:pPr rtl="0"/>
            <a:endParaRPr lang="en-GB" dirty="0"/>
          </a:p>
        </p:txBody>
      </p:sp>
      <p:pic>
        <p:nvPicPr>
          <p:cNvPr id="13" name="Picture Placeholder 12" descr="Coffee on a wooden table with water ">
            <a:extLst>
              <a:ext uri="{FF2B5EF4-FFF2-40B4-BE49-F238E27FC236}">
                <a16:creationId xmlns:a16="http://schemas.microsoft.com/office/drawing/2014/main" id="{730189FF-93BC-4663-B776-E572DC6C0E4E}"/>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l="65" r="65"/>
          <a:stretch/>
        </p:blipFill>
        <p:spPr/>
      </p:pic>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t="1" b="1"/>
          <a:stretch/>
        </p:blipFill>
        <p:spPr/>
      </p:pic>
      <p:sp>
        <p:nvSpPr>
          <p:cNvPr id="19" name="Freeform: Shape 18">
            <a:extLst>
              <a:ext uri="{FF2B5EF4-FFF2-40B4-BE49-F238E27FC236}">
                <a16:creationId xmlns:a16="http://schemas.microsoft.com/office/drawing/2014/main" id="{4A837396-9198-4DFD-BAAD-EF9260C9600B}"/>
              </a:ext>
              <a:ext uri="{C183D7F6-B498-43B3-948B-1728B52AA6E4}">
                <adec:decorative xmlns:adec="http://schemas.microsoft.com/office/drawing/2017/decorative" val="1"/>
              </a:ext>
            </a:extLst>
          </p:cNvPr>
          <p:cNvSpPr/>
          <p:nvPr/>
        </p:nvSpPr>
        <p:spPr>
          <a:xfrm rot="14885154" flipH="1">
            <a:off x="7164734" y="-2511844"/>
            <a:ext cx="3825181" cy="624345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a:xfrm>
            <a:off x="1774437" y="1161444"/>
            <a:ext cx="7071388" cy="1524000"/>
          </a:xfrm>
        </p:spPr>
        <p:txBody>
          <a:bodyPr rtlCol="0">
            <a:normAutofit/>
          </a:bodyPr>
          <a:lstStyle/>
          <a:p>
            <a:pPr rtl="0"/>
            <a:r>
              <a:rPr lang="en-GB" dirty="0"/>
              <a:t>Before you die</a:t>
            </a:r>
            <a:br>
              <a:rPr lang="en-GB" dirty="0"/>
            </a:br>
            <a:r>
              <a:rPr lang="en-GB" dirty="0"/>
              <a:t>- but are losing control</a:t>
            </a:r>
          </a:p>
        </p:txBody>
      </p:sp>
    </p:spTree>
    <p:extLst>
      <p:ext uri="{BB962C8B-B14F-4D97-AF65-F5344CB8AC3E}">
        <p14:creationId xmlns:p14="http://schemas.microsoft.com/office/powerpoint/2010/main" val="2451073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p:txBody>
          <a:bodyPr rtlCol="0"/>
          <a:lstStyle/>
          <a:p>
            <a:pPr rtl="0"/>
            <a:r>
              <a:rPr lang="en-GB" dirty="0"/>
              <a:t>Health &amp; Welfare</a:t>
            </a:r>
          </a:p>
        </p:txBody>
      </p:sp>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2286000" y="3056083"/>
            <a:ext cx="5334000" cy="3368468"/>
          </a:xfrm>
        </p:spPr>
        <p:txBody>
          <a:bodyPr rtlCol="0">
            <a:normAutofit/>
          </a:bodyPr>
          <a:lstStyle/>
          <a:p>
            <a:pPr rtl="0"/>
            <a:r>
              <a:rPr lang="en-US" dirty="0"/>
              <a:t>your daily routine, for example washing, dressing, eating</a:t>
            </a:r>
          </a:p>
          <a:p>
            <a:pPr rtl="0"/>
            <a:r>
              <a:rPr lang="en-US" dirty="0"/>
              <a:t>medical care</a:t>
            </a:r>
          </a:p>
          <a:p>
            <a:pPr rtl="0"/>
            <a:r>
              <a:rPr lang="en-US" dirty="0"/>
              <a:t>moving into a care home</a:t>
            </a:r>
          </a:p>
          <a:p>
            <a:pPr rtl="0"/>
            <a:r>
              <a:rPr lang="en-US" dirty="0"/>
              <a:t>life-sustaining treatment</a:t>
            </a:r>
          </a:p>
          <a:p>
            <a:pPr rtl="0"/>
            <a:r>
              <a:rPr lang="en-US" dirty="0"/>
              <a:t>It can only be used when you’re unable to make your own decisions.</a:t>
            </a:r>
            <a:endParaRPr lang="en-GB" dirty="0"/>
          </a:p>
        </p:txBody>
      </p:sp>
      <p:pic>
        <p:nvPicPr>
          <p:cNvPr id="13" name="Picture Placeholder 12" descr="Coffee on a wooden table with water ">
            <a:extLst>
              <a:ext uri="{FF2B5EF4-FFF2-40B4-BE49-F238E27FC236}">
                <a16:creationId xmlns:a16="http://schemas.microsoft.com/office/drawing/2014/main" id="{730189FF-93BC-4663-B776-E572DC6C0E4E}"/>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l="65" r="65"/>
          <a:stretch/>
        </p:blipFill>
        <p:spPr/>
      </p:pic>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t="1" b="1"/>
          <a:stretch/>
        </p:blipFill>
        <p:spPr/>
      </p:pic>
      <p:sp>
        <p:nvSpPr>
          <p:cNvPr id="19" name="Freeform: Shape 18">
            <a:extLst>
              <a:ext uri="{FF2B5EF4-FFF2-40B4-BE49-F238E27FC236}">
                <a16:creationId xmlns:a16="http://schemas.microsoft.com/office/drawing/2014/main" id="{4A837396-9198-4DFD-BAAD-EF9260C9600B}"/>
              </a:ext>
              <a:ext uri="{C183D7F6-B498-43B3-948B-1728B52AA6E4}">
                <adec:decorative xmlns:adec="http://schemas.microsoft.com/office/drawing/2017/decorative" val="1"/>
              </a:ext>
            </a:extLst>
          </p:cNvPr>
          <p:cNvSpPr/>
          <p:nvPr/>
        </p:nvSpPr>
        <p:spPr>
          <a:xfrm rot="14885154" flipH="1">
            <a:off x="7164734" y="-2511844"/>
            <a:ext cx="3825181" cy="624345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2129181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p:txBody>
          <a:bodyPr rtlCol="0"/>
          <a:lstStyle/>
          <a:p>
            <a:pPr rtl="0"/>
            <a:r>
              <a:rPr lang="en-GB" dirty="0"/>
              <a:t>Property &amp; Financial </a:t>
            </a:r>
          </a:p>
        </p:txBody>
      </p:sp>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2286000" y="3056083"/>
            <a:ext cx="5334000" cy="3463470"/>
          </a:xfrm>
        </p:spPr>
        <p:txBody>
          <a:bodyPr rtlCol="0">
            <a:normAutofit/>
          </a:bodyPr>
          <a:lstStyle/>
          <a:p>
            <a:pPr rtl="0"/>
            <a:r>
              <a:rPr lang="en-US" dirty="0"/>
              <a:t>managing a bank or building society account</a:t>
            </a:r>
          </a:p>
          <a:p>
            <a:pPr rtl="0"/>
            <a:r>
              <a:rPr lang="en-US" dirty="0"/>
              <a:t>paying bills</a:t>
            </a:r>
          </a:p>
          <a:p>
            <a:pPr rtl="0"/>
            <a:r>
              <a:rPr lang="en-US" dirty="0"/>
              <a:t>collecting benefits or a pension</a:t>
            </a:r>
          </a:p>
          <a:p>
            <a:pPr rtl="0"/>
            <a:r>
              <a:rPr lang="en-US" dirty="0"/>
              <a:t>selling your home</a:t>
            </a:r>
          </a:p>
          <a:p>
            <a:pPr rtl="0"/>
            <a:r>
              <a:rPr lang="en-US" dirty="0"/>
              <a:t>It can be used as soon as it’s registered, with your permission, or unable to make decisions.</a:t>
            </a:r>
            <a:endParaRPr lang="en-GB" dirty="0"/>
          </a:p>
        </p:txBody>
      </p:sp>
      <p:pic>
        <p:nvPicPr>
          <p:cNvPr id="13" name="Picture Placeholder 12" descr="Coffee on a wooden table with water ">
            <a:extLst>
              <a:ext uri="{FF2B5EF4-FFF2-40B4-BE49-F238E27FC236}">
                <a16:creationId xmlns:a16="http://schemas.microsoft.com/office/drawing/2014/main" id="{730189FF-93BC-4663-B776-E572DC6C0E4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l="65" r="65"/>
          <a:stretch/>
        </p:blipFill>
        <p:spPr/>
      </p:pic>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t="1" b="1"/>
          <a:stretch/>
        </p:blipFill>
        <p:spPr/>
      </p:pic>
      <p:sp>
        <p:nvSpPr>
          <p:cNvPr id="19" name="Freeform: Shape 18">
            <a:extLst>
              <a:ext uri="{FF2B5EF4-FFF2-40B4-BE49-F238E27FC236}">
                <a16:creationId xmlns:a16="http://schemas.microsoft.com/office/drawing/2014/main" id="{4A837396-9198-4DFD-BAAD-EF9260C9600B}"/>
              </a:ext>
              <a:ext uri="{C183D7F6-B498-43B3-948B-1728B52AA6E4}">
                <adec:decorative xmlns:adec="http://schemas.microsoft.com/office/drawing/2017/decorative" val="1"/>
              </a:ext>
            </a:extLst>
          </p:cNvPr>
          <p:cNvSpPr/>
          <p:nvPr/>
        </p:nvSpPr>
        <p:spPr>
          <a:xfrm rot="14885154" flipH="1">
            <a:off x="7164734" y="-2511844"/>
            <a:ext cx="3825181" cy="624345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374662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544876-723D-4D03-A88B-95451971C24C}"/>
              </a:ext>
            </a:extLst>
          </p:cNvPr>
          <p:cNvSpPr>
            <a:spLocks noGrp="1"/>
          </p:cNvSpPr>
          <p:nvPr>
            <p:ph type="ctrTitle"/>
          </p:nvPr>
        </p:nvSpPr>
        <p:spPr>
          <a:xfrm>
            <a:off x="3075709" y="2269050"/>
            <a:ext cx="6068291" cy="723532"/>
          </a:xfrm>
        </p:spPr>
        <p:txBody>
          <a:bodyPr rtlCol="0"/>
          <a:lstStyle/>
          <a:p>
            <a:pPr rtl="0"/>
            <a:r>
              <a:rPr lang="en-GB" dirty="0"/>
              <a:t>You can do all this online</a:t>
            </a:r>
          </a:p>
        </p:txBody>
      </p:sp>
      <p:sp>
        <p:nvSpPr>
          <p:cNvPr id="25" name="Subtitle 24">
            <a:extLst>
              <a:ext uri="{FF2B5EF4-FFF2-40B4-BE49-F238E27FC236}">
                <a16:creationId xmlns:a16="http://schemas.microsoft.com/office/drawing/2014/main" id="{6DE5B68D-3F40-49E3-AD18-FD71AF082A83}"/>
              </a:ext>
            </a:extLst>
          </p:cNvPr>
          <p:cNvSpPr>
            <a:spLocks noGrp="1"/>
          </p:cNvSpPr>
          <p:nvPr>
            <p:ph type="subTitle" idx="1"/>
          </p:nvPr>
        </p:nvSpPr>
        <p:spPr>
          <a:xfrm>
            <a:off x="4819650" y="3252932"/>
            <a:ext cx="5069398" cy="3266620"/>
          </a:xfrm>
        </p:spPr>
        <p:txBody>
          <a:bodyPr rtlCol="0" anchor="t"/>
          <a:lstStyle/>
          <a:p>
            <a:pPr rtl="0"/>
            <a:r>
              <a:rPr lang="en-GB" dirty="0">
                <a:hlinkClick r:id="rId3"/>
              </a:rPr>
              <a:t>www.gov.uk/power-of-attorney</a:t>
            </a:r>
            <a:endParaRPr lang="en-GB" dirty="0"/>
          </a:p>
          <a:p>
            <a:pPr rtl="0"/>
            <a:r>
              <a:rPr lang="en-GB" dirty="0"/>
              <a:t>It costs £82 to register an LPA</a:t>
            </a:r>
          </a:p>
          <a:p>
            <a:pPr rtl="0"/>
            <a:r>
              <a:rPr lang="en-GB" dirty="0"/>
              <a:t>Cancel or make a new one as required.</a:t>
            </a:r>
          </a:p>
          <a:p>
            <a:pPr rtl="0"/>
            <a:r>
              <a:rPr lang="en-GB" dirty="0"/>
              <a:t>Register your LPA with the office of the Public Guardian</a:t>
            </a:r>
          </a:p>
          <a:p>
            <a:pPr rtl="0"/>
            <a:r>
              <a:rPr lang="en-GB" dirty="0"/>
              <a:t>🙁 It can take up to 20 weeks!</a:t>
            </a:r>
          </a:p>
          <a:p>
            <a:pPr rtl="0"/>
            <a:endParaRPr lang="en-GB" dirty="0"/>
          </a:p>
        </p:txBody>
      </p:sp>
      <p:pic>
        <p:nvPicPr>
          <p:cNvPr id="18" name="Picture Placeholder 17" descr="Coffee on a wooden table with water ">
            <a:extLst>
              <a:ext uri="{FF2B5EF4-FFF2-40B4-BE49-F238E27FC236}">
                <a16:creationId xmlns:a16="http://schemas.microsoft.com/office/drawing/2014/main" id="{C9C7ADB3-E944-4AEF-8DD1-73B56BC37018}"/>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39" b="39"/>
          <a:stretch/>
        </p:blipFill>
        <p:spPr/>
      </p:pic>
      <p:pic>
        <p:nvPicPr>
          <p:cNvPr id="20" name="Picture Placeholder 19" descr="A plate of food and a cup of coffee on a table">
            <a:extLst>
              <a:ext uri="{FF2B5EF4-FFF2-40B4-BE49-F238E27FC236}">
                <a16:creationId xmlns:a16="http://schemas.microsoft.com/office/drawing/2014/main" id="{5F2F1E05-E671-4833-BADB-C56DF973DF34}"/>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t="32" b="32"/>
          <a:stretch/>
        </p:blipFill>
        <p:spPr/>
      </p:pic>
      <p:pic>
        <p:nvPicPr>
          <p:cNvPr id="31" name="Picture Placeholder 30" descr="A couple of cups of coffee on a table in blue cups&#10;">
            <a:extLst>
              <a:ext uri="{FF2B5EF4-FFF2-40B4-BE49-F238E27FC236}">
                <a16:creationId xmlns:a16="http://schemas.microsoft.com/office/drawing/2014/main" id="{53F9FDB5-72E7-4D0B-A38F-09E41BCE4C9F}"/>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t="11" b="11"/>
          <a:stretch/>
        </p:blipFill>
        <p:spPr/>
      </p:pic>
      <p:pic>
        <p:nvPicPr>
          <p:cNvPr id="33" name="Picture Placeholder 32" descr="Coffee Beans">
            <a:extLst>
              <a:ext uri="{FF2B5EF4-FFF2-40B4-BE49-F238E27FC236}">
                <a16:creationId xmlns:a16="http://schemas.microsoft.com/office/drawing/2014/main" id="{EFE4CD54-D756-430F-89FF-C9852B3EEA1D}"/>
              </a:ext>
            </a:extLst>
          </p:cNvPr>
          <p:cNvPicPr>
            <a:picLocks noGrp="1" noChangeAspect="1"/>
          </p:cNvPicPr>
          <p:nvPr>
            <p:ph type="pic" sz="quarter" idx="15"/>
          </p:nvPr>
        </p:nvPicPr>
        <p:blipFill rotWithShape="1">
          <a:blip r:embed="rId7" cstate="screen">
            <a:extLst>
              <a:ext uri="{28A0092B-C50C-407E-A947-70E740481C1C}">
                <a14:useLocalDpi xmlns:a14="http://schemas.microsoft.com/office/drawing/2010/main" val="0"/>
              </a:ext>
            </a:extLst>
          </a:blip>
          <a:srcRect t="183" b="183"/>
          <a:stretch/>
        </p:blipFill>
        <p:spPr/>
      </p:pic>
      <p:sp>
        <p:nvSpPr>
          <p:cNvPr id="35" name="Freeform: Shape 34">
            <a:extLst>
              <a:ext uri="{FF2B5EF4-FFF2-40B4-BE49-F238E27FC236}">
                <a16:creationId xmlns:a16="http://schemas.microsoft.com/office/drawing/2014/main" id="{65382DAA-15DD-4A11-ABC7-27950E2B8905}"/>
              </a:ext>
              <a:ext uri="{C183D7F6-B498-43B3-948B-1728B52AA6E4}">
                <adec:decorative xmlns:adec="http://schemas.microsoft.com/office/drawing/2017/decorative" val="1"/>
              </a:ext>
            </a:extLst>
          </p:cNvPr>
          <p:cNvSpPr/>
          <p:nvPr/>
        </p:nvSpPr>
        <p:spPr>
          <a:xfrm flipH="1" flipV="1">
            <a:off x="0" y="3234590"/>
            <a:ext cx="4819650" cy="3623786"/>
          </a:xfrm>
          <a:custGeom>
            <a:avLst/>
            <a:gdLst>
              <a:gd name="connsiteX0" fmla="*/ 520805 w 4496214"/>
              <a:gd name="connsiteY0" fmla="*/ 0 h 4712444"/>
              <a:gd name="connsiteX1" fmla="*/ 4496214 w 4496214"/>
              <a:gd name="connsiteY1" fmla="*/ 0 h 4712444"/>
              <a:gd name="connsiteX2" fmla="*/ 4496214 w 4496214"/>
              <a:gd name="connsiteY2" fmla="*/ 2870874 h 4712444"/>
              <a:gd name="connsiteX3" fmla="*/ 4327504 w 4496214"/>
              <a:gd name="connsiteY3" fmla="*/ 2986301 h 4712444"/>
              <a:gd name="connsiteX4" fmla="*/ 4128523 w 4496214"/>
              <a:gd name="connsiteY4" fmla="*/ 3121316 h 4712444"/>
              <a:gd name="connsiteX5" fmla="*/ 1946719 w 4496214"/>
              <a:gd name="connsiteY5" fmla="*/ 4514203 h 4712444"/>
              <a:gd name="connsiteX6" fmla="*/ 393090 w 4496214"/>
              <a:gd name="connsiteY6" fmla="*/ 4234003 h 4712444"/>
              <a:gd name="connsiteX7" fmla="*/ 62 w 4496214"/>
              <a:gd name="connsiteY7" fmla="*/ 2727368 h 4712444"/>
              <a:gd name="connsiteX8" fmla="*/ 513680 w 4496214"/>
              <a:gd name="connsiteY8" fmla="*/ 17175 h 4712444"/>
              <a:gd name="connsiteX0" fmla="*/ 4496214 w 4496214"/>
              <a:gd name="connsiteY0" fmla="*/ 0 h 4712444"/>
              <a:gd name="connsiteX1" fmla="*/ 4496214 w 4496214"/>
              <a:gd name="connsiteY1" fmla="*/ 2870874 h 4712444"/>
              <a:gd name="connsiteX2" fmla="*/ 4327504 w 4496214"/>
              <a:gd name="connsiteY2" fmla="*/ 2986301 h 4712444"/>
              <a:gd name="connsiteX3" fmla="*/ 4128523 w 4496214"/>
              <a:gd name="connsiteY3" fmla="*/ 3121316 h 4712444"/>
              <a:gd name="connsiteX4" fmla="*/ 1946719 w 4496214"/>
              <a:gd name="connsiteY4" fmla="*/ 4514203 h 4712444"/>
              <a:gd name="connsiteX5" fmla="*/ 393090 w 4496214"/>
              <a:gd name="connsiteY5" fmla="*/ 4234003 h 4712444"/>
              <a:gd name="connsiteX6" fmla="*/ 62 w 4496214"/>
              <a:gd name="connsiteY6" fmla="*/ 2727368 h 4712444"/>
              <a:gd name="connsiteX7" fmla="*/ 513680 w 4496214"/>
              <a:gd name="connsiteY7" fmla="*/ 17175 h 4712444"/>
              <a:gd name="connsiteX8" fmla="*/ 610729 w 4496214"/>
              <a:gd name="connsiteY8" fmla="*/ 94249 h 4712444"/>
              <a:gd name="connsiteX0" fmla="*/ 4496214 w 4496214"/>
              <a:gd name="connsiteY0" fmla="*/ 2853983 h 4695553"/>
              <a:gd name="connsiteX1" fmla="*/ 4327504 w 4496214"/>
              <a:gd name="connsiteY1" fmla="*/ 2969410 h 4695553"/>
              <a:gd name="connsiteX2" fmla="*/ 4128523 w 4496214"/>
              <a:gd name="connsiteY2" fmla="*/ 3104425 h 4695553"/>
              <a:gd name="connsiteX3" fmla="*/ 1946719 w 4496214"/>
              <a:gd name="connsiteY3" fmla="*/ 4497312 h 4695553"/>
              <a:gd name="connsiteX4" fmla="*/ 393090 w 4496214"/>
              <a:gd name="connsiteY4" fmla="*/ 4217112 h 4695553"/>
              <a:gd name="connsiteX5" fmla="*/ 62 w 4496214"/>
              <a:gd name="connsiteY5" fmla="*/ 2710477 h 4695553"/>
              <a:gd name="connsiteX6" fmla="*/ 513680 w 4496214"/>
              <a:gd name="connsiteY6" fmla="*/ 284 h 4695553"/>
              <a:gd name="connsiteX7" fmla="*/ 610729 w 4496214"/>
              <a:gd name="connsiteY7" fmla="*/ 77358 h 4695553"/>
              <a:gd name="connsiteX0" fmla="*/ 4496214 w 4496214"/>
              <a:gd name="connsiteY0" fmla="*/ 2853699 h 4695269"/>
              <a:gd name="connsiteX1" fmla="*/ 4327504 w 4496214"/>
              <a:gd name="connsiteY1" fmla="*/ 2969126 h 4695269"/>
              <a:gd name="connsiteX2" fmla="*/ 4128523 w 4496214"/>
              <a:gd name="connsiteY2" fmla="*/ 3104141 h 4695269"/>
              <a:gd name="connsiteX3" fmla="*/ 1946719 w 4496214"/>
              <a:gd name="connsiteY3" fmla="*/ 4497028 h 4695269"/>
              <a:gd name="connsiteX4" fmla="*/ 393090 w 4496214"/>
              <a:gd name="connsiteY4" fmla="*/ 4216828 h 4695269"/>
              <a:gd name="connsiteX5" fmla="*/ 62 w 4496214"/>
              <a:gd name="connsiteY5" fmla="*/ 2710193 h 4695269"/>
              <a:gd name="connsiteX6" fmla="*/ 513680 w 4496214"/>
              <a:gd name="connsiteY6" fmla="*/ 0 h 469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6214" h="4695269">
                <a:moveTo>
                  <a:pt x="4496214" y="2853699"/>
                </a:moveTo>
                <a:lnTo>
                  <a:pt x="4327504" y="2969126"/>
                </a:lnTo>
                <a:lnTo>
                  <a:pt x="4128523" y="3104141"/>
                </a:lnTo>
                <a:cubicBezTo>
                  <a:pt x="3416510" y="3596007"/>
                  <a:pt x="2702940" y="4086860"/>
                  <a:pt x="1946719" y="4497028"/>
                </a:cubicBezTo>
                <a:cubicBezTo>
                  <a:pt x="1506382" y="4736123"/>
                  <a:pt x="872113" y="4874226"/>
                  <a:pt x="393090" y="4216828"/>
                </a:cubicBezTo>
                <a:cubicBezTo>
                  <a:pt x="73281" y="3777627"/>
                  <a:pt x="-2478" y="3192354"/>
                  <a:pt x="62" y="2710193"/>
                </a:cubicBezTo>
                <a:cubicBezTo>
                  <a:pt x="5227" y="1733619"/>
                  <a:pt x="200135" y="801687"/>
                  <a:pt x="51368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37" name="Freeform: Shape 36">
            <a:extLst>
              <a:ext uri="{FF2B5EF4-FFF2-40B4-BE49-F238E27FC236}">
                <a16:creationId xmlns:a16="http://schemas.microsoft.com/office/drawing/2014/main" id="{690DDA71-E11D-4244-961C-4343C23F5B90}"/>
              </a:ext>
              <a:ext uri="{C183D7F6-B498-43B3-948B-1728B52AA6E4}">
                <adec:decorative xmlns:adec="http://schemas.microsoft.com/office/drawing/2017/decorative" val="1"/>
              </a:ext>
            </a:extLst>
          </p:cNvPr>
          <p:cNvSpPr/>
          <p:nvPr/>
        </p:nvSpPr>
        <p:spPr>
          <a:xfrm rot="10800000" flipH="1" flipV="1">
            <a:off x="-2411" y="0"/>
            <a:ext cx="2981385" cy="3186211"/>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553612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1659316" y="1789043"/>
            <a:ext cx="6490771" cy="3350927"/>
          </a:xfrm>
        </p:spPr>
        <p:txBody>
          <a:bodyPr rtlCol="0">
            <a:noAutofit/>
          </a:bodyPr>
          <a:lstStyle/>
          <a:p>
            <a:pPr rtl="0"/>
            <a:r>
              <a:rPr lang="en-GB" sz="2000" dirty="0"/>
              <a:t>Willed: Your executor applies for grant of probate.</a:t>
            </a:r>
          </a:p>
          <a:p>
            <a:pPr rtl="0"/>
            <a:r>
              <a:rPr lang="en-GB" sz="2000" dirty="0"/>
              <a:t>Intestate: Your family, friends can apply for grant of probate, or the state appoints an administrator </a:t>
            </a:r>
          </a:p>
          <a:p>
            <a:pPr rtl="0"/>
            <a:r>
              <a:rPr lang="en-GB" sz="2000" dirty="0"/>
              <a:t>Whatever, your grantee ‘steps into your shoes’, </a:t>
            </a:r>
          </a:p>
          <a:p>
            <a:pPr lvl="1"/>
            <a:r>
              <a:rPr lang="en-GB" dirty="0">
                <a:latin typeface="Calibri" panose="020F0502020204030204" pitchFamily="34" charset="0"/>
                <a:cs typeface="Calibri" panose="020F0502020204030204" pitchFamily="34" charset="0"/>
              </a:rPr>
              <a:t>but not your passwords</a:t>
            </a:r>
          </a:p>
          <a:p>
            <a:pPr rtl="0"/>
            <a:r>
              <a:rPr lang="en-GB" sz="2000" dirty="0"/>
              <a:t>Winds up your estate: ‘property’ and ‘chattels’, and ‘proves’ the valuation for distribution</a:t>
            </a:r>
          </a:p>
          <a:p>
            <a:pPr lvl="1"/>
            <a:r>
              <a:rPr lang="en-GB" dirty="0">
                <a:latin typeface="Calibri" panose="020F0502020204030204" pitchFamily="34" charset="0"/>
                <a:cs typeface="Calibri" panose="020F0502020204030204" pitchFamily="34" charset="0"/>
              </a:rPr>
              <a:t>Is data a ‘chattel’? Not found. </a:t>
            </a:r>
          </a:p>
          <a:p>
            <a:pPr rtl="0"/>
            <a:r>
              <a:rPr lang="en-GB" sz="2000" dirty="0"/>
              <a:t>… and your estate data? Data relating to the estate, is retained 5 years</a:t>
            </a:r>
          </a:p>
          <a:p>
            <a:pPr rtl="0"/>
            <a:r>
              <a:rPr lang="en-GB" sz="2000" dirty="0"/>
              <a:t>After proving, wills and estates become public.</a:t>
            </a:r>
          </a:p>
          <a:p>
            <a:pPr lvl="1"/>
            <a:r>
              <a:rPr lang="en-GB" dirty="0">
                <a:latin typeface="Calibri" panose="020F0502020204030204" pitchFamily="34" charset="0"/>
                <a:cs typeface="Calibri" panose="020F0502020204030204" pitchFamily="34" charset="0"/>
              </a:rPr>
              <a:t>So perhaps access to data should not be in the will</a:t>
            </a:r>
          </a:p>
          <a:p>
            <a:pPr lvl="1"/>
            <a:r>
              <a:rPr lang="en-GB" dirty="0">
                <a:latin typeface="Calibri" panose="020F0502020204030204" pitchFamily="34" charset="0"/>
                <a:cs typeface="Calibri" panose="020F0502020204030204" pitchFamily="34" charset="0"/>
              </a:rPr>
              <a:t>Could use a ‘letter of wishes’</a:t>
            </a:r>
          </a:p>
          <a:p>
            <a:pPr lvl="1"/>
            <a:r>
              <a:rPr lang="en-GB" dirty="0">
                <a:latin typeface="Calibri" panose="020F0502020204030204" pitchFamily="34" charset="0"/>
                <a:cs typeface="Calibri" panose="020F0502020204030204" pitchFamily="34" charset="0"/>
              </a:rPr>
              <a:t>Can use a digital will (same thing, I think?)</a:t>
            </a:r>
          </a:p>
          <a:p>
            <a:pPr rtl="0"/>
            <a:endParaRPr lang="en-GB" sz="2000" dirty="0"/>
          </a:p>
        </p:txBody>
      </p:sp>
      <p:pic>
        <p:nvPicPr>
          <p:cNvPr id="13" name="Picture Placeholder 12" descr="Coffee on a wooden table with water ">
            <a:extLst>
              <a:ext uri="{FF2B5EF4-FFF2-40B4-BE49-F238E27FC236}">
                <a16:creationId xmlns:a16="http://schemas.microsoft.com/office/drawing/2014/main" id="{730189FF-93BC-4663-B776-E572DC6C0E4E}"/>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l="65" r="65"/>
          <a:stretch/>
        </p:blipFill>
        <p:spPr/>
      </p:pic>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t="1" b="1"/>
          <a:stretch/>
        </p:blipFill>
        <p:spPr/>
      </p:pic>
      <p:sp>
        <p:nvSpPr>
          <p:cNvPr id="19" name="Freeform: Shape 18">
            <a:extLst>
              <a:ext uri="{FF2B5EF4-FFF2-40B4-BE49-F238E27FC236}">
                <a16:creationId xmlns:a16="http://schemas.microsoft.com/office/drawing/2014/main" id="{4A837396-9198-4DFD-BAAD-EF9260C9600B}"/>
              </a:ext>
              <a:ext uri="{C183D7F6-B498-43B3-948B-1728B52AA6E4}">
                <adec:decorative xmlns:adec="http://schemas.microsoft.com/office/drawing/2017/decorative" val="1"/>
              </a:ext>
            </a:extLst>
          </p:cNvPr>
          <p:cNvSpPr/>
          <p:nvPr/>
        </p:nvSpPr>
        <p:spPr>
          <a:xfrm rot="14885154" flipH="1">
            <a:off x="7164734" y="-2511844"/>
            <a:ext cx="3825181" cy="624345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a:xfrm>
            <a:off x="1530626" y="516835"/>
            <a:ext cx="5820495" cy="1575135"/>
          </a:xfrm>
        </p:spPr>
        <p:txBody>
          <a:bodyPr rtlCol="0">
            <a:normAutofit/>
          </a:bodyPr>
          <a:lstStyle/>
          <a:p>
            <a:pPr rtl="0"/>
            <a:r>
              <a:rPr lang="en-GB" sz="2800" dirty="0"/>
              <a:t>Assuming you have passed on,</a:t>
            </a:r>
            <a:br>
              <a:rPr lang="en-GB" sz="2800" dirty="0"/>
            </a:br>
            <a:r>
              <a:rPr lang="en-GB" sz="2800" dirty="0"/>
              <a:t>  - proving the estate</a:t>
            </a:r>
          </a:p>
        </p:txBody>
      </p:sp>
    </p:spTree>
    <p:extLst>
      <p:ext uri="{BB962C8B-B14F-4D97-AF65-F5344CB8AC3E}">
        <p14:creationId xmlns:p14="http://schemas.microsoft.com/office/powerpoint/2010/main" val="2424017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a:xfrm>
            <a:off x="1868555" y="1074882"/>
            <a:ext cx="6977271" cy="1524000"/>
          </a:xfrm>
        </p:spPr>
        <p:txBody>
          <a:bodyPr rtlCol="0">
            <a:normAutofit/>
          </a:bodyPr>
          <a:lstStyle/>
          <a:p>
            <a:pPr rtl="0"/>
            <a:r>
              <a:rPr lang="en-GB" dirty="0"/>
              <a:t>What about all that other data, your digital legacy?</a:t>
            </a:r>
          </a:p>
        </p:txBody>
      </p:sp>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1828805" y="2539248"/>
            <a:ext cx="5824330" cy="3048000"/>
          </a:xfrm>
        </p:spPr>
        <p:txBody>
          <a:bodyPr rtlCol="0">
            <a:normAutofit fontScale="92500" lnSpcReduction="10000"/>
          </a:bodyPr>
          <a:lstStyle/>
          <a:p>
            <a:pPr rtl="0"/>
            <a:r>
              <a:rPr lang="en-GB" dirty="0"/>
              <a:t>Mike: 5 years of Creative Writing, so about 60 stories</a:t>
            </a:r>
          </a:p>
          <a:p>
            <a:pPr rtl="0"/>
            <a:r>
              <a:rPr lang="en-GB" dirty="0"/>
              <a:t>Phil: All his films</a:t>
            </a:r>
          </a:p>
          <a:p>
            <a:pPr rtl="0"/>
            <a:r>
              <a:rPr lang="en-GB" dirty="0"/>
              <a:t>Geoff &amp; Sandra. Lots of artwork</a:t>
            </a:r>
          </a:p>
          <a:p>
            <a:pPr rtl="0"/>
            <a:r>
              <a:rPr lang="en-GB" dirty="0"/>
              <a:t>All of us: thousands of digital photos</a:t>
            </a:r>
          </a:p>
          <a:p>
            <a:pPr rtl="0"/>
            <a:endParaRPr lang="en-GB" dirty="0"/>
          </a:p>
          <a:p>
            <a:pPr marL="0" indent="0" rtl="0">
              <a:buNone/>
            </a:pPr>
            <a:r>
              <a:rPr lang="en-GB" dirty="0"/>
              <a:t>The Moral of the story: </a:t>
            </a:r>
          </a:p>
          <a:p>
            <a:pPr marL="0" indent="0" rtl="0">
              <a:buNone/>
            </a:pPr>
            <a:r>
              <a:rPr lang="en-GB" dirty="0"/>
              <a:t>	- Unless you make a plan, gone in 5 years </a:t>
            </a:r>
          </a:p>
        </p:txBody>
      </p:sp>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t="1" b="1"/>
          <a:stretch/>
        </p:blipFill>
        <p:spPr/>
      </p:pic>
    </p:spTree>
    <p:extLst>
      <p:ext uri="{BB962C8B-B14F-4D97-AF65-F5344CB8AC3E}">
        <p14:creationId xmlns:p14="http://schemas.microsoft.com/office/powerpoint/2010/main" val="414247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A76E37-1467-4F0D-927C-AEC0E2846867}"/>
              </a:ext>
            </a:extLst>
          </p:cNvPr>
          <p:cNvSpPr>
            <a:spLocks noGrp="1"/>
          </p:cNvSpPr>
          <p:nvPr>
            <p:ph type="title"/>
          </p:nvPr>
        </p:nvSpPr>
        <p:spPr>
          <a:xfrm>
            <a:off x="1709537" y="339393"/>
            <a:ext cx="6361044" cy="753917"/>
          </a:xfrm>
        </p:spPr>
        <p:txBody>
          <a:bodyPr rtlCol="0">
            <a:normAutofit fontScale="90000"/>
          </a:bodyPr>
          <a:lstStyle/>
          <a:p>
            <a:pPr rtl="0"/>
            <a:r>
              <a:rPr lang="en-GB" dirty="0"/>
              <a:t>What is the oldest data?</a:t>
            </a:r>
            <a:br>
              <a:rPr lang="en-GB" dirty="0"/>
            </a:br>
            <a:r>
              <a:rPr lang="en-GB" dirty="0"/>
              <a:t>How long can data survive?</a:t>
            </a:r>
          </a:p>
        </p:txBody>
      </p:sp>
      <p:pic>
        <p:nvPicPr>
          <p:cNvPr id="11" name="Picture Placeholder 10" descr="A picture containing food, different, several, variety">
            <a:extLst>
              <a:ext uri="{FF2B5EF4-FFF2-40B4-BE49-F238E27FC236}">
                <a16:creationId xmlns:a16="http://schemas.microsoft.com/office/drawing/2014/main" id="{AF040032-2C50-4A91-A8A9-750A9E1CA99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210" b="210"/>
          <a:stretch/>
        </p:blipFill>
        <p:spPr/>
      </p:pic>
      <p:sp>
        <p:nvSpPr>
          <p:cNvPr id="6" name="Content Placeholder 5">
            <a:extLst>
              <a:ext uri="{FF2B5EF4-FFF2-40B4-BE49-F238E27FC236}">
                <a16:creationId xmlns:a16="http://schemas.microsoft.com/office/drawing/2014/main" id="{E43DD79B-0698-4E19-B7CA-FAB8A8A282C9}"/>
              </a:ext>
            </a:extLst>
          </p:cNvPr>
          <p:cNvSpPr>
            <a:spLocks noGrp="1"/>
          </p:cNvSpPr>
          <p:nvPr>
            <p:ph idx="1"/>
          </p:nvPr>
        </p:nvSpPr>
        <p:spPr>
          <a:xfrm>
            <a:off x="1798429" y="1391483"/>
            <a:ext cx="6361044" cy="4752359"/>
          </a:xfrm>
        </p:spPr>
        <p:txBody>
          <a:bodyPr rtlCol="0">
            <a:normAutofit fontScale="92500" lnSpcReduction="10000"/>
          </a:bodyPr>
          <a:lstStyle/>
          <a:p>
            <a:pPr rtl="0"/>
            <a:r>
              <a:rPr lang="en-GB" dirty="0"/>
              <a:t>San cave paintings: 73,000 years old. </a:t>
            </a:r>
          </a:p>
          <a:p>
            <a:pPr marL="457200" lvl="1" indent="0">
              <a:buNone/>
            </a:pPr>
            <a:r>
              <a:rPr lang="en-GB" dirty="0"/>
              <a:t>…hmm. I understood 5,000 years</a:t>
            </a:r>
          </a:p>
          <a:p>
            <a:pPr rtl="0"/>
            <a:r>
              <a:rPr lang="en-GB" dirty="0"/>
              <a:t>Egyptian Hieroglyphs: 3400BCE </a:t>
            </a:r>
          </a:p>
          <a:p>
            <a:pPr rtl="0"/>
            <a:r>
              <a:rPr lang="en-GB" dirty="0"/>
              <a:t>Papyrus scrolls: 2400BCE. Dead Sea Scrolls survive</a:t>
            </a:r>
          </a:p>
          <a:p>
            <a:pPr rtl="0"/>
            <a:r>
              <a:rPr lang="en-GB" dirty="0"/>
              <a:t>Rosetta Stone: 196 BCE</a:t>
            </a:r>
          </a:p>
          <a:p>
            <a:pPr rtl="0"/>
            <a:r>
              <a:rPr lang="en-GB" dirty="0"/>
              <a:t>Punched tape: used in looms 1725. Survived?</a:t>
            </a:r>
          </a:p>
          <a:p>
            <a:pPr rtl="0"/>
            <a:r>
              <a:rPr lang="en-GB" dirty="0"/>
              <a:t>Phonograph:  1857, ‘Au Clair de Lune’, French folk song. Survives, though much lost</a:t>
            </a:r>
          </a:p>
          <a:p>
            <a:r>
              <a:rPr lang="en-GB" b="0" i="0" dirty="0">
                <a:effectLst/>
              </a:rPr>
              <a:t>Punched cards: Herman Hollerith founded the </a:t>
            </a:r>
            <a:r>
              <a:rPr lang="en-GB" b="0" i="1" dirty="0">
                <a:effectLst/>
              </a:rPr>
              <a:t>Tabulating Machine Company</a:t>
            </a:r>
            <a:r>
              <a:rPr lang="en-GB" b="0" i="0" dirty="0">
                <a:effectLst/>
              </a:rPr>
              <a:t> (1896), used in US Census. Not surviving</a:t>
            </a:r>
          </a:p>
          <a:p>
            <a:r>
              <a:rPr lang="en-GB" b="0" i="0" dirty="0">
                <a:effectLst/>
              </a:rPr>
              <a:t>Hard Drive: 5 to 10 years. Your experience?</a:t>
            </a:r>
          </a:p>
          <a:p>
            <a:r>
              <a:rPr lang="en-GB" dirty="0"/>
              <a:t>Genetic code: Rhino tooth 1.7 million years. Data?</a:t>
            </a:r>
          </a:p>
        </p:txBody>
      </p:sp>
      <p:sp>
        <p:nvSpPr>
          <p:cNvPr id="2" name="Date Placeholder 1">
            <a:extLst>
              <a:ext uri="{FF2B5EF4-FFF2-40B4-BE49-F238E27FC236}">
                <a16:creationId xmlns:a16="http://schemas.microsoft.com/office/drawing/2014/main" id="{827D9780-42D9-4BF5-961F-92F29C30A1E2}"/>
              </a:ext>
            </a:extLst>
          </p:cNvPr>
          <p:cNvSpPr>
            <a:spLocks noGrp="1"/>
          </p:cNvSpPr>
          <p:nvPr>
            <p:ph type="dt" sz="half" idx="10"/>
          </p:nvPr>
        </p:nvSpPr>
        <p:spPr/>
        <p:txBody>
          <a:bodyPr rtlCol="0"/>
          <a:lstStyle/>
          <a:p>
            <a:pPr rtl="0"/>
            <a:r>
              <a:rPr lang="en-US"/>
              <a:t>16 May 2023</a:t>
            </a:r>
            <a:endParaRPr lang="en-GB" dirty="0"/>
          </a:p>
        </p:txBody>
      </p:sp>
      <p:pic>
        <p:nvPicPr>
          <p:cNvPr id="15" name="Picture Placeholder 14" descr="A plate of food and a cup of coffee on a table">
            <a:extLst>
              <a:ext uri="{FF2B5EF4-FFF2-40B4-BE49-F238E27FC236}">
                <a16:creationId xmlns:a16="http://schemas.microsoft.com/office/drawing/2014/main" id="{DDD35196-C0A0-4FF6-885D-696DD859D7AA}"/>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t="1" b="1"/>
          <a:stretch/>
        </p:blipFill>
        <p:spPr/>
      </p:pic>
    </p:spTree>
    <p:extLst>
      <p:ext uri="{BB962C8B-B14F-4D97-AF65-F5344CB8AC3E}">
        <p14:creationId xmlns:p14="http://schemas.microsoft.com/office/powerpoint/2010/main" val="2889304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544876-723D-4D03-A88B-95451971C24C}"/>
              </a:ext>
            </a:extLst>
          </p:cNvPr>
          <p:cNvSpPr>
            <a:spLocks noGrp="1"/>
          </p:cNvSpPr>
          <p:nvPr>
            <p:ph type="ctrTitle"/>
          </p:nvPr>
        </p:nvSpPr>
        <p:spPr>
          <a:xfrm>
            <a:off x="3824588" y="1990758"/>
            <a:ext cx="5793354" cy="965540"/>
          </a:xfrm>
        </p:spPr>
        <p:txBody>
          <a:bodyPr rtlCol="0">
            <a:normAutofit/>
          </a:bodyPr>
          <a:lstStyle/>
          <a:p>
            <a:pPr rtl="0"/>
            <a:r>
              <a:rPr lang="en-GB" dirty="0"/>
              <a:t>Who are we talking about?</a:t>
            </a:r>
          </a:p>
        </p:txBody>
      </p:sp>
      <p:sp>
        <p:nvSpPr>
          <p:cNvPr id="25" name="Subtitle 24">
            <a:extLst>
              <a:ext uri="{FF2B5EF4-FFF2-40B4-BE49-F238E27FC236}">
                <a16:creationId xmlns:a16="http://schemas.microsoft.com/office/drawing/2014/main" id="{6DE5B68D-3F40-49E3-AD18-FD71AF082A83}"/>
              </a:ext>
            </a:extLst>
          </p:cNvPr>
          <p:cNvSpPr>
            <a:spLocks noGrp="1"/>
          </p:cNvSpPr>
          <p:nvPr>
            <p:ph type="subTitle" idx="1"/>
          </p:nvPr>
        </p:nvSpPr>
        <p:spPr>
          <a:xfrm>
            <a:off x="5242518" y="2909151"/>
            <a:ext cx="5793354" cy="3203417"/>
          </a:xfrm>
        </p:spPr>
        <p:txBody>
          <a:bodyPr rtlCol="0">
            <a:normAutofit fontScale="85000" lnSpcReduction="20000"/>
          </a:bodyPr>
          <a:lstStyle/>
          <a:p>
            <a:pPr marL="0" indent="0" rtl="0">
              <a:buNone/>
            </a:pPr>
            <a:r>
              <a:rPr lang="en-GB" dirty="0"/>
              <a:t>Multimedia</a:t>
            </a:r>
          </a:p>
          <a:p>
            <a:pPr rtl="0"/>
            <a:r>
              <a:rPr lang="en-GB" dirty="0"/>
              <a:t>Google (Gmail, YouTube, Photos)</a:t>
            </a:r>
          </a:p>
          <a:p>
            <a:pPr rtl="0"/>
            <a:r>
              <a:rPr lang="en-GB" dirty="0"/>
              <a:t>Apple</a:t>
            </a:r>
          </a:p>
          <a:p>
            <a:pPr rtl="0"/>
            <a:r>
              <a:rPr lang="en-GB" dirty="0"/>
              <a:t>Microsoft</a:t>
            </a:r>
          </a:p>
          <a:p>
            <a:pPr marL="0" indent="0" rtl="0">
              <a:buNone/>
            </a:pPr>
            <a:r>
              <a:rPr lang="en-GB" dirty="0"/>
              <a:t>Social media</a:t>
            </a:r>
          </a:p>
          <a:p>
            <a:r>
              <a:rPr lang="en-GB" dirty="0"/>
              <a:t>Facebook</a:t>
            </a:r>
          </a:p>
          <a:p>
            <a:r>
              <a:rPr lang="en-GB" dirty="0"/>
              <a:t>Twitter</a:t>
            </a:r>
          </a:p>
          <a:p>
            <a:r>
              <a:rPr lang="en-GB" dirty="0"/>
              <a:t>WhatsApp</a:t>
            </a:r>
          </a:p>
          <a:p>
            <a:r>
              <a:rPr lang="en-GB" dirty="0"/>
              <a:t>Instagram</a:t>
            </a:r>
          </a:p>
        </p:txBody>
      </p:sp>
      <p:pic>
        <p:nvPicPr>
          <p:cNvPr id="18" name="Picture Placeholder 17" descr="Coffee on a wooden table with water ">
            <a:extLst>
              <a:ext uri="{FF2B5EF4-FFF2-40B4-BE49-F238E27FC236}">
                <a16:creationId xmlns:a16="http://schemas.microsoft.com/office/drawing/2014/main" id="{C9C7ADB3-E944-4AEF-8DD1-73B56BC3701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39" b="39"/>
          <a:stretch/>
        </p:blipFill>
        <p:spPr/>
      </p:pic>
      <p:pic>
        <p:nvPicPr>
          <p:cNvPr id="20" name="Picture Placeholder 19" descr="A plate of food and a cup of coffee on a table">
            <a:extLst>
              <a:ext uri="{FF2B5EF4-FFF2-40B4-BE49-F238E27FC236}">
                <a16:creationId xmlns:a16="http://schemas.microsoft.com/office/drawing/2014/main" id="{5F2F1E05-E671-4833-BADB-C56DF973DF34}"/>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32" b="32"/>
          <a:stretch/>
        </p:blipFill>
        <p:spPr/>
      </p:pic>
      <p:pic>
        <p:nvPicPr>
          <p:cNvPr id="31" name="Picture Placeholder 30" descr="A couple of cups of coffee on a table in blue cups&#10;">
            <a:extLst>
              <a:ext uri="{FF2B5EF4-FFF2-40B4-BE49-F238E27FC236}">
                <a16:creationId xmlns:a16="http://schemas.microsoft.com/office/drawing/2014/main" id="{53F9FDB5-72E7-4D0B-A38F-09E41BCE4C9F}"/>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11" b="11"/>
          <a:stretch/>
        </p:blipFill>
        <p:spPr/>
      </p:pic>
      <p:pic>
        <p:nvPicPr>
          <p:cNvPr id="33" name="Picture Placeholder 32" descr="Coffee Beans">
            <a:extLst>
              <a:ext uri="{FF2B5EF4-FFF2-40B4-BE49-F238E27FC236}">
                <a16:creationId xmlns:a16="http://schemas.microsoft.com/office/drawing/2014/main" id="{EFE4CD54-D756-430F-89FF-C9852B3EEA1D}"/>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183" b="183"/>
          <a:stretch/>
        </p:blipFill>
        <p:spPr/>
      </p:pic>
      <p:sp>
        <p:nvSpPr>
          <p:cNvPr id="35" name="Freeform: Shape 34">
            <a:extLst>
              <a:ext uri="{FF2B5EF4-FFF2-40B4-BE49-F238E27FC236}">
                <a16:creationId xmlns:a16="http://schemas.microsoft.com/office/drawing/2014/main" id="{65382DAA-15DD-4A11-ABC7-27950E2B8905}"/>
              </a:ext>
              <a:ext uri="{C183D7F6-B498-43B3-948B-1728B52AA6E4}">
                <adec:decorative xmlns:adec="http://schemas.microsoft.com/office/drawing/2017/decorative" val="1"/>
              </a:ext>
            </a:extLst>
          </p:cNvPr>
          <p:cNvSpPr/>
          <p:nvPr/>
        </p:nvSpPr>
        <p:spPr>
          <a:xfrm flipH="1" flipV="1">
            <a:off x="0" y="3234590"/>
            <a:ext cx="4819650" cy="3623786"/>
          </a:xfrm>
          <a:custGeom>
            <a:avLst/>
            <a:gdLst>
              <a:gd name="connsiteX0" fmla="*/ 520805 w 4496214"/>
              <a:gd name="connsiteY0" fmla="*/ 0 h 4712444"/>
              <a:gd name="connsiteX1" fmla="*/ 4496214 w 4496214"/>
              <a:gd name="connsiteY1" fmla="*/ 0 h 4712444"/>
              <a:gd name="connsiteX2" fmla="*/ 4496214 w 4496214"/>
              <a:gd name="connsiteY2" fmla="*/ 2870874 h 4712444"/>
              <a:gd name="connsiteX3" fmla="*/ 4327504 w 4496214"/>
              <a:gd name="connsiteY3" fmla="*/ 2986301 h 4712444"/>
              <a:gd name="connsiteX4" fmla="*/ 4128523 w 4496214"/>
              <a:gd name="connsiteY4" fmla="*/ 3121316 h 4712444"/>
              <a:gd name="connsiteX5" fmla="*/ 1946719 w 4496214"/>
              <a:gd name="connsiteY5" fmla="*/ 4514203 h 4712444"/>
              <a:gd name="connsiteX6" fmla="*/ 393090 w 4496214"/>
              <a:gd name="connsiteY6" fmla="*/ 4234003 h 4712444"/>
              <a:gd name="connsiteX7" fmla="*/ 62 w 4496214"/>
              <a:gd name="connsiteY7" fmla="*/ 2727368 h 4712444"/>
              <a:gd name="connsiteX8" fmla="*/ 513680 w 4496214"/>
              <a:gd name="connsiteY8" fmla="*/ 17175 h 4712444"/>
              <a:gd name="connsiteX0" fmla="*/ 4496214 w 4496214"/>
              <a:gd name="connsiteY0" fmla="*/ 0 h 4712444"/>
              <a:gd name="connsiteX1" fmla="*/ 4496214 w 4496214"/>
              <a:gd name="connsiteY1" fmla="*/ 2870874 h 4712444"/>
              <a:gd name="connsiteX2" fmla="*/ 4327504 w 4496214"/>
              <a:gd name="connsiteY2" fmla="*/ 2986301 h 4712444"/>
              <a:gd name="connsiteX3" fmla="*/ 4128523 w 4496214"/>
              <a:gd name="connsiteY3" fmla="*/ 3121316 h 4712444"/>
              <a:gd name="connsiteX4" fmla="*/ 1946719 w 4496214"/>
              <a:gd name="connsiteY4" fmla="*/ 4514203 h 4712444"/>
              <a:gd name="connsiteX5" fmla="*/ 393090 w 4496214"/>
              <a:gd name="connsiteY5" fmla="*/ 4234003 h 4712444"/>
              <a:gd name="connsiteX6" fmla="*/ 62 w 4496214"/>
              <a:gd name="connsiteY6" fmla="*/ 2727368 h 4712444"/>
              <a:gd name="connsiteX7" fmla="*/ 513680 w 4496214"/>
              <a:gd name="connsiteY7" fmla="*/ 17175 h 4712444"/>
              <a:gd name="connsiteX8" fmla="*/ 610729 w 4496214"/>
              <a:gd name="connsiteY8" fmla="*/ 94249 h 4712444"/>
              <a:gd name="connsiteX0" fmla="*/ 4496214 w 4496214"/>
              <a:gd name="connsiteY0" fmla="*/ 2853983 h 4695553"/>
              <a:gd name="connsiteX1" fmla="*/ 4327504 w 4496214"/>
              <a:gd name="connsiteY1" fmla="*/ 2969410 h 4695553"/>
              <a:gd name="connsiteX2" fmla="*/ 4128523 w 4496214"/>
              <a:gd name="connsiteY2" fmla="*/ 3104425 h 4695553"/>
              <a:gd name="connsiteX3" fmla="*/ 1946719 w 4496214"/>
              <a:gd name="connsiteY3" fmla="*/ 4497312 h 4695553"/>
              <a:gd name="connsiteX4" fmla="*/ 393090 w 4496214"/>
              <a:gd name="connsiteY4" fmla="*/ 4217112 h 4695553"/>
              <a:gd name="connsiteX5" fmla="*/ 62 w 4496214"/>
              <a:gd name="connsiteY5" fmla="*/ 2710477 h 4695553"/>
              <a:gd name="connsiteX6" fmla="*/ 513680 w 4496214"/>
              <a:gd name="connsiteY6" fmla="*/ 284 h 4695553"/>
              <a:gd name="connsiteX7" fmla="*/ 610729 w 4496214"/>
              <a:gd name="connsiteY7" fmla="*/ 77358 h 4695553"/>
              <a:gd name="connsiteX0" fmla="*/ 4496214 w 4496214"/>
              <a:gd name="connsiteY0" fmla="*/ 2853699 h 4695269"/>
              <a:gd name="connsiteX1" fmla="*/ 4327504 w 4496214"/>
              <a:gd name="connsiteY1" fmla="*/ 2969126 h 4695269"/>
              <a:gd name="connsiteX2" fmla="*/ 4128523 w 4496214"/>
              <a:gd name="connsiteY2" fmla="*/ 3104141 h 4695269"/>
              <a:gd name="connsiteX3" fmla="*/ 1946719 w 4496214"/>
              <a:gd name="connsiteY3" fmla="*/ 4497028 h 4695269"/>
              <a:gd name="connsiteX4" fmla="*/ 393090 w 4496214"/>
              <a:gd name="connsiteY4" fmla="*/ 4216828 h 4695269"/>
              <a:gd name="connsiteX5" fmla="*/ 62 w 4496214"/>
              <a:gd name="connsiteY5" fmla="*/ 2710193 h 4695269"/>
              <a:gd name="connsiteX6" fmla="*/ 513680 w 4496214"/>
              <a:gd name="connsiteY6" fmla="*/ 0 h 469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6214" h="4695269">
                <a:moveTo>
                  <a:pt x="4496214" y="2853699"/>
                </a:moveTo>
                <a:lnTo>
                  <a:pt x="4327504" y="2969126"/>
                </a:lnTo>
                <a:lnTo>
                  <a:pt x="4128523" y="3104141"/>
                </a:lnTo>
                <a:cubicBezTo>
                  <a:pt x="3416510" y="3596007"/>
                  <a:pt x="2702940" y="4086860"/>
                  <a:pt x="1946719" y="4497028"/>
                </a:cubicBezTo>
                <a:cubicBezTo>
                  <a:pt x="1506382" y="4736123"/>
                  <a:pt x="872113" y="4874226"/>
                  <a:pt x="393090" y="4216828"/>
                </a:cubicBezTo>
                <a:cubicBezTo>
                  <a:pt x="73281" y="3777627"/>
                  <a:pt x="-2478" y="3192354"/>
                  <a:pt x="62" y="2710193"/>
                </a:cubicBezTo>
                <a:cubicBezTo>
                  <a:pt x="5227" y="1733619"/>
                  <a:pt x="200135" y="801687"/>
                  <a:pt x="51368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37" name="Freeform: Shape 36">
            <a:extLst>
              <a:ext uri="{FF2B5EF4-FFF2-40B4-BE49-F238E27FC236}">
                <a16:creationId xmlns:a16="http://schemas.microsoft.com/office/drawing/2014/main" id="{690DDA71-E11D-4244-961C-4343C23F5B90}"/>
              </a:ext>
              <a:ext uri="{C183D7F6-B498-43B3-948B-1728B52AA6E4}">
                <adec:decorative xmlns:adec="http://schemas.microsoft.com/office/drawing/2017/decorative" val="1"/>
              </a:ext>
            </a:extLst>
          </p:cNvPr>
          <p:cNvSpPr/>
          <p:nvPr/>
        </p:nvSpPr>
        <p:spPr>
          <a:xfrm rot="10800000" flipH="1" flipV="1">
            <a:off x="-2411" y="0"/>
            <a:ext cx="2981385" cy="3186211"/>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1255728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4ABDAF7-BFCA-4B52-805A-736887EB7C85}"/>
              </a:ext>
            </a:extLst>
          </p:cNvPr>
          <p:cNvSpPr>
            <a:spLocks noGrp="1"/>
          </p:cNvSpPr>
          <p:nvPr>
            <p:ph type="title"/>
          </p:nvPr>
        </p:nvSpPr>
        <p:spPr/>
        <p:txBody>
          <a:bodyPr rtlCol="0"/>
          <a:lstStyle/>
          <a:p>
            <a:pPr rtl="0"/>
            <a:r>
              <a:rPr lang="en-GB" dirty="0"/>
              <a:t>Google</a:t>
            </a:r>
          </a:p>
        </p:txBody>
      </p:sp>
      <p:sp>
        <p:nvSpPr>
          <p:cNvPr id="20" name="Date Placeholder 19">
            <a:extLst>
              <a:ext uri="{FF2B5EF4-FFF2-40B4-BE49-F238E27FC236}">
                <a16:creationId xmlns:a16="http://schemas.microsoft.com/office/drawing/2014/main" id="{8FBCCCF6-B802-4A73-BF18-2EFAC52C0341}"/>
              </a:ext>
            </a:extLst>
          </p:cNvPr>
          <p:cNvSpPr>
            <a:spLocks noGrp="1"/>
          </p:cNvSpPr>
          <p:nvPr>
            <p:ph type="dt" sz="half" idx="10"/>
          </p:nvPr>
        </p:nvSpPr>
        <p:spPr/>
        <p:txBody>
          <a:bodyPr rtlCol="0"/>
          <a:lstStyle/>
          <a:p>
            <a:pPr rtl="0"/>
            <a:r>
              <a:rPr lang="en-US"/>
              <a:t>16 May 2023</a:t>
            </a:r>
            <a:endParaRPr lang="en-GB" dirty="0"/>
          </a:p>
        </p:txBody>
      </p:sp>
      <p:sp>
        <p:nvSpPr>
          <p:cNvPr id="3" name="Content Placeholder 2">
            <a:extLst>
              <a:ext uri="{FF2B5EF4-FFF2-40B4-BE49-F238E27FC236}">
                <a16:creationId xmlns:a16="http://schemas.microsoft.com/office/drawing/2014/main" id="{A3EBBD2A-C524-2E10-C3DF-0BFAD6F2111A}"/>
              </a:ext>
            </a:extLst>
          </p:cNvPr>
          <p:cNvSpPr>
            <a:spLocks noGrp="1"/>
          </p:cNvSpPr>
          <p:nvPr>
            <p:ph idx="1"/>
          </p:nvPr>
        </p:nvSpPr>
        <p:spPr>
          <a:xfrm>
            <a:off x="680321" y="2336873"/>
            <a:ext cx="10957497" cy="3599316"/>
          </a:xfrm>
        </p:spPr>
        <p:txBody>
          <a:bodyPr/>
          <a:lstStyle/>
          <a:p>
            <a:r>
              <a:rPr lang="en-GB" dirty="0"/>
              <a:t>Start with Google’s “Inactive Account Manager”</a:t>
            </a:r>
            <a:br>
              <a:rPr lang="en-GB" dirty="0"/>
            </a:br>
            <a:r>
              <a:rPr lang="en-GB" dirty="0">
                <a:solidFill>
                  <a:srgbClr val="FFFF00"/>
                </a:solidFill>
              </a:rPr>
              <a:t>https://myaccount.google.com/inactive</a:t>
            </a:r>
          </a:p>
          <a:p>
            <a:pPr marL="0" indent="0">
              <a:buNone/>
            </a:pPr>
            <a:endParaRPr lang="en-GB" dirty="0"/>
          </a:p>
          <a:p>
            <a:r>
              <a:rPr lang="en-GB" dirty="0"/>
              <a:t>Lets you decide when Google considers the account inactive.</a:t>
            </a:r>
          </a:p>
          <a:p>
            <a:r>
              <a:rPr lang="en-GB" dirty="0"/>
              <a:t>Who they should notify – up to 10 people.</a:t>
            </a:r>
          </a:p>
          <a:p>
            <a:r>
              <a:rPr lang="en-GB" dirty="0"/>
              <a:t>What to do with your data afterwards. Share or delete.</a:t>
            </a:r>
          </a:p>
          <a:p>
            <a:endParaRPr lang="en-GB" dirty="0"/>
          </a:p>
        </p:txBody>
      </p:sp>
      <p:pic>
        <p:nvPicPr>
          <p:cNvPr id="5" name="Picture 4">
            <a:extLst>
              <a:ext uri="{FF2B5EF4-FFF2-40B4-BE49-F238E27FC236}">
                <a16:creationId xmlns:a16="http://schemas.microsoft.com/office/drawing/2014/main" id="{59F035BC-BB8B-DF49-12C7-72B535F90C61}"/>
              </a:ext>
            </a:extLst>
          </p:cNvPr>
          <p:cNvPicPr>
            <a:picLocks noChangeAspect="1"/>
          </p:cNvPicPr>
          <p:nvPr/>
        </p:nvPicPr>
        <p:blipFill>
          <a:blip r:embed="rId3"/>
          <a:stretch>
            <a:fillRect/>
          </a:stretch>
        </p:blipFill>
        <p:spPr>
          <a:xfrm>
            <a:off x="10662983" y="690882"/>
            <a:ext cx="1251907" cy="1218522"/>
          </a:xfrm>
          <a:prstGeom prst="rect">
            <a:avLst/>
          </a:prstGeom>
        </p:spPr>
      </p:pic>
    </p:spTree>
    <p:extLst>
      <p:ext uri="{BB962C8B-B14F-4D97-AF65-F5344CB8AC3E}">
        <p14:creationId xmlns:p14="http://schemas.microsoft.com/office/powerpoint/2010/main" val="188381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BCCDFF-0914-DFEB-F966-224E71ACAB3B}"/>
              </a:ext>
            </a:extLst>
          </p:cNvPr>
          <p:cNvSpPr>
            <a:spLocks noGrp="1"/>
          </p:cNvSpPr>
          <p:nvPr>
            <p:ph type="dt" sz="half" idx="10"/>
          </p:nvPr>
        </p:nvSpPr>
        <p:spPr/>
        <p:txBody>
          <a:bodyPr/>
          <a:lstStyle/>
          <a:p>
            <a:pPr rtl="0"/>
            <a:r>
              <a:rPr lang="en-US"/>
              <a:t>16 May 2023</a:t>
            </a:r>
            <a:endParaRPr lang="en-GB" dirty="0"/>
          </a:p>
        </p:txBody>
      </p:sp>
      <p:pic>
        <p:nvPicPr>
          <p:cNvPr id="6" name="Picture 5">
            <a:extLst>
              <a:ext uri="{FF2B5EF4-FFF2-40B4-BE49-F238E27FC236}">
                <a16:creationId xmlns:a16="http://schemas.microsoft.com/office/drawing/2014/main" id="{E4E79CD5-9942-4DB6-A9C3-2BC27700B4D8}"/>
              </a:ext>
            </a:extLst>
          </p:cNvPr>
          <p:cNvPicPr>
            <a:picLocks noChangeAspect="1"/>
          </p:cNvPicPr>
          <p:nvPr/>
        </p:nvPicPr>
        <p:blipFill>
          <a:blip r:embed="rId3"/>
          <a:stretch>
            <a:fillRect/>
          </a:stretch>
        </p:blipFill>
        <p:spPr>
          <a:xfrm>
            <a:off x="1019439" y="0"/>
            <a:ext cx="10381724" cy="6858000"/>
          </a:xfrm>
          <a:prstGeom prst="rect">
            <a:avLst/>
          </a:prstGeom>
        </p:spPr>
      </p:pic>
      <p:sp>
        <p:nvSpPr>
          <p:cNvPr id="3" name="Rectangle 2">
            <a:extLst>
              <a:ext uri="{FF2B5EF4-FFF2-40B4-BE49-F238E27FC236}">
                <a16:creationId xmlns:a16="http://schemas.microsoft.com/office/drawing/2014/main" id="{9BEEF1C6-76ED-C688-1B31-CC53B0C7F81E}"/>
              </a:ext>
            </a:extLst>
          </p:cNvPr>
          <p:cNvSpPr/>
          <p:nvPr/>
        </p:nvSpPr>
        <p:spPr>
          <a:xfrm>
            <a:off x="3886200" y="3730336"/>
            <a:ext cx="1278082" cy="716973"/>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574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2B691F-7C25-9279-98F5-E5B401B37285}"/>
              </a:ext>
            </a:extLst>
          </p:cNvPr>
          <p:cNvSpPr>
            <a:spLocks noGrp="1"/>
          </p:cNvSpPr>
          <p:nvPr>
            <p:ph type="dt" sz="half" idx="10"/>
          </p:nvPr>
        </p:nvSpPr>
        <p:spPr/>
        <p:txBody>
          <a:bodyPr/>
          <a:lstStyle/>
          <a:p>
            <a:pPr rtl="0"/>
            <a:r>
              <a:rPr lang="en-US"/>
              <a:t>16 May 2023</a:t>
            </a:r>
            <a:endParaRPr lang="en-GB" dirty="0"/>
          </a:p>
        </p:txBody>
      </p:sp>
      <p:sp>
        <p:nvSpPr>
          <p:cNvPr id="7" name="TextBox 6">
            <a:extLst>
              <a:ext uri="{FF2B5EF4-FFF2-40B4-BE49-F238E27FC236}">
                <a16:creationId xmlns:a16="http://schemas.microsoft.com/office/drawing/2014/main" id="{C5B60F94-F22B-731F-D797-7BDDB5781E64}"/>
              </a:ext>
            </a:extLst>
          </p:cNvPr>
          <p:cNvSpPr txBox="1"/>
          <p:nvPr/>
        </p:nvSpPr>
        <p:spPr>
          <a:xfrm>
            <a:off x="301338" y="1704109"/>
            <a:ext cx="2774372" cy="923330"/>
          </a:xfrm>
          <a:prstGeom prst="rect">
            <a:avLst/>
          </a:prstGeom>
          <a:noFill/>
        </p:spPr>
        <p:txBody>
          <a:bodyPr wrap="square" rtlCol="0">
            <a:spAutoFit/>
          </a:bodyPr>
          <a:lstStyle/>
          <a:p>
            <a:r>
              <a:rPr lang="en-GB" dirty="0"/>
              <a:t>Default is 3 months. Select from 3, 6, 12 or 18 months</a:t>
            </a:r>
          </a:p>
        </p:txBody>
      </p:sp>
      <p:pic>
        <p:nvPicPr>
          <p:cNvPr id="9" name="Picture 8">
            <a:extLst>
              <a:ext uri="{FF2B5EF4-FFF2-40B4-BE49-F238E27FC236}">
                <a16:creationId xmlns:a16="http://schemas.microsoft.com/office/drawing/2014/main" id="{15960F96-1F5C-41D5-1CEF-7785165E6546}"/>
              </a:ext>
            </a:extLst>
          </p:cNvPr>
          <p:cNvPicPr>
            <a:picLocks noChangeAspect="1"/>
          </p:cNvPicPr>
          <p:nvPr/>
        </p:nvPicPr>
        <p:blipFill>
          <a:blip r:embed="rId3"/>
          <a:stretch>
            <a:fillRect/>
          </a:stretch>
        </p:blipFill>
        <p:spPr>
          <a:xfrm>
            <a:off x="2934095" y="381381"/>
            <a:ext cx="6323809" cy="6095238"/>
          </a:xfrm>
          <a:prstGeom prst="rect">
            <a:avLst/>
          </a:prstGeom>
        </p:spPr>
      </p:pic>
      <p:sp>
        <p:nvSpPr>
          <p:cNvPr id="3" name="Rectangle 2">
            <a:extLst>
              <a:ext uri="{FF2B5EF4-FFF2-40B4-BE49-F238E27FC236}">
                <a16:creationId xmlns:a16="http://schemas.microsoft.com/office/drawing/2014/main" id="{6F264A95-0F49-DD90-03E3-22E6BE2784C1}"/>
              </a:ext>
            </a:extLst>
          </p:cNvPr>
          <p:cNvSpPr/>
          <p:nvPr/>
        </p:nvSpPr>
        <p:spPr>
          <a:xfrm>
            <a:off x="3075709" y="1807287"/>
            <a:ext cx="5870863" cy="716973"/>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9CC2FDB-645E-17E6-C84C-D9411753BD01}"/>
              </a:ext>
            </a:extLst>
          </p:cNvPr>
          <p:cNvSpPr/>
          <p:nvPr/>
        </p:nvSpPr>
        <p:spPr>
          <a:xfrm>
            <a:off x="3075709" y="3070513"/>
            <a:ext cx="5870863" cy="716973"/>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B3D0C06-3527-016C-B836-3BAC0901E0CF}"/>
              </a:ext>
            </a:extLst>
          </p:cNvPr>
          <p:cNvSpPr/>
          <p:nvPr/>
        </p:nvSpPr>
        <p:spPr>
          <a:xfrm>
            <a:off x="3075709" y="3787486"/>
            <a:ext cx="5870863" cy="1865169"/>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6DD54E2-A396-7A3D-E5ED-25933721BD9B}"/>
              </a:ext>
            </a:extLst>
          </p:cNvPr>
          <p:cNvSpPr/>
          <p:nvPr/>
        </p:nvSpPr>
        <p:spPr>
          <a:xfrm>
            <a:off x="3075709" y="5725391"/>
            <a:ext cx="1039091" cy="644237"/>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220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xit" presetSubtype="0" fill="hold" grpId="1" nodeType="withEffect">
                                  <p:stCondLst>
                                    <p:cond delay="0"/>
                                  </p:stCondLst>
                                  <p:childTnLst>
                                    <p:animEffect transition="out" filter="fade">
                                      <p:cBhvr>
                                        <p:cTn id="23" dur="1000"/>
                                        <p:tgtEl>
                                          <p:spTgt spid="7"/>
                                        </p:tgtEl>
                                      </p:cBhvr>
                                    </p:animEffect>
                                    <p:anim calcmode="lin" valueType="num">
                                      <p:cBhvr>
                                        <p:cTn id="24" dur="1000"/>
                                        <p:tgtEl>
                                          <p:spTgt spid="7"/>
                                        </p:tgtEl>
                                        <p:attrNameLst>
                                          <p:attrName>ppt_x</p:attrName>
                                        </p:attrNameLst>
                                      </p:cBhvr>
                                      <p:tavLst>
                                        <p:tav tm="0">
                                          <p:val>
                                            <p:strVal val="ppt_x"/>
                                          </p:val>
                                        </p:tav>
                                        <p:tav tm="100000">
                                          <p:val>
                                            <p:strVal val="ppt_x"/>
                                          </p:val>
                                        </p:tav>
                                      </p:tavLst>
                                    </p:anim>
                                    <p:anim calcmode="lin" valueType="num">
                                      <p:cBhvr>
                                        <p:cTn id="25" dur="1000"/>
                                        <p:tgtEl>
                                          <p:spTgt spid="7"/>
                                        </p:tgtEl>
                                        <p:attrNameLst>
                                          <p:attrName>ppt_y</p:attrName>
                                        </p:attrNameLst>
                                      </p:cBhvr>
                                      <p:tavLst>
                                        <p:tav tm="0">
                                          <p:val>
                                            <p:strVal val="ppt_y"/>
                                          </p:val>
                                        </p:tav>
                                        <p:tav tm="100000">
                                          <p:val>
                                            <p:strVal val="ppt_y+.1"/>
                                          </p:val>
                                        </p:tav>
                                      </p:tavLst>
                                    </p:anim>
                                    <p:set>
                                      <p:cBhvr>
                                        <p:cTn id="26" dur="1" fill="hold">
                                          <p:stCondLst>
                                            <p:cond delay="999"/>
                                          </p:stCondLst>
                                        </p:cTn>
                                        <p:tgtEl>
                                          <p:spTgt spid="7"/>
                                        </p:tgtEl>
                                        <p:attrNameLst>
                                          <p:attrName>style.visibility</p:attrName>
                                        </p:attrNameLst>
                                      </p:cBhvr>
                                      <p:to>
                                        <p:strVal val="hidden"/>
                                      </p:to>
                                    </p:set>
                                  </p:childTnLst>
                                </p:cTn>
                              </p:par>
                              <p:par>
                                <p:cTn id="27" presetID="42" presetClass="exit" presetSubtype="0" fill="hold" grpId="1" nodeType="withEffect">
                                  <p:stCondLst>
                                    <p:cond delay="0"/>
                                  </p:stCondLst>
                                  <p:childTnLst>
                                    <p:animEffect transition="out" filter="fade">
                                      <p:cBhvr>
                                        <p:cTn id="28" dur="1000"/>
                                        <p:tgtEl>
                                          <p:spTgt spid="3"/>
                                        </p:tgtEl>
                                      </p:cBhvr>
                                    </p:animEffect>
                                    <p:anim calcmode="lin" valueType="num">
                                      <p:cBhvr>
                                        <p:cTn id="29" dur="1000"/>
                                        <p:tgtEl>
                                          <p:spTgt spid="3"/>
                                        </p:tgtEl>
                                        <p:attrNameLst>
                                          <p:attrName>ppt_x</p:attrName>
                                        </p:attrNameLst>
                                      </p:cBhvr>
                                      <p:tavLst>
                                        <p:tav tm="0">
                                          <p:val>
                                            <p:strVal val="ppt_x"/>
                                          </p:val>
                                        </p:tav>
                                        <p:tav tm="100000">
                                          <p:val>
                                            <p:strVal val="ppt_x"/>
                                          </p:val>
                                        </p:tav>
                                      </p:tavLst>
                                    </p:anim>
                                    <p:anim calcmode="lin" valueType="num">
                                      <p:cBhvr>
                                        <p:cTn id="30" dur="1000"/>
                                        <p:tgtEl>
                                          <p:spTgt spid="3"/>
                                        </p:tgtEl>
                                        <p:attrNameLst>
                                          <p:attrName>ppt_y</p:attrName>
                                        </p:attrNameLst>
                                      </p:cBhvr>
                                      <p:tavLst>
                                        <p:tav tm="0">
                                          <p:val>
                                            <p:strVal val="ppt_y"/>
                                          </p:val>
                                        </p:tav>
                                        <p:tav tm="100000">
                                          <p:val>
                                            <p:strVal val="ppt_y+.1"/>
                                          </p:val>
                                        </p:tav>
                                      </p:tavLst>
                                    </p:anim>
                                    <p:set>
                                      <p:cBhvr>
                                        <p:cTn id="31" dur="1" fill="hold">
                                          <p:stCondLst>
                                            <p:cond delay="999"/>
                                          </p:stCondLst>
                                        </p:cTn>
                                        <p:tgtEl>
                                          <p:spTgt spid="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par>
                                <p:cTn id="39" presetID="42" presetClass="exit" presetSubtype="0" fill="hold" grpId="1" nodeType="withEffect">
                                  <p:stCondLst>
                                    <p:cond delay="0"/>
                                  </p:stCondLst>
                                  <p:childTnLst>
                                    <p:animEffect transition="out" filter="fade">
                                      <p:cBhvr>
                                        <p:cTn id="40" dur="1000"/>
                                        <p:tgtEl>
                                          <p:spTgt spid="4"/>
                                        </p:tgtEl>
                                      </p:cBhvr>
                                    </p:animEffect>
                                    <p:anim calcmode="lin" valueType="num">
                                      <p:cBhvr>
                                        <p:cTn id="41" dur="1000"/>
                                        <p:tgtEl>
                                          <p:spTgt spid="4"/>
                                        </p:tgtEl>
                                        <p:attrNameLst>
                                          <p:attrName>ppt_x</p:attrName>
                                        </p:attrNameLst>
                                      </p:cBhvr>
                                      <p:tavLst>
                                        <p:tav tm="0">
                                          <p:val>
                                            <p:strVal val="ppt_x"/>
                                          </p:val>
                                        </p:tav>
                                        <p:tav tm="100000">
                                          <p:val>
                                            <p:strVal val="ppt_x"/>
                                          </p:val>
                                        </p:tav>
                                      </p:tavLst>
                                    </p:anim>
                                    <p:anim calcmode="lin" valueType="num">
                                      <p:cBhvr>
                                        <p:cTn id="42" dur="1000"/>
                                        <p:tgtEl>
                                          <p:spTgt spid="4"/>
                                        </p:tgtEl>
                                        <p:attrNameLst>
                                          <p:attrName>ppt_y</p:attrName>
                                        </p:attrNameLst>
                                      </p:cBhvr>
                                      <p:tavLst>
                                        <p:tav tm="0">
                                          <p:val>
                                            <p:strVal val="ppt_y"/>
                                          </p:val>
                                        </p:tav>
                                        <p:tav tm="100000">
                                          <p:val>
                                            <p:strVal val="ppt_y+.1"/>
                                          </p:val>
                                        </p:tav>
                                      </p:tavLst>
                                    </p:anim>
                                    <p:set>
                                      <p:cBhvr>
                                        <p:cTn id="43" dur="1" fill="hold">
                                          <p:stCondLst>
                                            <p:cond delay="999"/>
                                          </p:stCondLst>
                                        </p:cTn>
                                        <p:tgtEl>
                                          <p:spTgt spid="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1000"/>
                                        <p:tgtEl>
                                          <p:spTgt spid="6"/>
                                        </p:tgtEl>
                                      </p:cBhvr>
                                    </p:animEffect>
                                    <p:anim calcmode="lin" valueType="num">
                                      <p:cBhvr>
                                        <p:cTn id="49" dur="1000" fill="hold"/>
                                        <p:tgtEl>
                                          <p:spTgt spid="6"/>
                                        </p:tgtEl>
                                        <p:attrNameLst>
                                          <p:attrName>ppt_x</p:attrName>
                                        </p:attrNameLst>
                                      </p:cBhvr>
                                      <p:tavLst>
                                        <p:tav tm="0">
                                          <p:val>
                                            <p:strVal val="#ppt_x"/>
                                          </p:val>
                                        </p:tav>
                                        <p:tav tm="100000">
                                          <p:val>
                                            <p:strVal val="#ppt_x"/>
                                          </p:val>
                                        </p:tav>
                                      </p:tavLst>
                                    </p:anim>
                                    <p:anim calcmode="lin" valueType="num">
                                      <p:cBhvr>
                                        <p:cTn id="50" dur="1000" fill="hold"/>
                                        <p:tgtEl>
                                          <p:spTgt spid="6"/>
                                        </p:tgtEl>
                                        <p:attrNameLst>
                                          <p:attrName>ppt_y</p:attrName>
                                        </p:attrNameLst>
                                      </p:cBhvr>
                                      <p:tavLst>
                                        <p:tav tm="0">
                                          <p:val>
                                            <p:strVal val="#ppt_y+.1"/>
                                          </p:val>
                                        </p:tav>
                                        <p:tav tm="100000">
                                          <p:val>
                                            <p:strVal val="#ppt_y"/>
                                          </p:val>
                                        </p:tav>
                                      </p:tavLst>
                                    </p:anim>
                                  </p:childTnLst>
                                </p:cTn>
                              </p:par>
                              <p:par>
                                <p:cTn id="51" presetID="42" presetClass="exit" presetSubtype="0" fill="hold" grpId="1" nodeType="withEffect">
                                  <p:stCondLst>
                                    <p:cond delay="0"/>
                                  </p:stCondLst>
                                  <p:childTnLst>
                                    <p:animEffect transition="out" filter="fade">
                                      <p:cBhvr>
                                        <p:cTn id="52" dur="1000"/>
                                        <p:tgtEl>
                                          <p:spTgt spid="5"/>
                                        </p:tgtEl>
                                      </p:cBhvr>
                                    </p:animEffect>
                                    <p:anim calcmode="lin" valueType="num">
                                      <p:cBhvr>
                                        <p:cTn id="53" dur="1000"/>
                                        <p:tgtEl>
                                          <p:spTgt spid="5"/>
                                        </p:tgtEl>
                                        <p:attrNameLst>
                                          <p:attrName>ppt_x</p:attrName>
                                        </p:attrNameLst>
                                      </p:cBhvr>
                                      <p:tavLst>
                                        <p:tav tm="0">
                                          <p:val>
                                            <p:strVal val="ppt_x"/>
                                          </p:val>
                                        </p:tav>
                                        <p:tav tm="100000">
                                          <p:val>
                                            <p:strVal val="ppt_x"/>
                                          </p:val>
                                        </p:tav>
                                      </p:tavLst>
                                    </p:anim>
                                    <p:anim calcmode="lin" valueType="num">
                                      <p:cBhvr>
                                        <p:cTn id="54" dur="1000"/>
                                        <p:tgtEl>
                                          <p:spTgt spid="5"/>
                                        </p:tgtEl>
                                        <p:attrNameLst>
                                          <p:attrName>ppt_y</p:attrName>
                                        </p:attrNameLst>
                                      </p:cBhvr>
                                      <p:tavLst>
                                        <p:tav tm="0">
                                          <p:val>
                                            <p:strVal val="ppt_y"/>
                                          </p:val>
                                        </p:tav>
                                        <p:tav tm="100000">
                                          <p:val>
                                            <p:strVal val="ppt_y+.1"/>
                                          </p:val>
                                        </p:tav>
                                      </p:tavLst>
                                    </p:anim>
                                    <p:set>
                                      <p:cBhvr>
                                        <p:cTn id="55"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3" grpId="0" animBg="1"/>
      <p:bldP spid="3" grpId="1" animBg="1"/>
      <p:bldP spid="4" grpId="0" animBg="1"/>
      <p:bldP spid="4" grpId="1" animBg="1"/>
      <p:bldP spid="5" grpId="0" animBg="1"/>
      <p:bldP spid="5" grpId="1"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5D4D10-D2A1-822C-22C1-9CAED0CD8FAA}"/>
              </a:ext>
            </a:extLst>
          </p:cNvPr>
          <p:cNvSpPr>
            <a:spLocks noGrp="1"/>
          </p:cNvSpPr>
          <p:nvPr>
            <p:ph type="dt" sz="half" idx="10"/>
          </p:nvPr>
        </p:nvSpPr>
        <p:spPr/>
        <p:txBody>
          <a:bodyPr/>
          <a:lstStyle/>
          <a:p>
            <a:pPr rtl="0"/>
            <a:r>
              <a:rPr lang="en-US"/>
              <a:t>16 May 2023</a:t>
            </a:r>
            <a:endParaRPr lang="en-GB" dirty="0"/>
          </a:p>
        </p:txBody>
      </p:sp>
      <p:pic>
        <p:nvPicPr>
          <p:cNvPr id="4" name="Picture 3">
            <a:extLst>
              <a:ext uri="{FF2B5EF4-FFF2-40B4-BE49-F238E27FC236}">
                <a16:creationId xmlns:a16="http://schemas.microsoft.com/office/drawing/2014/main" id="{51B26C90-E1DD-4BF0-DBCF-FBCCFEB0A69E}"/>
              </a:ext>
            </a:extLst>
          </p:cNvPr>
          <p:cNvPicPr>
            <a:picLocks noChangeAspect="1"/>
          </p:cNvPicPr>
          <p:nvPr/>
        </p:nvPicPr>
        <p:blipFill>
          <a:blip r:embed="rId3"/>
          <a:stretch>
            <a:fillRect/>
          </a:stretch>
        </p:blipFill>
        <p:spPr>
          <a:xfrm>
            <a:off x="385379" y="362218"/>
            <a:ext cx="6266667" cy="4304762"/>
          </a:xfrm>
          <a:prstGeom prst="rect">
            <a:avLst/>
          </a:prstGeom>
        </p:spPr>
      </p:pic>
      <p:pic>
        <p:nvPicPr>
          <p:cNvPr id="5" name="Picture 4">
            <a:extLst>
              <a:ext uri="{FF2B5EF4-FFF2-40B4-BE49-F238E27FC236}">
                <a16:creationId xmlns:a16="http://schemas.microsoft.com/office/drawing/2014/main" id="{006A8327-5A3E-DB11-0FEC-C95E83FBEFC3}"/>
              </a:ext>
            </a:extLst>
          </p:cNvPr>
          <p:cNvPicPr>
            <a:picLocks noChangeAspect="1"/>
          </p:cNvPicPr>
          <p:nvPr/>
        </p:nvPicPr>
        <p:blipFill>
          <a:blip r:embed="rId4"/>
          <a:stretch>
            <a:fillRect/>
          </a:stretch>
        </p:blipFill>
        <p:spPr>
          <a:xfrm>
            <a:off x="5342522" y="3747209"/>
            <a:ext cx="2619048" cy="2447619"/>
          </a:xfrm>
          <a:prstGeom prst="rect">
            <a:avLst/>
          </a:prstGeom>
        </p:spPr>
      </p:pic>
      <p:pic>
        <p:nvPicPr>
          <p:cNvPr id="6" name="Picture 5">
            <a:extLst>
              <a:ext uri="{FF2B5EF4-FFF2-40B4-BE49-F238E27FC236}">
                <a16:creationId xmlns:a16="http://schemas.microsoft.com/office/drawing/2014/main" id="{CB85D858-B8D0-CB5A-8C98-4687043558FA}"/>
              </a:ext>
            </a:extLst>
          </p:cNvPr>
          <p:cNvPicPr>
            <a:picLocks noChangeAspect="1"/>
          </p:cNvPicPr>
          <p:nvPr/>
        </p:nvPicPr>
        <p:blipFill>
          <a:blip r:embed="rId5"/>
          <a:stretch>
            <a:fillRect/>
          </a:stretch>
        </p:blipFill>
        <p:spPr>
          <a:xfrm>
            <a:off x="8527578" y="1099590"/>
            <a:ext cx="3180952" cy="5095238"/>
          </a:xfrm>
          <a:prstGeom prst="rect">
            <a:avLst/>
          </a:prstGeom>
        </p:spPr>
      </p:pic>
      <p:sp>
        <p:nvSpPr>
          <p:cNvPr id="3" name="Rectangle 2">
            <a:extLst>
              <a:ext uri="{FF2B5EF4-FFF2-40B4-BE49-F238E27FC236}">
                <a16:creationId xmlns:a16="http://schemas.microsoft.com/office/drawing/2014/main" id="{3D7D5667-965E-2D68-9DD4-4669F12F8122}"/>
              </a:ext>
            </a:extLst>
          </p:cNvPr>
          <p:cNvSpPr/>
          <p:nvPr/>
        </p:nvSpPr>
        <p:spPr>
          <a:xfrm>
            <a:off x="483470" y="1652155"/>
            <a:ext cx="1039091" cy="644237"/>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425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ACAE85-CF27-56DF-2234-E58C654BDE61}"/>
              </a:ext>
            </a:extLst>
          </p:cNvPr>
          <p:cNvSpPr>
            <a:spLocks noGrp="1"/>
          </p:cNvSpPr>
          <p:nvPr>
            <p:ph type="dt" sz="half" idx="10"/>
          </p:nvPr>
        </p:nvSpPr>
        <p:spPr/>
        <p:txBody>
          <a:bodyPr/>
          <a:lstStyle/>
          <a:p>
            <a:pPr rtl="0"/>
            <a:r>
              <a:rPr lang="en-US"/>
              <a:t>16 May 2023</a:t>
            </a:r>
            <a:endParaRPr lang="en-GB" dirty="0"/>
          </a:p>
        </p:txBody>
      </p:sp>
      <p:pic>
        <p:nvPicPr>
          <p:cNvPr id="6" name="Picture 5">
            <a:extLst>
              <a:ext uri="{FF2B5EF4-FFF2-40B4-BE49-F238E27FC236}">
                <a16:creationId xmlns:a16="http://schemas.microsoft.com/office/drawing/2014/main" id="{2A064B50-89AC-09A1-0080-6CFBED18440C}"/>
              </a:ext>
            </a:extLst>
          </p:cNvPr>
          <p:cNvPicPr>
            <a:picLocks noChangeAspect="1"/>
          </p:cNvPicPr>
          <p:nvPr/>
        </p:nvPicPr>
        <p:blipFill>
          <a:blip r:embed="rId3"/>
          <a:stretch>
            <a:fillRect/>
          </a:stretch>
        </p:blipFill>
        <p:spPr>
          <a:xfrm>
            <a:off x="1049483" y="-1"/>
            <a:ext cx="2769420" cy="6858000"/>
          </a:xfrm>
          <a:prstGeom prst="rect">
            <a:avLst/>
          </a:prstGeom>
        </p:spPr>
      </p:pic>
      <p:pic>
        <p:nvPicPr>
          <p:cNvPr id="10" name="Picture 9" descr="Graphical user interface, application, Word&#10;&#10;Description automatically generated">
            <a:extLst>
              <a:ext uri="{FF2B5EF4-FFF2-40B4-BE49-F238E27FC236}">
                <a16:creationId xmlns:a16="http://schemas.microsoft.com/office/drawing/2014/main" id="{24E451D0-9FE5-3F74-7B3B-FCFA3A30A176}"/>
              </a:ext>
            </a:extLst>
          </p:cNvPr>
          <p:cNvPicPr>
            <a:picLocks noChangeAspect="1"/>
          </p:cNvPicPr>
          <p:nvPr/>
        </p:nvPicPr>
        <p:blipFill>
          <a:blip r:embed="rId4"/>
          <a:stretch>
            <a:fillRect/>
          </a:stretch>
        </p:blipFill>
        <p:spPr>
          <a:xfrm>
            <a:off x="7778343" y="0"/>
            <a:ext cx="2806676" cy="2571386"/>
          </a:xfrm>
          <a:prstGeom prst="rect">
            <a:avLst/>
          </a:prstGeom>
        </p:spPr>
      </p:pic>
      <p:sp>
        <p:nvSpPr>
          <p:cNvPr id="13" name="TextBox 12">
            <a:extLst>
              <a:ext uri="{FF2B5EF4-FFF2-40B4-BE49-F238E27FC236}">
                <a16:creationId xmlns:a16="http://schemas.microsoft.com/office/drawing/2014/main" id="{7A035ADA-7AF4-0E1F-2035-C960A9EB87D9}"/>
              </a:ext>
            </a:extLst>
          </p:cNvPr>
          <p:cNvSpPr txBox="1"/>
          <p:nvPr/>
        </p:nvSpPr>
        <p:spPr>
          <a:xfrm>
            <a:off x="7778343" y="3428999"/>
            <a:ext cx="3189463" cy="369332"/>
          </a:xfrm>
          <a:prstGeom prst="rect">
            <a:avLst/>
          </a:prstGeom>
          <a:noFill/>
        </p:spPr>
        <p:txBody>
          <a:bodyPr wrap="none" rtlCol="0">
            <a:spAutoFit/>
          </a:bodyPr>
          <a:lstStyle/>
          <a:p>
            <a:r>
              <a:rPr lang="en-GB" dirty="0"/>
              <a:t>You can share a lot of things!</a:t>
            </a:r>
          </a:p>
        </p:txBody>
      </p:sp>
      <p:sp>
        <p:nvSpPr>
          <p:cNvPr id="14" name="TextBox 13">
            <a:extLst>
              <a:ext uri="{FF2B5EF4-FFF2-40B4-BE49-F238E27FC236}">
                <a16:creationId xmlns:a16="http://schemas.microsoft.com/office/drawing/2014/main" id="{E3F9D3E6-F5DA-C1BC-AD33-6C90CD45A85C}"/>
              </a:ext>
            </a:extLst>
          </p:cNvPr>
          <p:cNvSpPr txBox="1"/>
          <p:nvPr/>
        </p:nvSpPr>
        <p:spPr>
          <a:xfrm>
            <a:off x="5150427" y="2057400"/>
            <a:ext cx="1371600" cy="1815882"/>
          </a:xfrm>
          <a:prstGeom prst="rect">
            <a:avLst/>
          </a:prstGeom>
          <a:noFill/>
        </p:spPr>
        <p:txBody>
          <a:bodyPr wrap="square" rtlCol="0">
            <a:spAutoFit/>
          </a:bodyPr>
          <a:lstStyle/>
          <a:p>
            <a:pPr algn="ctr"/>
            <a:r>
              <a:rPr lang="en-GB" sz="2800" dirty="0"/>
              <a:t>Choose </a:t>
            </a:r>
          </a:p>
          <a:p>
            <a:pPr algn="ctr"/>
            <a:r>
              <a:rPr lang="en-GB" sz="2800" dirty="0"/>
              <a:t>what </a:t>
            </a:r>
          </a:p>
          <a:p>
            <a:pPr algn="ctr"/>
            <a:r>
              <a:rPr lang="en-GB" sz="2800" dirty="0"/>
              <a:t>to </a:t>
            </a:r>
          </a:p>
          <a:p>
            <a:pPr algn="ctr"/>
            <a:r>
              <a:rPr lang="en-GB" sz="2800" dirty="0"/>
              <a:t>Share</a:t>
            </a:r>
          </a:p>
        </p:txBody>
      </p:sp>
      <p:pic>
        <p:nvPicPr>
          <p:cNvPr id="8" name="Picture 7">
            <a:extLst>
              <a:ext uri="{FF2B5EF4-FFF2-40B4-BE49-F238E27FC236}">
                <a16:creationId xmlns:a16="http://schemas.microsoft.com/office/drawing/2014/main" id="{49B48496-C1D1-1559-25DE-A6A29CBDBF6E}"/>
              </a:ext>
            </a:extLst>
          </p:cNvPr>
          <p:cNvPicPr>
            <a:picLocks noChangeAspect="1"/>
          </p:cNvPicPr>
          <p:nvPr/>
        </p:nvPicPr>
        <p:blipFill>
          <a:blip r:embed="rId5"/>
          <a:stretch>
            <a:fillRect/>
          </a:stretch>
        </p:blipFill>
        <p:spPr>
          <a:xfrm>
            <a:off x="4483922" y="-1"/>
            <a:ext cx="2749786" cy="6858000"/>
          </a:xfrm>
          <a:prstGeom prst="rect">
            <a:avLst/>
          </a:prstGeom>
        </p:spPr>
      </p:pic>
    </p:spTree>
    <p:extLst>
      <p:ext uri="{BB962C8B-B14F-4D97-AF65-F5344CB8AC3E}">
        <p14:creationId xmlns:p14="http://schemas.microsoft.com/office/powerpoint/2010/main" val="145817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90"/>
                                          </p:val>
                                        </p:tav>
                                        <p:tav tm="100000">
                                          <p:val>
                                            <p:fltVal val="0"/>
                                          </p:val>
                                        </p:tav>
                                      </p:tavLst>
                                    </p:anim>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5C577E-BCC4-E6AB-D1E2-F6FE43A30601}"/>
              </a:ext>
            </a:extLst>
          </p:cNvPr>
          <p:cNvSpPr>
            <a:spLocks noGrp="1"/>
          </p:cNvSpPr>
          <p:nvPr>
            <p:ph type="dt" sz="half" idx="10"/>
          </p:nvPr>
        </p:nvSpPr>
        <p:spPr/>
        <p:txBody>
          <a:bodyPr/>
          <a:lstStyle/>
          <a:p>
            <a:pPr rtl="0"/>
            <a:r>
              <a:rPr lang="en-US"/>
              <a:t>16 May 2023</a:t>
            </a:r>
            <a:endParaRPr lang="en-GB" dirty="0"/>
          </a:p>
        </p:txBody>
      </p:sp>
      <p:pic>
        <p:nvPicPr>
          <p:cNvPr id="4" name="Picture 3">
            <a:extLst>
              <a:ext uri="{FF2B5EF4-FFF2-40B4-BE49-F238E27FC236}">
                <a16:creationId xmlns:a16="http://schemas.microsoft.com/office/drawing/2014/main" id="{DA36F6EE-A2B6-BF22-2881-BB4192B9572C}"/>
              </a:ext>
            </a:extLst>
          </p:cNvPr>
          <p:cNvPicPr>
            <a:picLocks noChangeAspect="1"/>
          </p:cNvPicPr>
          <p:nvPr/>
        </p:nvPicPr>
        <p:blipFill>
          <a:blip r:embed="rId3"/>
          <a:stretch>
            <a:fillRect/>
          </a:stretch>
        </p:blipFill>
        <p:spPr>
          <a:xfrm>
            <a:off x="2981714" y="248047"/>
            <a:ext cx="6228571" cy="6361905"/>
          </a:xfrm>
          <a:prstGeom prst="rect">
            <a:avLst/>
          </a:prstGeom>
        </p:spPr>
      </p:pic>
    </p:spTree>
    <p:extLst>
      <p:ext uri="{BB962C8B-B14F-4D97-AF65-F5344CB8AC3E}">
        <p14:creationId xmlns:p14="http://schemas.microsoft.com/office/powerpoint/2010/main" val="179801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3EC40C-B553-AF26-176C-737818E5344B}"/>
              </a:ext>
            </a:extLst>
          </p:cNvPr>
          <p:cNvSpPr>
            <a:spLocks noGrp="1"/>
          </p:cNvSpPr>
          <p:nvPr>
            <p:ph type="dt" sz="half" idx="10"/>
          </p:nvPr>
        </p:nvSpPr>
        <p:spPr/>
        <p:txBody>
          <a:bodyPr/>
          <a:lstStyle/>
          <a:p>
            <a:pPr rtl="0"/>
            <a:r>
              <a:rPr lang="en-US"/>
              <a:t>16 May 2023</a:t>
            </a:r>
            <a:endParaRPr lang="en-GB" dirty="0"/>
          </a:p>
        </p:txBody>
      </p:sp>
      <p:pic>
        <p:nvPicPr>
          <p:cNvPr id="4" name="Picture 3">
            <a:extLst>
              <a:ext uri="{FF2B5EF4-FFF2-40B4-BE49-F238E27FC236}">
                <a16:creationId xmlns:a16="http://schemas.microsoft.com/office/drawing/2014/main" id="{A39D0BD2-D61A-473D-B078-4FD6B1C1555A}"/>
              </a:ext>
            </a:extLst>
          </p:cNvPr>
          <p:cNvPicPr>
            <a:picLocks noChangeAspect="1"/>
          </p:cNvPicPr>
          <p:nvPr/>
        </p:nvPicPr>
        <p:blipFill>
          <a:blip r:embed="rId3"/>
          <a:stretch>
            <a:fillRect/>
          </a:stretch>
        </p:blipFill>
        <p:spPr>
          <a:xfrm>
            <a:off x="2981714" y="1605190"/>
            <a:ext cx="6228571" cy="3647619"/>
          </a:xfrm>
          <a:prstGeom prst="rect">
            <a:avLst/>
          </a:prstGeom>
        </p:spPr>
      </p:pic>
      <p:sp>
        <p:nvSpPr>
          <p:cNvPr id="3" name="Rectangle 2">
            <a:extLst>
              <a:ext uri="{FF2B5EF4-FFF2-40B4-BE49-F238E27FC236}">
                <a16:creationId xmlns:a16="http://schemas.microsoft.com/office/drawing/2014/main" id="{8A5A9F0F-4E2E-EA1E-9835-952CF5B362B6}"/>
              </a:ext>
            </a:extLst>
          </p:cNvPr>
          <p:cNvSpPr/>
          <p:nvPr/>
        </p:nvSpPr>
        <p:spPr>
          <a:xfrm>
            <a:off x="8063345" y="3803073"/>
            <a:ext cx="1039091" cy="644237"/>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179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3981EF-6732-60D6-E74D-F24C6A455B15}"/>
              </a:ext>
            </a:extLst>
          </p:cNvPr>
          <p:cNvSpPr>
            <a:spLocks noGrp="1"/>
          </p:cNvSpPr>
          <p:nvPr>
            <p:ph type="dt" sz="half" idx="10"/>
          </p:nvPr>
        </p:nvSpPr>
        <p:spPr/>
        <p:txBody>
          <a:bodyPr/>
          <a:lstStyle/>
          <a:p>
            <a:pPr rtl="0"/>
            <a:r>
              <a:rPr lang="en-US"/>
              <a:t>16 May 2023</a:t>
            </a:r>
            <a:endParaRPr lang="en-GB" dirty="0"/>
          </a:p>
        </p:txBody>
      </p:sp>
      <p:pic>
        <p:nvPicPr>
          <p:cNvPr id="4" name="Picture 3">
            <a:extLst>
              <a:ext uri="{FF2B5EF4-FFF2-40B4-BE49-F238E27FC236}">
                <a16:creationId xmlns:a16="http://schemas.microsoft.com/office/drawing/2014/main" id="{EE0373FE-A513-EA1C-EC75-CE3DDA95C87F}"/>
              </a:ext>
            </a:extLst>
          </p:cNvPr>
          <p:cNvPicPr>
            <a:picLocks noChangeAspect="1"/>
          </p:cNvPicPr>
          <p:nvPr/>
        </p:nvPicPr>
        <p:blipFill>
          <a:blip r:embed="rId3"/>
          <a:stretch>
            <a:fillRect/>
          </a:stretch>
        </p:blipFill>
        <p:spPr>
          <a:xfrm>
            <a:off x="2957905" y="1605190"/>
            <a:ext cx="6276190" cy="3647619"/>
          </a:xfrm>
          <a:prstGeom prst="rect">
            <a:avLst/>
          </a:prstGeom>
        </p:spPr>
      </p:pic>
    </p:spTree>
    <p:extLst>
      <p:ext uri="{BB962C8B-B14F-4D97-AF65-F5344CB8AC3E}">
        <p14:creationId xmlns:p14="http://schemas.microsoft.com/office/powerpoint/2010/main" val="2202965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157BF3-ABD0-285F-E387-3FD357DAC3E8}"/>
              </a:ext>
            </a:extLst>
          </p:cNvPr>
          <p:cNvSpPr>
            <a:spLocks noGrp="1"/>
          </p:cNvSpPr>
          <p:nvPr>
            <p:ph type="dt" sz="half" idx="10"/>
          </p:nvPr>
        </p:nvSpPr>
        <p:spPr/>
        <p:txBody>
          <a:bodyPr/>
          <a:lstStyle/>
          <a:p>
            <a:pPr rtl="0"/>
            <a:r>
              <a:rPr lang="en-US"/>
              <a:t>16 May 2023</a:t>
            </a:r>
            <a:endParaRPr lang="en-GB" dirty="0"/>
          </a:p>
        </p:txBody>
      </p:sp>
      <p:pic>
        <p:nvPicPr>
          <p:cNvPr id="4" name="Picture 3">
            <a:extLst>
              <a:ext uri="{FF2B5EF4-FFF2-40B4-BE49-F238E27FC236}">
                <a16:creationId xmlns:a16="http://schemas.microsoft.com/office/drawing/2014/main" id="{62A12B60-19A0-8533-B07D-94492345765C}"/>
              </a:ext>
            </a:extLst>
          </p:cNvPr>
          <p:cNvPicPr>
            <a:picLocks noChangeAspect="1"/>
          </p:cNvPicPr>
          <p:nvPr/>
        </p:nvPicPr>
        <p:blipFill>
          <a:blip r:embed="rId3"/>
          <a:stretch>
            <a:fillRect/>
          </a:stretch>
        </p:blipFill>
        <p:spPr>
          <a:xfrm>
            <a:off x="2972190" y="2205190"/>
            <a:ext cx="6247619" cy="2447619"/>
          </a:xfrm>
          <a:prstGeom prst="rect">
            <a:avLst/>
          </a:prstGeom>
        </p:spPr>
      </p:pic>
      <p:sp>
        <p:nvSpPr>
          <p:cNvPr id="5" name="TextBox 4">
            <a:extLst>
              <a:ext uri="{FF2B5EF4-FFF2-40B4-BE49-F238E27FC236}">
                <a16:creationId xmlns:a16="http://schemas.microsoft.com/office/drawing/2014/main" id="{2829154D-7A74-6A86-242B-5A753DE81C53}"/>
              </a:ext>
            </a:extLst>
          </p:cNvPr>
          <p:cNvSpPr txBox="1"/>
          <p:nvPr/>
        </p:nvSpPr>
        <p:spPr>
          <a:xfrm>
            <a:off x="2726326" y="1288473"/>
            <a:ext cx="6739345" cy="369332"/>
          </a:xfrm>
          <a:prstGeom prst="rect">
            <a:avLst/>
          </a:prstGeom>
          <a:noFill/>
        </p:spPr>
        <p:txBody>
          <a:bodyPr wrap="none" rtlCol="0">
            <a:spAutoFit/>
          </a:bodyPr>
          <a:lstStyle/>
          <a:p>
            <a:r>
              <a:rPr lang="en-GB" dirty="0"/>
              <a:t>The Inactive Account Manager now lets you turn it off or edit it</a:t>
            </a:r>
          </a:p>
        </p:txBody>
      </p:sp>
    </p:spTree>
    <p:extLst>
      <p:ext uri="{BB962C8B-B14F-4D97-AF65-F5344CB8AC3E}">
        <p14:creationId xmlns:p14="http://schemas.microsoft.com/office/powerpoint/2010/main" val="3843453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Apple</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sp>
        <p:nvSpPr>
          <p:cNvPr id="4" name="Content Placeholder 3">
            <a:extLst>
              <a:ext uri="{FF2B5EF4-FFF2-40B4-BE49-F238E27FC236}">
                <a16:creationId xmlns:a16="http://schemas.microsoft.com/office/drawing/2014/main" id="{4B440D8C-3D0C-57BB-0450-546723D90087}"/>
              </a:ext>
            </a:extLst>
          </p:cNvPr>
          <p:cNvSpPr>
            <a:spLocks noGrp="1"/>
          </p:cNvSpPr>
          <p:nvPr>
            <p:ph idx="1"/>
          </p:nvPr>
        </p:nvSpPr>
        <p:spPr/>
        <p:txBody>
          <a:bodyPr>
            <a:normAutofit/>
          </a:bodyPr>
          <a:lstStyle/>
          <a:p>
            <a:pPr marL="0" indent="0">
              <a:buNone/>
            </a:pPr>
            <a:r>
              <a:rPr lang="en-GB" sz="2500" dirty="0"/>
              <a:t>Chris </a:t>
            </a:r>
            <a:r>
              <a:rPr lang="en-GB" sz="2500" dirty="0" err="1"/>
              <a:t>Bluvshtein</a:t>
            </a:r>
            <a:r>
              <a:rPr lang="en-GB" sz="2500" dirty="0"/>
              <a:t> ‘Digital Legacy: What Happens to My Data after I Die?’ 6 April 2022</a:t>
            </a:r>
          </a:p>
          <a:p>
            <a:pPr>
              <a:buFont typeface="Wingdings" panose="05000000000000000000" pitchFamily="2" charset="2"/>
              <a:buChar char="§"/>
            </a:pPr>
            <a:r>
              <a:rPr lang="en-GB" sz="2500" dirty="0"/>
              <a:t>On December 13th, 2022, Apple released iOS update 15.2, which brought a new feature: digital Legacy Contacts. </a:t>
            </a:r>
          </a:p>
          <a:p>
            <a:pPr>
              <a:buFont typeface="Wingdings" panose="05000000000000000000" pitchFamily="2" charset="2"/>
              <a:buChar char="§"/>
            </a:pPr>
            <a:r>
              <a:rPr lang="en-GB" sz="2500" dirty="0"/>
              <a:t>As with Google, these are people who can take care of your affairs if you’re no longer around.</a:t>
            </a:r>
          </a:p>
          <a:p>
            <a:endParaRPr lang="en-GB" sz="2500" dirty="0"/>
          </a:p>
        </p:txBody>
      </p:sp>
      <p:pic>
        <p:nvPicPr>
          <p:cNvPr id="6" name="Picture 5">
            <a:extLst>
              <a:ext uri="{FF2B5EF4-FFF2-40B4-BE49-F238E27FC236}">
                <a16:creationId xmlns:a16="http://schemas.microsoft.com/office/drawing/2014/main" id="{5DEE3F0F-05D2-855E-1461-4635FDD0E31F}"/>
              </a:ext>
            </a:extLst>
          </p:cNvPr>
          <p:cNvPicPr>
            <a:picLocks noChangeAspect="1"/>
          </p:cNvPicPr>
          <p:nvPr/>
        </p:nvPicPr>
        <p:blipFill>
          <a:blip r:embed="rId3"/>
          <a:stretch>
            <a:fillRect/>
          </a:stretch>
        </p:blipFill>
        <p:spPr>
          <a:xfrm>
            <a:off x="10683320" y="689568"/>
            <a:ext cx="1089580" cy="1222360"/>
          </a:xfrm>
          <a:prstGeom prst="rect">
            <a:avLst/>
          </a:prstGeom>
        </p:spPr>
      </p:pic>
    </p:spTree>
    <p:extLst>
      <p:ext uri="{BB962C8B-B14F-4D97-AF65-F5344CB8AC3E}">
        <p14:creationId xmlns:p14="http://schemas.microsoft.com/office/powerpoint/2010/main" val="358701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Microsoft</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pic>
        <p:nvPicPr>
          <p:cNvPr id="6" name="Content Placeholder 5">
            <a:extLst>
              <a:ext uri="{FF2B5EF4-FFF2-40B4-BE49-F238E27FC236}">
                <a16:creationId xmlns:a16="http://schemas.microsoft.com/office/drawing/2014/main" id="{4BD76C40-1FC9-25F5-D4A4-569BCD3A78FA}"/>
              </a:ext>
            </a:extLst>
          </p:cNvPr>
          <p:cNvPicPr>
            <a:picLocks noGrp="1" noChangeAspect="1"/>
          </p:cNvPicPr>
          <p:nvPr>
            <p:ph idx="1"/>
          </p:nvPr>
        </p:nvPicPr>
        <p:blipFill>
          <a:blip r:embed="rId3"/>
          <a:stretch>
            <a:fillRect/>
          </a:stretch>
        </p:blipFill>
        <p:spPr>
          <a:xfrm>
            <a:off x="10668049" y="691167"/>
            <a:ext cx="1220760" cy="1220760"/>
          </a:xfrm>
        </p:spPr>
      </p:pic>
      <p:sp>
        <p:nvSpPr>
          <p:cNvPr id="9" name="TextBox 8">
            <a:extLst>
              <a:ext uri="{FF2B5EF4-FFF2-40B4-BE49-F238E27FC236}">
                <a16:creationId xmlns:a16="http://schemas.microsoft.com/office/drawing/2014/main" id="{289DDF02-484D-6701-7259-409E9DF95E5D}"/>
              </a:ext>
            </a:extLst>
          </p:cNvPr>
          <p:cNvSpPr txBox="1"/>
          <p:nvPr/>
        </p:nvSpPr>
        <p:spPr>
          <a:xfrm>
            <a:off x="680322" y="2928545"/>
            <a:ext cx="9987728" cy="2677656"/>
          </a:xfrm>
          <a:prstGeom prst="rect">
            <a:avLst/>
          </a:prstGeom>
          <a:noFill/>
        </p:spPr>
        <p:txBody>
          <a:bodyPr wrap="square" rtlCol="0">
            <a:spAutoFit/>
          </a:bodyPr>
          <a:lstStyle/>
          <a:p>
            <a:r>
              <a:rPr lang="en-US" sz="2400" b="0" i="0" dirty="0">
                <a:effectLst/>
                <a:latin typeface="Roboto" panose="02000000000000000000" pitchFamily="2" charset="0"/>
              </a:rPr>
              <a:t>Official: “If you know the account credentials, you can close the account yourself. </a:t>
            </a:r>
            <a:br>
              <a:rPr lang="en-US" sz="2400" b="0" i="0" dirty="0">
                <a:effectLst/>
                <a:latin typeface="Roboto" panose="02000000000000000000" pitchFamily="2" charset="0"/>
              </a:rPr>
            </a:br>
            <a:r>
              <a:rPr lang="en-US" sz="2400" b="0" i="0" dirty="0">
                <a:effectLst/>
                <a:latin typeface="Roboto" panose="02000000000000000000" pitchFamily="2" charset="0"/>
              </a:rPr>
              <a:t>If you don’t know the account credentials, it will be closed automatically after two (2) years of inactivity.”</a:t>
            </a:r>
          </a:p>
          <a:p>
            <a:endParaRPr lang="en-US" sz="2400" dirty="0">
              <a:latin typeface="Roboto" panose="02000000000000000000" pitchFamily="2" charset="0"/>
            </a:endParaRPr>
          </a:p>
          <a:p>
            <a:r>
              <a:rPr lang="en-US" sz="2400" dirty="0">
                <a:latin typeface="Roboto" panose="02000000000000000000" pitchFamily="2" charset="0"/>
              </a:rPr>
              <a:t>If you don’t know the account credentials, only family members that are next of kin can request to close a Microsoft account</a:t>
            </a:r>
            <a:endParaRPr lang="en-GB" sz="2400" dirty="0"/>
          </a:p>
        </p:txBody>
      </p:sp>
    </p:spTree>
    <p:extLst>
      <p:ext uri="{BB962C8B-B14F-4D97-AF65-F5344CB8AC3E}">
        <p14:creationId xmlns:p14="http://schemas.microsoft.com/office/powerpoint/2010/main" val="2216491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Facebook</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sp>
        <p:nvSpPr>
          <p:cNvPr id="4" name="Content Placeholder 3">
            <a:extLst>
              <a:ext uri="{FF2B5EF4-FFF2-40B4-BE49-F238E27FC236}">
                <a16:creationId xmlns:a16="http://schemas.microsoft.com/office/drawing/2014/main" id="{4B440D8C-3D0C-57BB-0450-546723D90087}"/>
              </a:ext>
            </a:extLst>
          </p:cNvPr>
          <p:cNvSpPr>
            <a:spLocks noGrp="1"/>
          </p:cNvSpPr>
          <p:nvPr>
            <p:ph idx="1"/>
          </p:nvPr>
        </p:nvSpPr>
        <p:spPr/>
        <p:txBody>
          <a:bodyPr>
            <a:normAutofit fontScale="92500" lnSpcReduction="20000"/>
          </a:bodyPr>
          <a:lstStyle/>
          <a:p>
            <a:pPr marL="0" indent="0">
              <a:buNone/>
            </a:pPr>
            <a:r>
              <a:rPr lang="en-GB" dirty="0"/>
              <a:t>Two options:</a:t>
            </a:r>
          </a:p>
          <a:p>
            <a:pPr marL="0" indent="0">
              <a:buNone/>
            </a:pPr>
            <a:r>
              <a:rPr lang="en-GB" dirty="0"/>
              <a:t>1. Have your account deleted</a:t>
            </a:r>
          </a:p>
          <a:p>
            <a:pPr marL="0" indent="0">
              <a:buNone/>
            </a:pPr>
            <a:r>
              <a:rPr lang="en-GB" dirty="0"/>
              <a:t>2. Have you account memorialised</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You name will have the word “Remembering” placed next to it.</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If your privacy settings permit it, friends will be able to share memories on your Timeline.</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Any content you previously shared will remain visible to the intended audience.</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Profiles that are memorialized won’t appear publicly such as in birthday reminders, advertisements etc.</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Your account will be basically locked, meaning no one can log into it.</a:t>
            </a:r>
          </a:p>
          <a:p>
            <a:pPr lvl="1"/>
            <a:r>
              <a:rPr lang="en-US" b="0" i="0" dirty="0">
                <a:effectLst/>
                <a:latin typeface="Calibri" panose="020F0502020204030204" pitchFamily="34" charset="0"/>
                <a:ea typeface="Calibri" panose="020F0502020204030204" pitchFamily="34" charset="0"/>
                <a:cs typeface="Calibri" panose="020F0502020204030204" pitchFamily="34" charset="0"/>
              </a:rPr>
              <a:t>If you were the sole administrator of a page, it will be removed if Facebook receives a valid request.</a:t>
            </a:r>
          </a:p>
          <a:p>
            <a:pPr lvl="1"/>
            <a:endParaRPr lang="en-US" dirty="0">
              <a:latin typeface="Calibri" panose="020F0502020204030204" pitchFamily="34" charset="0"/>
              <a:ea typeface="Calibri" panose="020F0502020204030204" pitchFamily="34" charset="0"/>
              <a:cs typeface="Calibri" panose="020F0502020204030204" pitchFamily="34" charset="0"/>
            </a:endParaRPr>
          </a:p>
          <a:p>
            <a:pPr lvl="1"/>
            <a:r>
              <a:rPr lang="en-US" b="0" i="0" dirty="0">
                <a:effectLst/>
                <a:latin typeface="Calibri" panose="020F0502020204030204" pitchFamily="34" charset="0"/>
                <a:ea typeface="Calibri" panose="020F0502020204030204" pitchFamily="34" charset="0"/>
                <a:cs typeface="Calibri" panose="020F0502020204030204" pitchFamily="34" charset="0"/>
              </a:rPr>
              <a:t>You need to appoint a “Legacy Contact”</a:t>
            </a:r>
          </a:p>
          <a:p>
            <a:pPr marL="0" indent="0">
              <a:buNone/>
            </a:pPr>
            <a:endParaRPr lang="en-GB" dirty="0"/>
          </a:p>
        </p:txBody>
      </p:sp>
      <p:pic>
        <p:nvPicPr>
          <p:cNvPr id="8" name="Picture 7">
            <a:extLst>
              <a:ext uri="{FF2B5EF4-FFF2-40B4-BE49-F238E27FC236}">
                <a16:creationId xmlns:a16="http://schemas.microsoft.com/office/drawing/2014/main" id="{B981435F-FF69-8C19-BEA5-4AD0A9CD5F3C}"/>
              </a:ext>
            </a:extLst>
          </p:cNvPr>
          <p:cNvPicPr>
            <a:picLocks noChangeAspect="1"/>
          </p:cNvPicPr>
          <p:nvPr/>
        </p:nvPicPr>
        <p:blipFill>
          <a:blip r:embed="rId3"/>
          <a:stretch>
            <a:fillRect/>
          </a:stretch>
        </p:blipFill>
        <p:spPr>
          <a:xfrm>
            <a:off x="10702637" y="702250"/>
            <a:ext cx="1163781" cy="1173480"/>
          </a:xfrm>
          <a:prstGeom prst="rect">
            <a:avLst/>
          </a:prstGeom>
        </p:spPr>
      </p:pic>
    </p:spTree>
    <p:extLst>
      <p:ext uri="{BB962C8B-B14F-4D97-AF65-F5344CB8AC3E}">
        <p14:creationId xmlns:p14="http://schemas.microsoft.com/office/powerpoint/2010/main" val="947216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Twitter</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sp>
        <p:nvSpPr>
          <p:cNvPr id="4" name="Content Placeholder 3">
            <a:extLst>
              <a:ext uri="{FF2B5EF4-FFF2-40B4-BE49-F238E27FC236}">
                <a16:creationId xmlns:a16="http://schemas.microsoft.com/office/drawing/2014/main" id="{4B440D8C-3D0C-57BB-0450-546723D90087}"/>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Calibri" panose="020F0502020204030204" pitchFamily="34" charset="0"/>
                <a:ea typeface="Calibri" panose="020F0502020204030204" pitchFamily="34" charset="0"/>
                <a:cs typeface="Calibri" panose="020F0502020204030204" pitchFamily="34" charset="0"/>
              </a:rPr>
              <a:t>Twitter doesn’t have any tools for deciding what happens to your account when you die.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Calibri" panose="020F0502020204030204" pitchFamily="34" charset="0"/>
                <a:ea typeface="Calibri" panose="020F0502020204030204" pitchFamily="34" charset="0"/>
                <a:cs typeface="Calibri" panose="020F0502020204030204" pitchFamily="34" charset="0"/>
              </a:rPr>
              <a:t>The service has a 6-month window for inactivity, after which your account will be deleted.</a:t>
            </a:r>
            <a:endParaRPr lang="en-GB" dirty="0">
              <a:latin typeface="Calibri" panose="020F0502020204030204" pitchFamily="34" charset="0"/>
              <a:ea typeface="Calibri" panose="020F0502020204030204" pitchFamily="34" charset="0"/>
              <a:cs typeface="Calibri" panose="020F0502020204030204" pitchFamily="34" charset="0"/>
            </a:endParaRPr>
          </a:p>
          <a:p>
            <a:endParaRPr lang="en-GB" dirty="0"/>
          </a:p>
          <a:p>
            <a:endParaRPr lang="en-GB" dirty="0"/>
          </a:p>
        </p:txBody>
      </p:sp>
      <p:pic>
        <p:nvPicPr>
          <p:cNvPr id="6" name="Picture 5">
            <a:extLst>
              <a:ext uri="{FF2B5EF4-FFF2-40B4-BE49-F238E27FC236}">
                <a16:creationId xmlns:a16="http://schemas.microsoft.com/office/drawing/2014/main" id="{D120733A-BAB7-F8EC-BDC8-011EA080C44A}"/>
              </a:ext>
            </a:extLst>
          </p:cNvPr>
          <p:cNvPicPr>
            <a:picLocks noChangeAspect="1"/>
          </p:cNvPicPr>
          <p:nvPr/>
        </p:nvPicPr>
        <p:blipFill>
          <a:blip r:embed="rId3"/>
          <a:stretch>
            <a:fillRect/>
          </a:stretch>
        </p:blipFill>
        <p:spPr>
          <a:xfrm>
            <a:off x="10707105" y="734487"/>
            <a:ext cx="1121269" cy="1130852"/>
          </a:xfrm>
          <a:prstGeom prst="rect">
            <a:avLst/>
          </a:prstGeom>
        </p:spPr>
      </p:pic>
    </p:spTree>
    <p:extLst>
      <p:ext uri="{BB962C8B-B14F-4D97-AF65-F5344CB8AC3E}">
        <p14:creationId xmlns:p14="http://schemas.microsoft.com/office/powerpoint/2010/main" val="2006011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WhatsApp</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sp>
        <p:nvSpPr>
          <p:cNvPr id="4" name="Content Placeholder 3">
            <a:extLst>
              <a:ext uri="{FF2B5EF4-FFF2-40B4-BE49-F238E27FC236}">
                <a16:creationId xmlns:a16="http://schemas.microsoft.com/office/drawing/2014/main" id="{2017C88A-7F46-86A2-B4CC-0CB916E67D44}"/>
              </a:ext>
            </a:extLst>
          </p:cNvPr>
          <p:cNvSpPr>
            <a:spLocks noGrp="1"/>
          </p:cNvSpPr>
          <p:nvPr>
            <p:ph idx="1"/>
          </p:nvPr>
        </p:nvSpPr>
        <p:spPr>
          <a:xfrm>
            <a:off x="794620" y="2336873"/>
            <a:ext cx="9613861" cy="3599316"/>
          </a:xfrm>
        </p:spPr>
        <p:txBody>
          <a:bodyPr/>
          <a:lstStyle/>
          <a:p>
            <a:r>
              <a:rPr lang="en-US" b="0" i="0" dirty="0">
                <a:effectLst/>
                <a:latin typeface="Chronicle Text G1 A"/>
              </a:rPr>
              <a:t>Deleting the deceased’s account will remove the individual from all of their WhatsApp groups.</a:t>
            </a:r>
          </a:p>
          <a:p>
            <a:r>
              <a:rPr lang="en-US" b="0" i="0" dirty="0">
                <a:effectLst/>
                <a:latin typeface="Chronicle Text G1 A"/>
              </a:rPr>
              <a:t>Deleting their membership doesn’t affect copies of information or messages that were sent by the individual to other users.</a:t>
            </a:r>
          </a:p>
          <a:p>
            <a:endParaRPr lang="en-US" dirty="0">
              <a:latin typeface="Chronicle Text G1 A"/>
            </a:endParaRPr>
          </a:p>
          <a:p>
            <a:r>
              <a:rPr lang="en-US" dirty="0">
                <a:latin typeface="Chronicle Text G1 A"/>
              </a:rPr>
              <a:t>You can delete the account from the App:  Settings | Account | Delete my Account | Enter the Phone No when prompted | Optional – Give a reason | Delete my Account</a:t>
            </a:r>
            <a:endParaRPr lang="en-GB" dirty="0"/>
          </a:p>
        </p:txBody>
      </p:sp>
      <p:pic>
        <p:nvPicPr>
          <p:cNvPr id="8" name="Picture 7">
            <a:extLst>
              <a:ext uri="{FF2B5EF4-FFF2-40B4-BE49-F238E27FC236}">
                <a16:creationId xmlns:a16="http://schemas.microsoft.com/office/drawing/2014/main" id="{F12F4030-FF10-2EA1-E788-1191207DBE0D}"/>
              </a:ext>
            </a:extLst>
          </p:cNvPr>
          <p:cNvPicPr>
            <a:picLocks noChangeAspect="1"/>
          </p:cNvPicPr>
          <p:nvPr/>
        </p:nvPicPr>
        <p:blipFill>
          <a:blip r:embed="rId3"/>
          <a:stretch>
            <a:fillRect/>
          </a:stretch>
        </p:blipFill>
        <p:spPr>
          <a:xfrm>
            <a:off x="10657659" y="701274"/>
            <a:ext cx="1195137" cy="1189872"/>
          </a:xfrm>
          <a:prstGeom prst="rect">
            <a:avLst/>
          </a:prstGeom>
        </p:spPr>
      </p:pic>
    </p:spTree>
    <p:extLst>
      <p:ext uri="{BB962C8B-B14F-4D97-AF65-F5344CB8AC3E}">
        <p14:creationId xmlns:p14="http://schemas.microsoft.com/office/powerpoint/2010/main" val="3614438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75A73F-B407-4F1B-BA54-CF25554AD2A4}"/>
              </a:ext>
            </a:extLst>
          </p:cNvPr>
          <p:cNvSpPr>
            <a:spLocks noGrp="1"/>
          </p:cNvSpPr>
          <p:nvPr>
            <p:ph type="title"/>
          </p:nvPr>
        </p:nvSpPr>
        <p:spPr/>
        <p:txBody>
          <a:bodyPr rtlCol="0"/>
          <a:lstStyle/>
          <a:p>
            <a:pPr rtl="0"/>
            <a:r>
              <a:rPr lang="en-GB" dirty="0"/>
              <a:t>Instagram</a:t>
            </a:r>
          </a:p>
        </p:txBody>
      </p:sp>
      <p:sp>
        <p:nvSpPr>
          <p:cNvPr id="2" name="Date Placeholder 1">
            <a:extLst>
              <a:ext uri="{FF2B5EF4-FFF2-40B4-BE49-F238E27FC236}">
                <a16:creationId xmlns:a16="http://schemas.microsoft.com/office/drawing/2014/main" id="{A5FEF828-77F5-4089-A75E-6F4113556F71}"/>
              </a:ext>
            </a:extLst>
          </p:cNvPr>
          <p:cNvSpPr>
            <a:spLocks noGrp="1"/>
          </p:cNvSpPr>
          <p:nvPr>
            <p:ph type="dt" sz="half" idx="10"/>
          </p:nvPr>
        </p:nvSpPr>
        <p:spPr/>
        <p:txBody>
          <a:bodyPr rtlCol="0"/>
          <a:lstStyle/>
          <a:p>
            <a:pPr rtl="0"/>
            <a:r>
              <a:rPr lang="en-US"/>
              <a:t>16 May 2023</a:t>
            </a:r>
            <a:endParaRPr lang="en-GB" dirty="0"/>
          </a:p>
        </p:txBody>
      </p:sp>
      <p:sp>
        <p:nvSpPr>
          <p:cNvPr id="9" name="TextBox 8">
            <a:extLst>
              <a:ext uri="{FF2B5EF4-FFF2-40B4-BE49-F238E27FC236}">
                <a16:creationId xmlns:a16="http://schemas.microsoft.com/office/drawing/2014/main" id="{289DDF02-484D-6701-7259-409E9DF95E5D}"/>
              </a:ext>
            </a:extLst>
          </p:cNvPr>
          <p:cNvSpPr txBox="1"/>
          <p:nvPr/>
        </p:nvSpPr>
        <p:spPr>
          <a:xfrm>
            <a:off x="680322" y="2928545"/>
            <a:ext cx="9987728" cy="1569660"/>
          </a:xfrm>
          <a:prstGeom prst="rect">
            <a:avLst/>
          </a:prstGeom>
          <a:noFill/>
        </p:spPr>
        <p:txBody>
          <a:bodyPr wrap="square" rtlCol="0">
            <a:spAutoFit/>
          </a:bodyPr>
          <a:lstStyle/>
          <a:p>
            <a:r>
              <a:rPr lang="en-US" sz="2400" b="0" i="0" dirty="0">
                <a:effectLst/>
              </a:rPr>
              <a:t>Similar to Facebook.</a:t>
            </a:r>
          </a:p>
          <a:p>
            <a:endParaRPr lang="en-US" sz="2400" dirty="0"/>
          </a:p>
          <a:p>
            <a:r>
              <a:rPr lang="en-US" sz="2400" dirty="0"/>
              <a:t>Doesn’t have a legacy contact, but you can make their profile into an Instagram Memorial Page</a:t>
            </a:r>
            <a:endParaRPr lang="en-GB" sz="2400" dirty="0"/>
          </a:p>
        </p:txBody>
      </p:sp>
      <p:pic>
        <p:nvPicPr>
          <p:cNvPr id="8" name="Content Placeholder 7">
            <a:extLst>
              <a:ext uri="{FF2B5EF4-FFF2-40B4-BE49-F238E27FC236}">
                <a16:creationId xmlns:a16="http://schemas.microsoft.com/office/drawing/2014/main" id="{F4B7CB38-0015-3D81-95F1-650D16C8C229}"/>
              </a:ext>
            </a:extLst>
          </p:cNvPr>
          <p:cNvPicPr>
            <a:picLocks noGrp="1" noChangeAspect="1"/>
          </p:cNvPicPr>
          <p:nvPr>
            <p:ph idx="1"/>
          </p:nvPr>
        </p:nvPicPr>
        <p:blipFill>
          <a:blip r:embed="rId3"/>
          <a:stretch>
            <a:fillRect/>
          </a:stretch>
        </p:blipFill>
        <p:spPr>
          <a:xfrm>
            <a:off x="10657659" y="701273"/>
            <a:ext cx="1200263" cy="1200263"/>
          </a:xfrm>
        </p:spPr>
      </p:pic>
    </p:spTree>
    <p:extLst>
      <p:ext uri="{BB962C8B-B14F-4D97-AF65-F5344CB8AC3E}">
        <p14:creationId xmlns:p14="http://schemas.microsoft.com/office/powerpoint/2010/main" val="3777388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66DAC07-E75A-4734-B2FD-40A29CC0D317}"/>
              </a:ext>
            </a:extLst>
          </p:cNvPr>
          <p:cNvSpPr>
            <a:spLocks noGrp="1"/>
          </p:cNvSpPr>
          <p:nvPr>
            <p:ph type="title"/>
          </p:nvPr>
        </p:nvSpPr>
        <p:spPr>
          <a:xfrm>
            <a:off x="397271" y="382906"/>
            <a:ext cx="6420972" cy="1163982"/>
          </a:xfrm>
        </p:spPr>
        <p:txBody>
          <a:bodyPr rtlCol="0">
            <a:noAutofit/>
          </a:bodyPr>
          <a:lstStyle/>
          <a:p>
            <a:pPr rtl="0"/>
            <a:r>
              <a:rPr lang="en-GB" dirty="0"/>
              <a:t>Does Social Media create Legacy?</a:t>
            </a:r>
          </a:p>
        </p:txBody>
      </p:sp>
      <p:sp>
        <p:nvSpPr>
          <p:cNvPr id="2" name="Date Placeholder 1">
            <a:extLst>
              <a:ext uri="{FF2B5EF4-FFF2-40B4-BE49-F238E27FC236}">
                <a16:creationId xmlns:a16="http://schemas.microsoft.com/office/drawing/2014/main" id="{ABB59987-20C7-44CA-B0D1-D87A45033937}"/>
              </a:ext>
            </a:extLst>
          </p:cNvPr>
          <p:cNvSpPr>
            <a:spLocks noGrp="1"/>
          </p:cNvSpPr>
          <p:nvPr>
            <p:ph type="dt" sz="half" idx="10"/>
          </p:nvPr>
        </p:nvSpPr>
        <p:spPr/>
        <p:txBody>
          <a:bodyPr rtlCol="0"/>
          <a:lstStyle/>
          <a:p>
            <a:pPr rtl="0"/>
            <a:r>
              <a:rPr lang="en-US"/>
              <a:t>16 May 2023</a:t>
            </a:r>
            <a:endParaRPr lang="en-GB" dirty="0"/>
          </a:p>
        </p:txBody>
      </p:sp>
      <p:pic>
        <p:nvPicPr>
          <p:cNvPr id="14" name="Picture Placeholder 13" descr="Barista pouring milk froth into coffee">
            <a:extLst>
              <a:ext uri="{FF2B5EF4-FFF2-40B4-BE49-F238E27FC236}">
                <a16:creationId xmlns:a16="http://schemas.microsoft.com/office/drawing/2014/main" id="{971D22D0-EEF4-49B5-9AA4-005141F0ED0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9" r="19"/>
          <a:stretch/>
        </p:blipFill>
        <p:spPr/>
      </p:pic>
      <p:pic>
        <p:nvPicPr>
          <p:cNvPr id="16" name="Picture Placeholder 15" descr="Coffee Beans">
            <a:extLst>
              <a:ext uri="{FF2B5EF4-FFF2-40B4-BE49-F238E27FC236}">
                <a16:creationId xmlns:a16="http://schemas.microsoft.com/office/drawing/2014/main" id="{B5CEF503-B56A-4BFB-9020-F19AB6AEE4A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38" b="38"/>
          <a:stretch/>
        </p:blipFill>
        <p:spPr/>
      </p:pic>
      <p:sp>
        <p:nvSpPr>
          <p:cNvPr id="58" name="Freeform: Shape 57">
            <a:extLst>
              <a:ext uri="{FF2B5EF4-FFF2-40B4-BE49-F238E27FC236}">
                <a16:creationId xmlns:a16="http://schemas.microsoft.com/office/drawing/2014/main" id="{2E15A2B6-8566-44EC-A8C8-8A72969118F9}"/>
              </a:ext>
              <a:ext uri="{C183D7F6-B498-43B3-948B-1728B52AA6E4}">
                <adec:decorative xmlns:adec="http://schemas.microsoft.com/office/drawing/2017/decorative" val="1"/>
              </a:ext>
            </a:extLst>
          </p:cNvPr>
          <p:cNvSpPr/>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
        <p:nvSpPr>
          <p:cNvPr id="6" name="Content Placeholder 5">
            <a:extLst>
              <a:ext uri="{FF2B5EF4-FFF2-40B4-BE49-F238E27FC236}">
                <a16:creationId xmlns:a16="http://schemas.microsoft.com/office/drawing/2014/main" id="{0097A08C-ABD3-463C-AAAE-350E636006C3}"/>
              </a:ext>
            </a:extLst>
          </p:cNvPr>
          <p:cNvSpPr>
            <a:spLocks noGrp="1"/>
          </p:cNvSpPr>
          <p:nvPr>
            <p:ph sz="quarter" idx="15"/>
          </p:nvPr>
        </p:nvSpPr>
        <p:spPr>
          <a:xfrm>
            <a:off x="282971" y="1412965"/>
            <a:ext cx="8818506" cy="4371610"/>
          </a:xfrm>
        </p:spPr>
        <p:txBody>
          <a:bodyPr rtlCol="0" anchor="ctr" anchorCtr="0"/>
          <a:lstStyle/>
          <a:p>
            <a:pPr rtl="0"/>
            <a:r>
              <a:rPr lang="en-GB" sz="2400" dirty="0"/>
              <a:t>Hillary Clinton: Used her own mail server.</a:t>
            </a:r>
          </a:p>
          <a:p>
            <a:pPr marL="0" indent="0" rtl="0">
              <a:buNone/>
            </a:pPr>
            <a:r>
              <a:rPr lang="en-GB" sz="2400" dirty="0"/>
              <a:t>   Did it affect her 2016 election campaign?</a:t>
            </a:r>
          </a:p>
          <a:p>
            <a:r>
              <a:rPr lang="en-GB" sz="2400" dirty="0"/>
              <a:t>Donald Trump messages: Unusual relations with females.</a:t>
            </a:r>
          </a:p>
          <a:p>
            <a:pPr marL="0" indent="0">
              <a:buNone/>
            </a:pPr>
            <a:r>
              <a:rPr lang="en-GB" sz="2400" dirty="0"/>
              <a:t>   Did it affect his 2016 election campaign?</a:t>
            </a:r>
          </a:p>
          <a:p>
            <a:pPr rtl="0"/>
            <a:r>
              <a:rPr lang="en-GB" sz="2400" dirty="0"/>
              <a:t>Matt Handcock WhatsApp with Simon Case during pandemic.</a:t>
            </a:r>
          </a:p>
          <a:p>
            <a:pPr marL="0" indent="0" rtl="0">
              <a:buNone/>
            </a:pPr>
            <a:r>
              <a:rPr lang="en-GB" sz="2400" dirty="0"/>
              <a:t>   Any impact? Ho-Hum</a:t>
            </a:r>
          </a:p>
        </p:txBody>
      </p:sp>
    </p:spTree>
    <p:extLst>
      <p:ext uri="{BB962C8B-B14F-4D97-AF65-F5344CB8AC3E}">
        <p14:creationId xmlns:p14="http://schemas.microsoft.com/office/powerpoint/2010/main" val="28476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66DAC07-E75A-4734-B2FD-40A29CC0D317}"/>
              </a:ext>
            </a:extLst>
          </p:cNvPr>
          <p:cNvSpPr>
            <a:spLocks noGrp="1"/>
          </p:cNvSpPr>
          <p:nvPr>
            <p:ph type="title"/>
          </p:nvPr>
        </p:nvSpPr>
        <p:spPr>
          <a:xfrm>
            <a:off x="397271" y="124492"/>
            <a:ext cx="5263199" cy="1163982"/>
          </a:xfrm>
        </p:spPr>
        <p:txBody>
          <a:bodyPr rtlCol="0">
            <a:noAutofit/>
          </a:bodyPr>
          <a:lstStyle/>
          <a:p>
            <a:pPr rtl="0"/>
            <a:r>
              <a:rPr lang="en-GB" dirty="0"/>
              <a:t>Things to Consider</a:t>
            </a:r>
          </a:p>
        </p:txBody>
      </p:sp>
      <p:sp>
        <p:nvSpPr>
          <p:cNvPr id="6" name="Content Placeholder 5">
            <a:extLst>
              <a:ext uri="{FF2B5EF4-FFF2-40B4-BE49-F238E27FC236}">
                <a16:creationId xmlns:a16="http://schemas.microsoft.com/office/drawing/2014/main" id="{0097A08C-ABD3-463C-AAAE-350E636006C3}"/>
              </a:ext>
            </a:extLst>
          </p:cNvPr>
          <p:cNvSpPr>
            <a:spLocks noGrp="1"/>
          </p:cNvSpPr>
          <p:nvPr>
            <p:ph sz="quarter" idx="15"/>
          </p:nvPr>
        </p:nvSpPr>
        <p:spPr>
          <a:xfrm>
            <a:off x="282971" y="479311"/>
            <a:ext cx="8818506" cy="5207492"/>
          </a:xfrm>
        </p:spPr>
        <p:txBody>
          <a:bodyPr rtlCol="0" anchor="ctr" anchorCtr="0"/>
          <a:lstStyle/>
          <a:p>
            <a:pPr rtl="0"/>
            <a:r>
              <a:rPr lang="en-GB" sz="2400" dirty="0"/>
              <a:t>Don’t rush, it won’t matter if you don’t do </a:t>
            </a:r>
            <a:br>
              <a:rPr lang="en-GB" sz="2400" dirty="0"/>
            </a:br>
            <a:r>
              <a:rPr lang="en-GB" sz="2400" dirty="0"/>
              <a:t>anything for 6 months.</a:t>
            </a:r>
          </a:p>
          <a:p>
            <a:pPr rtl="0"/>
            <a:r>
              <a:rPr lang="en-GB" sz="2400" dirty="0"/>
              <a:t>Think about the order you do things. You will need</a:t>
            </a:r>
            <a:br>
              <a:rPr lang="en-GB" sz="2400" dirty="0"/>
            </a:br>
            <a:r>
              <a:rPr lang="en-GB" sz="2400" dirty="0"/>
              <a:t>email and their mobile phone number for 2FA.</a:t>
            </a:r>
          </a:p>
          <a:p>
            <a:pPr rtl="0"/>
            <a:r>
              <a:rPr lang="en-GB" sz="2400" dirty="0"/>
              <a:t>Cancel subscriptions</a:t>
            </a:r>
          </a:p>
          <a:p>
            <a:pPr rtl="0"/>
            <a:r>
              <a:rPr lang="en-GB" sz="2400" dirty="0"/>
              <a:t>If you have their login credentials, then log in and close the account yourself.</a:t>
            </a:r>
          </a:p>
        </p:txBody>
      </p:sp>
      <p:sp>
        <p:nvSpPr>
          <p:cNvPr id="2" name="Date Placeholder 1">
            <a:extLst>
              <a:ext uri="{FF2B5EF4-FFF2-40B4-BE49-F238E27FC236}">
                <a16:creationId xmlns:a16="http://schemas.microsoft.com/office/drawing/2014/main" id="{ABB59987-20C7-44CA-B0D1-D87A45033937}"/>
              </a:ext>
            </a:extLst>
          </p:cNvPr>
          <p:cNvSpPr>
            <a:spLocks noGrp="1"/>
          </p:cNvSpPr>
          <p:nvPr>
            <p:ph type="dt" sz="half" idx="10"/>
          </p:nvPr>
        </p:nvSpPr>
        <p:spPr/>
        <p:txBody>
          <a:bodyPr rtlCol="0"/>
          <a:lstStyle/>
          <a:p>
            <a:pPr rtl="0"/>
            <a:r>
              <a:rPr lang="en-US"/>
              <a:t>16 May 2023</a:t>
            </a:r>
            <a:endParaRPr lang="en-GB" dirty="0"/>
          </a:p>
        </p:txBody>
      </p:sp>
      <p:pic>
        <p:nvPicPr>
          <p:cNvPr id="14" name="Picture Placeholder 13" descr="Barista pouring milk froth into coffee">
            <a:extLst>
              <a:ext uri="{FF2B5EF4-FFF2-40B4-BE49-F238E27FC236}">
                <a16:creationId xmlns:a16="http://schemas.microsoft.com/office/drawing/2014/main" id="{971D22D0-EEF4-49B5-9AA4-005141F0ED0F}"/>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9" r="19"/>
          <a:stretch/>
        </p:blipFill>
        <p:spPr/>
      </p:pic>
      <p:pic>
        <p:nvPicPr>
          <p:cNvPr id="16" name="Picture Placeholder 15" descr="Coffee Beans">
            <a:extLst>
              <a:ext uri="{FF2B5EF4-FFF2-40B4-BE49-F238E27FC236}">
                <a16:creationId xmlns:a16="http://schemas.microsoft.com/office/drawing/2014/main" id="{B5CEF503-B56A-4BFB-9020-F19AB6AEE4A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38" b="38"/>
          <a:stretch/>
        </p:blipFill>
        <p:spPr/>
      </p:pic>
      <p:sp>
        <p:nvSpPr>
          <p:cNvPr id="58" name="Freeform: Shape 57">
            <a:extLst>
              <a:ext uri="{FF2B5EF4-FFF2-40B4-BE49-F238E27FC236}">
                <a16:creationId xmlns:a16="http://schemas.microsoft.com/office/drawing/2014/main" id="{2E15A2B6-8566-44EC-A8C8-8A72969118F9}"/>
              </a:ext>
              <a:ext uri="{C183D7F6-B498-43B3-948B-1728B52AA6E4}">
                <adec:decorative xmlns:adec="http://schemas.microsoft.com/office/drawing/2017/decorative" val="1"/>
              </a:ext>
            </a:extLst>
          </p:cNvPr>
          <p:cNvSpPr/>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209248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1067B3-777C-430E-B0BE-B532F38EAF33}"/>
              </a:ext>
            </a:extLst>
          </p:cNvPr>
          <p:cNvSpPr>
            <a:spLocks noGrp="1"/>
          </p:cNvSpPr>
          <p:nvPr>
            <p:ph type="title"/>
          </p:nvPr>
        </p:nvSpPr>
        <p:spPr/>
        <p:txBody>
          <a:bodyPr rtlCol="0"/>
          <a:lstStyle/>
          <a:p>
            <a:pPr rtl="0"/>
            <a:r>
              <a:rPr lang="en-GB" dirty="0"/>
              <a:t>Resources</a:t>
            </a:r>
          </a:p>
        </p:txBody>
      </p:sp>
      <p:sp>
        <p:nvSpPr>
          <p:cNvPr id="3" name="Date Placeholder 2">
            <a:extLst>
              <a:ext uri="{FF2B5EF4-FFF2-40B4-BE49-F238E27FC236}">
                <a16:creationId xmlns:a16="http://schemas.microsoft.com/office/drawing/2014/main" id="{5AC5B968-164D-459D-AE14-D81FE2D09BAB}"/>
              </a:ext>
            </a:extLst>
          </p:cNvPr>
          <p:cNvSpPr>
            <a:spLocks noGrp="1"/>
          </p:cNvSpPr>
          <p:nvPr>
            <p:ph type="dt" sz="half" idx="10"/>
          </p:nvPr>
        </p:nvSpPr>
        <p:spPr/>
        <p:txBody>
          <a:bodyPr rtlCol="0"/>
          <a:lstStyle/>
          <a:p>
            <a:pPr rtl="0"/>
            <a:r>
              <a:rPr lang="en-US"/>
              <a:t>16 May 2023</a:t>
            </a:r>
            <a:endParaRPr lang="en-GB" dirty="0"/>
          </a:p>
        </p:txBody>
      </p:sp>
      <p:sp>
        <p:nvSpPr>
          <p:cNvPr id="4" name="Content Placeholder 3">
            <a:extLst>
              <a:ext uri="{FF2B5EF4-FFF2-40B4-BE49-F238E27FC236}">
                <a16:creationId xmlns:a16="http://schemas.microsoft.com/office/drawing/2014/main" id="{D10A7B6C-23B2-A88D-9311-0D9B978B86BC}"/>
              </a:ext>
            </a:extLst>
          </p:cNvPr>
          <p:cNvSpPr>
            <a:spLocks noGrp="1"/>
          </p:cNvSpPr>
          <p:nvPr>
            <p:ph idx="1"/>
          </p:nvPr>
        </p:nvSpPr>
        <p:spPr/>
        <p:txBody>
          <a:bodyPr/>
          <a:lstStyle/>
          <a:p>
            <a:r>
              <a:rPr lang="en-GB" dirty="0"/>
              <a:t>There are many resources online.</a:t>
            </a:r>
          </a:p>
          <a:p>
            <a:pPr marL="0" indent="0">
              <a:buNone/>
            </a:pPr>
            <a:endParaRPr lang="en-GB" dirty="0"/>
          </a:p>
          <a:p>
            <a:r>
              <a:rPr lang="en-GB" dirty="0"/>
              <a:t>See Terms and Conditions for each service provider</a:t>
            </a:r>
          </a:p>
          <a:p>
            <a:pPr marL="0" indent="0">
              <a:buNone/>
            </a:pPr>
            <a:endParaRPr lang="en-GB" dirty="0"/>
          </a:p>
          <a:p>
            <a:r>
              <a:rPr lang="en-GB" dirty="0"/>
              <a:t>Research for this presentation came from:</a:t>
            </a:r>
          </a:p>
          <a:p>
            <a:r>
              <a:rPr lang="en-GB" dirty="0"/>
              <a:t>Dignity Funeral Directors				How To Geek.com</a:t>
            </a:r>
          </a:p>
        </p:txBody>
      </p:sp>
      <p:pic>
        <p:nvPicPr>
          <p:cNvPr id="7" name="Picture 6">
            <a:extLst>
              <a:ext uri="{FF2B5EF4-FFF2-40B4-BE49-F238E27FC236}">
                <a16:creationId xmlns:a16="http://schemas.microsoft.com/office/drawing/2014/main" id="{47CB9A9F-BE6D-D675-A8A7-4127F4722323}"/>
              </a:ext>
            </a:extLst>
          </p:cNvPr>
          <p:cNvPicPr>
            <a:picLocks noChangeAspect="1"/>
          </p:cNvPicPr>
          <p:nvPr/>
        </p:nvPicPr>
        <p:blipFill>
          <a:blip r:embed="rId2"/>
          <a:stretch>
            <a:fillRect/>
          </a:stretch>
        </p:blipFill>
        <p:spPr>
          <a:xfrm>
            <a:off x="1897818" y="5094838"/>
            <a:ext cx="1524213" cy="1505160"/>
          </a:xfrm>
          <a:prstGeom prst="rect">
            <a:avLst/>
          </a:prstGeom>
        </p:spPr>
      </p:pic>
      <p:pic>
        <p:nvPicPr>
          <p:cNvPr id="9" name="Picture 8">
            <a:extLst>
              <a:ext uri="{FF2B5EF4-FFF2-40B4-BE49-F238E27FC236}">
                <a16:creationId xmlns:a16="http://schemas.microsoft.com/office/drawing/2014/main" id="{F8DF83D4-E3FB-F6EB-7509-DA0479495AB3}"/>
              </a:ext>
            </a:extLst>
          </p:cNvPr>
          <p:cNvPicPr>
            <a:picLocks noChangeAspect="1"/>
          </p:cNvPicPr>
          <p:nvPr/>
        </p:nvPicPr>
        <p:blipFill>
          <a:blip r:embed="rId3"/>
          <a:stretch>
            <a:fillRect/>
          </a:stretch>
        </p:blipFill>
        <p:spPr>
          <a:xfrm>
            <a:off x="7718756" y="5099601"/>
            <a:ext cx="1505160" cy="1495634"/>
          </a:xfrm>
          <a:prstGeom prst="rect">
            <a:avLst/>
          </a:prstGeom>
        </p:spPr>
      </p:pic>
    </p:spTree>
    <p:extLst>
      <p:ext uri="{BB962C8B-B14F-4D97-AF65-F5344CB8AC3E}">
        <p14:creationId xmlns:p14="http://schemas.microsoft.com/office/powerpoint/2010/main" val="4249720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124D3B-1715-4E5A-BB52-98DE8D5595ED}"/>
              </a:ext>
            </a:extLst>
          </p:cNvPr>
          <p:cNvSpPr>
            <a:spLocks noGrp="1"/>
          </p:cNvSpPr>
          <p:nvPr>
            <p:ph type="title"/>
          </p:nvPr>
        </p:nvSpPr>
        <p:spPr/>
        <p:txBody>
          <a:bodyPr rtlCol="0"/>
          <a:lstStyle/>
          <a:p>
            <a:pPr rtl="0"/>
            <a:r>
              <a:rPr lang="en-GB"/>
              <a:t>Thank You</a:t>
            </a:r>
          </a:p>
        </p:txBody>
      </p:sp>
      <p:pic>
        <p:nvPicPr>
          <p:cNvPr id="9" name="Picture Placeholder 8" descr="Coffee on a wooden table with water ">
            <a:extLst>
              <a:ext uri="{FF2B5EF4-FFF2-40B4-BE49-F238E27FC236}">
                <a16:creationId xmlns:a16="http://schemas.microsoft.com/office/drawing/2014/main" id="{A6793210-E409-4229-B0C0-76710EC7F3B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40" b="40"/>
          <a:stretch/>
        </p:blipFill>
        <p:spPr/>
      </p:pic>
      <p:sp>
        <p:nvSpPr>
          <p:cNvPr id="2" name="Date Placeholder 1">
            <a:extLst>
              <a:ext uri="{FF2B5EF4-FFF2-40B4-BE49-F238E27FC236}">
                <a16:creationId xmlns:a16="http://schemas.microsoft.com/office/drawing/2014/main" id="{5F2A427C-63C1-452D-A630-163993654707}"/>
              </a:ext>
            </a:extLst>
          </p:cNvPr>
          <p:cNvSpPr>
            <a:spLocks noGrp="1"/>
          </p:cNvSpPr>
          <p:nvPr>
            <p:ph type="dt" sz="half" idx="10"/>
          </p:nvPr>
        </p:nvSpPr>
        <p:spPr/>
        <p:txBody>
          <a:bodyPr rtlCol="0"/>
          <a:lstStyle/>
          <a:p>
            <a:pPr rtl="0"/>
            <a:r>
              <a:rPr lang="en-US"/>
              <a:t>16 May 2023</a:t>
            </a:r>
            <a:endParaRPr lang="en-GB" dirty="0"/>
          </a:p>
        </p:txBody>
      </p:sp>
      <p:sp>
        <p:nvSpPr>
          <p:cNvPr id="6" name="Content Placeholder 5">
            <a:extLst>
              <a:ext uri="{FF2B5EF4-FFF2-40B4-BE49-F238E27FC236}">
                <a16:creationId xmlns:a16="http://schemas.microsoft.com/office/drawing/2014/main" id="{BDA42D22-FDB3-4921-B13D-D49EFF7B1664}"/>
              </a:ext>
            </a:extLst>
          </p:cNvPr>
          <p:cNvSpPr>
            <a:spLocks noGrp="1"/>
          </p:cNvSpPr>
          <p:nvPr>
            <p:ph idx="1"/>
          </p:nvPr>
        </p:nvSpPr>
        <p:spPr/>
        <p:txBody>
          <a:bodyPr rtlCol="0"/>
          <a:lstStyle/>
          <a:p>
            <a:pPr rtl="0"/>
            <a:endParaRPr lang="en-GB" dirty="0"/>
          </a:p>
        </p:txBody>
      </p:sp>
      <p:sp>
        <p:nvSpPr>
          <p:cNvPr id="11" name="Freeform: Shape 10">
            <a:extLst>
              <a:ext uri="{FF2B5EF4-FFF2-40B4-BE49-F238E27FC236}">
                <a16:creationId xmlns:a16="http://schemas.microsoft.com/office/drawing/2014/main" id="{BE4F2156-6613-4004-9B59-5568A455A244}"/>
              </a:ext>
              <a:ext uri="{C183D7F6-B498-43B3-948B-1728B52AA6E4}">
                <adec:decorative xmlns:adec="http://schemas.microsoft.com/office/drawing/2017/decorative" val="1"/>
              </a:ext>
            </a:extLst>
          </p:cNvPr>
          <p:cNvSpPr/>
          <p:nvPr/>
        </p:nvSpPr>
        <p:spPr>
          <a:xfrm rot="5400000" flipH="1">
            <a:off x="223838" y="538152"/>
            <a:ext cx="6095989" cy="654368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3462165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B55DC249-DAF2-476A-9399-94FABA38004E}"/>
              </a:ext>
            </a:extLst>
          </p:cNvPr>
          <p:cNvSpPr>
            <a:spLocks noGrp="1"/>
          </p:cNvSpPr>
          <p:nvPr>
            <p:ph type="title"/>
          </p:nvPr>
        </p:nvSpPr>
        <p:spPr/>
        <p:txBody>
          <a:bodyPr rtlCol="0"/>
          <a:lstStyle/>
          <a:p>
            <a:pPr rtl="0"/>
            <a:r>
              <a:rPr lang="en-GB"/>
              <a:t>Team</a:t>
            </a:r>
          </a:p>
        </p:txBody>
      </p:sp>
      <p:sp>
        <p:nvSpPr>
          <p:cNvPr id="2" name="Date Placeholder 1">
            <a:extLst>
              <a:ext uri="{FF2B5EF4-FFF2-40B4-BE49-F238E27FC236}">
                <a16:creationId xmlns:a16="http://schemas.microsoft.com/office/drawing/2014/main" id="{45E8B76F-8127-45E6-9DC2-D03A2DDF0056}"/>
              </a:ext>
            </a:extLst>
          </p:cNvPr>
          <p:cNvSpPr>
            <a:spLocks noGrp="1"/>
          </p:cNvSpPr>
          <p:nvPr>
            <p:ph type="dt" sz="half" idx="10"/>
          </p:nvPr>
        </p:nvSpPr>
        <p:spPr/>
        <p:txBody>
          <a:bodyPr rtlCol="0"/>
          <a:lstStyle/>
          <a:p>
            <a:pPr rtl="0"/>
            <a:r>
              <a:rPr lang="en-US"/>
              <a:t>16 May 2023</a:t>
            </a:r>
            <a:endParaRPr lang="en-GB" dirty="0"/>
          </a:p>
        </p:txBody>
      </p:sp>
      <p:pic>
        <p:nvPicPr>
          <p:cNvPr id="19" name="Picture Placeholder 18" descr="A person smiling for the camera, man, office headshot">
            <a:extLst>
              <a:ext uri="{FF2B5EF4-FFF2-40B4-BE49-F238E27FC236}">
                <a16:creationId xmlns:a16="http://schemas.microsoft.com/office/drawing/2014/main" id="{822BC79C-2547-4426-A801-DF4B5DA5DF1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121" b="121"/>
          <a:stretch/>
        </p:blipFill>
        <p:spPr/>
      </p:pic>
      <p:sp>
        <p:nvSpPr>
          <p:cNvPr id="9" name="Text Placeholder 8">
            <a:extLst>
              <a:ext uri="{FF2B5EF4-FFF2-40B4-BE49-F238E27FC236}">
                <a16:creationId xmlns:a16="http://schemas.microsoft.com/office/drawing/2014/main" id="{983AC726-0CA1-4F57-9B0C-00BB0450A767}"/>
              </a:ext>
            </a:extLst>
          </p:cNvPr>
          <p:cNvSpPr>
            <a:spLocks noGrp="1"/>
          </p:cNvSpPr>
          <p:nvPr>
            <p:ph type="body" sz="quarter" idx="17"/>
          </p:nvPr>
        </p:nvSpPr>
        <p:spPr>
          <a:xfrm>
            <a:off x="918070" y="4735308"/>
            <a:ext cx="2299136" cy="560592"/>
          </a:xfrm>
        </p:spPr>
        <p:txBody>
          <a:bodyPr rtlCol="0"/>
          <a:lstStyle/>
          <a:p>
            <a:pPr rtl="0"/>
            <a:r>
              <a:rPr lang="en-GB"/>
              <a:t>Name</a:t>
            </a:r>
          </a:p>
        </p:txBody>
      </p:sp>
      <p:sp>
        <p:nvSpPr>
          <p:cNvPr id="13" name="Text Placeholder 12">
            <a:extLst>
              <a:ext uri="{FF2B5EF4-FFF2-40B4-BE49-F238E27FC236}">
                <a16:creationId xmlns:a16="http://schemas.microsoft.com/office/drawing/2014/main" id="{F5CA9998-C297-4F3B-A271-630E530EBD55}"/>
              </a:ext>
            </a:extLst>
          </p:cNvPr>
          <p:cNvSpPr>
            <a:spLocks noGrp="1"/>
          </p:cNvSpPr>
          <p:nvPr>
            <p:ph type="body" sz="quarter" idx="21"/>
          </p:nvPr>
        </p:nvSpPr>
        <p:spPr>
          <a:xfrm>
            <a:off x="890978" y="5312140"/>
            <a:ext cx="2299136" cy="602885"/>
          </a:xfrm>
        </p:spPr>
        <p:txBody>
          <a:bodyPr rtlCol="0"/>
          <a:lstStyle/>
          <a:p>
            <a:pPr rtl="0"/>
            <a:r>
              <a:rPr lang="en-GB"/>
              <a:t>Title</a:t>
            </a:r>
          </a:p>
        </p:txBody>
      </p:sp>
      <p:pic>
        <p:nvPicPr>
          <p:cNvPr id="21" name="Picture Placeholder 20" descr="A person smiling for the camera, lady, office headshot">
            <a:extLst>
              <a:ext uri="{FF2B5EF4-FFF2-40B4-BE49-F238E27FC236}">
                <a16:creationId xmlns:a16="http://schemas.microsoft.com/office/drawing/2014/main" id="{A713DC34-F1E8-4E56-9A2D-3B1E0DF48D6F}"/>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l="54" r="54"/>
          <a:stretch/>
        </p:blipFill>
        <p:spPr/>
      </p:pic>
      <p:sp>
        <p:nvSpPr>
          <p:cNvPr id="10" name="Text Placeholder 9">
            <a:extLst>
              <a:ext uri="{FF2B5EF4-FFF2-40B4-BE49-F238E27FC236}">
                <a16:creationId xmlns:a16="http://schemas.microsoft.com/office/drawing/2014/main" id="{8F497F6E-BFDA-497C-9B5A-A7F23AB1DA1F}"/>
              </a:ext>
            </a:extLst>
          </p:cNvPr>
          <p:cNvSpPr>
            <a:spLocks noGrp="1"/>
          </p:cNvSpPr>
          <p:nvPr>
            <p:ph type="body" sz="quarter" idx="18"/>
          </p:nvPr>
        </p:nvSpPr>
        <p:spPr>
          <a:xfrm>
            <a:off x="3545285" y="4735308"/>
            <a:ext cx="2299136" cy="697664"/>
          </a:xfrm>
        </p:spPr>
        <p:txBody>
          <a:bodyPr rtlCol="0"/>
          <a:lstStyle/>
          <a:p>
            <a:pPr rtl="0"/>
            <a:r>
              <a:rPr lang="en-GB"/>
              <a:t>Name</a:t>
            </a:r>
          </a:p>
        </p:txBody>
      </p:sp>
      <p:sp>
        <p:nvSpPr>
          <p:cNvPr id="14" name="Text Placeholder 13">
            <a:extLst>
              <a:ext uri="{FF2B5EF4-FFF2-40B4-BE49-F238E27FC236}">
                <a16:creationId xmlns:a16="http://schemas.microsoft.com/office/drawing/2014/main" id="{E88650AA-D55C-4594-89E5-50D760ABD146}"/>
              </a:ext>
            </a:extLst>
          </p:cNvPr>
          <p:cNvSpPr>
            <a:spLocks noGrp="1"/>
          </p:cNvSpPr>
          <p:nvPr>
            <p:ph type="body" sz="quarter" idx="22"/>
          </p:nvPr>
        </p:nvSpPr>
        <p:spPr>
          <a:xfrm>
            <a:off x="3518193" y="5312140"/>
            <a:ext cx="2299136" cy="602885"/>
          </a:xfrm>
        </p:spPr>
        <p:txBody>
          <a:bodyPr rtlCol="0"/>
          <a:lstStyle/>
          <a:p>
            <a:pPr rtl="0"/>
            <a:r>
              <a:rPr lang="en-GB"/>
              <a:t>Title</a:t>
            </a:r>
          </a:p>
        </p:txBody>
      </p:sp>
      <p:pic>
        <p:nvPicPr>
          <p:cNvPr id="23" name="Picture Placeholder 22" descr="A person smiling for the camera, lady, office headshot">
            <a:extLst>
              <a:ext uri="{FF2B5EF4-FFF2-40B4-BE49-F238E27FC236}">
                <a16:creationId xmlns:a16="http://schemas.microsoft.com/office/drawing/2014/main" id="{3423DF85-9F21-45B3-B1B7-C84580358789}"/>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l="93" r="93"/>
          <a:stretch/>
        </p:blipFill>
        <p:spPr/>
      </p:pic>
      <p:sp>
        <p:nvSpPr>
          <p:cNvPr id="11" name="Text Placeholder 10">
            <a:extLst>
              <a:ext uri="{FF2B5EF4-FFF2-40B4-BE49-F238E27FC236}">
                <a16:creationId xmlns:a16="http://schemas.microsoft.com/office/drawing/2014/main" id="{6A1477D3-65D7-4867-A442-57E609FEB68F}"/>
              </a:ext>
            </a:extLst>
          </p:cNvPr>
          <p:cNvSpPr>
            <a:spLocks noGrp="1"/>
          </p:cNvSpPr>
          <p:nvPr>
            <p:ph type="body" sz="quarter" idx="19"/>
          </p:nvPr>
        </p:nvSpPr>
        <p:spPr>
          <a:xfrm>
            <a:off x="6162558" y="4735308"/>
            <a:ext cx="2299136" cy="697664"/>
          </a:xfrm>
        </p:spPr>
        <p:txBody>
          <a:bodyPr rtlCol="0"/>
          <a:lstStyle/>
          <a:p>
            <a:pPr rtl="0"/>
            <a:r>
              <a:rPr lang="en-GB"/>
              <a:t>Name</a:t>
            </a:r>
          </a:p>
        </p:txBody>
      </p:sp>
      <p:sp>
        <p:nvSpPr>
          <p:cNvPr id="15" name="Text Placeholder 14">
            <a:extLst>
              <a:ext uri="{FF2B5EF4-FFF2-40B4-BE49-F238E27FC236}">
                <a16:creationId xmlns:a16="http://schemas.microsoft.com/office/drawing/2014/main" id="{9CDA24C3-FD7A-4B85-80C6-47B5BF77E7CB}"/>
              </a:ext>
            </a:extLst>
          </p:cNvPr>
          <p:cNvSpPr>
            <a:spLocks noGrp="1"/>
          </p:cNvSpPr>
          <p:nvPr>
            <p:ph type="body" sz="quarter" idx="23"/>
          </p:nvPr>
        </p:nvSpPr>
        <p:spPr/>
        <p:txBody>
          <a:bodyPr rtlCol="0"/>
          <a:lstStyle/>
          <a:p>
            <a:pPr rtl="0"/>
            <a:r>
              <a:rPr lang="en-GB"/>
              <a:t>Title</a:t>
            </a:r>
          </a:p>
        </p:txBody>
      </p:sp>
      <p:pic>
        <p:nvPicPr>
          <p:cNvPr id="25" name="Picture Placeholder 24" descr="A person smiling for the camera, man, office headshot">
            <a:extLst>
              <a:ext uri="{FF2B5EF4-FFF2-40B4-BE49-F238E27FC236}">
                <a16:creationId xmlns:a16="http://schemas.microsoft.com/office/drawing/2014/main" id="{01F1659E-E220-4A9F-8CED-836B61BB86F0}"/>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75" b="75"/>
          <a:stretch/>
        </p:blipFill>
        <p:spPr/>
      </p:pic>
      <p:sp>
        <p:nvSpPr>
          <p:cNvPr id="12" name="Text Placeholder 11">
            <a:extLst>
              <a:ext uri="{FF2B5EF4-FFF2-40B4-BE49-F238E27FC236}">
                <a16:creationId xmlns:a16="http://schemas.microsoft.com/office/drawing/2014/main" id="{705D8830-C357-4851-B7C6-784E0BA20C77}"/>
              </a:ext>
            </a:extLst>
          </p:cNvPr>
          <p:cNvSpPr>
            <a:spLocks noGrp="1"/>
          </p:cNvSpPr>
          <p:nvPr>
            <p:ph type="body" sz="quarter" idx="20"/>
          </p:nvPr>
        </p:nvSpPr>
        <p:spPr>
          <a:xfrm>
            <a:off x="8845983" y="4735308"/>
            <a:ext cx="2299136" cy="697664"/>
          </a:xfrm>
        </p:spPr>
        <p:txBody>
          <a:bodyPr rtlCol="0"/>
          <a:lstStyle/>
          <a:p>
            <a:pPr rtl="0"/>
            <a:r>
              <a:rPr lang="en-GB"/>
              <a:t>Name</a:t>
            </a:r>
          </a:p>
        </p:txBody>
      </p:sp>
      <p:sp>
        <p:nvSpPr>
          <p:cNvPr id="16" name="Text Placeholder 15">
            <a:extLst>
              <a:ext uri="{FF2B5EF4-FFF2-40B4-BE49-F238E27FC236}">
                <a16:creationId xmlns:a16="http://schemas.microsoft.com/office/drawing/2014/main" id="{D14FE371-D744-4C39-AC05-870C48D519C0}"/>
              </a:ext>
            </a:extLst>
          </p:cNvPr>
          <p:cNvSpPr>
            <a:spLocks noGrp="1"/>
          </p:cNvSpPr>
          <p:nvPr>
            <p:ph type="body" sz="quarter" idx="24"/>
          </p:nvPr>
        </p:nvSpPr>
        <p:spPr/>
        <p:txBody>
          <a:bodyPr rtlCol="0"/>
          <a:lstStyle/>
          <a:p>
            <a:pPr rtl="0"/>
            <a:r>
              <a:rPr lang="en-GB"/>
              <a:t>Title</a:t>
            </a:r>
          </a:p>
        </p:txBody>
      </p:sp>
    </p:spTree>
    <p:extLst>
      <p:ext uri="{BB962C8B-B14F-4D97-AF65-F5344CB8AC3E}">
        <p14:creationId xmlns:p14="http://schemas.microsoft.com/office/powerpoint/2010/main" val="3962656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92A4-6434-44C3-ABF9-12D9E3DCBE79}"/>
              </a:ext>
            </a:extLst>
          </p:cNvPr>
          <p:cNvSpPr>
            <a:spLocks noGrp="1"/>
          </p:cNvSpPr>
          <p:nvPr>
            <p:ph type="title"/>
          </p:nvPr>
        </p:nvSpPr>
        <p:spPr/>
        <p:txBody>
          <a:bodyPr rtlCol="0"/>
          <a:lstStyle/>
          <a:p>
            <a:pPr rtl="0"/>
            <a:r>
              <a:rPr lang="en-GB"/>
              <a:t>Content</a:t>
            </a:r>
          </a:p>
        </p:txBody>
      </p:sp>
      <p:sp>
        <p:nvSpPr>
          <p:cNvPr id="7" name="Date Placeholder 6">
            <a:extLst>
              <a:ext uri="{FF2B5EF4-FFF2-40B4-BE49-F238E27FC236}">
                <a16:creationId xmlns:a16="http://schemas.microsoft.com/office/drawing/2014/main" id="{E9FCF92C-2B0F-44DA-B4D4-F765728C2DBE}"/>
              </a:ext>
            </a:extLst>
          </p:cNvPr>
          <p:cNvSpPr>
            <a:spLocks noGrp="1"/>
          </p:cNvSpPr>
          <p:nvPr>
            <p:ph type="dt" sz="half" idx="10"/>
          </p:nvPr>
        </p:nvSpPr>
        <p:spPr/>
        <p:txBody>
          <a:bodyPr rtlCol="0"/>
          <a:lstStyle/>
          <a:p>
            <a:pPr rtl="0"/>
            <a:r>
              <a:rPr lang="en-US"/>
              <a:t>16 May 2023</a:t>
            </a:r>
            <a:endParaRPr lang="en-GB" dirty="0"/>
          </a:p>
        </p:txBody>
      </p:sp>
      <p:sp>
        <p:nvSpPr>
          <p:cNvPr id="3" name="Text Placeholder 2">
            <a:extLst>
              <a:ext uri="{FF2B5EF4-FFF2-40B4-BE49-F238E27FC236}">
                <a16:creationId xmlns:a16="http://schemas.microsoft.com/office/drawing/2014/main" id="{EC236781-A093-417B-B5C4-87EC3DB64916}"/>
              </a:ext>
            </a:extLst>
          </p:cNvPr>
          <p:cNvSpPr>
            <a:spLocks noGrp="1"/>
          </p:cNvSpPr>
          <p:nvPr>
            <p:ph type="body" idx="1"/>
          </p:nvPr>
        </p:nvSpPr>
        <p:spPr/>
        <p:txBody>
          <a:bodyPr rtlCol="0"/>
          <a:lstStyle/>
          <a:p>
            <a:pPr rtl="0"/>
            <a:r>
              <a:rPr lang="en-GB"/>
              <a:t>Subtitle</a:t>
            </a:r>
          </a:p>
        </p:txBody>
      </p:sp>
      <p:sp>
        <p:nvSpPr>
          <p:cNvPr id="4" name="Content Placeholder 3">
            <a:extLst>
              <a:ext uri="{FF2B5EF4-FFF2-40B4-BE49-F238E27FC236}">
                <a16:creationId xmlns:a16="http://schemas.microsoft.com/office/drawing/2014/main" id="{2326ABD5-9168-4579-AB2A-851B6605C85F}"/>
              </a:ext>
            </a:extLst>
          </p:cNvPr>
          <p:cNvSpPr>
            <a:spLocks noGrp="1"/>
          </p:cNvSpPr>
          <p:nvPr>
            <p:ph sz="half" idx="2"/>
          </p:nvPr>
        </p:nvSpPr>
        <p:spPr/>
        <p:txBody>
          <a:bodyPr rtlCol="0">
            <a:normAutofit/>
          </a:bodyPr>
          <a:lstStyle/>
          <a:p>
            <a:pPr rtl="0"/>
            <a:r>
              <a:rPr lang="en-GB"/>
              <a:t>Add text, images, art, and videos.</a:t>
            </a:r>
          </a:p>
          <a:p>
            <a:pPr rtl="0"/>
            <a:r>
              <a:rPr lang="en-GB"/>
              <a:t>Add transitions, animations, and motion.</a:t>
            </a:r>
          </a:p>
          <a:p>
            <a:pPr rtl="0"/>
            <a:r>
              <a:rPr lang="en-GB"/>
              <a:t>Save to One Drive, to get to your presentations from your computer, tablet, or phone.</a:t>
            </a:r>
          </a:p>
          <a:p>
            <a:pPr rtl="0"/>
            <a:r>
              <a:rPr lang="en-GB"/>
              <a:t>Add text, images, art, and videos.</a:t>
            </a:r>
          </a:p>
          <a:p>
            <a:pPr rtl="0"/>
            <a:r>
              <a:rPr lang="en-GB"/>
              <a:t>Add transitions, animations, and motion.</a:t>
            </a:r>
          </a:p>
        </p:txBody>
      </p:sp>
      <p:sp>
        <p:nvSpPr>
          <p:cNvPr id="5" name="Text Placeholder 4">
            <a:extLst>
              <a:ext uri="{FF2B5EF4-FFF2-40B4-BE49-F238E27FC236}">
                <a16:creationId xmlns:a16="http://schemas.microsoft.com/office/drawing/2014/main" id="{E4348A3D-676E-4B0D-946B-E4C193C32CCB}"/>
              </a:ext>
            </a:extLst>
          </p:cNvPr>
          <p:cNvSpPr>
            <a:spLocks noGrp="1"/>
          </p:cNvSpPr>
          <p:nvPr>
            <p:ph type="body" sz="quarter" idx="3"/>
          </p:nvPr>
        </p:nvSpPr>
        <p:spPr/>
        <p:txBody>
          <a:bodyPr rtlCol="0"/>
          <a:lstStyle/>
          <a:p>
            <a:pPr rtl="0"/>
            <a:r>
              <a:rPr lang="en-GB"/>
              <a:t>Subtitle</a:t>
            </a:r>
          </a:p>
        </p:txBody>
      </p:sp>
      <p:sp>
        <p:nvSpPr>
          <p:cNvPr id="6" name="Content Placeholder 5">
            <a:extLst>
              <a:ext uri="{FF2B5EF4-FFF2-40B4-BE49-F238E27FC236}">
                <a16:creationId xmlns:a16="http://schemas.microsoft.com/office/drawing/2014/main" id="{56B0D7BF-989E-4111-9041-3AA7A59622D7}"/>
              </a:ext>
            </a:extLst>
          </p:cNvPr>
          <p:cNvSpPr>
            <a:spLocks noGrp="1"/>
          </p:cNvSpPr>
          <p:nvPr>
            <p:ph sz="quarter" idx="4"/>
          </p:nvPr>
        </p:nvSpPr>
        <p:spPr/>
        <p:txBody>
          <a:bodyPr rtlCol="0">
            <a:normAutofit/>
          </a:bodyPr>
          <a:lstStyle/>
          <a:p>
            <a:pPr rtl="0"/>
            <a:r>
              <a:rPr lang="en-GB"/>
              <a:t>Add text, images, art, and videos.</a:t>
            </a:r>
          </a:p>
          <a:p>
            <a:pPr rtl="0"/>
            <a:r>
              <a:rPr lang="en-GB"/>
              <a:t>Add transitions, animations, and motion.</a:t>
            </a:r>
          </a:p>
          <a:p>
            <a:pPr rtl="0"/>
            <a:r>
              <a:rPr lang="en-GB"/>
              <a:t>Save to One Drive, to get to your presentations from your computer, tablet, or phone.</a:t>
            </a:r>
          </a:p>
          <a:p>
            <a:pPr rtl="0"/>
            <a:r>
              <a:rPr lang="en-GB"/>
              <a:t>Add text, images, art, and videos.</a:t>
            </a:r>
          </a:p>
          <a:p>
            <a:pPr rtl="0"/>
            <a:r>
              <a:rPr lang="en-GB"/>
              <a:t>Add transitions, animations, and motion.</a:t>
            </a:r>
          </a:p>
          <a:p>
            <a:pPr rtl="0"/>
            <a:endParaRPr lang="en-GB" dirty="0"/>
          </a:p>
        </p:txBody>
      </p:sp>
    </p:spTree>
    <p:extLst>
      <p:ext uri="{BB962C8B-B14F-4D97-AF65-F5344CB8AC3E}">
        <p14:creationId xmlns:p14="http://schemas.microsoft.com/office/powerpoint/2010/main" val="978570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Picture Placeholder 13" descr="A plate of food and a cup of coffee on a table">
            <a:extLst>
              <a:ext uri="{FF2B5EF4-FFF2-40B4-BE49-F238E27FC236}">
                <a16:creationId xmlns:a16="http://schemas.microsoft.com/office/drawing/2014/main" id="{10FBFD6C-2018-4E9C-81B3-E1D87B44C5E7}"/>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l="37" r="37"/>
          <a:stretch/>
        </p:blipFill>
        <p:spPr/>
      </p:pic>
      <p:sp>
        <p:nvSpPr>
          <p:cNvPr id="2" name="Title 1">
            <a:extLst>
              <a:ext uri="{FF2B5EF4-FFF2-40B4-BE49-F238E27FC236}">
                <a16:creationId xmlns:a16="http://schemas.microsoft.com/office/drawing/2014/main" id="{2F7131B5-FB23-4214-A127-97BF007DF695}"/>
              </a:ext>
            </a:extLst>
          </p:cNvPr>
          <p:cNvSpPr>
            <a:spLocks noGrp="1"/>
          </p:cNvSpPr>
          <p:nvPr>
            <p:ph type="title"/>
          </p:nvPr>
        </p:nvSpPr>
        <p:spPr/>
        <p:txBody>
          <a:bodyPr rtlCol="0"/>
          <a:lstStyle/>
          <a:p>
            <a:pPr rtl="0"/>
            <a:r>
              <a:rPr lang="en-GB"/>
              <a:t>Content 2</a:t>
            </a:r>
          </a:p>
        </p:txBody>
      </p:sp>
      <p:sp>
        <p:nvSpPr>
          <p:cNvPr id="7" name="Date Placeholder 6">
            <a:extLst>
              <a:ext uri="{FF2B5EF4-FFF2-40B4-BE49-F238E27FC236}">
                <a16:creationId xmlns:a16="http://schemas.microsoft.com/office/drawing/2014/main" id="{67089C94-5A59-4770-BDF1-A26BCFF7EA1D}"/>
              </a:ext>
            </a:extLst>
          </p:cNvPr>
          <p:cNvSpPr>
            <a:spLocks noGrp="1"/>
          </p:cNvSpPr>
          <p:nvPr>
            <p:ph type="dt" sz="half" idx="10"/>
          </p:nvPr>
        </p:nvSpPr>
        <p:spPr/>
        <p:txBody>
          <a:bodyPr rtlCol="0"/>
          <a:lstStyle/>
          <a:p>
            <a:pPr rtl="0"/>
            <a:r>
              <a:rPr lang="en-US"/>
              <a:t>16 May 2023</a:t>
            </a:r>
            <a:endParaRPr lang="en-GB" dirty="0"/>
          </a:p>
        </p:txBody>
      </p:sp>
      <p:sp>
        <p:nvSpPr>
          <p:cNvPr id="3" name="Text Placeholder 2">
            <a:extLst>
              <a:ext uri="{FF2B5EF4-FFF2-40B4-BE49-F238E27FC236}">
                <a16:creationId xmlns:a16="http://schemas.microsoft.com/office/drawing/2014/main" id="{2A7A492A-1CC0-4D7A-8B15-4E9313932B25}"/>
              </a:ext>
            </a:extLst>
          </p:cNvPr>
          <p:cNvSpPr>
            <a:spLocks noGrp="1"/>
          </p:cNvSpPr>
          <p:nvPr>
            <p:ph type="body" idx="1"/>
          </p:nvPr>
        </p:nvSpPr>
        <p:spPr/>
        <p:txBody>
          <a:bodyPr rtlCol="0"/>
          <a:lstStyle/>
          <a:p>
            <a:pPr rtl="0"/>
            <a:r>
              <a:rPr lang="en-GB"/>
              <a:t>Subtitle</a:t>
            </a:r>
          </a:p>
        </p:txBody>
      </p:sp>
      <p:sp>
        <p:nvSpPr>
          <p:cNvPr id="4" name="Content Placeholder 3">
            <a:extLst>
              <a:ext uri="{FF2B5EF4-FFF2-40B4-BE49-F238E27FC236}">
                <a16:creationId xmlns:a16="http://schemas.microsoft.com/office/drawing/2014/main" id="{90AA86AD-9A8E-4A5D-90A1-05BC758145E8}"/>
              </a:ext>
            </a:extLst>
          </p:cNvPr>
          <p:cNvSpPr>
            <a:spLocks noGrp="1"/>
          </p:cNvSpPr>
          <p:nvPr>
            <p:ph sz="half" idx="2"/>
          </p:nvPr>
        </p:nvSpPr>
        <p:spPr/>
        <p:txBody>
          <a:bodyPr rtlCol="0">
            <a:normAutofit/>
          </a:bodyPr>
          <a:lstStyle/>
          <a:p>
            <a:pPr rtl="0"/>
            <a:r>
              <a:rPr lang="en-GB"/>
              <a:t>Add text, images, art, and videos.</a:t>
            </a:r>
          </a:p>
          <a:p>
            <a:pPr rtl="0"/>
            <a:r>
              <a:rPr lang="en-GB"/>
              <a:t>Add transitions, animations, and motion.</a:t>
            </a:r>
          </a:p>
          <a:p>
            <a:pPr rtl="0"/>
            <a:r>
              <a:rPr lang="en-GB"/>
              <a:t>Save to One Drive, to get to your presentations from your computer, tablet, or phone.</a:t>
            </a:r>
          </a:p>
          <a:p>
            <a:pPr rtl="0"/>
            <a:r>
              <a:rPr lang="en-GB"/>
              <a:t>Add text, images, art, and videos.</a:t>
            </a:r>
          </a:p>
          <a:p>
            <a:pPr rtl="0"/>
            <a:r>
              <a:rPr lang="en-GB"/>
              <a:t>Add transitions, animations, and motion.</a:t>
            </a:r>
          </a:p>
        </p:txBody>
      </p:sp>
      <p:sp>
        <p:nvSpPr>
          <p:cNvPr id="5" name="Text Placeholder 4">
            <a:extLst>
              <a:ext uri="{FF2B5EF4-FFF2-40B4-BE49-F238E27FC236}">
                <a16:creationId xmlns:a16="http://schemas.microsoft.com/office/drawing/2014/main" id="{255149A4-06A9-41B7-BB3A-3870A8F09E36}"/>
              </a:ext>
            </a:extLst>
          </p:cNvPr>
          <p:cNvSpPr>
            <a:spLocks noGrp="1"/>
          </p:cNvSpPr>
          <p:nvPr>
            <p:ph type="body" sz="quarter" idx="3"/>
          </p:nvPr>
        </p:nvSpPr>
        <p:spPr/>
        <p:txBody>
          <a:bodyPr rtlCol="0"/>
          <a:lstStyle/>
          <a:p>
            <a:pPr rtl="0"/>
            <a:r>
              <a:rPr lang="en-GB"/>
              <a:t>Subtitle</a:t>
            </a:r>
          </a:p>
        </p:txBody>
      </p:sp>
      <p:sp>
        <p:nvSpPr>
          <p:cNvPr id="6" name="Content Placeholder 5">
            <a:extLst>
              <a:ext uri="{FF2B5EF4-FFF2-40B4-BE49-F238E27FC236}">
                <a16:creationId xmlns:a16="http://schemas.microsoft.com/office/drawing/2014/main" id="{9DD8BEBE-428A-412C-867C-F786BAB4A3C5}"/>
              </a:ext>
            </a:extLst>
          </p:cNvPr>
          <p:cNvSpPr>
            <a:spLocks noGrp="1"/>
          </p:cNvSpPr>
          <p:nvPr>
            <p:ph sz="quarter" idx="4"/>
          </p:nvPr>
        </p:nvSpPr>
        <p:spPr/>
        <p:txBody>
          <a:bodyPr rtlCol="0">
            <a:normAutofit/>
          </a:bodyPr>
          <a:lstStyle/>
          <a:p>
            <a:pPr rtl="0"/>
            <a:r>
              <a:rPr lang="en-GB"/>
              <a:t>Add text, images, art, and videos.</a:t>
            </a:r>
          </a:p>
          <a:p>
            <a:pPr rtl="0"/>
            <a:r>
              <a:rPr lang="en-GB"/>
              <a:t>Add transitions, animations, and motion.</a:t>
            </a:r>
          </a:p>
          <a:p>
            <a:pPr rtl="0"/>
            <a:r>
              <a:rPr lang="en-GB"/>
              <a:t>Save to One Drive, to get to your presentations from your computer, tablet, or phone.</a:t>
            </a:r>
          </a:p>
          <a:p>
            <a:pPr rtl="0"/>
            <a:r>
              <a:rPr lang="en-GB"/>
              <a:t>Add text, images, art, and videos.</a:t>
            </a:r>
          </a:p>
          <a:p>
            <a:pPr rtl="0"/>
            <a:r>
              <a:rPr lang="en-GB"/>
              <a:t>Add transitions, animations, and motion.</a:t>
            </a:r>
          </a:p>
          <a:p>
            <a:pPr rtl="0"/>
            <a:endParaRPr lang="en-GB" dirty="0"/>
          </a:p>
        </p:txBody>
      </p:sp>
      <p:sp>
        <p:nvSpPr>
          <p:cNvPr id="10" name="Text Placeholder 9">
            <a:extLst>
              <a:ext uri="{FF2B5EF4-FFF2-40B4-BE49-F238E27FC236}">
                <a16:creationId xmlns:a16="http://schemas.microsoft.com/office/drawing/2014/main" id="{E8B6857D-C24D-4D8B-952B-594279E32DDC}"/>
              </a:ext>
            </a:extLst>
          </p:cNvPr>
          <p:cNvSpPr>
            <a:spLocks noGrp="1"/>
          </p:cNvSpPr>
          <p:nvPr>
            <p:ph type="body" sz="quarter" idx="13"/>
          </p:nvPr>
        </p:nvSpPr>
        <p:spPr/>
        <p:txBody>
          <a:bodyPr rtlCol="0"/>
          <a:lstStyle/>
          <a:p>
            <a:pPr rtl="0"/>
            <a:r>
              <a:rPr lang="en-GB"/>
              <a:t>Subtitle</a:t>
            </a:r>
          </a:p>
        </p:txBody>
      </p:sp>
      <p:sp>
        <p:nvSpPr>
          <p:cNvPr id="11" name="Content Placeholder 10">
            <a:extLst>
              <a:ext uri="{FF2B5EF4-FFF2-40B4-BE49-F238E27FC236}">
                <a16:creationId xmlns:a16="http://schemas.microsoft.com/office/drawing/2014/main" id="{7A39E444-F505-4BE5-A63C-A78D1848DE7A}"/>
              </a:ext>
            </a:extLst>
          </p:cNvPr>
          <p:cNvSpPr>
            <a:spLocks noGrp="1"/>
          </p:cNvSpPr>
          <p:nvPr>
            <p:ph sz="quarter" idx="14"/>
          </p:nvPr>
        </p:nvSpPr>
        <p:spPr/>
        <p:txBody>
          <a:bodyPr rtlCol="0">
            <a:normAutofit/>
          </a:bodyPr>
          <a:lstStyle/>
          <a:p>
            <a:pPr rtl="0"/>
            <a:r>
              <a:rPr lang="en-GB"/>
              <a:t>Add text, images, art, and videos.</a:t>
            </a:r>
          </a:p>
          <a:p>
            <a:pPr rtl="0"/>
            <a:r>
              <a:rPr lang="en-GB"/>
              <a:t>Add transitions, animations, and motion.</a:t>
            </a:r>
          </a:p>
          <a:p>
            <a:pPr rtl="0"/>
            <a:r>
              <a:rPr lang="en-GB"/>
              <a:t>Save to One Drive, to get to your presentations from your computer, tablet, or phone.</a:t>
            </a:r>
          </a:p>
          <a:p>
            <a:pPr rtl="0"/>
            <a:r>
              <a:rPr lang="en-GB"/>
              <a:t>Add text, images, art, and videos.</a:t>
            </a:r>
          </a:p>
          <a:p>
            <a:pPr rtl="0"/>
            <a:r>
              <a:rPr lang="en-GB"/>
              <a:t>Add transitions, animations, and motion.</a:t>
            </a:r>
          </a:p>
          <a:p>
            <a:pPr rtl="0"/>
            <a:endParaRPr lang="en-GB" dirty="0"/>
          </a:p>
        </p:txBody>
      </p:sp>
      <p:sp>
        <p:nvSpPr>
          <p:cNvPr id="16" name="Freeform: Shape 15">
            <a:extLst>
              <a:ext uri="{FF2B5EF4-FFF2-40B4-BE49-F238E27FC236}">
                <a16:creationId xmlns:a16="http://schemas.microsoft.com/office/drawing/2014/main" id="{4939FF43-C75B-44F5-821A-7DB97F45DB05}"/>
              </a:ext>
              <a:ext uri="{C183D7F6-B498-43B3-948B-1728B52AA6E4}">
                <adec:decorative xmlns:adec="http://schemas.microsoft.com/office/drawing/2017/decorative" val="1"/>
              </a:ext>
            </a:extLst>
          </p:cNvPr>
          <p:cNvSpPr/>
          <p:nvPr/>
        </p:nvSpPr>
        <p:spPr>
          <a:xfrm rot="14885154" flipH="1">
            <a:off x="7212605" y="-2526873"/>
            <a:ext cx="3738966" cy="620627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3077600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EAF89CD-F3F9-40F6-939A-840F4569201C}"/>
              </a:ext>
            </a:extLst>
          </p:cNvPr>
          <p:cNvSpPr>
            <a:spLocks noGrp="1"/>
          </p:cNvSpPr>
          <p:nvPr>
            <p:ph type="title"/>
          </p:nvPr>
        </p:nvSpPr>
        <p:spPr/>
        <p:txBody>
          <a:bodyPr rtlCol="0"/>
          <a:lstStyle/>
          <a:p>
            <a:pPr rtl="0"/>
            <a:r>
              <a:rPr lang="en-GB"/>
              <a:t>Summary</a:t>
            </a:r>
          </a:p>
        </p:txBody>
      </p:sp>
      <p:pic>
        <p:nvPicPr>
          <p:cNvPr id="10" name="Picture Placeholder 9" descr="Coffee machine at work">
            <a:extLst>
              <a:ext uri="{FF2B5EF4-FFF2-40B4-BE49-F238E27FC236}">
                <a16:creationId xmlns:a16="http://schemas.microsoft.com/office/drawing/2014/main" id="{72BB3FC2-928F-49D2-BAAE-2C2A055F1927}"/>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l="65" r="65"/>
          <a:stretch/>
        </p:blipFill>
        <p:spPr/>
      </p:pic>
      <p:sp>
        <p:nvSpPr>
          <p:cNvPr id="3" name="Date Placeholder 2">
            <a:extLst>
              <a:ext uri="{FF2B5EF4-FFF2-40B4-BE49-F238E27FC236}">
                <a16:creationId xmlns:a16="http://schemas.microsoft.com/office/drawing/2014/main" id="{2E0FA039-8212-4EFA-A42E-10517DA16CDF}"/>
              </a:ext>
            </a:extLst>
          </p:cNvPr>
          <p:cNvSpPr>
            <a:spLocks noGrp="1"/>
          </p:cNvSpPr>
          <p:nvPr>
            <p:ph type="dt" sz="half" idx="10"/>
          </p:nvPr>
        </p:nvSpPr>
        <p:spPr/>
        <p:txBody>
          <a:bodyPr rtlCol="0"/>
          <a:lstStyle/>
          <a:p>
            <a:pPr rtl="0"/>
            <a:r>
              <a:rPr lang="en-US"/>
              <a:t>16 May 2023</a:t>
            </a:r>
            <a:endParaRPr lang="en-GB" dirty="0"/>
          </a:p>
        </p:txBody>
      </p:sp>
      <p:sp>
        <p:nvSpPr>
          <p:cNvPr id="6" name="Content Placeholder 5">
            <a:extLst>
              <a:ext uri="{FF2B5EF4-FFF2-40B4-BE49-F238E27FC236}">
                <a16:creationId xmlns:a16="http://schemas.microsoft.com/office/drawing/2014/main" id="{EC896496-4BA0-472A-993B-7FA4D3681B47}"/>
              </a:ext>
            </a:extLst>
          </p:cNvPr>
          <p:cNvSpPr>
            <a:spLocks noGrp="1"/>
          </p:cNvSpPr>
          <p:nvPr>
            <p:ph idx="1"/>
          </p:nvPr>
        </p:nvSpPr>
        <p:spPr/>
        <p:txBody>
          <a:bodyPr rtlCol="0">
            <a:normAutofit lnSpcReduction="10000"/>
          </a:bodyPr>
          <a:lstStyle/>
          <a:p>
            <a:pPr rtl="0"/>
            <a:r>
              <a:rPr lang="en-GB"/>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a:p>
            <a:pPr rtl="0"/>
            <a:endParaRPr lang="en-GB" dirty="0"/>
          </a:p>
        </p:txBody>
      </p:sp>
      <p:pic>
        <p:nvPicPr>
          <p:cNvPr id="12" name="Picture Placeholder 11" descr="A plate of food and a cup of coffee on a table">
            <a:extLst>
              <a:ext uri="{FF2B5EF4-FFF2-40B4-BE49-F238E27FC236}">
                <a16:creationId xmlns:a16="http://schemas.microsoft.com/office/drawing/2014/main" id="{A2A14B2C-861B-4D89-8E2E-55D212D4AC5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l="61" r="61"/>
          <a:stretch/>
        </p:blipFill>
        <p:spPr/>
      </p:pic>
      <p:sp>
        <p:nvSpPr>
          <p:cNvPr id="14" name="Freeform: Shape 13">
            <a:extLst>
              <a:ext uri="{FF2B5EF4-FFF2-40B4-BE49-F238E27FC236}">
                <a16:creationId xmlns:a16="http://schemas.microsoft.com/office/drawing/2014/main" id="{FEA3BCB6-65D7-413C-9C17-C82003C8252A}"/>
              </a:ext>
              <a:ext uri="{C183D7F6-B498-43B3-948B-1728B52AA6E4}">
                <adec:decorative xmlns:adec="http://schemas.microsoft.com/office/drawing/2017/decorative" val="1"/>
              </a:ext>
            </a:extLst>
          </p:cNvPr>
          <p:cNvSpPr/>
          <p:nvPr/>
        </p:nvSpPr>
        <p:spPr>
          <a:xfrm rot="14885154" flipH="1">
            <a:off x="7260230" y="-2526873"/>
            <a:ext cx="3738966" cy="620627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Avenir Next LT Pro Light"/>
            </a:endParaRPr>
          </a:p>
        </p:txBody>
      </p:sp>
    </p:spTree>
    <p:extLst>
      <p:ext uri="{BB962C8B-B14F-4D97-AF65-F5344CB8AC3E}">
        <p14:creationId xmlns:p14="http://schemas.microsoft.com/office/powerpoint/2010/main" val="10025141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F7E09F-F817-4A99-A43E-1B7B2298E82F}">
  <ds:schemaRefs>
    <ds:schemaRef ds:uri="http://schemas.microsoft.com/sharepoint/v3/contenttype/forms"/>
  </ds:schemaRefs>
</ds:datastoreItem>
</file>

<file path=customXml/itemProps2.xml><?xml version="1.0" encoding="utf-8"?>
<ds:datastoreItem xmlns:ds="http://schemas.openxmlformats.org/officeDocument/2006/customXml" ds:itemID="{F609E108-931D-49EA-88D9-2D9B8E9016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A56FC496-221D-4D11-9DFD-2E47AEB2A1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TM04033917[[fn=Berlin]]</Template>
  <TotalTime>2141</TotalTime>
  <Words>3618</Words>
  <Application>Microsoft Office PowerPoint</Application>
  <PresentationFormat>Widescreen</PresentationFormat>
  <Paragraphs>414</Paragraphs>
  <Slides>32</Slides>
  <Notes>25</Notes>
  <HiddenSlides>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Meiryo</vt:lpstr>
      <vt:lpstr>Arial</vt:lpstr>
      <vt:lpstr>Avenir Next LT Pro Light</vt:lpstr>
      <vt:lpstr>Calibri</vt:lpstr>
      <vt:lpstr>Chronicle Text G1 A</vt:lpstr>
      <vt:lpstr>GDS Transport</vt:lpstr>
      <vt:lpstr>inherit</vt:lpstr>
      <vt:lpstr>Roboto</vt:lpstr>
      <vt:lpstr>Trebuchet MS</vt:lpstr>
      <vt:lpstr>Wingdings</vt:lpstr>
      <vt:lpstr>Berlin</vt:lpstr>
      <vt:lpstr>What happens to my data when I die?</vt:lpstr>
      <vt:lpstr>Before you die - but are losing control</vt:lpstr>
      <vt:lpstr>Health &amp; Welfare</vt:lpstr>
      <vt:lpstr>Property &amp; Financial </vt:lpstr>
      <vt:lpstr>You can do all this online</vt:lpstr>
      <vt:lpstr>Assuming you have passed on,   - proving the estate</vt:lpstr>
      <vt:lpstr>What about all that other data, your digital legacy?</vt:lpstr>
      <vt:lpstr>What is the oldest data? How long can data survive?</vt:lpstr>
      <vt:lpstr>Who are we talking about?</vt:lpstr>
      <vt:lpstr>Google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Apple</vt:lpstr>
      <vt:lpstr>Microsoft</vt:lpstr>
      <vt:lpstr>Facebook</vt:lpstr>
      <vt:lpstr>Twitter</vt:lpstr>
      <vt:lpstr>WhatsApp</vt:lpstr>
      <vt:lpstr>Instagram</vt:lpstr>
      <vt:lpstr>Does Social Media create Legacy?</vt:lpstr>
      <vt:lpstr>Things to Consider</vt:lpstr>
      <vt:lpstr>Resources</vt:lpstr>
      <vt:lpstr>Thank You</vt:lpstr>
      <vt:lpstr>Team</vt:lpstr>
      <vt:lpstr>Content</vt:lpstr>
      <vt:lpstr>Content 2</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happens to my data when I die?</dc:title>
  <dc:creator>Geoff Lane</dc:creator>
  <cp:lastModifiedBy>Mike Masterson</cp:lastModifiedBy>
  <cp:revision>40</cp:revision>
  <dcterms:created xsi:type="dcterms:W3CDTF">2023-04-16T13:35:40Z</dcterms:created>
  <dcterms:modified xsi:type="dcterms:W3CDTF">2023-05-16T09:27:39Z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