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2.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68" r:id="rId4"/>
  </p:sldMasterIdLst>
  <p:notesMasterIdLst>
    <p:notesMasterId r:id="rId41"/>
  </p:notesMasterIdLst>
  <p:handoutMasterIdLst>
    <p:handoutMasterId r:id="rId42"/>
  </p:handoutMasterIdLst>
  <p:sldIdLst>
    <p:sldId id="3825" r:id="rId5"/>
    <p:sldId id="3855" r:id="rId6"/>
    <p:sldId id="3856" r:id="rId7"/>
    <p:sldId id="3837" r:id="rId8"/>
    <p:sldId id="3838" r:id="rId9"/>
    <p:sldId id="3839" r:id="rId10"/>
    <p:sldId id="3841" r:id="rId11"/>
    <p:sldId id="3842" r:id="rId12"/>
    <p:sldId id="3843" r:id="rId13"/>
    <p:sldId id="3844" r:id="rId14"/>
    <p:sldId id="3845" r:id="rId15"/>
    <p:sldId id="3850" r:id="rId16"/>
    <p:sldId id="3858" r:id="rId17"/>
    <p:sldId id="3849" r:id="rId18"/>
    <p:sldId id="3859" r:id="rId19"/>
    <p:sldId id="3840" r:id="rId20"/>
    <p:sldId id="3846" r:id="rId21"/>
    <p:sldId id="3847" r:id="rId22"/>
    <p:sldId id="3857" r:id="rId23"/>
    <p:sldId id="3848" r:id="rId24"/>
    <p:sldId id="3826" r:id="rId25"/>
    <p:sldId id="3851" r:id="rId26"/>
    <p:sldId id="3852" r:id="rId27"/>
    <p:sldId id="3853" r:id="rId28"/>
    <p:sldId id="3854" r:id="rId29"/>
    <p:sldId id="3827" r:id="rId30"/>
    <p:sldId id="3836" r:id="rId31"/>
    <p:sldId id="3791" r:id="rId32"/>
    <p:sldId id="3792" r:id="rId33"/>
    <p:sldId id="3829" r:id="rId34"/>
    <p:sldId id="3830" r:id="rId35"/>
    <p:sldId id="3831" r:id="rId36"/>
    <p:sldId id="3794" r:id="rId37"/>
    <p:sldId id="3832" r:id="rId38"/>
    <p:sldId id="3833" r:id="rId39"/>
    <p:sldId id="3834" r:id="rId40"/>
  </p:sldIdLst>
  <p:sldSz cx="12192000" cy="6858000"/>
  <p:notesSz cx="6858000" cy="9144000"/>
  <p:defaultTextStyle>
    <a:defPPr rtl="0">
      <a:defRPr lang="en-gb"/>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200" userDrawn="1">
          <p15:clr>
            <a:srgbClr val="A4A3A4"/>
          </p15:clr>
        </p15:guide>
        <p15:guide id="2" orient="horz" pos="3408" userDrawn="1">
          <p15:clr>
            <a:srgbClr val="A4A3A4"/>
          </p15:clr>
        </p15:guide>
        <p15:guide id="3" pos="6936" userDrawn="1">
          <p15:clr>
            <a:srgbClr val="A4A3A4"/>
          </p15:clr>
        </p15:guide>
        <p15:guide id="4" pos="744" userDrawn="1">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Author" initials="A" userId="Author" providerId="AD"/>
</p188: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016" autoAdjust="0"/>
    <p:restoredTop sz="84746" autoAdjust="0"/>
  </p:normalViewPr>
  <p:slideViewPr>
    <p:cSldViewPr snapToGrid="0">
      <p:cViewPr varScale="1">
        <p:scale>
          <a:sx n="94" d="100"/>
          <a:sy n="94" d="100"/>
        </p:scale>
        <p:origin x="2304" y="78"/>
      </p:cViewPr>
      <p:guideLst>
        <p:guide orient="horz" pos="1200"/>
        <p:guide orient="horz" pos="3408"/>
        <p:guide pos="6936"/>
        <p:guide pos="744"/>
      </p:guideLst>
    </p:cSldViewPr>
  </p:slideViewPr>
  <p:notesTextViewPr>
    <p:cViewPr>
      <p:scale>
        <a:sx n="3" d="2"/>
        <a:sy n="3" d="2"/>
      </p:scale>
      <p:origin x="0" y="0"/>
    </p:cViewPr>
  </p:notesTextViewPr>
  <p:notesViewPr>
    <p:cSldViewPr snapToGrid="0">
      <p:cViewPr varScale="1">
        <p:scale>
          <a:sx n="87" d="100"/>
          <a:sy n="87" d="100"/>
        </p:scale>
        <p:origin x="3798" y="102"/>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handoutMaster" Target="handoutMasters/handoutMaster1.xml"/><Relationship Id="rId47" Type="http://schemas.microsoft.com/office/2018/10/relationships/authors" Target="author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presProps" Target="presProps.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tableStyles" Target="tableStyles.xml"/><Relationship Id="rId20" Type="http://schemas.openxmlformats.org/officeDocument/2006/relationships/slide" Target="slides/slide16.xml"/><Relationship Id="rId41" Type="http://schemas.openxmlformats.org/officeDocument/2006/relationships/notesMaster" Target="notesMasters/notesMaster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Series 1</c:v>
                </c:pt>
              </c:strCache>
            </c:strRef>
          </c:tx>
          <c:spPr>
            <a:solidFill>
              <a:schemeClr val="accent6"/>
            </a:solidFill>
            <a:ln>
              <a:noFill/>
            </a:ln>
            <a:effectLst/>
          </c:spPr>
          <c:invertIfNegative val="0"/>
          <c:cat>
            <c:strRef>
              <c:f>Sheet1!$A$2:$A$5</c:f>
              <c:strCache>
                <c:ptCount val="4"/>
                <c:pt idx="0">
                  <c:v>Category 1</c:v>
                </c:pt>
                <c:pt idx="1">
                  <c:v>Category 2</c:v>
                </c:pt>
                <c:pt idx="2">
                  <c:v>Category 3</c:v>
                </c:pt>
                <c:pt idx="3">
                  <c:v>Category 4</c:v>
                </c:pt>
              </c:strCache>
            </c:strRef>
          </c:cat>
          <c:val>
            <c:numRef>
              <c:f>Sheet1!$B$2:$B$5</c:f>
              <c:numCache>
                <c:formatCode>General</c:formatCode>
                <c:ptCount val="4"/>
                <c:pt idx="0">
                  <c:v>4.3</c:v>
                </c:pt>
                <c:pt idx="1">
                  <c:v>2.5</c:v>
                </c:pt>
                <c:pt idx="2">
                  <c:v>3.5</c:v>
                </c:pt>
                <c:pt idx="3">
                  <c:v>4.5</c:v>
                </c:pt>
              </c:numCache>
            </c:numRef>
          </c:val>
          <c:extLst>
            <c:ext xmlns:c16="http://schemas.microsoft.com/office/drawing/2014/chart" uri="{C3380CC4-5D6E-409C-BE32-E72D297353CC}">
              <c16:uniqueId val="{00000000-CA5C-408F-B606-9DFA87F01BAE}"/>
            </c:ext>
          </c:extLst>
        </c:ser>
        <c:ser>
          <c:idx val="1"/>
          <c:order val="1"/>
          <c:tx>
            <c:strRef>
              <c:f>Sheet1!$C$1</c:f>
              <c:strCache>
                <c:ptCount val="1"/>
                <c:pt idx="0">
                  <c:v>Series 2</c:v>
                </c:pt>
              </c:strCache>
            </c:strRef>
          </c:tx>
          <c:spPr>
            <a:solidFill>
              <a:schemeClr val="accent2"/>
            </a:solidFill>
            <a:ln>
              <a:noFill/>
            </a:ln>
            <a:effectLst/>
          </c:spPr>
          <c:invertIfNegative val="0"/>
          <c:cat>
            <c:strRef>
              <c:f>Sheet1!$A$2:$A$5</c:f>
              <c:strCache>
                <c:ptCount val="4"/>
                <c:pt idx="0">
                  <c:v>Category 1</c:v>
                </c:pt>
                <c:pt idx="1">
                  <c:v>Category 2</c:v>
                </c:pt>
                <c:pt idx="2">
                  <c:v>Category 3</c:v>
                </c:pt>
                <c:pt idx="3">
                  <c:v>Category 4</c:v>
                </c:pt>
              </c:strCache>
            </c:strRef>
          </c:cat>
          <c:val>
            <c:numRef>
              <c:f>Sheet1!$C$2:$C$5</c:f>
              <c:numCache>
                <c:formatCode>General</c:formatCode>
                <c:ptCount val="4"/>
                <c:pt idx="0">
                  <c:v>2.4</c:v>
                </c:pt>
                <c:pt idx="1">
                  <c:v>4.4000000000000004</c:v>
                </c:pt>
                <c:pt idx="2">
                  <c:v>1.8</c:v>
                </c:pt>
                <c:pt idx="3">
                  <c:v>2.8</c:v>
                </c:pt>
              </c:numCache>
            </c:numRef>
          </c:val>
          <c:extLst>
            <c:ext xmlns:c16="http://schemas.microsoft.com/office/drawing/2014/chart" uri="{C3380CC4-5D6E-409C-BE32-E72D297353CC}">
              <c16:uniqueId val="{00000001-CA5C-408F-B606-9DFA87F01BAE}"/>
            </c:ext>
          </c:extLst>
        </c:ser>
        <c:ser>
          <c:idx val="2"/>
          <c:order val="2"/>
          <c:tx>
            <c:strRef>
              <c:f>Sheet1!$D$1</c:f>
              <c:strCache>
                <c:ptCount val="1"/>
                <c:pt idx="0">
                  <c:v>Series 3</c:v>
                </c:pt>
              </c:strCache>
            </c:strRef>
          </c:tx>
          <c:spPr>
            <a:solidFill>
              <a:schemeClr val="accent4"/>
            </a:solidFill>
            <a:ln>
              <a:noFill/>
            </a:ln>
            <a:effectLst/>
          </c:spPr>
          <c:invertIfNegative val="0"/>
          <c:cat>
            <c:strRef>
              <c:f>Sheet1!$A$2:$A$5</c:f>
              <c:strCache>
                <c:ptCount val="4"/>
                <c:pt idx="0">
                  <c:v>Category 1</c:v>
                </c:pt>
                <c:pt idx="1">
                  <c:v>Category 2</c:v>
                </c:pt>
                <c:pt idx="2">
                  <c:v>Category 3</c:v>
                </c:pt>
                <c:pt idx="3">
                  <c:v>Category 4</c:v>
                </c:pt>
              </c:strCache>
            </c:strRef>
          </c:cat>
          <c:val>
            <c:numRef>
              <c:f>Sheet1!$D$2:$D$5</c:f>
              <c:numCache>
                <c:formatCode>General</c:formatCode>
                <c:ptCount val="4"/>
                <c:pt idx="0">
                  <c:v>2</c:v>
                </c:pt>
                <c:pt idx="1">
                  <c:v>2</c:v>
                </c:pt>
                <c:pt idx="2">
                  <c:v>3</c:v>
                </c:pt>
                <c:pt idx="3">
                  <c:v>5</c:v>
                </c:pt>
              </c:numCache>
            </c:numRef>
          </c:val>
          <c:extLst>
            <c:ext xmlns:c16="http://schemas.microsoft.com/office/drawing/2014/chart" uri="{C3380CC4-5D6E-409C-BE32-E72D297353CC}">
              <c16:uniqueId val="{00000002-CA5C-408F-B606-9DFA87F01BAE}"/>
            </c:ext>
          </c:extLst>
        </c:ser>
        <c:dLbls>
          <c:showLegendKey val="0"/>
          <c:showVal val="0"/>
          <c:showCatName val="0"/>
          <c:showSerName val="0"/>
          <c:showPercent val="0"/>
          <c:showBubbleSize val="0"/>
        </c:dLbls>
        <c:gapWidth val="219"/>
        <c:overlap val="-27"/>
        <c:axId val="539726783"/>
        <c:axId val="1952542911"/>
      </c:barChart>
      <c:catAx>
        <c:axId val="539726783"/>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lang="en-GB" sz="1197" b="0" i="0" u="none" strike="noStrike" kern="1200" baseline="0" noProof="0">
                <a:solidFill>
                  <a:schemeClr val="tx1">
                    <a:lumMod val="65000"/>
                    <a:lumOff val="35000"/>
                  </a:schemeClr>
                </a:solidFill>
                <a:latin typeface="+mn-lt"/>
                <a:ea typeface="+mn-ea"/>
                <a:cs typeface="+mn-cs"/>
              </a:defRPr>
            </a:pPr>
            <a:endParaRPr lang="en-US"/>
          </a:p>
        </c:txPr>
        <c:crossAx val="1952542911"/>
        <c:crosses val="autoZero"/>
        <c:auto val="1"/>
        <c:lblAlgn val="ctr"/>
        <c:lblOffset val="100"/>
        <c:noMultiLvlLbl val="0"/>
      </c:catAx>
      <c:valAx>
        <c:axId val="1952542911"/>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lang="en-GB" sz="1197" b="0" i="0" u="none" strike="noStrike" kern="1200" baseline="0" noProof="0">
                <a:solidFill>
                  <a:schemeClr val="tx1">
                    <a:lumMod val="65000"/>
                    <a:lumOff val="35000"/>
                  </a:schemeClr>
                </a:solidFill>
                <a:latin typeface="+mn-lt"/>
                <a:ea typeface="+mn-ea"/>
                <a:cs typeface="+mn-cs"/>
              </a:defRPr>
            </a:pPr>
            <a:endParaRPr lang="en-US"/>
          </a:p>
        </c:txPr>
        <c:crossAx val="539726783"/>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lang="en-GB" sz="1197" b="0" i="0" u="none" strike="noStrike" kern="1200" baseline="0" noProof="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lang="en-GB" noProof="0"/>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diagrams/_rels/data1.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23.jpeg"/><Relationship Id="rId1" Type="http://schemas.openxmlformats.org/officeDocument/2006/relationships/image" Target="../media/image22.jpeg"/><Relationship Id="rId4" Type="http://schemas.openxmlformats.org/officeDocument/2006/relationships/image" Target="../media/image25.jpeg"/></Relationships>
</file>

<file path=ppt/diagrams/_rels/drawing1.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23.jpeg"/><Relationship Id="rId1" Type="http://schemas.openxmlformats.org/officeDocument/2006/relationships/image" Target="../media/image22.jpeg"/><Relationship Id="rId4" Type="http://schemas.openxmlformats.org/officeDocument/2006/relationships/image" Target="../media/image25.jpeg"/></Relationships>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C72703F-EB58-4B0C-8B2A-EDF2A51B2C6C}" type="doc">
      <dgm:prSet loTypeId="urn:microsoft.com/office/officeart/2019/1/layout/PeoplePortraitsList" loCatId="profile" qsTypeId="urn:microsoft.com/office/officeart/2005/8/quickstyle/simple1" qsCatId="simple" csTypeId="urn:microsoft.com/office/officeart/2005/8/colors/colorful2" csCatId="colorful" phldr="1"/>
      <dgm:spPr/>
      <dgm:t>
        <a:bodyPr rtlCol="0"/>
        <a:lstStyle/>
        <a:p>
          <a:pPr rtl="0"/>
          <a:endParaRPr lang="en-US"/>
        </a:p>
      </dgm:t>
    </dgm:pt>
    <dgm:pt modelId="{23CA95F9-8BCF-40C1-B842-BCFFD43632F6}">
      <dgm:prSet custT="1"/>
      <dgm:spPr/>
      <dgm:t>
        <a:bodyPr rtlCol="0"/>
        <a:lstStyle/>
        <a:p>
          <a:pPr algn="ctr">
            <a:lnSpc>
              <a:spcPct val="100000"/>
            </a:lnSpc>
            <a:defRPr b="1" spc="20">
              <a:latin typeface="+mj-lt"/>
            </a:defRPr>
          </a:pPr>
          <a:r>
            <a:rPr lang="en-GB" sz="2800" b="0" noProof="0" dirty="0">
              <a:solidFill>
                <a:sysClr val="windowText" lastClr="000000"/>
              </a:solidFill>
            </a:rPr>
            <a:t>Name</a:t>
          </a:r>
          <a:br>
            <a:rPr lang="en-GB" sz="1600" noProof="0" dirty="0">
              <a:solidFill>
                <a:sysClr val="windowText" lastClr="000000"/>
              </a:solidFill>
            </a:rPr>
          </a:br>
          <a:r>
            <a:rPr lang="en-GB" sz="1600" b="0" noProof="0" dirty="0">
              <a:solidFill>
                <a:sysClr val="windowText" lastClr="000000"/>
              </a:solidFill>
              <a:latin typeface="+mn-lt"/>
            </a:rPr>
            <a:t>Title</a:t>
          </a:r>
        </a:p>
      </dgm:t>
    </dgm:pt>
    <dgm:pt modelId="{FC4F4986-5DCD-4DC2-B7FD-2C5FABEF9979}" type="parTrans" cxnId="{E6EDE7CF-5B3F-4E2C-99EE-D5462F0EC9CE}">
      <dgm:prSet/>
      <dgm:spPr/>
      <dgm:t>
        <a:bodyPr rtlCol="0"/>
        <a:lstStyle/>
        <a:p>
          <a:pPr rtl="0"/>
          <a:endParaRPr lang="en-GB" noProof="0" dirty="0"/>
        </a:p>
      </dgm:t>
    </dgm:pt>
    <dgm:pt modelId="{D868EA7F-D868-4231-86D5-66D9B2DF2F62}" type="sibTrans" cxnId="{E6EDE7CF-5B3F-4E2C-99EE-D5462F0EC9CE}">
      <dgm:prSet/>
      <dgm:spPr/>
      <dgm:t>
        <a:bodyPr rtlCol="0"/>
        <a:lstStyle/>
        <a:p>
          <a:pPr rtl="0"/>
          <a:endParaRPr lang="en-GB" noProof="0" dirty="0"/>
        </a:p>
      </dgm:t>
    </dgm:pt>
    <dgm:pt modelId="{1E293C9C-50F7-4DF0-A45F-EF6AA41E15B2}">
      <dgm:prSet custT="1"/>
      <dgm:spPr/>
      <dgm:t>
        <a:bodyPr rtlCol="0"/>
        <a:lstStyle/>
        <a:p>
          <a:pPr algn="ctr">
            <a:lnSpc>
              <a:spcPct val="100000"/>
            </a:lnSpc>
            <a:defRPr b="1" spc="20">
              <a:latin typeface="+mj-lt"/>
            </a:defRPr>
          </a:pPr>
          <a:r>
            <a:rPr lang="en-GB" sz="2800" b="0" noProof="0" dirty="0">
              <a:solidFill>
                <a:schemeClr val="tx1"/>
              </a:solidFill>
            </a:rPr>
            <a:t>Name</a:t>
          </a:r>
          <a:br>
            <a:rPr lang="en-GB" sz="1600" noProof="0" dirty="0">
              <a:solidFill>
                <a:schemeClr val="tx1"/>
              </a:solidFill>
            </a:rPr>
          </a:br>
          <a:r>
            <a:rPr lang="en-GB" sz="1600" b="0" noProof="0" dirty="0">
              <a:solidFill>
                <a:schemeClr val="tx1"/>
              </a:solidFill>
              <a:latin typeface="+mn-lt"/>
            </a:rPr>
            <a:t>Title</a:t>
          </a:r>
        </a:p>
      </dgm:t>
    </dgm:pt>
    <dgm:pt modelId="{04936CC5-1B2F-4620-ABDF-F195956C3F4A}" type="parTrans" cxnId="{A7E7000F-0D10-4D88-844F-C9CB2A6A39DA}">
      <dgm:prSet/>
      <dgm:spPr/>
      <dgm:t>
        <a:bodyPr rtlCol="0"/>
        <a:lstStyle/>
        <a:p>
          <a:pPr rtl="0"/>
          <a:endParaRPr lang="en-GB" noProof="0" dirty="0"/>
        </a:p>
      </dgm:t>
    </dgm:pt>
    <dgm:pt modelId="{E019F05B-61F4-4915-9D10-5D6F328EA591}" type="sibTrans" cxnId="{A7E7000F-0D10-4D88-844F-C9CB2A6A39DA}">
      <dgm:prSet/>
      <dgm:spPr/>
      <dgm:t>
        <a:bodyPr rtlCol="0"/>
        <a:lstStyle/>
        <a:p>
          <a:pPr rtl="0"/>
          <a:endParaRPr lang="en-GB" noProof="0" dirty="0"/>
        </a:p>
      </dgm:t>
    </dgm:pt>
    <dgm:pt modelId="{DA3F2F2F-B5A8-4CFD-ABCE-1BC48CD913AF}">
      <dgm:prSet custT="1"/>
      <dgm:spPr/>
      <dgm:t>
        <a:bodyPr rtlCol="0"/>
        <a:lstStyle/>
        <a:p>
          <a:pPr algn="ctr">
            <a:lnSpc>
              <a:spcPct val="100000"/>
            </a:lnSpc>
            <a:defRPr b="1" spc="20">
              <a:latin typeface="+mj-lt"/>
            </a:defRPr>
          </a:pPr>
          <a:r>
            <a:rPr lang="en-GB" sz="2800" b="0" noProof="0" dirty="0">
              <a:solidFill>
                <a:schemeClr val="tx1"/>
              </a:solidFill>
            </a:rPr>
            <a:t>Name</a:t>
          </a:r>
          <a:br>
            <a:rPr lang="en-GB" sz="1600" noProof="0" dirty="0">
              <a:solidFill>
                <a:schemeClr val="tx1"/>
              </a:solidFill>
            </a:rPr>
          </a:br>
          <a:r>
            <a:rPr lang="en-GB" sz="1600" b="0" noProof="0" dirty="0">
              <a:solidFill>
                <a:schemeClr val="tx1"/>
              </a:solidFill>
              <a:latin typeface="+mn-lt"/>
            </a:rPr>
            <a:t>Title</a:t>
          </a:r>
        </a:p>
      </dgm:t>
    </dgm:pt>
    <dgm:pt modelId="{D4AFA5E0-6624-49A6-B10B-4FFA7483C001}" type="parTrans" cxnId="{307321D6-32A9-4F29-A35B-8328C6417311}">
      <dgm:prSet/>
      <dgm:spPr/>
      <dgm:t>
        <a:bodyPr rtlCol="0"/>
        <a:lstStyle/>
        <a:p>
          <a:pPr rtl="0"/>
          <a:endParaRPr lang="en-GB" noProof="0" dirty="0"/>
        </a:p>
      </dgm:t>
    </dgm:pt>
    <dgm:pt modelId="{038FE749-6004-418E-86C7-7C1B1D7930F4}" type="sibTrans" cxnId="{307321D6-32A9-4F29-A35B-8328C6417311}">
      <dgm:prSet/>
      <dgm:spPr/>
      <dgm:t>
        <a:bodyPr rtlCol="0"/>
        <a:lstStyle/>
        <a:p>
          <a:pPr rtl="0"/>
          <a:endParaRPr lang="en-GB" noProof="0" dirty="0"/>
        </a:p>
      </dgm:t>
    </dgm:pt>
    <dgm:pt modelId="{B2F9B3BC-1849-4A4A-BBE4-752B9B492C76}">
      <dgm:prSet custT="1"/>
      <dgm:spPr/>
      <dgm:t>
        <a:bodyPr rtlCol="0"/>
        <a:lstStyle/>
        <a:p>
          <a:pPr algn="ctr">
            <a:lnSpc>
              <a:spcPct val="100000"/>
            </a:lnSpc>
            <a:defRPr b="1" spc="20">
              <a:latin typeface="+mj-lt"/>
            </a:defRPr>
          </a:pPr>
          <a:r>
            <a:rPr lang="en-GB" sz="2800" b="0" noProof="0" dirty="0">
              <a:solidFill>
                <a:schemeClr val="tx1"/>
              </a:solidFill>
            </a:rPr>
            <a:t>Name</a:t>
          </a:r>
          <a:br>
            <a:rPr lang="en-GB" sz="1600" noProof="0" dirty="0">
              <a:solidFill>
                <a:schemeClr val="tx1"/>
              </a:solidFill>
            </a:rPr>
          </a:br>
          <a:r>
            <a:rPr lang="en-GB" sz="1600" b="0" noProof="0" dirty="0">
              <a:solidFill>
                <a:schemeClr val="tx1"/>
              </a:solidFill>
              <a:latin typeface="+mn-lt"/>
            </a:rPr>
            <a:t>Title</a:t>
          </a:r>
        </a:p>
      </dgm:t>
    </dgm:pt>
    <dgm:pt modelId="{48FD486C-824F-4590-8CFC-BC1053E533DD}" type="parTrans" cxnId="{BB48F2B9-3F80-43D5-9223-76526A774C2D}">
      <dgm:prSet/>
      <dgm:spPr/>
      <dgm:t>
        <a:bodyPr rtlCol="0"/>
        <a:lstStyle/>
        <a:p>
          <a:pPr rtl="0"/>
          <a:endParaRPr lang="en-GB" noProof="0" dirty="0"/>
        </a:p>
      </dgm:t>
    </dgm:pt>
    <dgm:pt modelId="{2946CE56-B018-4C0E-918D-0B36D170024F}" type="sibTrans" cxnId="{BB48F2B9-3F80-43D5-9223-76526A774C2D}">
      <dgm:prSet/>
      <dgm:spPr/>
      <dgm:t>
        <a:bodyPr rtlCol="0"/>
        <a:lstStyle/>
        <a:p>
          <a:pPr rtl="0"/>
          <a:endParaRPr lang="en-GB" noProof="0" dirty="0"/>
        </a:p>
      </dgm:t>
    </dgm:pt>
    <dgm:pt modelId="{BF30E86D-EAFC-44CE-B56C-D7C5EC7742F3}" type="pres">
      <dgm:prSet presAssocID="{5C72703F-EB58-4B0C-8B2A-EDF2A51B2C6C}" presName="root" presStyleCnt="0">
        <dgm:presLayoutVars>
          <dgm:dir/>
          <dgm:resizeHandles val="exact"/>
        </dgm:presLayoutVars>
      </dgm:prSet>
      <dgm:spPr/>
    </dgm:pt>
    <dgm:pt modelId="{34A89649-B4A9-4A6F-8793-5A3DB37DDDA6}" type="pres">
      <dgm:prSet presAssocID="{23CA95F9-8BCF-40C1-B842-BCFFD43632F6}" presName="compNode" presStyleCnt="0"/>
      <dgm:spPr/>
    </dgm:pt>
    <dgm:pt modelId="{FFB9F511-6797-4909-9D3B-89EBC96F25A8}" type="pres">
      <dgm:prSet presAssocID="{23CA95F9-8BCF-40C1-B842-BCFFD43632F6}" presName="topSpace" presStyleCnt="0"/>
      <dgm:spPr/>
    </dgm:pt>
    <dgm:pt modelId="{73073D5B-7ADA-4F8B-AD34-0BE114905A44}" type="pres">
      <dgm:prSet presAssocID="{23CA95F9-8BCF-40C1-B842-BCFFD43632F6}" presName="photoElip" presStyleLbl="node1" presStyleIdx="0" presStyleCnt="4" custScaleX="108605" custScaleY="108605"/>
      <dgm:spPr>
        <a:prstGeom prst="ellipse">
          <a:avLst/>
        </a:prstGeom>
        <a:blipFill dpi="0" rotWithShape="1">
          <a:blip xmlns:r="http://schemas.openxmlformats.org/officeDocument/2006/relationships" r:embed="rId1">
            <a:extLst>
              <a:ext uri="{28A0092B-C50C-407E-A947-70E740481C1C}">
                <a14:useLocalDpi xmlns:a14="http://schemas.microsoft.com/office/drawing/2010/main" val="0"/>
              </a:ext>
            </a:extLst>
          </a:blip>
          <a:srcRect/>
          <a:stretch>
            <a:fillRect/>
          </a:stretch>
        </a:blipFill>
        <a:ln>
          <a:noFill/>
        </a:ln>
      </dgm:spPr>
      <dgm:extLst>
        <a:ext uri="{E40237B7-FDA0-4F09-8148-C483321AD2D9}">
          <dgm14:cNvPr xmlns:dgm14="http://schemas.microsoft.com/office/drawing/2010/diagram" id="0" name="" descr="headshot of team member"/>
        </a:ext>
      </dgm:extLst>
    </dgm:pt>
    <dgm:pt modelId="{EE33220B-2292-4F19-BD6E-B7F529CD8414}" type="pres">
      <dgm:prSet presAssocID="{23CA95F9-8BCF-40C1-B842-BCFFD43632F6}" presName="iconSpace" presStyleCnt="0"/>
      <dgm:spPr/>
    </dgm:pt>
    <dgm:pt modelId="{FDFAF16A-4FD0-49F4-8593-32E9A31A4FF7}" type="pres">
      <dgm:prSet presAssocID="{23CA95F9-8BCF-40C1-B842-BCFFD43632F6}" presName="nameTx" presStyleLbl="revTx" presStyleIdx="0" presStyleCnt="8" custLinFactNeighborY="17872">
        <dgm:presLayoutVars>
          <dgm:chMax val="0"/>
          <dgm:chPref val="0"/>
        </dgm:presLayoutVars>
      </dgm:prSet>
      <dgm:spPr/>
    </dgm:pt>
    <dgm:pt modelId="{EEB88C88-E325-43D0-B163-BFD87C897361}" type="pres">
      <dgm:prSet presAssocID="{23CA95F9-8BCF-40C1-B842-BCFFD43632F6}" presName="txSpace" presStyleCnt="0"/>
      <dgm:spPr/>
    </dgm:pt>
    <dgm:pt modelId="{7D166BBB-55AF-452C-B9A0-94A1EE55FF4F}" type="pres">
      <dgm:prSet presAssocID="{23CA95F9-8BCF-40C1-B842-BCFFD43632F6}" presName="desTx" presStyleLbl="revTx" presStyleIdx="1" presStyleCnt="8">
        <dgm:presLayoutVars/>
      </dgm:prSet>
      <dgm:spPr/>
    </dgm:pt>
    <dgm:pt modelId="{860D3358-284A-4827-88CC-2F74FF5A1E56}" type="pres">
      <dgm:prSet presAssocID="{23CA95F9-8BCF-40C1-B842-BCFFD43632F6}" presName="bottSpace" presStyleCnt="0"/>
      <dgm:spPr/>
    </dgm:pt>
    <dgm:pt modelId="{0D4A0804-490F-47AA-B7FA-08C890B0D841}" type="pres">
      <dgm:prSet presAssocID="{D868EA7F-D868-4231-86D5-66D9B2DF2F62}" presName="sibTrans" presStyleCnt="0"/>
      <dgm:spPr/>
    </dgm:pt>
    <dgm:pt modelId="{E40BB94D-AE1C-4F05-8AA5-E9FA9A8CCCDE}" type="pres">
      <dgm:prSet presAssocID="{1E293C9C-50F7-4DF0-A45F-EF6AA41E15B2}" presName="compNode" presStyleCnt="0"/>
      <dgm:spPr/>
    </dgm:pt>
    <dgm:pt modelId="{1BC7C3C6-BE78-4F0A-9E69-54742F1AA0F3}" type="pres">
      <dgm:prSet presAssocID="{1E293C9C-50F7-4DF0-A45F-EF6AA41E15B2}" presName="topSpace" presStyleCnt="0"/>
      <dgm:spPr/>
    </dgm:pt>
    <dgm:pt modelId="{25238F18-07B8-41D8-8BD9-9F8514E8F9C4}" type="pres">
      <dgm:prSet presAssocID="{1E293C9C-50F7-4DF0-A45F-EF6AA41E15B2}" presName="photoElip" presStyleLbl="node1" presStyleIdx="1" presStyleCnt="4" custScaleX="108605" custScaleY="108605"/>
      <dgm:spPr>
        <a:prstGeom prst="ellipse">
          <a:avLst/>
        </a:prstGeom>
        <a:blipFill dpi="0" rotWithShape="1">
          <a:blip xmlns:r="http://schemas.openxmlformats.org/officeDocument/2006/relationships" r:embed="rId2">
            <a:extLst>
              <a:ext uri="{28A0092B-C50C-407E-A947-70E740481C1C}">
                <a14:useLocalDpi xmlns:a14="http://schemas.microsoft.com/office/drawing/2010/main" val="0"/>
              </a:ext>
            </a:extLst>
          </a:blip>
          <a:srcRect/>
          <a:stretch>
            <a:fillRect/>
          </a:stretch>
        </a:blipFill>
        <a:ln>
          <a:noFill/>
        </a:ln>
      </dgm:spPr>
      <dgm:extLst>
        <a:ext uri="{E40237B7-FDA0-4F09-8148-C483321AD2D9}">
          <dgm14:cNvPr xmlns:dgm14="http://schemas.microsoft.com/office/drawing/2010/diagram" id="0" name="" descr="headshot of team member"/>
        </a:ext>
      </dgm:extLst>
    </dgm:pt>
    <dgm:pt modelId="{6FFE343B-847F-4D3F-A2F9-B95E826EC656}" type="pres">
      <dgm:prSet presAssocID="{1E293C9C-50F7-4DF0-A45F-EF6AA41E15B2}" presName="iconSpace" presStyleCnt="0"/>
      <dgm:spPr/>
    </dgm:pt>
    <dgm:pt modelId="{866F95BB-E9D9-40E2-AB9F-99D5F69BA82A}" type="pres">
      <dgm:prSet presAssocID="{1E293C9C-50F7-4DF0-A45F-EF6AA41E15B2}" presName="nameTx" presStyleLbl="revTx" presStyleIdx="2" presStyleCnt="8" custLinFactNeighborY="17872">
        <dgm:presLayoutVars>
          <dgm:chMax val="0"/>
          <dgm:chPref val="0"/>
        </dgm:presLayoutVars>
      </dgm:prSet>
      <dgm:spPr/>
    </dgm:pt>
    <dgm:pt modelId="{B22197FE-7BF1-485D-9B2D-0AD12CF41435}" type="pres">
      <dgm:prSet presAssocID="{1E293C9C-50F7-4DF0-A45F-EF6AA41E15B2}" presName="txSpace" presStyleCnt="0"/>
      <dgm:spPr/>
    </dgm:pt>
    <dgm:pt modelId="{1223E777-77CB-4A9A-BF21-12B513842696}" type="pres">
      <dgm:prSet presAssocID="{1E293C9C-50F7-4DF0-A45F-EF6AA41E15B2}" presName="desTx" presStyleLbl="revTx" presStyleIdx="3" presStyleCnt="8">
        <dgm:presLayoutVars/>
      </dgm:prSet>
      <dgm:spPr/>
    </dgm:pt>
    <dgm:pt modelId="{48A93FE3-F550-4840-B560-2DB8553BED7D}" type="pres">
      <dgm:prSet presAssocID="{1E293C9C-50F7-4DF0-A45F-EF6AA41E15B2}" presName="bottSpace" presStyleCnt="0"/>
      <dgm:spPr/>
    </dgm:pt>
    <dgm:pt modelId="{DCDF700C-8587-4AD0-95CF-A8CEBB3AD30B}" type="pres">
      <dgm:prSet presAssocID="{E019F05B-61F4-4915-9D10-5D6F328EA591}" presName="sibTrans" presStyleCnt="0"/>
      <dgm:spPr/>
    </dgm:pt>
    <dgm:pt modelId="{D5C9CF54-A3DB-4262-A188-C006BBF08A29}" type="pres">
      <dgm:prSet presAssocID="{DA3F2F2F-B5A8-4CFD-ABCE-1BC48CD913AF}" presName="compNode" presStyleCnt="0"/>
      <dgm:spPr/>
    </dgm:pt>
    <dgm:pt modelId="{EB21A753-DAF6-4914-9F97-D017DE4534D0}" type="pres">
      <dgm:prSet presAssocID="{DA3F2F2F-B5A8-4CFD-ABCE-1BC48CD913AF}" presName="topSpace" presStyleCnt="0"/>
      <dgm:spPr/>
    </dgm:pt>
    <dgm:pt modelId="{418E44D8-60E4-4008-9F09-1A652C62E8A6}" type="pres">
      <dgm:prSet presAssocID="{DA3F2F2F-B5A8-4CFD-ABCE-1BC48CD913AF}" presName="photoElip" presStyleLbl="node1" presStyleIdx="2" presStyleCnt="4" custScaleX="108605" custScaleY="108605"/>
      <dgm:spPr>
        <a:prstGeom prst="ellipse">
          <a:avLst/>
        </a:prstGeom>
        <a:blipFill dpi="0" rotWithShape="1">
          <a:blip xmlns:r="http://schemas.openxmlformats.org/officeDocument/2006/relationships" r:embed="rId3">
            <a:extLst>
              <a:ext uri="{28A0092B-C50C-407E-A947-70E740481C1C}">
                <a14:useLocalDpi xmlns:a14="http://schemas.microsoft.com/office/drawing/2010/main" val="0"/>
              </a:ext>
            </a:extLst>
          </a:blip>
          <a:srcRect/>
          <a:stretch>
            <a:fillRect/>
          </a:stretch>
        </a:blipFill>
        <a:ln>
          <a:noFill/>
        </a:ln>
      </dgm:spPr>
      <dgm:extLst>
        <a:ext uri="{E40237B7-FDA0-4F09-8148-C483321AD2D9}">
          <dgm14:cNvPr xmlns:dgm14="http://schemas.microsoft.com/office/drawing/2010/diagram" id="0" name="" descr="headshot of team member"/>
        </a:ext>
      </dgm:extLst>
    </dgm:pt>
    <dgm:pt modelId="{51349271-76B0-4CC0-A678-325A9A4D3475}" type="pres">
      <dgm:prSet presAssocID="{DA3F2F2F-B5A8-4CFD-ABCE-1BC48CD913AF}" presName="iconSpace" presStyleCnt="0"/>
      <dgm:spPr/>
    </dgm:pt>
    <dgm:pt modelId="{9B5C14B8-8D61-4009-9F8C-194486F530FA}" type="pres">
      <dgm:prSet presAssocID="{DA3F2F2F-B5A8-4CFD-ABCE-1BC48CD913AF}" presName="nameTx" presStyleLbl="revTx" presStyleIdx="4" presStyleCnt="8" custLinFactNeighborY="17872">
        <dgm:presLayoutVars>
          <dgm:chMax val="0"/>
          <dgm:chPref val="0"/>
        </dgm:presLayoutVars>
      </dgm:prSet>
      <dgm:spPr/>
    </dgm:pt>
    <dgm:pt modelId="{7C23080D-6185-431F-BAF8-5277AA3C0E29}" type="pres">
      <dgm:prSet presAssocID="{DA3F2F2F-B5A8-4CFD-ABCE-1BC48CD913AF}" presName="txSpace" presStyleCnt="0"/>
      <dgm:spPr/>
    </dgm:pt>
    <dgm:pt modelId="{EE420F84-477D-4635-BEF8-66426E9A259D}" type="pres">
      <dgm:prSet presAssocID="{DA3F2F2F-B5A8-4CFD-ABCE-1BC48CD913AF}" presName="desTx" presStyleLbl="revTx" presStyleIdx="5" presStyleCnt="8" custLinFactY="-45265" custLinFactNeighborX="14101" custLinFactNeighborY="-100000">
        <dgm:presLayoutVars/>
      </dgm:prSet>
      <dgm:spPr/>
    </dgm:pt>
    <dgm:pt modelId="{DB61A93F-5AE0-4A97-AFE4-E1EA7F61D044}" type="pres">
      <dgm:prSet presAssocID="{DA3F2F2F-B5A8-4CFD-ABCE-1BC48CD913AF}" presName="bottSpace" presStyleCnt="0"/>
      <dgm:spPr/>
    </dgm:pt>
    <dgm:pt modelId="{75D7FAE6-857D-40F6-B564-3F282FD27B77}" type="pres">
      <dgm:prSet presAssocID="{038FE749-6004-418E-86C7-7C1B1D7930F4}" presName="sibTrans" presStyleCnt="0"/>
      <dgm:spPr/>
    </dgm:pt>
    <dgm:pt modelId="{F836F72C-94C1-41ED-BA62-813057647F9C}" type="pres">
      <dgm:prSet presAssocID="{B2F9B3BC-1849-4A4A-BBE4-752B9B492C76}" presName="compNode" presStyleCnt="0"/>
      <dgm:spPr/>
    </dgm:pt>
    <dgm:pt modelId="{8D7BA638-A338-4090-BADA-C1ECE7868394}" type="pres">
      <dgm:prSet presAssocID="{B2F9B3BC-1849-4A4A-BBE4-752B9B492C76}" presName="topSpace" presStyleCnt="0"/>
      <dgm:spPr/>
    </dgm:pt>
    <dgm:pt modelId="{04A8E640-7EB5-4EF2-8C83-19A3E5328324}" type="pres">
      <dgm:prSet presAssocID="{B2F9B3BC-1849-4A4A-BBE4-752B9B492C76}" presName="photoElip" presStyleLbl="node1" presStyleIdx="3" presStyleCnt="4" custScaleX="108605" custScaleY="108605"/>
      <dgm:spPr>
        <a:prstGeom prst="ellipse">
          <a:avLst/>
        </a:prstGeom>
        <a:blipFill dpi="0" rotWithShape="1">
          <a:blip xmlns:r="http://schemas.openxmlformats.org/officeDocument/2006/relationships" r:embed="rId4">
            <a:extLst>
              <a:ext uri="{28A0092B-C50C-407E-A947-70E740481C1C}">
                <a14:useLocalDpi xmlns:a14="http://schemas.microsoft.com/office/drawing/2010/main" val="0"/>
              </a:ext>
            </a:extLst>
          </a:blip>
          <a:srcRect/>
          <a:stretch>
            <a:fillRect/>
          </a:stretch>
        </a:blipFill>
        <a:ln>
          <a:noFill/>
        </a:ln>
      </dgm:spPr>
      <dgm:extLst>
        <a:ext uri="{E40237B7-FDA0-4F09-8148-C483321AD2D9}">
          <dgm14:cNvPr xmlns:dgm14="http://schemas.microsoft.com/office/drawing/2010/diagram" id="0" name="" descr="headshot of team member"/>
        </a:ext>
      </dgm:extLst>
    </dgm:pt>
    <dgm:pt modelId="{278B038A-7223-4C22-98FA-84D16AB2359F}" type="pres">
      <dgm:prSet presAssocID="{B2F9B3BC-1849-4A4A-BBE4-752B9B492C76}" presName="iconSpace" presStyleCnt="0"/>
      <dgm:spPr/>
    </dgm:pt>
    <dgm:pt modelId="{79C5F495-3DD9-41C8-99AE-150A333447D0}" type="pres">
      <dgm:prSet presAssocID="{B2F9B3BC-1849-4A4A-BBE4-752B9B492C76}" presName="nameTx" presStyleLbl="revTx" presStyleIdx="6" presStyleCnt="8" custLinFactNeighborY="17872">
        <dgm:presLayoutVars>
          <dgm:chMax val="0"/>
          <dgm:chPref val="0"/>
        </dgm:presLayoutVars>
      </dgm:prSet>
      <dgm:spPr/>
    </dgm:pt>
    <dgm:pt modelId="{0D329E5F-B8D6-4027-B396-6AF7DD7D0537}" type="pres">
      <dgm:prSet presAssocID="{B2F9B3BC-1849-4A4A-BBE4-752B9B492C76}" presName="txSpace" presStyleCnt="0"/>
      <dgm:spPr/>
    </dgm:pt>
    <dgm:pt modelId="{5A7600AF-A34B-4D03-B3D6-B3C760AE8E06}" type="pres">
      <dgm:prSet presAssocID="{B2F9B3BC-1849-4A4A-BBE4-752B9B492C76}" presName="desTx" presStyleLbl="revTx" presStyleIdx="7" presStyleCnt="8" custLinFactNeighborX="1819" custLinFactNeighborY="-7212">
        <dgm:presLayoutVars/>
      </dgm:prSet>
      <dgm:spPr/>
    </dgm:pt>
    <dgm:pt modelId="{F9799C58-A628-4E75-9DAC-6616D2E34649}" type="pres">
      <dgm:prSet presAssocID="{B2F9B3BC-1849-4A4A-BBE4-752B9B492C76}" presName="bottSpace" presStyleCnt="0"/>
      <dgm:spPr/>
    </dgm:pt>
  </dgm:ptLst>
  <dgm:cxnLst>
    <dgm:cxn modelId="{A7E7000F-0D10-4D88-844F-C9CB2A6A39DA}" srcId="{5C72703F-EB58-4B0C-8B2A-EDF2A51B2C6C}" destId="{1E293C9C-50F7-4DF0-A45F-EF6AA41E15B2}" srcOrd="1" destOrd="0" parTransId="{04936CC5-1B2F-4620-ABDF-F195956C3F4A}" sibTransId="{E019F05B-61F4-4915-9D10-5D6F328EA591}"/>
    <dgm:cxn modelId="{540FED75-CB4E-4EAD-804F-81226869B095}" type="presOf" srcId="{1E293C9C-50F7-4DF0-A45F-EF6AA41E15B2}" destId="{866F95BB-E9D9-40E2-AB9F-99D5F69BA82A}" srcOrd="0" destOrd="0" presId="urn:microsoft.com/office/officeart/2019/1/layout/PeoplePortraitsList"/>
    <dgm:cxn modelId="{4C525577-8965-4DD8-A876-005F65E1D723}" type="presOf" srcId="{B2F9B3BC-1849-4A4A-BBE4-752B9B492C76}" destId="{79C5F495-3DD9-41C8-99AE-150A333447D0}" srcOrd="0" destOrd="0" presId="urn:microsoft.com/office/officeart/2019/1/layout/PeoplePortraitsList"/>
    <dgm:cxn modelId="{103DE3A3-70BD-4C08-B354-5518A18B954E}" type="presOf" srcId="{DA3F2F2F-B5A8-4CFD-ABCE-1BC48CD913AF}" destId="{9B5C14B8-8D61-4009-9F8C-194486F530FA}" srcOrd="0" destOrd="0" presId="urn:microsoft.com/office/officeart/2019/1/layout/PeoplePortraitsList"/>
    <dgm:cxn modelId="{BB48F2B9-3F80-43D5-9223-76526A774C2D}" srcId="{5C72703F-EB58-4B0C-8B2A-EDF2A51B2C6C}" destId="{B2F9B3BC-1849-4A4A-BBE4-752B9B492C76}" srcOrd="3" destOrd="0" parTransId="{48FD486C-824F-4590-8CFC-BC1053E533DD}" sibTransId="{2946CE56-B018-4C0E-918D-0B36D170024F}"/>
    <dgm:cxn modelId="{E6EDE7CF-5B3F-4E2C-99EE-D5462F0EC9CE}" srcId="{5C72703F-EB58-4B0C-8B2A-EDF2A51B2C6C}" destId="{23CA95F9-8BCF-40C1-B842-BCFFD43632F6}" srcOrd="0" destOrd="0" parTransId="{FC4F4986-5DCD-4DC2-B7FD-2C5FABEF9979}" sibTransId="{D868EA7F-D868-4231-86D5-66D9B2DF2F62}"/>
    <dgm:cxn modelId="{307321D6-32A9-4F29-A35B-8328C6417311}" srcId="{5C72703F-EB58-4B0C-8B2A-EDF2A51B2C6C}" destId="{DA3F2F2F-B5A8-4CFD-ABCE-1BC48CD913AF}" srcOrd="2" destOrd="0" parTransId="{D4AFA5E0-6624-49A6-B10B-4FFA7483C001}" sibTransId="{038FE749-6004-418E-86C7-7C1B1D7930F4}"/>
    <dgm:cxn modelId="{DE44E4D8-C5CF-4438-860F-3C376D4D64F5}" type="presOf" srcId="{23CA95F9-8BCF-40C1-B842-BCFFD43632F6}" destId="{FDFAF16A-4FD0-49F4-8593-32E9A31A4FF7}" srcOrd="0" destOrd="0" presId="urn:microsoft.com/office/officeart/2019/1/layout/PeoplePortraitsList"/>
    <dgm:cxn modelId="{74A68EEE-876E-4134-B088-DC53246E11FE}" type="presOf" srcId="{5C72703F-EB58-4B0C-8B2A-EDF2A51B2C6C}" destId="{BF30E86D-EAFC-44CE-B56C-D7C5EC7742F3}" srcOrd="0" destOrd="0" presId="urn:microsoft.com/office/officeart/2019/1/layout/PeoplePortraitsList"/>
    <dgm:cxn modelId="{3D9D2C87-FAC6-440F-8296-405914DA77FA}" type="presParOf" srcId="{BF30E86D-EAFC-44CE-B56C-D7C5EC7742F3}" destId="{34A89649-B4A9-4A6F-8793-5A3DB37DDDA6}" srcOrd="0" destOrd="0" presId="urn:microsoft.com/office/officeart/2019/1/layout/PeoplePortraitsList"/>
    <dgm:cxn modelId="{10208EBB-3996-40BD-88FB-7743A0FCFC0C}" type="presParOf" srcId="{34A89649-B4A9-4A6F-8793-5A3DB37DDDA6}" destId="{FFB9F511-6797-4909-9D3B-89EBC96F25A8}" srcOrd="0" destOrd="0" presId="urn:microsoft.com/office/officeart/2019/1/layout/PeoplePortraitsList"/>
    <dgm:cxn modelId="{680FCFE1-C0D6-41B7-81EE-34F07569A758}" type="presParOf" srcId="{34A89649-B4A9-4A6F-8793-5A3DB37DDDA6}" destId="{73073D5B-7ADA-4F8B-AD34-0BE114905A44}" srcOrd="1" destOrd="0" presId="urn:microsoft.com/office/officeart/2019/1/layout/PeoplePortraitsList"/>
    <dgm:cxn modelId="{84E22014-947A-4B8C-A1FF-A1E4AAD40AF2}" type="presParOf" srcId="{34A89649-B4A9-4A6F-8793-5A3DB37DDDA6}" destId="{EE33220B-2292-4F19-BD6E-B7F529CD8414}" srcOrd="2" destOrd="0" presId="urn:microsoft.com/office/officeart/2019/1/layout/PeoplePortraitsList"/>
    <dgm:cxn modelId="{6B5D3C86-47CA-4D7E-A443-7DF8A6130E63}" type="presParOf" srcId="{34A89649-B4A9-4A6F-8793-5A3DB37DDDA6}" destId="{FDFAF16A-4FD0-49F4-8593-32E9A31A4FF7}" srcOrd="3" destOrd="0" presId="urn:microsoft.com/office/officeart/2019/1/layout/PeoplePortraitsList"/>
    <dgm:cxn modelId="{119527D7-3755-4E3D-BC66-7A27143BBB8B}" type="presParOf" srcId="{34A89649-B4A9-4A6F-8793-5A3DB37DDDA6}" destId="{EEB88C88-E325-43D0-B163-BFD87C897361}" srcOrd="4" destOrd="0" presId="urn:microsoft.com/office/officeart/2019/1/layout/PeoplePortraitsList"/>
    <dgm:cxn modelId="{8B410EAE-BFFA-4BD7-B4BA-16AABEF1EAA9}" type="presParOf" srcId="{34A89649-B4A9-4A6F-8793-5A3DB37DDDA6}" destId="{7D166BBB-55AF-452C-B9A0-94A1EE55FF4F}" srcOrd="5" destOrd="0" presId="urn:microsoft.com/office/officeart/2019/1/layout/PeoplePortraitsList"/>
    <dgm:cxn modelId="{02A3AE73-815E-459E-B530-44D4C95EF771}" type="presParOf" srcId="{34A89649-B4A9-4A6F-8793-5A3DB37DDDA6}" destId="{860D3358-284A-4827-88CC-2F74FF5A1E56}" srcOrd="6" destOrd="0" presId="urn:microsoft.com/office/officeart/2019/1/layout/PeoplePortraitsList"/>
    <dgm:cxn modelId="{6C30D5CD-53EE-463E-B6E2-B237F041E4C3}" type="presParOf" srcId="{BF30E86D-EAFC-44CE-B56C-D7C5EC7742F3}" destId="{0D4A0804-490F-47AA-B7FA-08C890B0D841}" srcOrd="1" destOrd="0" presId="urn:microsoft.com/office/officeart/2019/1/layout/PeoplePortraitsList"/>
    <dgm:cxn modelId="{E4C40201-6BC4-420D-A8E7-A3465911B5D7}" type="presParOf" srcId="{BF30E86D-EAFC-44CE-B56C-D7C5EC7742F3}" destId="{E40BB94D-AE1C-4F05-8AA5-E9FA9A8CCCDE}" srcOrd="2" destOrd="0" presId="urn:microsoft.com/office/officeart/2019/1/layout/PeoplePortraitsList"/>
    <dgm:cxn modelId="{DF091FE9-5356-4A17-932D-C2EAD2530E8C}" type="presParOf" srcId="{E40BB94D-AE1C-4F05-8AA5-E9FA9A8CCCDE}" destId="{1BC7C3C6-BE78-4F0A-9E69-54742F1AA0F3}" srcOrd="0" destOrd="0" presId="urn:microsoft.com/office/officeart/2019/1/layout/PeoplePortraitsList"/>
    <dgm:cxn modelId="{43A6DAE1-8229-474F-B737-E5233B5044F7}" type="presParOf" srcId="{E40BB94D-AE1C-4F05-8AA5-E9FA9A8CCCDE}" destId="{25238F18-07B8-41D8-8BD9-9F8514E8F9C4}" srcOrd="1" destOrd="0" presId="urn:microsoft.com/office/officeart/2019/1/layout/PeoplePortraitsList"/>
    <dgm:cxn modelId="{811B328F-D513-4A25-BB09-9EDD8689ED34}" type="presParOf" srcId="{E40BB94D-AE1C-4F05-8AA5-E9FA9A8CCCDE}" destId="{6FFE343B-847F-4D3F-A2F9-B95E826EC656}" srcOrd="2" destOrd="0" presId="urn:microsoft.com/office/officeart/2019/1/layout/PeoplePortraitsList"/>
    <dgm:cxn modelId="{B86088D4-B825-4152-895F-72CD7428D68F}" type="presParOf" srcId="{E40BB94D-AE1C-4F05-8AA5-E9FA9A8CCCDE}" destId="{866F95BB-E9D9-40E2-AB9F-99D5F69BA82A}" srcOrd="3" destOrd="0" presId="urn:microsoft.com/office/officeart/2019/1/layout/PeoplePortraitsList"/>
    <dgm:cxn modelId="{9DF4ADBA-E8BF-45F3-B4C1-57BC4E46838A}" type="presParOf" srcId="{E40BB94D-AE1C-4F05-8AA5-E9FA9A8CCCDE}" destId="{B22197FE-7BF1-485D-9B2D-0AD12CF41435}" srcOrd="4" destOrd="0" presId="urn:microsoft.com/office/officeart/2019/1/layout/PeoplePortraitsList"/>
    <dgm:cxn modelId="{AE599A69-85C5-4380-827C-D751478A667D}" type="presParOf" srcId="{E40BB94D-AE1C-4F05-8AA5-E9FA9A8CCCDE}" destId="{1223E777-77CB-4A9A-BF21-12B513842696}" srcOrd="5" destOrd="0" presId="urn:microsoft.com/office/officeart/2019/1/layout/PeoplePortraitsList"/>
    <dgm:cxn modelId="{F8E06700-DE35-4D59-8FE6-04C15FF36365}" type="presParOf" srcId="{E40BB94D-AE1C-4F05-8AA5-E9FA9A8CCCDE}" destId="{48A93FE3-F550-4840-B560-2DB8553BED7D}" srcOrd="6" destOrd="0" presId="urn:microsoft.com/office/officeart/2019/1/layout/PeoplePortraitsList"/>
    <dgm:cxn modelId="{B3BC6484-B724-49D7-B0A5-B96774D6C5A7}" type="presParOf" srcId="{BF30E86D-EAFC-44CE-B56C-D7C5EC7742F3}" destId="{DCDF700C-8587-4AD0-95CF-A8CEBB3AD30B}" srcOrd="3" destOrd="0" presId="urn:microsoft.com/office/officeart/2019/1/layout/PeoplePortraitsList"/>
    <dgm:cxn modelId="{123A582B-C4F8-4519-967F-856EBB9F6F06}" type="presParOf" srcId="{BF30E86D-EAFC-44CE-B56C-D7C5EC7742F3}" destId="{D5C9CF54-A3DB-4262-A188-C006BBF08A29}" srcOrd="4" destOrd="0" presId="urn:microsoft.com/office/officeart/2019/1/layout/PeoplePortraitsList"/>
    <dgm:cxn modelId="{0A329E61-D0BD-4638-AFBB-ECC1E1BB2FE5}" type="presParOf" srcId="{D5C9CF54-A3DB-4262-A188-C006BBF08A29}" destId="{EB21A753-DAF6-4914-9F97-D017DE4534D0}" srcOrd="0" destOrd="0" presId="urn:microsoft.com/office/officeart/2019/1/layout/PeoplePortraitsList"/>
    <dgm:cxn modelId="{4E8CFC80-611A-4174-A442-0AFBB471F58A}" type="presParOf" srcId="{D5C9CF54-A3DB-4262-A188-C006BBF08A29}" destId="{418E44D8-60E4-4008-9F09-1A652C62E8A6}" srcOrd="1" destOrd="0" presId="urn:microsoft.com/office/officeart/2019/1/layout/PeoplePortraitsList"/>
    <dgm:cxn modelId="{D991B0D3-565F-44D9-A83F-197781E114D0}" type="presParOf" srcId="{D5C9CF54-A3DB-4262-A188-C006BBF08A29}" destId="{51349271-76B0-4CC0-A678-325A9A4D3475}" srcOrd="2" destOrd="0" presId="urn:microsoft.com/office/officeart/2019/1/layout/PeoplePortraitsList"/>
    <dgm:cxn modelId="{7FC54EBB-A416-48DA-AADE-209AE477B46E}" type="presParOf" srcId="{D5C9CF54-A3DB-4262-A188-C006BBF08A29}" destId="{9B5C14B8-8D61-4009-9F8C-194486F530FA}" srcOrd="3" destOrd="0" presId="urn:microsoft.com/office/officeart/2019/1/layout/PeoplePortraitsList"/>
    <dgm:cxn modelId="{2DCC0C79-D17C-4625-A51E-8C6146272B0A}" type="presParOf" srcId="{D5C9CF54-A3DB-4262-A188-C006BBF08A29}" destId="{7C23080D-6185-431F-BAF8-5277AA3C0E29}" srcOrd="4" destOrd="0" presId="urn:microsoft.com/office/officeart/2019/1/layout/PeoplePortraitsList"/>
    <dgm:cxn modelId="{A2D210FF-C687-4AED-82B0-395AAD28B698}" type="presParOf" srcId="{D5C9CF54-A3DB-4262-A188-C006BBF08A29}" destId="{EE420F84-477D-4635-BEF8-66426E9A259D}" srcOrd="5" destOrd="0" presId="urn:microsoft.com/office/officeart/2019/1/layout/PeoplePortraitsList"/>
    <dgm:cxn modelId="{948ADD0E-8022-4129-AB57-AF1F16DEEC20}" type="presParOf" srcId="{D5C9CF54-A3DB-4262-A188-C006BBF08A29}" destId="{DB61A93F-5AE0-4A97-AFE4-E1EA7F61D044}" srcOrd="6" destOrd="0" presId="urn:microsoft.com/office/officeart/2019/1/layout/PeoplePortraitsList"/>
    <dgm:cxn modelId="{B37D38BA-04F9-4FDE-90E3-13C84B9D3351}" type="presParOf" srcId="{BF30E86D-EAFC-44CE-B56C-D7C5EC7742F3}" destId="{75D7FAE6-857D-40F6-B564-3F282FD27B77}" srcOrd="5" destOrd="0" presId="urn:microsoft.com/office/officeart/2019/1/layout/PeoplePortraitsList"/>
    <dgm:cxn modelId="{C9461069-5B02-4E7D-89BF-60D89C5520D1}" type="presParOf" srcId="{BF30E86D-EAFC-44CE-B56C-D7C5EC7742F3}" destId="{F836F72C-94C1-41ED-BA62-813057647F9C}" srcOrd="6" destOrd="0" presId="urn:microsoft.com/office/officeart/2019/1/layout/PeoplePortraitsList"/>
    <dgm:cxn modelId="{074A72EB-DB29-40AB-9670-D77CF64F72EE}" type="presParOf" srcId="{F836F72C-94C1-41ED-BA62-813057647F9C}" destId="{8D7BA638-A338-4090-BADA-C1ECE7868394}" srcOrd="0" destOrd="0" presId="urn:microsoft.com/office/officeart/2019/1/layout/PeoplePortraitsList"/>
    <dgm:cxn modelId="{ACF70A6D-0F45-437B-9C70-8A65D4111C5E}" type="presParOf" srcId="{F836F72C-94C1-41ED-BA62-813057647F9C}" destId="{04A8E640-7EB5-4EF2-8C83-19A3E5328324}" srcOrd="1" destOrd="0" presId="urn:microsoft.com/office/officeart/2019/1/layout/PeoplePortraitsList"/>
    <dgm:cxn modelId="{207CB733-8608-4FD4-8942-AEF56B8AD050}" type="presParOf" srcId="{F836F72C-94C1-41ED-BA62-813057647F9C}" destId="{278B038A-7223-4C22-98FA-84D16AB2359F}" srcOrd="2" destOrd="0" presId="urn:microsoft.com/office/officeart/2019/1/layout/PeoplePortraitsList"/>
    <dgm:cxn modelId="{ABBDB8AD-1D60-4A5E-A05E-58E73FB4EE6D}" type="presParOf" srcId="{F836F72C-94C1-41ED-BA62-813057647F9C}" destId="{79C5F495-3DD9-41C8-99AE-150A333447D0}" srcOrd="3" destOrd="0" presId="urn:microsoft.com/office/officeart/2019/1/layout/PeoplePortraitsList"/>
    <dgm:cxn modelId="{4C2F2B28-9C3F-433B-AB15-CE2605DCD325}" type="presParOf" srcId="{F836F72C-94C1-41ED-BA62-813057647F9C}" destId="{0D329E5F-B8D6-4027-B396-6AF7DD7D0537}" srcOrd="4" destOrd="0" presId="urn:microsoft.com/office/officeart/2019/1/layout/PeoplePortraitsList"/>
    <dgm:cxn modelId="{A3CD0915-11F1-4C29-91BA-EF724E1525A8}" type="presParOf" srcId="{F836F72C-94C1-41ED-BA62-813057647F9C}" destId="{5A7600AF-A34B-4D03-B3D6-B3C760AE8E06}" srcOrd="5" destOrd="0" presId="urn:microsoft.com/office/officeart/2019/1/layout/PeoplePortraitsList"/>
    <dgm:cxn modelId="{82E4B52A-F0D2-438B-8CA3-5A6EB2771E78}" type="presParOf" srcId="{F836F72C-94C1-41ED-BA62-813057647F9C}" destId="{F9799C58-A628-4E75-9DAC-6616D2E34649}" srcOrd="6" destOrd="0" presId="urn:microsoft.com/office/officeart/2019/1/layout/PeoplePortraits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0F5B3066-540F-4606-ADEC-65EB1C3E9627}" type="doc">
      <dgm:prSet loTypeId="urn:microsoft.com/office/officeart/2016/7/layout/BasicLinearProcessNumbered#1" loCatId="process" qsTypeId="urn:microsoft.com/office/officeart/2005/8/quickstyle/simple1" qsCatId="simple" csTypeId="urn:microsoft.com/office/officeart/2005/8/colors/colorful1" csCatId="colorful" phldr="1"/>
      <dgm:spPr/>
      <dgm:t>
        <a:bodyPr rtlCol="0"/>
        <a:lstStyle/>
        <a:p>
          <a:pPr rtl="0"/>
          <a:endParaRPr lang="en-US"/>
        </a:p>
      </dgm:t>
    </dgm:pt>
    <dgm:pt modelId="{198ACE8E-34F4-43E6-BB2E-1809B1CC58DC}">
      <dgm:prSet/>
      <dgm:spPr>
        <a:solidFill>
          <a:schemeClr val="accent1">
            <a:lumMod val="20000"/>
            <a:lumOff val="80000"/>
            <a:alpha val="90000"/>
          </a:schemeClr>
        </a:solidFill>
        <a:ln>
          <a:noFill/>
        </a:ln>
      </dgm:spPr>
      <dgm:t>
        <a:bodyPr rtlCol="0"/>
        <a:lstStyle/>
        <a:p>
          <a:pPr rtl="0"/>
          <a:r>
            <a:rPr lang="en-GB" b="0" i="0" u="none" noProof="0" dirty="0"/>
            <a:t>To start a presentation, go to the Slide Show tab, and select From Beginning.</a:t>
          </a:r>
          <a:endParaRPr lang="en-GB" noProof="0" dirty="0"/>
        </a:p>
      </dgm:t>
    </dgm:pt>
    <dgm:pt modelId="{49F555B2-B165-4CB6-8578-DF4BCD791ABF}" type="parTrans" cxnId="{8327A44B-5326-4A8B-9B23-A3D3C09A16F3}">
      <dgm:prSet/>
      <dgm:spPr/>
      <dgm:t>
        <a:bodyPr rtlCol="0"/>
        <a:lstStyle/>
        <a:p>
          <a:pPr rtl="0"/>
          <a:endParaRPr lang="en-GB" noProof="0" dirty="0"/>
        </a:p>
      </dgm:t>
    </dgm:pt>
    <dgm:pt modelId="{C54063C4-24CD-4834-9424-53756AE38C6B}" type="sibTrans" cxnId="{8327A44B-5326-4A8B-9B23-A3D3C09A16F3}">
      <dgm:prSet phldrT="1" phldr="0"/>
      <dgm:spPr>
        <a:solidFill>
          <a:schemeClr val="accent1"/>
        </a:solidFill>
        <a:ln>
          <a:noFill/>
        </a:ln>
      </dgm:spPr>
      <dgm:t>
        <a:bodyPr rtlCol="0"/>
        <a:lstStyle/>
        <a:p>
          <a:pPr rtl="0"/>
          <a:r>
            <a:rPr lang="en-GB" noProof="0"/>
            <a:t>1</a:t>
          </a:r>
          <a:endParaRPr lang="en-GB" noProof="0" dirty="0"/>
        </a:p>
      </dgm:t>
    </dgm:pt>
    <dgm:pt modelId="{0F6BA1FB-59E5-4F16-A7B4-1533BB1F09E4}">
      <dgm:prSet/>
      <dgm:spPr>
        <a:solidFill>
          <a:schemeClr val="accent2">
            <a:lumMod val="20000"/>
            <a:lumOff val="80000"/>
            <a:alpha val="90000"/>
          </a:schemeClr>
        </a:solidFill>
        <a:ln>
          <a:noFill/>
        </a:ln>
      </dgm:spPr>
      <dgm:t>
        <a:bodyPr rtlCol="0"/>
        <a:lstStyle/>
        <a:p>
          <a:pPr rtl="0"/>
          <a:r>
            <a:rPr lang="en-GB" b="0" i="0" u="none" noProof="0" dirty="0"/>
            <a:t>To display Presenter view, in Slide Show view, on the control bar at the bottom left select the three dots, and then Show Presenter View. </a:t>
          </a:r>
          <a:endParaRPr lang="en-GB" noProof="0" dirty="0"/>
        </a:p>
      </dgm:t>
    </dgm:pt>
    <dgm:pt modelId="{6A557BB1-C0DD-44CB-8745-CE5481476209}" type="parTrans" cxnId="{F0FA65E5-FB81-4E7A-9467-65363565F4A0}">
      <dgm:prSet/>
      <dgm:spPr/>
      <dgm:t>
        <a:bodyPr rtlCol="0"/>
        <a:lstStyle/>
        <a:p>
          <a:pPr rtl="0"/>
          <a:endParaRPr lang="en-GB" noProof="0" dirty="0"/>
        </a:p>
      </dgm:t>
    </dgm:pt>
    <dgm:pt modelId="{7DBF5CB5-29DD-4671-A0F3-981D48571500}" type="sibTrans" cxnId="{F0FA65E5-FB81-4E7A-9467-65363565F4A0}">
      <dgm:prSet phldrT="2" phldr="0"/>
      <dgm:spPr>
        <a:solidFill>
          <a:schemeClr val="accent2"/>
        </a:solidFill>
        <a:ln>
          <a:noFill/>
        </a:ln>
      </dgm:spPr>
      <dgm:t>
        <a:bodyPr rtlCol="0"/>
        <a:lstStyle/>
        <a:p>
          <a:pPr rtl="0"/>
          <a:r>
            <a:rPr lang="en-GB" noProof="0"/>
            <a:t>2</a:t>
          </a:r>
          <a:endParaRPr lang="en-GB" noProof="0" dirty="0"/>
        </a:p>
      </dgm:t>
    </dgm:pt>
    <dgm:pt modelId="{1D096F01-AEA8-401D-8348-98E9A81F3CE0}">
      <dgm:prSet/>
      <dgm:spPr>
        <a:solidFill>
          <a:schemeClr val="accent4">
            <a:lumMod val="20000"/>
            <a:lumOff val="80000"/>
            <a:alpha val="90000"/>
          </a:schemeClr>
        </a:solidFill>
        <a:ln>
          <a:noFill/>
        </a:ln>
      </dgm:spPr>
      <dgm:t>
        <a:bodyPr rtlCol="0"/>
        <a:lstStyle/>
        <a:p>
          <a:pPr rtl="0"/>
          <a:r>
            <a:rPr lang="en-GB" b="0" i="0" u="none" noProof="0" dirty="0"/>
            <a:t>During your presentation, the speaker notes are visible on your monitor, but aren't visible to the audience. </a:t>
          </a:r>
          <a:endParaRPr lang="en-GB" noProof="0" dirty="0"/>
        </a:p>
      </dgm:t>
    </dgm:pt>
    <dgm:pt modelId="{AB9DA1CE-0370-48BB-8362-3A4CBF7FFB29}" type="parTrans" cxnId="{FD2381C0-DA6F-4859-90D6-313730044E7C}">
      <dgm:prSet/>
      <dgm:spPr/>
      <dgm:t>
        <a:bodyPr rtlCol="0"/>
        <a:lstStyle/>
        <a:p>
          <a:pPr rtl="0"/>
          <a:endParaRPr lang="en-GB" noProof="0" dirty="0"/>
        </a:p>
      </dgm:t>
    </dgm:pt>
    <dgm:pt modelId="{6088456C-4B73-4948-985C-DD954DEF44EF}" type="sibTrans" cxnId="{FD2381C0-DA6F-4859-90D6-313730044E7C}">
      <dgm:prSet phldrT="3" phldr="0"/>
      <dgm:spPr>
        <a:solidFill>
          <a:schemeClr val="accent4"/>
        </a:solidFill>
        <a:ln>
          <a:noFill/>
        </a:ln>
      </dgm:spPr>
      <dgm:t>
        <a:bodyPr rtlCol="0"/>
        <a:lstStyle/>
        <a:p>
          <a:pPr rtl="0"/>
          <a:r>
            <a:rPr lang="en-GB" noProof="0"/>
            <a:t>3</a:t>
          </a:r>
          <a:endParaRPr lang="en-GB" noProof="0" dirty="0"/>
        </a:p>
      </dgm:t>
    </dgm:pt>
    <dgm:pt modelId="{DE16CBB4-D3F4-44AD-8379-3A5D78B889D5}">
      <dgm:prSet/>
      <dgm:spPr>
        <a:solidFill>
          <a:schemeClr val="accent5">
            <a:lumMod val="20000"/>
            <a:lumOff val="80000"/>
            <a:alpha val="90000"/>
          </a:schemeClr>
        </a:solidFill>
        <a:ln>
          <a:noFill/>
        </a:ln>
      </dgm:spPr>
      <dgm:t>
        <a:bodyPr rtlCol="0"/>
        <a:lstStyle/>
        <a:p>
          <a:pPr rtl="0"/>
          <a:r>
            <a:rPr lang="en-GB" b="0" i="0" u="none" noProof="0" dirty="0"/>
            <a:t>The Notes pane is a box that appears below each slide. Tap it to add notes. </a:t>
          </a:r>
          <a:endParaRPr lang="en-GB" noProof="0" dirty="0"/>
        </a:p>
      </dgm:t>
    </dgm:pt>
    <dgm:pt modelId="{917142D8-7514-46BB-B61D-8633F0189C31}" type="parTrans" cxnId="{058D75E7-8E09-41CE-ADFC-EEAD1556353B}">
      <dgm:prSet/>
      <dgm:spPr/>
      <dgm:t>
        <a:bodyPr rtlCol="0"/>
        <a:lstStyle/>
        <a:p>
          <a:pPr rtl="0"/>
          <a:endParaRPr lang="en-GB" noProof="0" dirty="0"/>
        </a:p>
      </dgm:t>
    </dgm:pt>
    <dgm:pt modelId="{C2728830-9A00-4764-A9F1-670DDF9E57B3}" type="sibTrans" cxnId="{058D75E7-8E09-41CE-ADFC-EEAD1556353B}">
      <dgm:prSet phldrT="4" phldr="0"/>
      <dgm:spPr>
        <a:solidFill>
          <a:schemeClr val="accent5"/>
        </a:solidFill>
        <a:ln>
          <a:noFill/>
        </a:ln>
      </dgm:spPr>
      <dgm:t>
        <a:bodyPr rtlCol="0"/>
        <a:lstStyle/>
        <a:p>
          <a:pPr rtl="0"/>
          <a:r>
            <a:rPr lang="en-GB" noProof="0"/>
            <a:t>4</a:t>
          </a:r>
          <a:endParaRPr lang="en-GB" noProof="0" dirty="0"/>
        </a:p>
      </dgm:t>
    </dgm:pt>
    <dgm:pt modelId="{F7B81412-5EAE-488C-9259-0FA0EB0F090B}">
      <dgm:prSet/>
      <dgm:spPr>
        <a:solidFill>
          <a:schemeClr val="accent6">
            <a:lumMod val="20000"/>
            <a:lumOff val="80000"/>
            <a:alpha val="90000"/>
          </a:schemeClr>
        </a:solidFill>
        <a:ln>
          <a:noFill/>
        </a:ln>
      </dgm:spPr>
      <dgm:t>
        <a:bodyPr rtlCol="0"/>
        <a:lstStyle/>
        <a:p>
          <a:pPr rtl="0"/>
          <a:r>
            <a:rPr lang="en-GB" b="0" i="0" u="none" noProof="0" dirty="0"/>
            <a:t>If you don’t see the Notes pane or it is completely minimised, click Notes on the task bar across the bottom of the PowerPoint window. </a:t>
          </a:r>
          <a:endParaRPr lang="en-GB" noProof="0" dirty="0"/>
        </a:p>
      </dgm:t>
    </dgm:pt>
    <dgm:pt modelId="{C9E63F01-62A4-4331-A67D-7FE563CE9D07}" type="parTrans" cxnId="{AD7281BE-8A99-43C0-9016-4082EB985BF2}">
      <dgm:prSet/>
      <dgm:spPr/>
      <dgm:t>
        <a:bodyPr rtlCol="0"/>
        <a:lstStyle/>
        <a:p>
          <a:pPr rtl="0"/>
          <a:endParaRPr lang="en-GB" noProof="0" dirty="0"/>
        </a:p>
      </dgm:t>
    </dgm:pt>
    <dgm:pt modelId="{32E76676-0672-4988-9FB1-308093FF8D5C}" type="sibTrans" cxnId="{AD7281BE-8A99-43C0-9016-4082EB985BF2}">
      <dgm:prSet phldrT="5" phldr="0"/>
      <dgm:spPr>
        <a:solidFill>
          <a:schemeClr val="accent6"/>
        </a:solidFill>
        <a:ln>
          <a:noFill/>
        </a:ln>
      </dgm:spPr>
      <dgm:t>
        <a:bodyPr rtlCol="0"/>
        <a:lstStyle/>
        <a:p>
          <a:pPr rtl="0"/>
          <a:r>
            <a:rPr lang="en-GB" noProof="0" dirty="0"/>
            <a:t>5</a:t>
          </a:r>
        </a:p>
      </dgm:t>
    </dgm:pt>
    <dgm:pt modelId="{869C0C7E-BD0C-4E5F-8D96-6B8EEC39B952}" type="pres">
      <dgm:prSet presAssocID="{0F5B3066-540F-4606-ADEC-65EB1C3E9627}" presName="Name0" presStyleCnt="0">
        <dgm:presLayoutVars>
          <dgm:animLvl val="lvl"/>
          <dgm:resizeHandles val="exact"/>
        </dgm:presLayoutVars>
      </dgm:prSet>
      <dgm:spPr/>
    </dgm:pt>
    <dgm:pt modelId="{A1C50682-E81A-4719-9746-6B052BFB6DD3}" type="pres">
      <dgm:prSet presAssocID="{198ACE8E-34F4-43E6-BB2E-1809B1CC58DC}" presName="compositeNode" presStyleCnt="0">
        <dgm:presLayoutVars>
          <dgm:bulletEnabled val="1"/>
        </dgm:presLayoutVars>
      </dgm:prSet>
      <dgm:spPr/>
    </dgm:pt>
    <dgm:pt modelId="{1896CBD6-4A99-4E4A-A270-A70AEFBAAF7E}" type="pres">
      <dgm:prSet presAssocID="{198ACE8E-34F4-43E6-BB2E-1809B1CC58DC}" presName="bgRect" presStyleLbl="bgAccFollowNode1" presStyleIdx="0" presStyleCnt="5"/>
      <dgm:spPr/>
    </dgm:pt>
    <dgm:pt modelId="{9C3A7F13-9585-42DF-AD32-B56F82B123C8}" type="pres">
      <dgm:prSet presAssocID="{C54063C4-24CD-4834-9424-53756AE38C6B}" presName="sibTransNodeCircle" presStyleLbl="alignNode1" presStyleIdx="0" presStyleCnt="10">
        <dgm:presLayoutVars>
          <dgm:chMax val="0"/>
          <dgm:bulletEnabled/>
        </dgm:presLayoutVars>
      </dgm:prSet>
      <dgm:spPr/>
    </dgm:pt>
    <dgm:pt modelId="{923B2301-552B-45D2-9EF0-53A10AA17FC6}" type="pres">
      <dgm:prSet presAssocID="{198ACE8E-34F4-43E6-BB2E-1809B1CC58DC}" presName="bottomLine" presStyleLbl="alignNode1" presStyleIdx="1" presStyleCnt="10">
        <dgm:presLayoutVars/>
      </dgm:prSet>
      <dgm:spPr>
        <a:ln>
          <a:solidFill>
            <a:schemeClr val="accent1"/>
          </a:solidFill>
        </a:ln>
      </dgm:spPr>
    </dgm:pt>
    <dgm:pt modelId="{1636F17A-F9E0-460B-890B-A46A6E583FD1}" type="pres">
      <dgm:prSet presAssocID="{198ACE8E-34F4-43E6-BB2E-1809B1CC58DC}" presName="nodeText" presStyleLbl="bgAccFollowNode1" presStyleIdx="0" presStyleCnt="5">
        <dgm:presLayoutVars>
          <dgm:bulletEnabled val="1"/>
        </dgm:presLayoutVars>
      </dgm:prSet>
      <dgm:spPr/>
    </dgm:pt>
    <dgm:pt modelId="{CE18CCA6-9206-4DD7-BE09-5291C62117AB}" type="pres">
      <dgm:prSet presAssocID="{C54063C4-24CD-4834-9424-53756AE38C6B}" presName="sibTrans" presStyleCnt="0"/>
      <dgm:spPr/>
    </dgm:pt>
    <dgm:pt modelId="{B75A207A-E561-4A33-8860-3580568F46B8}" type="pres">
      <dgm:prSet presAssocID="{0F6BA1FB-59E5-4F16-A7B4-1533BB1F09E4}" presName="compositeNode" presStyleCnt="0">
        <dgm:presLayoutVars>
          <dgm:bulletEnabled val="1"/>
        </dgm:presLayoutVars>
      </dgm:prSet>
      <dgm:spPr/>
    </dgm:pt>
    <dgm:pt modelId="{02F7283A-0FC3-4AF1-AA94-0270DC0B1C33}" type="pres">
      <dgm:prSet presAssocID="{0F6BA1FB-59E5-4F16-A7B4-1533BB1F09E4}" presName="bgRect" presStyleLbl="bgAccFollowNode1" presStyleIdx="1" presStyleCnt="5"/>
      <dgm:spPr/>
    </dgm:pt>
    <dgm:pt modelId="{C08FC467-91FE-48BD-B243-273925C2B75A}" type="pres">
      <dgm:prSet presAssocID="{7DBF5CB5-29DD-4671-A0F3-981D48571500}" presName="sibTransNodeCircle" presStyleLbl="alignNode1" presStyleIdx="2" presStyleCnt="10">
        <dgm:presLayoutVars>
          <dgm:chMax val="0"/>
          <dgm:bulletEnabled/>
        </dgm:presLayoutVars>
      </dgm:prSet>
      <dgm:spPr/>
    </dgm:pt>
    <dgm:pt modelId="{DE393E47-CBB6-4D77-A342-C9AFD9FC8CB6}" type="pres">
      <dgm:prSet presAssocID="{0F6BA1FB-59E5-4F16-A7B4-1533BB1F09E4}" presName="bottomLine" presStyleLbl="alignNode1" presStyleIdx="3" presStyleCnt="10">
        <dgm:presLayoutVars/>
      </dgm:prSet>
      <dgm:spPr>
        <a:ln>
          <a:solidFill>
            <a:schemeClr val="accent2"/>
          </a:solidFill>
        </a:ln>
      </dgm:spPr>
    </dgm:pt>
    <dgm:pt modelId="{6209B655-7BD8-4C2E-802B-7A837190A817}" type="pres">
      <dgm:prSet presAssocID="{0F6BA1FB-59E5-4F16-A7B4-1533BB1F09E4}" presName="nodeText" presStyleLbl="bgAccFollowNode1" presStyleIdx="1" presStyleCnt="5">
        <dgm:presLayoutVars>
          <dgm:bulletEnabled val="1"/>
        </dgm:presLayoutVars>
      </dgm:prSet>
      <dgm:spPr/>
    </dgm:pt>
    <dgm:pt modelId="{44DA27FB-BF39-4511-84EF-E3EA3F12D2B6}" type="pres">
      <dgm:prSet presAssocID="{7DBF5CB5-29DD-4671-A0F3-981D48571500}" presName="sibTrans" presStyleCnt="0"/>
      <dgm:spPr/>
    </dgm:pt>
    <dgm:pt modelId="{9ED209A7-CD15-4C32-9372-A0384698B942}" type="pres">
      <dgm:prSet presAssocID="{1D096F01-AEA8-401D-8348-98E9A81F3CE0}" presName="compositeNode" presStyleCnt="0">
        <dgm:presLayoutVars>
          <dgm:bulletEnabled val="1"/>
        </dgm:presLayoutVars>
      </dgm:prSet>
      <dgm:spPr/>
    </dgm:pt>
    <dgm:pt modelId="{B5DA272C-701A-4327-802B-15E4D04DF389}" type="pres">
      <dgm:prSet presAssocID="{1D096F01-AEA8-401D-8348-98E9A81F3CE0}" presName="bgRect" presStyleLbl="bgAccFollowNode1" presStyleIdx="2" presStyleCnt="5"/>
      <dgm:spPr/>
    </dgm:pt>
    <dgm:pt modelId="{4104A2F1-FB99-4C42-8067-46B8EEEC9610}" type="pres">
      <dgm:prSet presAssocID="{6088456C-4B73-4948-985C-DD954DEF44EF}" presName="sibTransNodeCircle" presStyleLbl="alignNode1" presStyleIdx="4" presStyleCnt="10">
        <dgm:presLayoutVars>
          <dgm:chMax val="0"/>
          <dgm:bulletEnabled/>
        </dgm:presLayoutVars>
      </dgm:prSet>
      <dgm:spPr/>
    </dgm:pt>
    <dgm:pt modelId="{2EB92C72-3528-4913-AFF6-FF0B4F338399}" type="pres">
      <dgm:prSet presAssocID="{1D096F01-AEA8-401D-8348-98E9A81F3CE0}" presName="bottomLine" presStyleLbl="alignNode1" presStyleIdx="5" presStyleCnt="10">
        <dgm:presLayoutVars/>
      </dgm:prSet>
      <dgm:spPr>
        <a:solidFill>
          <a:schemeClr val="accent4"/>
        </a:solidFill>
        <a:ln>
          <a:solidFill>
            <a:schemeClr val="accent4"/>
          </a:solidFill>
        </a:ln>
      </dgm:spPr>
    </dgm:pt>
    <dgm:pt modelId="{74E21D92-0946-4075-ABB7-F58F125D081F}" type="pres">
      <dgm:prSet presAssocID="{1D096F01-AEA8-401D-8348-98E9A81F3CE0}" presName="nodeText" presStyleLbl="bgAccFollowNode1" presStyleIdx="2" presStyleCnt="5">
        <dgm:presLayoutVars>
          <dgm:bulletEnabled val="1"/>
        </dgm:presLayoutVars>
      </dgm:prSet>
      <dgm:spPr/>
    </dgm:pt>
    <dgm:pt modelId="{E7F9CACB-FE98-4F37-853A-1B05B4BF4385}" type="pres">
      <dgm:prSet presAssocID="{6088456C-4B73-4948-985C-DD954DEF44EF}" presName="sibTrans" presStyleCnt="0"/>
      <dgm:spPr/>
    </dgm:pt>
    <dgm:pt modelId="{313C51D3-DB7E-4530-8AFA-F0AE0E26CE2D}" type="pres">
      <dgm:prSet presAssocID="{DE16CBB4-D3F4-44AD-8379-3A5D78B889D5}" presName="compositeNode" presStyleCnt="0">
        <dgm:presLayoutVars>
          <dgm:bulletEnabled val="1"/>
        </dgm:presLayoutVars>
      </dgm:prSet>
      <dgm:spPr/>
    </dgm:pt>
    <dgm:pt modelId="{549A837B-0FA3-4970-A9F9-3BD236350D3D}" type="pres">
      <dgm:prSet presAssocID="{DE16CBB4-D3F4-44AD-8379-3A5D78B889D5}" presName="bgRect" presStyleLbl="bgAccFollowNode1" presStyleIdx="3" presStyleCnt="5"/>
      <dgm:spPr/>
    </dgm:pt>
    <dgm:pt modelId="{AC6B335A-D8B4-46D8-93DE-B9EF1773F6AC}" type="pres">
      <dgm:prSet presAssocID="{C2728830-9A00-4764-A9F1-670DDF9E57B3}" presName="sibTransNodeCircle" presStyleLbl="alignNode1" presStyleIdx="6" presStyleCnt="10">
        <dgm:presLayoutVars>
          <dgm:chMax val="0"/>
          <dgm:bulletEnabled/>
        </dgm:presLayoutVars>
      </dgm:prSet>
      <dgm:spPr/>
    </dgm:pt>
    <dgm:pt modelId="{7B3E0A16-DB85-46CA-87D6-4D39F6DBFC52}" type="pres">
      <dgm:prSet presAssocID="{DE16CBB4-D3F4-44AD-8379-3A5D78B889D5}" presName="bottomLine" presStyleLbl="alignNode1" presStyleIdx="7" presStyleCnt="10">
        <dgm:presLayoutVars/>
      </dgm:prSet>
      <dgm:spPr>
        <a:ln>
          <a:solidFill>
            <a:schemeClr val="accent5"/>
          </a:solidFill>
        </a:ln>
      </dgm:spPr>
    </dgm:pt>
    <dgm:pt modelId="{B80B8360-3897-45DE-BD0A-F9CCC9BAC34F}" type="pres">
      <dgm:prSet presAssocID="{DE16CBB4-D3F4-44AD-8379-3A5D78B889D5}" presName="nodeText" presStyleLbl="bgAccFollowNode1" presStyleIdx="3" presStyleCnt="5">
        <dgm:presLayoutVars>
          <dgm:bulletEnabled val="1"/>
        </dgm:presLayoutVars>
      </dgm:prSet>
      <dgm:spPr/>
    </dgm:pt>
    <dgm:pt modelId="{4BE79C5F-B252-4C81-B7E8-356A6349584C}" type="pres">
      <dgm:prSet presAssocID="{C2728830-9A00-4764-A9F1-670DDF9E57B3}" presName="sibTrans" presStyleCnt="0"/>
      <dgm:spPr/>
    </dgm:pt>
    <dgm:pt modelId="{11D9C427-A430-492A-BD3C-E4D081DA46F5}" type="pres">
      <dgm:prSet presAssocID="{F7B81412-5EAE-488C-9259-0FA0EB0F090B}" presName="compositeNode" presStyleCnt="0">
        <dgm:presLayoutVars>
          <dgm:bulletEnabled val="1"/>
        </dgm:presLayoutVars>
      </dgm:prSet>
      <dgm:spPr/>
    </dgm:pt>
    <dgm:pt modelId="{4795DD00-81CA-4D89-AAC9-9CB098B4E837}" type="pres">
      <dgm:prSet presAssocID="{F7B81412-5EAE-488C-9259-0FA0EB0F090B}" presName="bgRect" presStyleLbl="bgAccFollowNode1" presStyleIdx="4" presStyleCnt="5"/>
      <dgm:spPr/>
    </dgm:pt>
    <dgm:pt modelId="{06772805-3643-43C2-9C80-F43268C57C20}" type="pres">
      <dgm:prSet presAssocID="{32E76676-0672-4988-9FB1-308093FF8D5C}" presName="sibTransNodeCircle" presStyleLbl="alignNode1" presStyleIdx="8" presStyleCnt="10">
        <dgm:presLayoutVars>
          <dgm:chMax val="0"/>
          <dgm:bulletEnabled/>
        </dgm:presLayoutVars>
      </dgm:prSet>
      <dgm:spPr/>
    </dgm:pt>
    <dgm:pt modelId="{77F59A8B-7684-4E29-B44F-B0F96367FE70}" type="pres">
      <dgm:prSet presAssocID="{F7B81412-5EAE-488C-9259-0FA0EB0F090B}" presName="bottomLine" presStyleLbl="alignNode1" presStyleIdx="9" presStyleCnt="10">
        <dgm:presLayoutVars/>
      </dgm:prSet>
      <dgm:spPr/>
    </dgm:pt>
    <dgm:pt modelId="{80C8596E-ABE7-41A1-8A35-72244067CF90}" type="pres">
      <dgm:prSet presAssocID="{F7B81412-5EAE-488C-9259-0FA0EB0F090B}" presName="nodeText" presStyleLbl="bgAccFollowNode1" presStyleIdx="4" presStyleCnt="5">
        <dgm:presLayoutVars>
          <dgm:bulletEnabled val="1"/>
        </dgm:presLayoutVars>
      </dgm:prSet>
      <dgm:spPr/>
    </dgm:pt>
  </dgm:ptLst>
  <dgm:cxnLst>
    <dgm:cxn modelId="{10EAB407-DDBC-4E09-A41B-36376F2BB005}" type="presOf" srcId="{32E76676-0672-4988-9FB1-308093FF8D5C}" destId="{06772805-3643-43C2-9C80-F43268C57C20}" srcOrd="0" destOrd="0" presId="urn:microsoft.com/office/officeart/2016/7/layout/BasicLinearProcessNumbered#1"/>
    <dgm:cxn modelId="{F47EB913-8831-49CC-ABE6-AB555FA6F993}" type="presOf" srcId="{6088456C-4B73-4948-985C-DD954DEF44EF}" destId="{4104A2F1-FB99-4C42-8067-46B8EEEC9610}" srcOrd="0" destOrd="0" presId="urn:microsoft.com/office/officeart/2016/7/layout/BasicLinearProcessNumbered#1"/>
    <dgm:cxn modelId="{EB7FE821-06C9-4CFA-BBFF-63BF8C7F1444}" type="presOf" srcId="{198ACE8E-34F4-43E6-BB2E-1809B1CC58DC}" destId="{1896CBD6-4A99-4E4A-A270-A70AEFBAAF7E}" srcOrd="0" destOrd="0" presId="urn:microsoft.com/office/officeart/2016/7/layout/BasicLinearProcessNumbered#1"/>
    <dgm:cxn modelId="{9B21BC25-6F2C-47C2-8285-8E9BB26D02F7}" type="presOf" srcId="{DE16CBB4-D3F4-44AD-8379-3A5D78B889D5}" destId="{B80B8360-3897-45DE-BD0A-F9CCC9BAC34F}" srcOrd="1" destOrd="0" presId="urn:microsoft.com/office/officeart/2016/7/layout/BasicLinearProcessNumbered#1"/>
    <dgm:cxn modelId="{A7465026-5EB9-4359-B2CA-62409A490278}" type="presOf" srcId="{0F5B3066-540F-4606-ADEC-65EB1C3E9627}" destId="{869C0C7E-BD0C-4E5F-8D96-6B8EEC39B952}" srcOrd="0" destOrd="0" presId="urn:microsoft.com/office/officeart/2016/7/layout/BasicLinearProcessNumbered#1"/>
    <dgm:cxn modelId="{500C1428-BAD2-4EA1-AAAB-CD4D6F648C0B}" type="presOf" srcId="{0F6BA1FB-59E5-4F16-A7B4-1533BB1F09E4}" destId="{02F7283A-0FC3-4AF1-AA94-0270DC0B1C33}" srcOrd="0" destOrd="0" presId="urn:microsoft.com/office/officeart/2016/7/layout/BasicLinearProcessNumbered#1"/>
    <dgm:cxn modelId="{619E3C68-1E17-487D-ABC8-EB727F4952A3}" type="presOf" srcId="{C54063C4-24CD-4834-9424-53756AE38C6B}" destId="{9C3A7F13-9585-42DF-AD32-B56F82B123C8}" srcOrd="0" destOrd="0" presId="urn:microsoft.com/office/officeart/2016/7/layout/BasicLinearProcessNumbered#1"/>
    <dgm:cxn modelId="{F4BF496B-2EAC-4B21-A290-8C4A35AC4213}" type="presOf" srcId="{7DBF5CB5-29DD-4671-A0F3-981D48571500}" destId="{C08FC467-91FE-48BD-B243-273925C2B75A}" srcOrd="0" destOrd="0" presId="urn:microsoft.com/office/officeart/2016/7/layout/BasicLinearProcessNumbered#1"/>
    <dgm:cxn modelId="{32F29D6B-8717-40AA-AB41-CDE85B6445F2}" type="presOf" srcId="{C2728830-9A00-4764-A9F1-670DDF9E57B3}" destId="{AC6B335A-D8B4-46D8-93DE-B9EF1773F6AC}" srcOrd="0" destOrd="0" presId="urn:microsoft.com/office/officeart/2016/7/layout/BasicLinearProcessNumbered#1"/>
    <dgm:cxn modelId="{8327A44B-5326-4A8B-9B23-A3D3C09A16F3}" srcId="{0F5B3066-540F-4606-ADEC-65EB1C3E9627}" destId="{198ACE8E-34F4-43E6-BB2E-1809B1CC58DC}" srcOrd="0" destOrd="0" parTransId="{49F555B2-B165-4CB6-8578-DF4BCD791ABF}" sibTransId="{C54063C4-24CD-4834-9424-53756AE38C6B}"/>
    <dgm:cxn modelId="{EF38696C-3284-4D81-8B6A-406B0A4B5478}" type="presOf" srcId="{DE16CBB4-D3F4-44AD-8379-3A5D78B889D5}" destId="{549A837B-0FA3-4970-A9F9-3BD236350D3D}" srcOrd="0" destOrd="0" presId="urn:microsoft.com/office/officeart/2016/7/layout/BasicLinearProcessNumbered#1"/>
    <dgm:cxn modelId="{2E8EE86D-D18A-48C5-817B-661FEDBE5EB5}" type="presOf" srcId="{0F6BA1FB-59E5-4F16-A7B4-1533BB1F09E4}" destId="{6209B655-7BD8-4C2E-802B-7A837190A817}" srcOrd="1" destOrd="0" presId="urn:microsoft.com/office/officeart/2016/7/layout/BasicLinearProcessNumbered#1"/>
    <dgm:cxn modelId="{7B7DC85A-1097-4B13-A457-5376A39A58E2}" type="presOf" srcId="{F7B81412-5EAE-488C-9259-0FA0EB0F090B}" destId="{80C8596E-ABE7-41A1-8A35-72244067CF90}" srcOrd="1" destOrd="0" presId="urn:microsoft.com/office/officeart/2016/7/layout/BasicLinearProcessNumbered#1"/>
    <dgm:cxn modelId="{AA103CB4-BE4E-4C3C-8A8A-83391F2FB47F}" type="presOf" srcId="{1D096F01-AEA8-401D-8348-98E9A81F3CE0}" destId="{B5DA272C-701A-4327-802B-15E4D04DF389}" srcOrd="0" destOrd="0" presId="urn:microsoft.com/office/officeart/2016/7/layout/BasicLinearProcessNumbered#1"/>
    <dgm:cxn modelId="{451EA9B5-F1ED-4BC6-8C22-CD5C870E657E}" type="presOf" srcId="{F7B81412-5EAE-488C-9259-0FA0EB0F090B}" destId="{4795DD00-81CA-4D89-AAC9-9CB098B4E837}" srcOrd="0" destOrd="0" presId="urn:microsoft.com/office/officeart/2016/7/layout/BasicLinearProcessNumbered#1"/>
    <dgm:cxn modelId="{EC143BBE-149C-4B2B-96B6-7B3C8595B821}" type="presOf" srcId="{1D096F01-AEA8-401D-8348-98E9A81F3CE0}" destId="{74E21D92-0946-4075-ABB7-F58F125D081F}" srcOrd="1" destOrd="0" presId="urn:microsoft.com/office/officeart/2016/7/layout/BasicLinearProcessNumbered#1"/>
    <dgm:cxn modelId="{AD7281BE-8A99-43C0-9016-4082EB985BF2}" srcId="{0F5B3066-540F-4606-ADEC-65EB1C3E9627}" destId="{F7B81412-5EAE-488C-9259-0FA0EB0F090B}" srcOrd="4" destOrd="0" parTransId="{C9E63F01-62A4-4331-A67D-7FE563CE9D07}" sibTransId="{32E76676-0672-4988-9FB1-308093FF8D5C}"/>
    <dgm:cxn modelId="{FD2381C0-DA6F-4859-90D6-313730044E7C}" srcId="{0F5B3066-540F-4606-ADEC-65EB1C3E9627}" destId="{1D096F01-AEA8-401D-8348-98E9A81F3CE0}" srcOrd="2" destOrd="0" parTransId="{AB9DA1CE-0370-48BB-8362-3A4CBF7FFB29}" sibTransId="{6088456C-4B73-4948-985C-DD954DEF44EF}"/>
    <dgm:cxn modelId="{8CB3EED4-728A-4D4F-ACB4-5DD629623D8A}" type="presOf" srcId="{198ACE8E-34F4-43E6-BB2E-1809B1CC58DC}" destId="{1636F17A-F9E0-460B-890B-A46A6E583FD1}" srcOrd="1" destOrd="0" presId="urn:microsoft.com/office/officeart/2016/7/layout/BasicLinearProcessNumbered#1"/>
    <dgm:cxn modelId="{F0FA65E5-FB81-4E7A-9467-65363565F4A0}" srcId="{0F5B3066-540F-4606-ADEC-65EB1C3E9627}" destId="{0F6BA1FB-59E5-4F16-A7B4-1533BB1F09E4}" srcOrd="1" destOrd="0" parTransId="{6A557BB1-C0DD-44CB-8745-CE5481476209}" sibTransId="{7DBF5CB5-29DD-4671-A0F3-981D48571500}"/>
    <dgm:cxn modelId="{058D75E7-8E09-41CE-ADFC-EEAD1556353B}" srcId="{0F5B3066-540F-4606-ADEC-65EB1C3E9627}" destId="{DE16CBB4-D3F4-44AD-8379-3A5D78B889D5}" srcOrd="3" destOrd="0" parTransId="{917142D8-7514-46BB-B61D-8633F0189C31}" sibTransId="{C2728830-9A00-4764-A9F1-670DDF9E57B3}"/>
    <dgm:cxn modelId="{6FD83AE8-DB7F-4EFE-8F0A-58735E6AEC64}" type="presParOf" srcId="{869C0C7E-BD0C-4E5F-8D96-6B8EEC39B952}" destId="{A1C50682-E81A-4719-9746-6B052BFB6DD3}" srcOrd="0" destOrd="0" presId="urn:microsoft.com/office/officeart/2016/7/layout/BasicLinearProcessNumbered#1"/>
    <dgm:cxn modelId="{AA17009A-379B-43BE-97BA-12B67036AD90}" type="presParOf" srcId="{A1C50682-E81A-4719-9746-6B052BFB6DD3}" destId="{1896CBD6-4A99-4E4A-A270-A70AEFBAAF7E}" srcOrd="0" destOrd="0" presId="urn:microsoft.com/office/officeart/2016/7/layout/BasicLinearProcessNumbered#1"/>
    <dgm:cxn modelId="{6D85C09F-1D0A-406F-9396-06638BA4FD92}" type="presParOf" srcId="{A1C50682-E81A-4719-9746-6B052BFB6DD3}" destId="{9C3A7F13-9585-42DF-AD32-B56F82B123C8}" srcOrd="1" destOrd="0" presId="urn:microsoft.com/office/officeart/2016/7/layout/BasicLinearProcessNumbered#1"/>
    <dgm:cxn modelId="{794669B6-74B7-439A-8EE2-238314813197}" type="presParOf" srcId="{A1C50682-E81A-4719-9746-6B052BFB6DD3}" destId="{923B2301-552B-45D2-9EF0-53A10AA17FC6}" srcOrd="2" destOrd="0" presId="urn:microsoft.com/office/officeart/2016/7/layout/BasicLinearProcessNumbered#1"/>
    <dgm:cxn modelId="{23ECCBA1-941D-4643-9618-18F560A80DAB}" type="presParOf" srcId="{A1C50682-E81A-4719-9746-6B052BFB6DD3}" destId="{1636F17A-F9E0-460B-890B-A46A6E583FD1}" srcOrd="3" destOrd="0" presId="urn:microsoft.com/office/officeart/2016/7/layout/BasicLinearProcessNumbered#1"/>
    <dgm:cxn modelId="{84426433-1E67-4D55-9D10-3C4CF150BF28}" type="presParOf" srcId="{869C0C7E-BD0C-4E5F-8D96-6B8EEC39B952}" destId="{CE18CCA6-9206-4DD7-BE09-5291C62117AB}" srcOrd="1" destOrd="0" presId="urn:microsoft.com/office/officeart/2016/7/layout/BasicLinearProcessNumbered#1"/>
    <dgm:cxn modelId="{16E156BA-CA11-45E4-B5EA-B4F3067B424F}" type="presParOf" srcId="{869C0C7E-BD0C-4E5F-8D96-6B8EEC39B952}" destId="{B75A207A-E561-4A33-8860-3580568F46B8}" srcOrd="2" destOrd="0" presId="urn:microsoft.com/office/officeart/2016/7/layout/BasicLinearProcessNumbered#1"/>
    <dgm:cxn modelId="{63957AA2-61FB-47C5-9B97-06D23CB5FDF5}" type="presParOf" srcId="{B75A207A-E561-4A33-8860-3580568F46B8}" destId="{02F7283A-0FC3-4AF1-AA94-0270DC0B1C33}" srcOrd="0" destOrd="0" presId="urn:microsoft.com/office/officeart/2016/7/layout/BasicLinearProcessNumbered#1"/>
    <dgm:cxn modelId="{3099F022-A87D-4FA3-8BC3-9575F846BC44}" type="presParOf" srcId="{B75A207A-E561-4A33-8860-3580568F46B8}" destId="{C08FC467-91FE-48BD-B243-273925C2B75A}" srcOrd="1" destOrd="0" presId="urn:microsoft.com/office/officeart/2016/7/layout/BasicLinearProcessNumbered#1"/>
    <dgm:cxn modelId="{A2E37B9F-7D4B-49D4-AF46-9A540F2ACE59}" type="presParOf" srcId="{B75A207A-E561-4A33-8860-3580568F46B8}" destId="{DE393E47-CBB6-4D77-A342-C9AFD9FC8CB6}" srcOrd="2" destOrd="0" presId="urn:microsoft.com/office/officeart/2016/7/layout/BasicLinearProcessNumbered#1"/>
    <dgm:cxn modelId="{3374E4EC-7EA8-47C5-B2E6-92A2F8FDFB7F}" type="presParOf" srcId="{B75A207A-E561-4A33-8860-3580568F46B8}" destId="{6209B655-7BD8-4C2E-802B-7A837190A817}" srcOrd="3" destOrd="0" presId="urn:microsoft.com/office/officeart/2016/7/layout/BasicLinearProcessNumbered#1"/>
    <dgm:cxn modelId="{64EBAD3F-E38B-4135-AAA2-C165246599F7}" type="presParOf" srcId="{869C0C7E-BD0C-4E5F-8D96-6B8EEC39B952}" destId="{44DA27FB-BF39-4511-84EF-E3EA3F12D2B6}" srcOrd="3" destOrd="0" presId="urn:microsoft.com/office/officeart/2016/7/layout/BasicLinearProcessNumbered#1"/>
    <dgm:cxn modelId="{C047657C-4647-4043-950A-E8F7F675767E}" type="presParOf" srcId="{869C0C7E-BD0C-4E5F-8D96-6B8EEC39B952}" destId="{9ED209A7-CD15-4C32-9372-A0384698B942}" srcOrd="4" destOrd="0" presId="urn:microsoft.com/office/officeart/2016/7/layout/BasicLinearProcessNumbered#1"/>
    <dgm:cxn modelId="{0F5F3613-D3F0-4FA7-ACBA-C61DDC0B6FCC}" type="presParOf" srcId="{9ED209A7-CD15-4C32-9372-A0384698B942}" destId="{B5DA272C-701A-4327-802B-15E4D04DF389}" srcOrd="0" destOrd="0" presId="urn:microsoft.com/office/officeart/2016/7/layout/BasicLinearProcessNumbered#1"/>
    <dgm:cxn modelId="{AB7A54D4-8E23-4583-8E98-345042A04591}" type="presParOf" srcId="{9ED209A7-CD15-4C32-9372-A0384698B942}" destId="{4104A2F1-FB99-4C42-8067-46B8EEEC9610}" srcOrd="1" destOrd="0" presId="urn:microsoft.com/office/officeart/2016/7/layout/BasicLinearProcessNumbered#1"/>
    <dgm:cxn modelId="{06C75B26-0F3E-41ED-839F-4D64199F4461}" type="presParOf" srcId="{9ED209A7-CD15-4C32-9372-A0384698B942}" destId="{2EB92C72-3528-4913-AFF6-FF0B4F338399}" srcOrd="2" destOrd="0" presId="urn:microsoft.com/office/officeart/2016/7/layout/BasicLinearProcessNumbered#1"/>
    <dgm:cxn modelId="{AAB9864E-92C0-4EA3-9F0E-6EB52D100EBE}" type="presParOf" srcId="{9ED209A7-CD15-4C32-9372-A0384698B942}" destId="{74E21D92-0946-4075-ABB7-F58F125D081F}" srcOrd="3" destOrd="0" presId="urn:microsoft.com/office/officeart/2016/7/layout/BasicLinearProcessNumbered#1"/>
    <dgm:cxn modelId="{13ED127B-27D7-4A94-8FC0-60DF0BA87D27}" type="presParOf" srcId="{869C0C7E-BD0C-4E5F-8D96-6B8EEC39B952}" destId="{E7F9CACB-FE98-4F37-853A-1B05B4BF4385}" srcOrd="5" destOrd="0" presId="urn:microsoft.com/office/officeart/2016/7/layout/BasicLinearProcessNumbered#1"/>
    <dgm:cxn modelId="{4B61CEE5-C2BB-4897-9CE0-A1A15D162F44}" type="presParOf" srcId="{869C0C7E-BD0C-4E5F-8D96-6B8EEC39B952}" destId="{313C51D3-DB7E-4530-8AFA-F0AE0E26CE2D}" srcOrd="6" destOrd="0" presId="urn:microsoft.com/office/officeart/2016/7/layout/BasicLinearProcessNumbered#1"/>
    <dgm:cxn modelId="{9B85DE27-B7E4-402F-BE27-E3C3985E9A79}" type="presParOf" srcId="{313C51D3-DB7E-4530-8AFA-F0AE0E26CE2D}" destId="{549A837B-0FA3-4970-A9F9-3BD236350D3D}" srcOrd="0" destOrd="0" presId="urn:microsoft.com/office/officeart/2016/7/layout/BasicLinearProcessNumbered#1"/>
    <dgm:cxn modelId="{9D5D9389-D124-429A-8F96-49696F6F4EF9}" type="presParOf" srcId="{313C51D3-DB7E-4530-8AFA-F0AE0E26CE2D}" destId="{AC6B335A-D8B4-46D8-93DE-B9EF1773F6AC}" srcOrd="1" destOrd="0" presId="urn:microsoft.com/office/officeart/2016/7/layout/BasicLinearProcessNumbered#1"/>
    <dgm:cxn modelId="{AEF2A504-6850-4ED8-81A9-8B6F7FF43DCD}" type="presParOf" srcId="{313C51D3-DB7E-4530-8AFA-F0AE0E26CE2D}" destId="{7B3E0A16-DB85-46CA-87D6-4D39F6DBFC52}" srcOrd="2" destOrd="0" presId="urn:microsoft.com/office/officeart/2016/7/layout/BasicLinearProcessNumbered#1"/>
    <dgm:cxn modelId="{25F27692-3F46-46F7-BF34-29BD99560D08}" type="presParOf" srcId="{313C51D3-DB7E-4530-8AFA-F0AE0E26CE2D}" destId="{B80B8360-3897-45DE-BD0A-F9CCC9BAC34F}" srcOrd="3" destOrd="0" presId="urn:microsoft.com/office/officeart/2016/7/layout/BasicLinearProcessNumbered#1"/>
    <dgm:cxn modelId="{4796AC81-FE2B-441F-A0B6-C344625F6E96}" type="presParOf" srcId="{869C0C7E-BD0C-4E5F-8D96-6B8EEC39B952}" destId="{4BE79C5F-B252-4C81-B7E8-356A6349584C}" srcOrd="7" destOrd="0" presId="urn:microsoft.com/office/officeart/2016/7/layout/BasicLinearProcessNumbered#1"/>
    <dgm:cxn modelId="{F640017D-6D0A-4410-A66B-828F2066B1C3}" type="presParOf" srcId="{869C0C7E-BD0C-4E5F-8D96-6B8EEC39B952}" destId="{11D9C427-A430-492A-BD3C-E4D081DA46F5}" srcOrd="8" destOrd="0" presId="urn:microsoft.com/office/officeart/2016/7/layout/BasicLinearProcessNumbered#1"/>
    <dgm:cxn modelId="{3F5AE0F2-FA72-4C37-BCFA-A61C660A8759}" type="presParOf" srcId="{11D9C427-A430-492A-BD3C-E4D081DA46F5}" destId="{4795DD00-81CA-4D89-AAC9-9CB098B4E837}" srcOrd="0" destOrd="0" presId="urn:microsoft.com/office/officeart/2016/7/layout/BasicLinearProcessNumbered#1"/>
    <dgm:cxn modelId="{D1D3C516-0A96-4C35-8949-341CF221BBD1}" type="presParOf" srcId="{11D9C427-A430-492A-BD3C-E4D081DA46F5}" destId="{06772805-3643-43C2-9C80-F43268C57C20}" srcOrd="1" destOrd="0" presId="urn:microsoft.com/office/officeart/2016/7/layout/BasicLinearProcessNumbered#1"/>
    <dgm:cxn modelId="{A39F6DBC-EC8C-42B3-9D5B-962E5C23F626}" type="presParOf" srcId="{11D9C427-A430-492A-BD3C-E4D081DA46F5}" destId="{77F59A8B-7684-4E29-B44F-B0F96367FE70}" srcOrd="2" destOrd="0" presId="urn:microsoft.com/office/officeart/2016/7/layout/BasicLinearProcessNumbered#1"/>
    <dgm:cxn modelId="{37B3E4C3-947D-462B-A3DF-A33AAEB8FA1C}" type="presParOf" srcId="{11D9C427-A430-492A-BD3C-E4D081DA46F5}" destId="{80C8596E-ABE7-41A1-8A35-72244067CF90}" srcOrd="3" destOrd="0" presId="urn:microsoft.com/office/officeart/2016/7/layout/BasicLinearProcessNumbered#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3073D5B-7ADA-4F8B-AD34-0BE114905A44}">
      <dsp:nvSpPr>
        <dsp:cNvPr id="0" name=""/>
        <dsp:cNvSpPr/>
      </dsp:nvSpPr>
      <dsp:spPr>
        <a:xfrm>
          <a:off x="580445" y="781460"/>
          <a:ext cx="1828799" cy="1828799"/>
        </a:xfrm>
        <a:prstGeom prst="ellipse">
          <a:avLst/>
        </a:prstGeom>
        <a:blipFill dpi="0" rotWithShape="1">
          <a:blip xmlns:r="http://schemas.openxmlformats.org/officeDocument/2006/relationships" r:embed="rId1">
            <a:extLst>
              <a:ext uri="{28A0092B-C50C-407E-A947-70E740481C1C}">
                <a14:useLocalDpi xmlns:a14="http://schemas.microsoft.com/office/drawing/2010/main" val="0"/>
              </a:ext>
            </a:extLst>
          </a:blip>
          <a:srcRect/>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FDFAF16A-4FD0-49F4-8593-32E9A31A4FF7}">
      <dsp:nvSpPr>
        <dsp:cNvPr id="0" name=""/>
        <dsp:cNvSpPr/>
      </dsp:nvSpPr>
      <dsp:spPr>
        <a:xfrm>
          <a:off x="300232" y="2951374"/>
          <a:ext cx="2389225" cy="48748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rtlCol="0" anchor="t" anchorCtr="0">
          <a:noAutofit/>
        </a:bodyPr>
        <a:lstStyle/>
        <a:p>
          <a:pPr marL="0" lvl="0" indent="0" algn="ctr" defTabSz="1244600">
            <a:lnSpc>
              <a:spcPct val="100000"/>
            </a:lnSpc>
            <a:spcBef>
              <a:spcPct val="0"/>
            </a:spcBef>
            <a:spcAft>
              <a:spcPct val="35000"/>
            </a:spcAft>
            <a:buNone/>
            <a:defRPr b="1" spc="20">
              <a:latin typeface="+mj-lt"/>
            </a:defRPr>
          </a:pPr>
          <a:r>
            <a:rPr lang="en-GB" sz="2800" b="0" kern="1200" noProof="0" dirty="0">
              <a:solidFill>
                <a:sysClr val="windowText" lastClr="000000"/>
              </a:solidFill>
            </a:rPr>
            <a:t>Name</a:t>
          </a:r>
          <a:br>
            <a:rPr lang="en-GB" sz="1600" kern="1200" noProof="0" dirty="0">
              <a:solidFill>
                <a:sysClr val="windowText" lastClr="000000"/>
              </a:solidFill>
            </a:rPr>
          </a:br>
          <a:r>
            <a:rPr lang="en-GB" sz="1600" b="0" kern="1200" noProof="0" dirty="0">
              <a:solidFill>
                <a:sysClr val="windowText" lastClr="000000"/>
              </a:solidFill>
              <a:latin typeface="+mn-lt"/>
            </a:rPr>
            <a:t>Title</a:t>
          </a:r>
        </a:p>
      </dsp:txBody>
      <dsp:txXfrm>
        <a:off x="300232" y="2951374"/>
        <a:ext cx="2389225" cy="487484"/>
      </dsp:txXfrm>
    </dsp:sp>
    <dsp:sp modelId="{7D166BBB-55AF-452C-B9A0-94A1EE55FF4F}">
      <dsp:nvSpPr>
        <dsp:cNvPr id="0" name=""/>
        <dsp:cNvSpPr/>
      </dsp:nvSpPr>
      <dsp:spPr>
        <a:xfrm>
          <a:off x="300232" y="3417023"/>
          <a:ext cx="2389225" cy="603915"/>
        </a:xfrm>
        <a:prstGeom prst="rect">
          <a:avLst/>
        </a:prstGeom>
        <a:noFill/>
        <a:ln>
          <a:noFill/>
        </a:ln>
        <a:effectLst/>
      </dsp:spPr>
      <dsp:style>
        <a:lnRef idx="0">
          <a:scrgbClr r="0" g="0" b="0"/>
        </a:lnRef>
        <a:fillRef idx="0">
          <a:scrgbClr r="0" g="0" b="0"/>
        </a:fillRef>
        <a:effectRef idx="0">
          <a:scrgbClr r="0" g="0" b="0"/>
        </a:effectRef>
        <a:fontRef idx="minor"/>
      </dsp:style>
    </dsp:sp>
    <dsp:sp modelId="{25238F18-07B8-41D8-8BD9-9F8514E8F9C4}">
      <dsp:nvSpPr>
        <dsp:cNvPr id="0" name=""/>
        <dsp:cNvSpPr/>
      </dsp:nvSpPr>
      <dsp:spPr>
        <a:xfrm>
          <a:off x="3387785" y="781460"/>
          <a:ext cx="1828799" cy="1828799"/>
        </a:xfrm>
        <a:prstGeom prst="ellipse">
          <a:avLst/>
        </a:prstGeom>
        <a:blipFill dpi="0" rotWithShape="1">
          <a:blip xmlns:r="http://schemas.openxmlformats.org/officeDocument/2006/relationships" r:embed="rId2">
            <a:extLst>
              <a:ext uri="{28A0092B-C50C-407E-A947-70E740481C1C}">
                <a14:useLocalDpi xmlns:a14="http://schemas.microsoft.com/office/drawing/2010/main" val="0"/>
              </a:ext>
            </a:extLst>
          </a:blip>
          <a:srcRect/>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866F95BB-E9D9-40E2-AB9F-99D5F69BA82A}">
      <dsp:nvSpPr>
        <dsp:cNvPr id="0" name=""/>
        <dsp:cNvSpPr/>
      </dsp:nvSpPr>
      <dsp:spPr>
        <a:xfrm>
          <a:off x="3107572" y="2951374"/>
          <a:ext cx="2389225" cy="48748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rtlCol="0" anchor="t" anchorCtr="0">
          <a:noAutofit/>
        </a:bodyPr>
        <a:lstStyle/>
        <a:p>
          <a:pPr marL="0" lvl="0" indent="0" algn="ctr" defTabSz="1244600">
            <a:lnSpc>
              <a:spcPct val="100000"/>
            </a:lnSpc>
            <a:spcBef>
              <a:spcPct val="0"/>
            </a:spcBef>
            <a:spcAft>
              <a:spcPct val="35000"/>
            </a:spcAft>
            <a:buNone/>
            <a:defRPr b="1" spc="20">
              <a:latin typeface="+mj-lt"/>
            </a:defRPr>
          </a:pPr>
          <a:r>
            <a:rPr lang="en-GB" sz="2800" b="0" kern="1200" noProof="0" dirty="0">
              <a:solidFill>
                <a:schemeClr val="tx1"/>
              </a:solidFill>
            </a:rPr>
            <a:t>Name</a:t>
          </a:r>
          <a:br>
            <a:rPr lang="en-GB" sz="1600" kern="1200" noProof="0" dirty="0">
              <a:solidFill>
                <a:schemeClr val="tx1"/>
              </a:solidFill>
            </a:rPr>
          </a:br>
          <a:r>
            <a:rPr lang="en-GB" sz="1600" b="0" kern="1200" noProof="0" dirty="0">
              <a:solidFill>
                <a:schemeClr val="tx1"/>
              </a:solidFill>
              <a:latin typeface="+mn-lt"/>
            </a:rPr>
            <a:t>Title</a:t>
          </a:r>
        </a:p>
      </dsp:txBody>
      <dsp:txXfrm>
        <a:off x="3107572" y="2951374"/>
        <a:ext cx="2389225" cy="487484"/>
      </dsp:txXfrm>
    </dsp:sp>
    <dsp:sp modelId="{1223E777-77CB-4A9A-BF21-12B513842696}">
      <dsp:nvSpPr>
        <dsp:cNvPr id="0" name=""/>
        <dsp:cNvSpPr/>
      </dsp:nvSpPr>
      <dsp:spPr>
        <a:xfrm>
          <a:off x="3107572" y="3417023"/>
          <a:ext cx="2389225" cy="603915"/>
        </a:xfrm>
        <a:prstGeom prst="rect">
          <a:avLst/>
        </a:prstGeom>
        <a:noFill/>
        <a:ln>
          <a:noFill/>
        </a:ln>
        <a:effectLst/>
      </dsp:spPr>
      <dsp:style>
        <a:lnRef idx="0">
          <a:scrgbClr r="0" g="0" b="0"/>
        </a:lnRef>
        <a:fillRef idx="0">
          <a:scrgbClr r="0" g="0" b="0"/>
        </a:fillRef>
        <a:effectRef idx="0">
          <a:scrgbClr r="0" g="0" b="0"/>
        </a:effectRef>
        <a:fontRef idx="minor"/>
      </dsp:style>
    </dsp:sp>
    <dsp:sp modelId="{418E44D8-60E4-4008-9F09-1A652C62E8A6}">
      <dsp:nvSpPr>
        <dsp:cNvPr id="0" name=""/>
        <dsp:cNvSpPr/>
      </dsp:nvSpPr>
      <dsp:spPr>
        <a:xfrm>
          <a:off x="6195126" y="781460"/>
          <a:ext cx="1828799" cy="1828799"/>
        </a:xfrm>
        <a:prstGeom prst="ellipse">
          <a:avLst/>
        </a:prstGeom>
        <a:blipFill dpi="0" rotWithShape="1">
          <a:blip xmlns:r="http://schemas.openxmlformats.org/officeDocument/2006/relationships" r:embed="rId3">
            <a:extLst>
              <a:ext uri="{28A0092B-C50C-407E-A947-70E740481C1C}">
                <a14:useLocalDpi xmlns:a14="http://schemas.microsoft.com/office/drawing/2010/main" val="0"/>
              </a:ext>
            </a:extLst>
          </a:blip>
          <a:srcRect/>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9B5C14B8-8D61-4009-9F8C-194486F530FA}">
      <dsp:nvSpPr>
        <dsp:cNvPr id="0" name=""/>
        <dsp:cNvSpPr/>
      </dsp:nvSpPr>
      <dsp:spPr>
        <a:xfrm>
          <a:off x="5914913" y="2951374"/>
          <a:ext cx="2389225" cy="48748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rtlCol="0" anchor="t" anchorCtr="0">
          <a:noAutofit/>
        </a:bodyPr>
        <a:lstStyle/>
        <a:p>
          <a:pPr marL="0" lvl="0" indent="0" algn="ctr" defTabSz="1244600">
            <a:lnSpc>
              <a:spcPct val="100000"/>
            </a:lnSpc>
            <a:spcBef>
              <a:spcPct val="0"/>
            </a:spcBef>
            <a:spcAft>
              <a:spcPct val="35000"/>
            </a:spcAft>
            <a:buNone/>
            <a:defRPr b="1" spc="20">
              <a:latin typeface="+mj-lt"/>
            </a:defRPr>
          </a:pPr>
          <a:r>
            <a:rPr lang="en-GB" sz="2800" b="0" kern="1200" noProof="0" dirty="0">
              <a:solidFill>
                <a:schemeClr val="tx1"/>
              </a:solidFill>
            </a:rPr>
            <a:t>Name</a:t>
          </a:r>
          <a:br>
            <a:rPr lang="en-GB" sz="1600" kern="1200" noProof="0" dirty="0">
              <a:solidFill>
                <a:schemeClr val="tx1"/>
              </a:solidFill>
            </a:rPr>
          </a:br>
          <a:r>
            <a:rPr lang="en-GB" sz="1600" b="0" kern="1200" noProof="0" dirty="0">
              <a:solidFill>
                <a:schemeClr val="tx1"/>
              </a:solidFill>
              <a:latin typeface="+mn-lt"/>
            </a:rPr>
            <a:t>Title</a:t>
          </a:r>
        </a:p>
      </dsp:txBody>
      <dsp:txXfrm>
        <a:off x="5914913" y="2951374"/>
        <a:ext cx="2389225" cy="487484"/>
      </dsp:txXfrm>
    </dsp:sp>
    <dsp:sp modelId="{EE420F84-477D-4635-BEF8-66426E9A259D}">
      <dsp:nvSpPr>
        <dsp:cNvPr id="0" name=""/>
        <dsp:cNvSpPr/>
      </dsp:nvSpPr>
      <dsp:spPr>
        <a:xfrm>
          <a:off x="6251818" y="2539746"/>
          <a:ext cx="2389225" cy="603915"/>
        </a:xfrm>
        <a:prstGeom prst="rect">
          <a:avLst/>
        </a:prstGeom>
        <a:noFill/>
        <a:ln>
          <a:noFill/>
        </a:ln>
        <a:effectLst/>
      </dsp:spPr>
      <dsp:style>
        <a:lnRef idx="0">
          <a:scrgbClr r="0" g="0" b="0"/>
        </a:lnRef>
        <a:fillRef idx="0">
          <a:scrgbClr r="0" g="0" b="0"/>
        </a:fillRef>
        <a:effectRef idx="0">
          <a:scrgbClr r="0" g="0" b="0"/>
        </a:effectRef>
        <a:fontRef idx="minor"/>
      </dsp:style>
    </dsp:sp>
    <dsp:sp modelId="{04A8E640-7EB5-4EF2-8C83-19A3E5328324}">
      <dsp:nvSpPr>
        <dsp:cNvPr id="0" name=""/>
        <dsp:cNvSpPr/>
      </dsp:nvSpPr>
      <dsp:spPr>
        <a:xfrm>
          <a:off x="9002466" y="781460"/>
          <a:ext cx="1828799" cy="1828799"/>
        </a:xfrm>
        <a:prstGeom prst="ellipse">
          <a:avLst/>
        </a:prstGeom>
        <a:blipFill dpi="0" rotWithShape="1">
          <a:blip xmlns:r="http://schemas.openxmlformats.org/officeDocument/2006/relationships" r:embed="rId4">
            <a:extLst>
              <a:ext uri="{28A0092B-C50C-407E-A947-70E740481C1C}">
                <a14:useLocalDpi xmlns:a14="http://schemas.microsoft.com/office/drawing/2010/main" val="0"/>
              </a:ext>
            </a:extLst>
          </a:blip>
          <a:srcRect/>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79C5F495-3DD9-41C8-99AE-150A333447D0}">
      <dsp:nvSpPr>
        <dsp:cNvPr id="0" name=""/>
        <dsp:cNvSpPr/>
      </dsp:nvSpPr>
      <dsp:spPr>
        <a:xfrm>
          <a:off x="8722253" y="2951374"/>
          <a:ext cx="2389225" cy="48748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rtlCol="0" anchor="t" anchorCtr="0">
          <a:noAutofit/>
        </a:bodyPr>
        <a:lstStyle/>
        <a:p>
          <a:pPr marL="0" lvl="0" indent="0" algn="ctr" defTabSz="1244600">
            <a:lnSpc>
              <a:spcPct val="100000"/>
            </a:lnSpc>
            <a:spcBef>
              <a:spcPct val="0"/>
            </a:spcBef>
            <a:spcAft>
              <a:spcPct val="35000"/>
            </a:spcAft>
            <a:buNone/>
            <a:defRPr b="1" spc="20">
              <a:latin typeface="+mj-lt"/>
            </a:defRPr>
          </a:pPr>
          <a:r>
            <a:rPr lang="en-GB" sz="2800" b="0" kern="1200" noProof="0" dirty="0">
              <a:solidFill>
                <a:schemeClr val="tx1"/>
              </a:solidFill>
            </a:rPr>
            <a:t>Name</a:t>
          </a:r>
          <a:br>
            <a:rPr lang="en-GB" sz="1600" kern="1200" noProof="0" dirty="0">
              <a:solidFill>
                <a:schemeClr val="tx1"/>
              </a:solidFill>
            </a:rPr>
          </a:br>
          <a:r>
            <a:rPr lang="en-GB" sz="1600" b="0" kern="1200" noProof="0" dirty="0">
              <a:solidFill>
                <a:schemeClr val="tx1"/>
              </a:solidFill>
              <a:latin typeface="+mn-lt"/>
            </a:rPr>
            <a:t>Title</a:t>
          </a:r>
        </a:p>
      </dsp:txBody>
      <dsp:txXfrm>
        <a:off x="8722253" y="2951374"/>
        <a:ext cx="2389225" cy="487484"/>
      </dsp:txXfrm>
    </dsp:sp>
    <dsp:sp modelId="{5A7600AF-A34B-4D03-B3D6-B3C760AE8E06}">
      <dsp:nvSpPr>
        <dsp:cNvPr id="0" name=""/>
        <dsp:cNvSpPr/>
      </dsp:nvSpPr>
      <dsp:spPr>
        <a:xfrm>
          <a:off x="8765713" y="3373469"/>
          <a:ext cx="2389225" cy="603915"/>
        </a:xfrm>
        <a:prstGeom prst="rect">
          <a:avLst/>
        </a:prstGeom>
        <a:noFill/>
        <a:ln>
          <a:noFill/>
        </a:ln>
        <a:effectLst/>
      </dsp:spPr>
      <dsp:style>
        <a:lnRef idx="0">
          <a:scrgbClr r="0" g="0" b="0"/>
        </a:lnRef>
        <a:fillRef idx="0">
          <a:scrgbClr r="0" g="0" b="0"/>
        </a:fillRef>
        <a:effectRef idx="0">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896CBD6-4A99-4E4A-A270-A70AEFBAAF7E}">
      <dsp:nvSpPr>
        <dsp:cNvPr id="0" name=""/>
        <dsp:cNvSpPr/>
      </dsp:nvSpPr>
      <dsp:spPr>
        <a:xfrm>
          <a:off x="3484" y="517200"/>
          <a:ext cx="1886775" cy="2641486"/>
        </a:xfrm>
        <a:prstGeom prst="rect">
          <a:avLst/>
        </a:prstGeom>
        <a:solidFill>
          <a:schemeClr val="accent1">
            <a:lumMod val="20000"/>
            <a:lumOff val="80000"/>
            <a:alpha val="90000"/>
          </a:schemeClr>
        </a:solidFill>
        <a:ln w="12700" cap="flat" cmpd="sng" algn="ctr">
          <a:no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47100" tIns="330200" rIns="147100" bIns="330200" numCol="1" spcCol="1270" rtlCol="0" anchor="t" anchorCtr="0">
          <a:noAutofit/>
        </a:bodyPr>
        <a:lstStyle/>
        <a:p>
          <a:pPr marL="0" lvl="0" indent="0" algn="l" defTabSz="488950" rtl="0">
            <a:lnSpc>
              <a:spcPct val="90000"/>
            </a:lnSpc>
            <a:spcBef>
              <a:spcPct val="0"/>
            </a:spcBef>
            <a:spcAft>
              <a:spcPct val="35000"/>
            </a:spcAft>
            <a:buNone/>
          </a:pPr>
          <a:r>
            <a:rPr lang="en-GB" sz="1100" b="0" i="0" u="none" kern="1200" noProof="0" dirty="0"/>
            <a:t>To start a presentation, go to the Slide Show tab, and select From Beginning.</a:t>
          </a:r>
          <a:endParaRPr lang="en-GB" sz="1100" kern="1200" noProof="0" dirty="0"/>
        </a:p>
      </dsp:txBody>
      <dsp:txXfrm>
        <a:off x="3484" y="1520965"/>
        <a:ext cx="1886775" cy="1584891"/>
      </dsp:txXfrm>
    </dsp:sp>
    <dsp:sp modelId="{9C3A7F13-9585-42DF-AD32-B56F82B123C8}">
      <dsp:nvSpPr>
        <dsp:cNvPr id="0" name=""/>
        <dsp:cNvSpPr/>
      </dsp:nvSpPr>
      <dsp:spPr>
        <a:xfrm>
          <a:off x="550649" y="781349"/>
          <a:ext cx="792445" cy="792445"/>
        </a:xfrm>
        <a:prstGeom prst="ellipse">
          <a:avLst/>
        </a:prstGeom>
        <a:solidFill>
          <a:schemeClr val="accent1"/>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1782" tIns="12700" rIns="61782" bIns="12700" numCol="1" spcCol="1270" rtlCol="0" anchor="ctr" anchorCtr="0">
          <a:noAutofit/>
        </a:bodyPr>
        <a:lstStyle/>
        <a:p>
          <a:pPr marL="0" lvl="0" indent="0" algn="ctr" defTabSz="1689100" rtl="0">
            <a:lnSpc>
              <a:spcPct val="90000"/>
            </a:lnSpc>
            <a:spcBef>
              <a:spcPct val="0"/>
            </a:spcBef>
            <a:spcAft>
              <a:spcPct val="35000"/>
            </a:spcAft>
            <a:buNone/>
          </a:pPr>
          <a:r>
            <a:rPr lang="en-GB" sz="3800" kern="1200" noProof="0"/>
            <a:t>1</a:t>
          </a:r>
          <a:endParaRPr lang="en-GB" sz="3800" kern="1200" noProof="0" dirty="0"/>
        </a:p>
      </dsp:txBody>
      <dsp:txXfrm>
        <a:off x="666700" y="897400"/>
        <a:ext cx="560343" cy="560343"/>
      </dsp:txXfrm>
    </dsp:sp>
    <dsp:sp modelId="{923B2301-552B-45D2-9EF0-53A10AA17FC6}">
      <dsp:nvSpPr>
        <dsp:cNvPr id="0" name=""/>
        <dsp:cNvSpPr/>
      </dsp:nvSpPr>
      <dsp:spPr>
        <a:xfrm>
          <a:off x="3484" y="3158615"/>
          <a:ext cx="1886775" cy="72"/>
        </a:xfrm>
        <a:prstGeom prst="rect">
          <a:avLst/>
        </a:prstGeom>
        <a:solidFill>
          <a:schemeClr val="accent3">
            <a:hueOff val="0"/>
            <a:satOff val="0"/>
            <a:lumOff val="0"/>
            <a:alphaOff val="0"/>
          </a:schemeClr>
        </a:solidFill>
        <a:ln w="12700" cap="flat" cmpd="sng" algn="ctr">
          <a:solidFill>
            <a:schemeClr val="accent1"/>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2F7283A-0FC3-4AF1-AA94-0270DC0B1C33}">
      <dsp:nvSpPr>
        <dsp:cNvPr id="0" name=""/>
        <dsp:cNvSpPr/>
      </dsp:nvSpPr>
      <dsp:spPr>
        <a:xfrm>
          <a:off x="2078938" y="517200"/>
          <a:ext cx="1886775" cy="2641486"/>
        </a:xfrm>
        <a:prstGeom prst="rect">
          <a:avLst/>
        </a:prstGeom>
        <a:solidFill>
          <a:schemeClr val="accent2">
            <a:lumMod val="20000"/>
            <a:lumOff val="80000"/>
            <a:alpha val="90000"/>
          </a:schemeClr>
        </a:solidFill>
        <a:ln w="12700" cap="flat" cmpd="sng" algn="ctr">
          <a:no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47100" tIns="330200" rIns="147100" bIns="330200" numCol="1" spcCol="1270" rtlCol="0" anchor="t" anchorCtr="0">
          <a:noAutofit/>
        </a:bodyPr>
        <a:lstStyle/>
        <a:p>
          <a:pPr marL="0" lvl="0" indent="0" algn="l" defTabSz="488950" rtl="0">
            <a:lnSpc>
              <a:spcPct val="90000"/>
            </a:lnSpc>
            <a:spcBef>
              <a:spcPct val="0"/>
            </a:spcBef>
            <a:spcAft>
              <a:spcPct val="35000"/>
            </a:spcAft>
            <a:buNone/>
          </a:pPr>
          <a:r>
            <a:rPr lang="en-GB" sz="1100" b="0" i="0" u="none" kern="1200" noProof="0" dirty="0"/>
            <a:t>To display Presenter view, in Slide Show view, on the control bar at the bottom left select the three dots, and then Show Presenter View. </a:t>
          </a:r>
          <a:endParaRPr lang="en-GB" sz="1100" kern="1200" noProof="0" dirty="0"/>
        </a:p>
      </dsp:txBody>
      <dsp:txXfrm>
        <a:off x="2078938" y="1520965"/>
        <a:ext cx="1886775" cy="1584891"/>
      </dsp:txXfrm>
    </dsp:sp>
    <dsp:sp modelId="{C08FC467-91FE-48BD-B243-273925C2B75A}">
      <dsp:nvSpPr>
        <dsp:cNvPr id="0" name=""/>
        <dsp:cNvSpPr/>
      </dsp:nvSpPr>
      <dsp:spPr>
        <a:xfrm>
          <a:off x="2626103" y="781349"/>
          <a:ext cx="792445" cy="792445"/>
        </a:xfrm>
        <a:prstGeom prst="ellipse">
          <a:avLst/>
        </a:prstGeom>
        <a:solidFill>
          <a:schemeClr val="accent2"/>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1782" tIns="12700" rIns="61782" bIns="12700" numCol="1" spcCol="1270" rtlCol="0" anchor="ctr" anchorCtr="0">
          <a:noAutofit/>
        </a:bodyPr>
        <a:lstStyle/>
        <a:p>
          <a:pPr marL="0" lvl="0" indent="0" algn="ctr" defTabSz="1689100" rtl="0">
            <a:lnSpc>
              <a:spcPct val="90000"/>
            </a:lnSpc>
            <a:spcBef>
              <a:spcPct val="0"/>
            </a:spcBef>
            <a:spcAft>
              <a:spcPct val="35000"/>
            </a:spcAft>
            <a:buNone/>
          </a:pPr>
          <a:r>
            <a:rPr lang="en-GB" sz="3800" kern="1200" noProof="0"/>
            <a:t>2</a:t>
          </a:r>
          <a:endParaRPr lang="en-GB" sz="3800" kern="1200" noProof="0" dirty="0"/>
        </a:p>
      </dsp:txBody>
      <dsp:txXfrm>
        <a:off x="2742154" y="897400"/>
        <a:ext cx="560343" cy="560343"/>
      </dsp:txXfrm>
    </dsp:sp>
    <dsp:sp modelId="{DE393E47-CBB6-4D77-A342-C9AFD9FC8CB6}">
      <dsp:nvSpPr>
        <dsp:cNvPr id="0" name=""/>
        <dsp:cNvSpPr/>
      </dsp:nvSpPr>
      <dsp:spPr>
        <a:xfrm>
          <a:off x="2078938" y="3158615"/>
          <a:ext cx="1886775" cy="72"/>
        </a:xfrm>
        <a:prstGeom prst="rect">
          <a:avLst/>
        </a:prstGeom>
        <a:solidFill>
          <a:schemeClr val="accent5">
            <a:hueOff val="0"/>
            <a:satOff val="0"/>
            <a:lumOff val="0"/>
            <a:alphaOff val="0"/>
          </a:schemeClr>
        </a:solidFill>
        <a:ln w="12700" cap="flat" cmpd="sng" algn="ctr">
          <a:solidFill>
            <a:schemeClr val="accent2"/>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5DA272C-701A-4327-802B-15E4D04DF389}">
      <dsp:nvSpPr>
        <dsp:cNvPr id="0" name=""/>
        <dsp:cNvSpPr/>
      </dsp:nvSpPr>
      <dsp:spPr>
        <a:xfrm>
          <a:off x="4154392" y="517200"/>
          <a:ext cx="1886775" cy="2641486"/>
        </a:xfrm>
        <a:prstGeom prst="rect">
          <a:avLst/>
        </a:prstGeom>
        <a:solidFill>
          <a:schemeClr val="accent4">
            <a:lumMod val="20000"/>
            <a:lumOff val="80000"/>
            <a:alpha val="90000"/>
          </a:schemeClr>
        </a:solidFill>
        <a:ln w="12700" cap="flat" cmpd="sng" algn="ctr">
          <a:no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47100" tIns="330200" rIns="147100" bIns="330200" numCol="1" spcCol="1270" rtlCol="0" anchor="t" anchorCtr="0">
          <a:noAutofit/>
        </a:bodyPr>
        <a:lstStyle/>
        <a:p>
          <a:pPr marL="0" lvl="0" indent="0" algn="l" defTabSz="488950" rtl="0">
            <a:lnSpc>
              <a:spcPct val="90000"/>
            </a:lnSpc>
            <a:spcBef>
              <a:spcPct val="0"/>
            </a:spcBef>
            <a:spcAft>
              <a:spcPct val="35000"/>
            </a:spcAft>
            <a:buNone/>
          </a:pPr>
          <a:r>
            <a:rPr lang="en-GB" sz="1100" b="0" i="0" u="none" kern="1200" noProof="0" dirty="0"/>
            <a:t>During your presentation, the speaker notes are visible on your monitor, but aren't visible to the audience. </a:t>
          </a:r>
          <a:endParaRPr lang="en-GB" sz="1100" kern="1200" noProof="0" dirty="0"/>
        </a:p>
      </dsp:txBody>
      <dsp:txXfrm>
        <a:off x="4154392" y="1520965"/>
        <a:ext cx="1886775" cy="1584891"/>
      </dsp:txXfrm>
    </dsp:sp>
    <dsp:sp modelId="{4104A2F1-FB99-4C42-8067-46B8EEEC9610}">
      <dsp:nvSpPr>
        <dsp:cNvPr id="0" name=""/>
        <dsp:cNvSpPr/>
      </dsp:nvSpPr>
      <dsp:spPr>
        <a:xfrm>
          <a:off x="4701557" y="781349"/>
          <a:ext cx="792445" cy="792445"/>
        </a:xfrm>
        <a:prstGeom prst="ellipse">
          <a:avLst/>
        </a:prstGeom>
        <a:solidFill>
          <a:schemeClr val="accent4"/>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1782" tIns="12700" rIns="61782" bIns="12700" numCol="1" spcCol="1270" rtlCol="0" anchor="ctr" anchorCtr="0">
          <a:noAutofit/>
        </a:bodyPr>
        <a:lstStyle/>
        <a:p>
          <a:pPr marL="0" lvl="0" indent="0" algn="ctr" defTabSz="1689100" rtl="0">
            <a:lnSpc>
              <a:spcPct val="90000"/>
            </a:lnSpc>
            <a:spcBef>
              <a:spcPct val="0"/>
            </a:spcBef>
            <a:spcAft>
              <a:spcPct val="35000"/>
            </a:spcAft>
            <a:buNone/>
          </a:pPr>
          <a:r>
            <a:rPr lang="en-GB" sz="3800" kern="1200" noProof="0"/>
            <a:t>3</a:t>
          </a:r>
          <a:endParaRPr lang="en-GB" sz="3800" kern="1200" noProof="0" dirty="0"/>
        </a:p>
      </dsp:txBody>
      <dsp:txXfrm>
        <a:off x="4817608" y="897400"/>
        <a:ext cx="560343" cy="560343"/>
      </dsp:txXfrm>
    </dsp:sp>
    <dsp:sp modelId="{2EB92C72-3528-4913-AFF6-FF0B4F338399}">
      <dsp:nvSpPr>
        <dsp:cNvPr id="0" name=""/>
        <dsp:cNvSpPr/>
      </dsp:nvSpPr>
      <dsp:spPr>
        <a:xfrm>
          <a:off x="4154392" y="3158615"/>
          <a:ext cx="1886775" cy="72"/>
        </a:xfrm>
        <a:prstGeom prst="rect">
          <a:avLst/>
        </a:prstGeom>
        <a:solidFill>
          <a:schemeClr val="accent4"/>
        </a:solidFill>
        <a:ln w="12700" cap="flat" cmpd="sng" algn="ctr">
          <a:solidFill>
            <a:schemeClr val="accent4"/>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49A837B-0FA3-4970-A9F9-3BD236350D3D}">
      <dsp:nvSpPr>
        <dsp:cNvPr id="0" name=""/>
        <dsp:cNvSpPr/>
      </dsp:nvSpPr>
      <dsp:spPr>
        <a:xfrm>
          <a:off x="6229845" y="517200"/>
          <a:ext cx="1886775" cy="2641486"/>
        </a:xfrm>
        <a:prstGeom prst="rect">
          <a:avLst/>
        </a:prstGeom>
        <a:solidFill>
          <a:schemeClr val="accent5">
            <a:lumMod val="20000"/>
            <a:lumOff val="80000"/>
            <a:alpha val="90000"/>
          </a:schemeClr>
        </a:solidFill>
        <a:ln w="12700" cap="flat" cmpd="sng" algn="ctr">
          <a:no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47100" tIns="330200" rIns="147100" bIns="330200" numCol="1" spcCol="1270" rtlCol="0" anchor="t" anchorCtr="0">
          <a:noAutofit/>
        </a:bodyPr>
        <a:lstStyle/>
        <a:p>
          <a:pPr marL="0" lvl="0" indent="0" algn="l" defTabSz="488950" rtl="0">
            <a:lnSpc>
              <a:spcPct val="90000"/>
            </a:lnSpc>
            <a:spcBef>
              <a:spcPct val="0"/>
            </a:spcBef>
            <a:spcAft>
              <a:spcPct val="35000"/>
            </a:spcAft>
            <a:buNone/>
          </a:pPr>
          <a:r>
            <a:rPr lang="en-GB" sz="1100" b="0" i="0" u="none" kern="1200" noProof="0" dirty="0"/>
            <a:t>The Notes pane is a box that appears below each slide. Tap it to add notes. </a:t>
          </a:r>
          <a:endParaRPr lang="en-GB" sz="1100" kern="1200" noProof="0" dirty="0"/>
        </a:p>
      </dsp:txBody>
      <dsp:txXfrm>
        <a:off x="6229845" y="1520965"/>
        <a:ext cx="1886775" cy="1584891"/>
      </dsp:txXfrm>
    </dsp:sp>
    <dsp:sp modelId="{AC6B335A-D8B4-46D8-93DE-B9EF1773F6AC}">
      <dsp:nvSpPr>
        <dsp:cNvPr id="0" name=""/>
        <dsp:cNvSpPr/>
      </dsp:nvSpPr>
      <dsp:spPr>
        <a:xfrm>
          <a:off x="6777010" y="781349"/>
          <a:ext cx="792445" cy="792445"/>
        </a:xfrm>
        <a:prstGeom prst="ellipse">
          <a:avLst/>
        </a:prstGeom>
        <a:solidFill>
          <a:schemeClr val="accent5"/>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1782" tIns="12700" rIns="61782" bIns="12700" numCol="1" spcCol="1270" rtlCol="0" anchor="ctr" anchorCtr="0">
          <a:noAutofit/>
        </a:bodyPr>
        <a:lstStyle/>
        <a:p>
          <a:pPr marL="0" lvl="0" indent="0" algn="ctr" defTabSz="1689100" rtl="0">
            <a:lnSpc>
              <a:spcPct val="90000"/>
            </a:lnSpc>
            <a:spcBef>
              <a:spcPct val="0"/>
            </a:spcBef>
            <a:spcAft>
              <a:spcPct val="35000"/>
            </a:spcAft>
            <a:buNone/>
          </a:pPr>
          <a:r>
            <a:rPr lang="en-GB" sz="3800" kern="1200" noProof="0"/>
            <a:t>4</a:t>
          </a:r>
          <a:endParaRPr lang="en-GB" sz="3800" kern="1200" noProof="0" dirty="0"/>
        </a:p>
      </dsp:txBody>
      <dsp:txXfrm>
        <a:off x="6893061" y="897400"/>
        <a:ext cx="560343" cy="560343"/>
      </dsp:txXfrm>
    </dsp:sp>
    <dsp:sp modelId="{7B3E0A16-DB85-46CA-87D6-4D39F6DBFC52}">
      <dsp:nvSpPr>
        <dsp:cNvPr id="0" name=""/>
        <dsp:cNvSpPr/>
      </dsp:nvSpPr>
      <dsp:spPr>
        <a:xfrm>
          <a:off x="6229845" y="3158615"/>
          <a:ext cx="1886775" cy="72"/>
        </a:xfrm>
        <a:prstGeom prst="rect">
          <a:avLst/>
        </a:prstGeom>
        <a:solidFill>
          <a:schemeClr val="accent4">
            <a:hueOff val="0"/>
            <a:satOff val="0"/>
            <a:lumOff val="0"/>
            <a:alphaOff val="0"/>
          </a:schemeClr>
        </a:solidFill>
        <a:ln w="12700" cap="flat" cmpd="sng" algn="ctr">
          <a:solidFill>
            <a:schemeClr val="accent5"/>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795DD00-81CA-4D89-AAC9-9CB098B4E837}">
      <dsp:nvSpPr>
        <dsp:cNvPr id="0" name=""/>
        <dsp:cNvSpPr/>
      </dsp:nvSpPr>
      <dsp:spPr>
        <a:xfrm>
          <a:off x="8305299" y="517200"/>
          <a:ext cx="1886775" cy="2641486"/>
        </a:xfrm>
        <a:prstGeom prst="rect">
          <a:avLst/>
        </a:prstGeom>
        <a:solidFill>
          <a:schemeClr val="accent6">
            <a:lumMod val="20000"/>
            <a:lumOff val="80000"/>
            <a:alpha val="90000"/>
          </a:schemeClr>
        </a:solidFill>
        <a:ln w="12700" cap="flat" cmpd="sng" algn="ctr">
          <a:no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47100" tIns="330200" rIns="147100" bIns="330200" numCol="1" spcCol="1270" rtlCol="0" anchor="t" anchorCtr="0">
          <a:noAutofit/>
        </a:bodyPr>
        <a:lstStyle/>
        <a:p>
          <a:pPr marL="0" lvl="0" indent="0" algn="l" defTabSz="488950" rtl="0">
            <a:lnSpc>
              <a:spcPct val="90000"/>
            </a:lnSpc>
            <a:spcBef>
              <a:spcPct val="0"/>
            </a:spcBef>
            <a:spcAft>
              <a:spcPct val="35000"/>
            </a:spcAft>
            <a:buNone/>
          </a:pPr>
          <a:r>
            <a:rPr lang="en-GB" sz="1100" b="0" i="0" u="none" kern="1200" noProof="0" dirty="0"/>
            <a:t>If you don’t see the Notes pane or it is completely minimised, click Notes on the task bar across the bottom of the PowerPoint window. </a:t>
          </a:r>
          <a:endParaRPr lang="en-GB" sz="1100" kern="1200" noProof="0" dirty="0"/>
        </a:p>
      </dsp:txBody>
      <dsp:txXfrm>
        <a:off x="8305299" y="1520965"/>
        <a:ext cx="1886775" cy="1584891"/>
      </dsp:txXfrm>
    </dsp:sp>
    <dsp:sp modelId="{06772805-3643-43C2-9C80-F43268C57C20}">
      <dsp:nvSpPr>
        <dsp:cNvPr id="0" name=""/>
        <dsp:cNvSpPr/>
      </dsp:nvSpPr>
      <dsp:spPr>
        <a:xfrm>
          <a:off x="8852464" y="781349"/>
          <a:ext cx="792445" cy="792445"/>
        </a:xfrm>
        <a:prstGeom prst="ellipse">
          <a:avLst/>
        </a:prstGeom>
        <a:solidFill>
          <a:schemeClr val="accent6"/>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1782" tIns="12700" rIns="61782" bIns="12700" numCol="1" spcCol="1270" rtlCol="0" anchor="ctr" anchorCtr="0">
          <a:noAutofit/>
        </a:bodyPr>
        <a:lstStyle/>
        <a:p>
          <a:pPr marL="0" lvl="0" indent="0" algn="ctr" defTabSz="1689100" rtl="0">
            <a:lnSpc>
              <a:spcPct val="90000"/>
            </a:lnSpc>
            <a:spcBef>
              <a:spcPct val="0"/>
            </a:spcBef>
            <a:spcAft>
              <a:spcPct val="35000"/>
            </a:spcAft>
            <a:buNone/>
          </a:pPr>
          <a:r>
            <a:rPr lang="en-GB" sz="3800" kern="1200" noProof="0" dirty="0"/>
            <a:t>5</a:t>
          </a:r>
        </a:p>
      </dsp:txBody>
      <dsp:txXfrm>
        <a:off x="8968515" y="897400"/>
        <a:ext cx="560343" cy="560343"/>
      </dsp:txXfrm>
    </dsp:sp>
    <dsp:sp modelId="{77F59A8B-7684-4E29-B44F-B0F96367FE70}">
      <dsp:nvSpPr>
        <dsp:cNvPr id="0" name=""/>
        <dsp:cNvSpPr/>
      </dsp:nvSpPr>
      <dsp:spPr>
        <a:xfrm>
          <a:off x="8305299" y="3158615"/>
          <a:ext cx="1886775" cy="72"/>
        </a:xfrm>
        <a:prstGeom prst="rect">
          <a:avLst/>
        </a:prstGeom>
        <a:solidFill>
          <a:schemeClr val="accent6">
            <a:hueOff val="0"/>
            <a:satOff val="0"/>
            <a:lumOff val="0"/>
            <a:alphaOff val="0"/>
          </a:schemeClr>
        </a:solidFill>
        <a:ln w="12700" cap="flat" cmpd="sng" algn="ctr">
          <a:solidFill>
            <a:schemeClr val="accent6">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Tree>
</dsp:drawing>
</file>

<file path=ppt/diagrams/layout1.xml><?xml version="1.0" encoding="utf-8"?>
<dgm:layoutDef xmlns:dgm="http://schemas.openxmlformats.org/drawingml/2006/diagram" xmlns:a="http://schemas.openxmlformats.org/drawingml/2006/main" uniqueId="urn:microsoft.com/office/officeart/2019/1/layout/PeoplePortraitsList">
  <dgm:title val="People Portrait List"/>
  <dgm:desc val="People Portrait List"/>
  <dgm:catLst>
    <dgm:cat type="list"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if>
      <dgm:else name="Name2">
        <dgm:alg type="lin">
          <dgm:param type="linDir" val="fromR"/>
        </dgm:alg>
      </dgm:else>
    </dgm:choose>
    <dgm:shape xmlns:r="http://schemas.openxmlformats.org/officeDocument/2006/relationships" r:blip="">
      <dgm:adjLst/>
    </dgm:shape>
    <dgm:presOf/>
    <dgm:constrLst>
      <dgm:constr type="h" for="ch" forName="compNode" refType="h"/>
      <dgm:constr type="w" for="ch" forName="compNode" refType="h" refFor="ch" refForName="compNode" fact="0.55"/>
      <dgm:constr type="w" for="ch" forName="sibTrans" refType="w" refFor="ch" refForName="compNode" fact="0.175"/>
      <dgm:constr type="primFontSz" for="des" forName="nameTx" val="18"/>
      <dgm:constr type="primFontSz" for="des" forName="desTx" refType="primFontSz" refFor="des" refForName="nameTx" op="lte" fact="0.75"/>
      <dgm:constr type="h" for="des" forName="topSpace" op="equ"/>
      <dgm:constr type="h" for="des" forName="compNode" op="equ"/>
      <dgm:constr type="h" for="des" forName="photoElip" op="equ"/>
      <dgm:constr type="w" for="des" forName="photoElip" op="equ"/>
      <dgm:constr type="l" for="des" forName="photoElip" op="equ"/>
      <dgm:constr type="h" for="des" forName="iconSpace" op="equ"/>
      <dgm:constr type="h" for="des" forName="nameTx" op="equ"/>
      <dgm:constr type="h" for="des" forName="txSpace" op="equ"/>
      <dgm:constr type="h" for="des" forName="desTx" op="equ"/>
      <dgm:constr type="h" for="des" forName="bottSpace" op="equ"/>
    </dgm:constrLst>
    <dgm:ruleLst>
      <dgm:rule type="w" for="ch" forName="compNode" val="0" fact="NaN" max="NaN"/>
    </dgm:ruleLst>
    <dgm:forEach name="Name3" axis="ch" ptType="node">
      <dgm:layoutNode name="compNode">
        <dgm:alg type="composite"/>
        <dgm:shape xmlns:r="http://schemas.openxmlformats.org/officeDocument/2006/relationships" r:blip="">
          <dgm:adjLst/>
        </dgm:shape>
        <dgm:presOf axis="self"/>
        <dgm:constrLst>
          <dgm:constr type="w" for="ch" forName="topSpace" refType="w"/>
          <dgm:constr type="h" for="ch" forName="topSpace" refType="h" fact="0.187"/>
          <dgm:constr type="l" for="ch" forName="topSpace"/>
          <dgm:constr type="w" for="ch" forName="photoElip" refType="h" refFor="ch" refForName="photoElip"/>
          <dgm:constr type="h" for="ch" forName="photoElip" val="46.775"/>
          <dgm:constr type="t" for="ch" forName="photoElip" refType="b" refFor="ch" refForName="topSpace"/>
          <dgm:constr type="ctrX" for="ch" forName="photoElip" refType="w" fact="0.5"/>
          <dgm:constr type="w" for="ch" forName="iconSpace" refType="w"/>
          <dgm:constr type="h" for="ch" forName="iconSpace" refType="h" fact="0.075"/>
          <dgm:constr type="l" for="ch" forName="iconSpace"/>
          <dgm:constr type="t" for="ch" forName="iconSpace" refType="b" refFor="ch" refForName="photoElip"/>
          <dgm:constr type="w" for="ch" forName="nameTx" refType="w"/>
          <dgm:constr type="h" for="ch" forName="nameTx" refType="h" fact="0.112"/>
          <dgm:constr type="l" for="ch" forName="nameTx"/>
          <dgm:constr type="t" for="ch" forName="nameTx" refType="b" refFor="ch" refForName="iconSpace"/>
          <dgm:constr type="h" for="ch" forName="txSpace" refType="h" fact="0.015"/>
          <dgm:constr type="w" for="ch" forName="txSpace" refType="w"/>
          <dgm:constr type="l" for="ch" forName="txSpace"/>
          <dgm:constr type="t" for="ch" forName="txSpace" refType="b" refFor="ch" refForName="nameTx"/>
          <dgm:constr type="w" for="ch" forName="desTx" refType="w"/>
          <dgm:constr type="l" for="ch" forName="desTx"/>
          <dgm:constr type="h" for="ch" forName="desTx" refType="h" fact="0.13875"/>
          <dgm:constr type="t" for="ch" forName="desTx" refType="b" refFor="ch" refForName="txSpace"/>
          <dgm:constr type="w" for="ch" forName="bottSpace" refType="w"/>
          <dgm:constr type="h" for="ch" forName="bottSpace" refType="h" fact="0.067"/>
          <dgm:constr type="l" for="ch" forName="bottSpace"/>
          <dgm:constr type="t" for="ch" forName="bottSpace" refType="b" refFor="ch" refForName="desTx"/>
        </dgm:constrLst>
        <dgm:ruleLst>
          <dgm:rule type="h" val="INF" fact="NaN" max="NaN"/>
        </dgm:ruleLst>
        <dgm:layoutNode name="topSpace">
          <dgm:alg type="sp"/>
          <dgm:shape xmlns:r="http://schemas.openxmlformats.org/officeDocument/2006/relationships" r:blip="">
            <dgm:adjLst/>
          </dgm:shape>
          <dgm:presOf/>
          <dgm:constrLst/>
          <dgm:ruleLst/>
        </dgm:layoutNode>
        <dgm:layoutNode name="photoElip" styleLbl="node1">
          <dgm:alg type="sp"/>
          <dgm:shape xmlns:r="http://schemas.openxmlformats.org/officeDocument/2006/relationships" type="ellipse" r:blip="" blipPhldr="1">
            <dgm:adjLst/>
          </dgm:shape>
          <dgm:presOf/>
          <dgm:constrLst/>
          <dgm:ruleLst/>
        </dgm:layoutNode>
        <dgm:layoutNode name="iconSpace">
          <dgm:alg type="sp"/>
          <dgm:shape xmlns:r="http://schemas.openxmlformats.org/officeDocument/2006/relationships" r:blip="">
            <dgm:adjLst/>
          </dgm:shape>
          <dgm:presOf/>
          <dgm:constrLst/>
          <dgm:ruleLst/>
        </dgm:layoutNode>
        <dgm:layoutNode name="nameTx" styleLbl="revTx">
          <dgm:varLst>
            <dgm:chMax val="0"/>
            <dgm:chPref val="0"/>
          </dgm:varLst>
          <dgm:alg type="tx">
            <dgm:param type="txAnchorVert" val="t"/>
            <dgm:param type="txAnchorHorzCh" val="ctr"/>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4" fact="NaN" max="NaN"/>
          </dgm:ruleLst>
        </dgm:layoutNode>
        <dgm:layoutNode name="txSpace">
          <dgm:alg type="sp"/>
          <dgm:shape xmlns:r="http://schemas.openxmlformats.org/officeDocument/2006/relationships" r:blip="">
            <dgm:adjLst/>
          </dgm:shape>
          <dgm:presOf/>
          <dgm:constrLst/>
          <dgm:ruleLst/>
        </dgm:layoutNode>
        <dgm:layoutNode name="desTx" styleLbl="revTx">
          <dgm:varLst/>
          <dgm:alg type="tx">
            <dgm:param type="stBulletLvl" val="0"/>
            <dgm:param type="txAnchorHorzCh" val="ctr"/>
            <dgm:param type="txAnchorVert" val="t"/>
          </dgm:alg>
          <dgm:shape xmlns:r="http://schemas.openxmlformats.org/officeDocument/2006/relationships" type="rect" r:blip="">
            <dgm:adjLst/>
          </dgm:shape>
          <dgm:presOf axis="des" ptType="node"/>
          <dgm:constrLst>
            <dgm:constr type="primFontSz" val="13"/>
            <dgm:constr type="secFontSz" refType="primFontSz"/>
            <dgm:constr type="lMarg"/>
            <dgm:constr type="rMarg"/>
            <dgm:constr type="tMarg"/>
            <dgm:constr type="bMarg"/>
          </dgm:constrLst>
          <dgm:ruleLst>
            <dgm:rule type="primFontSz" val="13" fact="NaN" max="NaN"/>
            <dgm:rule type="h" val="INF" fact="NaN" max="NaN"/>
          </dgm:ruleLst>
        </dgm:layoutNode>
        <dgm:layoutNode name="bottSpace">
          <dgm:alg type="sp"/>
          <dgm:shape xmlns:r="http://schemas.openxmlformats.org/officeDocument/2006/relationships" r:blip="">
            <dgm:adjLst/>
          </dgm:shape>
          <dgm:presOf/>
          <dgm:constrLst/>
          <dgm:ruleLst/>
        </dgm:layoutNode>
      </dgm:layoutNode>
      <dgm:forEach name="Name4"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gn="ctr">
          <a:lnSpc>
            <a:spcPct val="100000"/>
          </a:lnSpc>
          <a:defRPr b="1" spc="20">
            <a:latin typeface="+mj-lt"/>
          </a:defRPr>
        </a:lvl1pPr>
        <a:lvl2pPr algn="ctr">
          <a:lnSpc>
            <a:spcPct val="100000"/>
          </a:lnSpc>
          <a:defRPr>
            <a:latin typeface="+mj-lt"/>
          </a:defRPr>
        </a:lvl2pPr>
        <a:lvl3pPr algn="ctr">
          <a:buNone/>
          <a:defRPr i="1">
            <a:latin typeface="+mj-lt"/>
          </a:defRPr>
        </a:lvl3pPr>
        <a:lvl4pPr algn="ctr">
          <a:buNone/>
          <a:defRPr i="1">
            <a:latin typeface="+mj-lt"/>
          </a:defRPr>
        </a:lvl4pPr>
        <a:lvl5pPr algn="ctr">
          <a:buNone/>
          <a:defRPr i="1">
            <a:latin typeface="+mj-lt"/>
          </a:defRPr>
        </a:lvl5pPr>
        <a:lvl6pPr algn="ctr">
          <a:buNone/>
          <a:defRPr i="1">
            <a:latin typeface="+mj-lt"/>
          </a:defRPr>
        </a:lvl6pPr>
        <a:lvl7pPr algn="ctr">
          <a:buNone/>
          <a:defRPr i="1">
            <a:latin typeface="+mj-lt"/>
          </a:defRPr>
        </a:lvl7pPr>
        <a:lvl8pPr algn="ctr">
          <a:buNone/>
          <a:defRPr i="1">
            <a:latin typeface="+mj-lt"/>
          </a:defRPr>
        </a:lvl8pPr>
        <a:lvl9pPr algn="ctr">
          <a:buNone/>
          <a:defRPr i="1">
            <a:latin typeface="+mj-lt"/>
          </a:defRPr>
        </a:lvl9pPr>
      </dgm1612:lstStyle>
    </a:ext>
  </dgm:extLst>
</dgm:layoutDef>
</file>

<file path=ppt/diagrams/layout2.xml><?xml version="1.0" encoding="utf-8"?>
<dgm:layoutDef xmlns:dgm="http://schemas.openxmlformats.org/drawingml/2006/diagram" xmlns:a="http://schemas.openxmlformats.org/drawingml/2006/main" uniqueId="urn:microsoft.com/office/officeart/2016/7/layout/BasicLinearProcessNumbered#1">
  <dgm:title val="Basic Linear Process Numbered"/>
  <dgm:desc val="Used to show a progression; a timeline; sequential steps in a task, process, or workflow; or to emphasize movement or direction. Automatic numbers have been introduced to show the steps of the process which appears in a circle. Level 1 and Level 2 text appear in a rectangle."/>
  <dgm:catLst>
    <dgm:cat type="process" pri="5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101" type="sibTrans" cxnId="{AB8E97A3-458B-4459-8849-EF3A8D885423}">
          <dgm:prSet phldrT="1"/>
          <dgm:t>
            <a:bodyPr rtlCol="0"/>
            <a:lstStyle/>
            <a:p>
              <a:pPr rtl="0"/>
              <a:r>
                <a:t>1</a:t>
              </a:r>
            </a:p>
          </dgm:t>
        </dgm:pt>
        <dgm:pt modelId="201" type="sibTrans" cxnId="{95F9FFCB-1BFC-4B36-BE44-D6A1469F21C3}">
          <dgm:prSet phldrT="2"/>
          <dgm:t>
            <a:bodyPr rtlCol="0"/>
            <a:lstStyle/>
            <a:p>
              <a:pPr rtl="0"/>
              <a:r>
                <a:t>2</a:t>
              </a:r>
            </a:p>
          </dgm:t>
        </dgm:pt>
        <dgm:pt modelId="301" type="sibTrans" cxnId="{A69863A3-5EBF-4CAE-AA51-83CA76DE20BB}">
          <dgm:prSet phldrT="3"/>
          <dgm:t>
            <a:bodyPr rtlCol="0"/>
            <a:lstStyle/>
            <a:p>
              <a:pPr rtl="0"/>
              <a:r>
                <a:t>3</a:t>
              </a:r>
            </a:p>
          </dgm:t>
        </dgm:pt>
      </dgm:ptLst>
      <dgm:cxnLst>
        <dgm:cxn modelId="4" srcId="0" destId="1" srcOrd="0" destOrd="0" sibTransId="101"/>
        <dgm:cxn modelId="5" srcId="0" destId="2" srcOrd="1" destOrd="0" sibTransId="201"/>
        <dgm:cxn modelId="6" srcId="0" destId="3" srcOrd="2" destOrd="0" sibTransId="301"/>
        <dgm:cxn modelId="13" srcId="1" destId="11" srcOrd="0" destOrd="0"/>
        <dgm:cxn modelId="23" srcId="2" destId="21" srcOrd="0" destOrd="0"/>
        <dgm:cxn modelId="33" srcId="3" destId="31" srcOrd="0"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animLvl val="lvl"/>
      <dgm:resizeHandles val="exact"/>
    </dgm:varLst>
    <dgm:alg type="lin">
      <dgm:param type="linDir" val="fromL"/>
      <dgm:param type="nodeVertAlign" val="t"/>
    </dgm:alg>
    <dgm:shape xmlns:r="http://schemas.openxmlformats.org/officeDocument/2006/relationships" r:blip="">
      <dgm:adjLst/>
    </dgm:shape>
    <dgm:presOf/>
    <dgm:constrLst>
      <dgm:constr type="h" for="ch" forName="compositeNode" refType="h"/>
      <dgm:constr type="w" for="ch" forName="compositeNode" refType="w"/>
      <dgm:constr type="w" for="des" forName="simulatedConn" refType="w" refFor="ch" refForName="compositeNode" fact="0.15"/>
      <dgm:constr type="h" for="des" forName="simulatedConn" refType="w" refFor="des" refForName="simulatedConn"/>
      <dgm:constr type="h" for="des" forName="vSp1" refType="w" refFor="ch" refForName="compositeNode" fact="0.8"/>
      <dgm:constr type="h" for="des" forName="vSp2" refType="w" refFor="ch" refForName="compositeNode" fact="0.07"/>
      <dgm:constr type="w" for="ch" forName="vProcSp" refType="w" refFor="des" refForName="simulatedConn" op="equ"/>
      <dgm:constr type="h" for="ch" forName="vProcSp" refType="h" refFor="ch" refForName="compositeNode" op="equ"/>
      <dgm:constr type="w" for="ch" forName="sibTrans" refType="w" refFor="ch" refForName="compositeNode" fact="0.1"/>
      <dgm:constr type="primFontSz" for="des" forName="sibTransNodeCircle" op="equ"/>
      <dgm:constr type="primFontSz" for="des" forName="nodeText" op="equ"/>
      <dgm:constr type="h" for="des" forName="sibTransNodeCircle" op="equ"/>
      <dgm:constr type="w" for="des" forName="sibTransNodeCircle" op="equ"/>
    </dgm:constrLst>
    <dgm:ruleLst>
      <dgm:rule type="h" val="NaN" fact="1.2" max="NaN"/>
    </dgm:ruleLst>
    <dgm:forEach name="Name4" axis="ch" ptType="node">
      <dgm:layoutNode name="compositeNode">
        <dgm:varLst>
          <dgm:bulletEnabled val="1"/>
        </dgm:varLst>
        <dgm:alg type="composite"/>
        <dgm:constrLst>
          <dgm:constr type="h" refType="w" op="lte" fact="1.4"/>
          <dgm:constr type="w" for="ch" forName="bgRect" refType="w"/>
          <dgm:constr type="h" for="ch" forName="bgRect" refType="h"/>
          <dgm:constr type="t" for="ch" forName="bgRect"/>
          <dgm:constr type="l" for="ch" forName="bgRect"/>
          <dgm:constr type="h" for="ch" forName="sibTransNodeCircle" refType="h" refFor="ch" refForName="bgRect" fact="0.3"/>
          <dgm:constr type="w" for="ch" forName="sibTransNodeCircle" refType="h" refFor="ch" refForName="sibTransNodeCircle"/>
          <dgm:constr type="ctrX" for="ch" forName="sibTransNodeCircle" refType="w" fact="0.5"/>
          <dgm:constr type="ctrY" for="ch" forName="sibTransNodeCircle" refType="h" fact="0.25"/>
          <dgm:constr type="r" for="ch" forName="nodeText" refType="r" refFor="ch" refForName="bgRect"/>
          <dgm:constr type="h" for="ch" forName="nodeText" refType="h" refFor="ch" refForName="bgRect" fact="0.6"/>
          <dgm:constr type="t" for="ch" forName="nodeText" refType="h" refFor="ch" refForName="bgRect" fact="0.38"/>
          <dgm:constr type="b" for="ch" forName="bottomLine" refType="b" refFor="ch" refForName="bgRect"/>
          <dgm:constr type="w" for="ch" forName="bottomLine" refType="w" refFor="ch" refForName="bgRect"/>
          <dgm:constr type="h" for="ch" forName="bottomLine" val="0.002"/>
        </dgm:constrLst>
        <dgm:ruleLst/>
        <dgm:layoutNode name="bgRect" styleLbl="bgAccFollowNode1">
          <dgm:alg type="sp"/>
          <dgm:shape xmlns:r="http://schemas.openxmlformats.org/officeDocument/2006/relationships" type="rect" r:blip="">
            <dgm:adjLst/>
          </dgm:shape>
          <dgm:presOf axis="self"/>
          <dgm:constrLst/>
          <dgm:ruleLst/>
        </dgm:layoutNode>
        <dgm:forEach name="Name19" axis="followSib" ptType="sibTrans" hideLastTrans="0" cnt="1">
          <dgm:layoutNode name="sibTransNodeCircle" styleLbl="alignNode1">
            <dgm:varLst>
              <dgm:chMax val="0"/>
              <dgm:bulletEnabled/>
            </dgm:varLst>
            <dgm:presOf axis="self" ptType="sibTrans"/>
            <dgm:alg type="tx">
              <dgm:param type="txAnchorVert" val="mid"/>
              <dgm:param type="txAnchorHorzCh" val="ctr"/>
            </dgm:alg>
            <dgm:shape xmlns:r="http://schemas.openxmlformats.org/officeDocument/2006/relationships" type="ellipse" r:blip="">
              <dgm:adjLst/>
            </dgm:shape>
            <dgm:constrLst>
              <dgm:constr type="w" refType="h" op="lte"/>
              <dgm:constr type="primFontSz" val="48"/>
              <dgm:constr type="tMarg" val="1"/>
              <dgm:constr type="lMarg" refType="w" fact="0.221"/>
              <dgm:constr type="rMarg" refType="w" fact="0.221"/>
              <dgm:constr type="bMarg" val="1"/>
            </dgm:constrLst>
            <dgm:ruleLst>
              <dgm:rule type="primFontSz" val="14" fact="NaN" max="NaN"/>
            </dgm:ruleLst>
          </dgm:layoutNode>
        </dgm:forEach>
        <dgm:layoutNode name="bottomLine" styleLbl="alignNode1">
          <dgm:varLst/>
          <dgm:presOf/>
          <dgm:alg type="sp"/>
          <dgm:shape xmlns:r="http://schemas.openxmlformats.org/officeDocument/2006/relationships" type="rect" r:blip="">
            <dgm:adjLst/>
          </dgm:shape>
          <dgm:constrLst/>
          <dgm:ruleLst/>
        </dgm:layoutNode>
        <dgm:layoutNode name="nodeText" styleLbl="bgAccFollowNode1" moveWith="bgRect">
          <dgm:varLst>
            <dgm:bulletEnabled val="1"/>
          </dgm:varLst>
          <dgm:alg type="tx">
            <dgm:param type="parTxLTRAlign" val="l"/>
            <dgm:param type="parTxRTLAlign" val="r"/>
            <dgm:param type="txAnchorVert" val="t"/>
          </dgm:alg>
          <dgm:shape xmlns:r="http://schemas.openxmlformats.org/officeDocument/2006/relationships" type="rect" r:blip="" zOrderOff="-1" hideGeom="1">
            <dgm:adjLst/>
          </dgm:shape>
          <dgm:presOf axis="desOrSelf" ptType="node"/>
          <dgm:constrLst>
            <dgm:constr type="primFontSz" val="26"/>
            <dgm:constr type="tMarg" val="26"/>
            <dgm:constr type="lMarg" refType="w" fact="0.221"/>
            <dgm:constr type="rMarg" refType="w" fact="0.221"/>
            <dgm:constr type="bMarg" val="26"/>
          </dgm:constrLst>
          <dgm:ruleLst>
            <dgm:rule type="primFontSz" val="11" fact="NaN" max="NaN"/>
          </dgm:ruleLst>
        </dgm:layoutNode>
      </dgm:layoutNode>
      <dgm:forEach name="Name14" axis="followSib" ptType="sibTrans" cnt="1">
        <dgm:layoutNode name="sibTrans">
          <dgm:alg type="sp"/>
          <dgm:shape xmlns:r="http://schemas.openxmlformats.org/officeDocument/2006/relationships" r:blip="">
            <dgm:adjLst/>
          </dgm:shape>
          <dgm:presOf/>
          <dgm:constrLst/>
          <dgm:ruleLst/>
        </dgm:layoutNode>
      </dgm:forEach>
    </dgm:forEach>
  </dgm:layoutNode>
  <dgm:extLst>
    <a:ext uri="{4F341089-5ED1-44EC-B178-C955D00A3D55}">
      <dgm1611:autoBuNodeInfoLst xmlns:dgm1611="http://schemas.microsoft.com/office/drawing/2016/11/diagram">
        <dgm1611:autoBuNodeInfo lvl="1" ptType="sibTrans">
          <dgm1611:buPr prefix="" leadZeros="0">
            <a:buAutoNum type="arabicParenBoth"/>
          </dgm1611:buPr>
        </dgm1611:autoBuNodeInfo>
      </dgm1611:autoBuNodeInfoLst>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0EDCE667-0E8B-4020-B798-9F540ACF8A1D}"/>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a:extLst>
              <a:ext uri="{FF2B5EF4-FFF2-40B4-BE49-F238E27FC236}">
                <a16:creationId xmlns:a16="http://schemas.microsoft.com/office/drawing/2014/main" id="{B98FE84B-4CF5-479A-98FA-101E6C922407}"/>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45249E17-B59A-4F61-B8D2-5B4F41E1978D}" type="datetime1">
              <a:rPr lang="en-GB" smtClean="0"/>
              <a:t>18/06/2023</a:t>
            </a:fld>
            <a:endParaRPr lang="en-GB" dirty="0"/>
          </a:p>
        </p:txBody>
      </p:sp>
      <p:sp>
        <p:nvSpPr>
          <p:cNvPr id="4" name="Footer Placeholder 3">
            <a:extLst>
              <a:ext uri="{FF2B5EF4-FFF2-40B4-BE49-F238E27FC236}">
                <a16:creationId xmlns:a16="http://schemas.microsoft.com/office/drawing/2014/main" id="{E9871FFA-2EDD-435F-95BB-D4913CE5231C}"/>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a:extLst>
              <a:ext uri="{FF2B5EF4-FFF2-40B4-BE49-F238E27FC236}">
                <a16:creationId xmlns:a16="http://schemas.microsoft.com/office/drawing/2014/main" id="{B9F549EF-DEA6-491C-B092-AD1829A0E2CD}"/>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BE3C7C88-02FC-450C-BC0C-36A3D372F9C7}" type="slidenum">
              <a:rPr lang="en-GB" smtClean="0"/>
              <a:t>‹#›</a:t>
            </a:fld>
            <a:endParaRPr lang="en-GB"/>
          </a:p>
        </p:txBody>
      </p:sp>
    </p:spTree>
    <p:extLst>
      <p:ext uri="{BB962C8B-B14F-4D97-AF65-F5344CB8AC3E}">
        <p14:creationId xmlns:p14="http://schemas.microsoft.com/office/powerpoint/2010/main" val="524669725"/>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rtl="0"/>
            <a:endParaRPr lang="en-GB" noProof="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8BE95BD-28DC-4C06-ABE7-D1DD6658916C}" type="datetime1">
              <a:rPr lang="en-GB" smtClean="0"/>
              <a:pPr/>
              <a:t>18/06/2023</a:t>
            </a:fld>
            <a:endParaRPr lang="en-GB"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pPr rtl="0"/>
            <a:endParaRPr lang="en-GB" noProof="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rtl="0"/>
            <a:r>
              <a:rPr lang="en-GB" noProof="0"/>
              <a:t>Click to edit Master text styles</a:t>
            </a:r>
          </a:p>
          <a:p>
            <a:pPr lvl="1" rtl="0"/>
            <a:r>
              <a:rPr lang="en-GB" noProof="0"/>
              <a:t>Second level</a:t>
            </a:r>
          </a:p>
          <a:p>
            <a:pPr lvl="2" rtl="0"/>
            <a:r>
              <a:rPr lang="en-GB" noProof="0"/>
              <a:t>Third level</a:t>
            </a:r>
          </a:p>
          <a:p>
            <a:pPr lvl="3" rtl="0"/>
            <a:r>
              <a:rPr lang="en-GB" noProof="0"/>
              <a:t>Quarter level</a:t>
            </a:r>
          </a:p>
          <a:p>
            <a:pPr lvl="4" rtl="0"/>
            <a:r>
              <a:rPr lang="en-GB" noProof="0"/>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pPr rtl="0"/>
            <a:endParaRPr lang="en-GB" noProof="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pPr rtl="0"/>
            <a:fld id="{D40C6A29-4676-420C-BBE3-ACC2B80F64D4}" type="slidenum">
              <a:rPr lang="en-GB" noProof="0" smtClean="0"/>
              <a:t>‹#›</a:t>
            </a:fld>
            <a:endParaRPr lang="en-GB" noProof="0"/>
          </a:p>
        </p:txBody>
      </p:sp>
    </p:spTree>
    <p:extLst>
      <p:ext uri="{BB962C8B-B14F-4D97-AF65-F5344CB8AC3E}">
        <p14:creationId xmlns:p14="http://schemas.microsoft.com/office/powerpoint/2010/main" val="3804597040"/>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rtl="0"/>
            <a:fld id="{D40C6A29-4676-420C-BBE3-ACC2B80F64D4}" type="slidenum">
              <a:rPr lang="en-GB" smtClean="0"/>
              <a:t>1</a:t>
            </a:fld>
            <a:endParaRPr lang="en-GB"/>
          </a:p>
        </p:txBody>
      </p:sp>
    </p:spTree>
    <p:extLst>
      <p:ext uri="{BB962C8B-B14F-4D97-AF65-F5344CB8AC3E}">
        <p14:creationId xmlns:p14="http://schemas.microsoft.com/office/powerpoint/2010/main" val="202814153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rtl="0"/>
            <a:fld id="{D40C6A29-4676-420C-BBE3-ACC2B80F64D4}" type="slidenum">
              <a:rPr lang="en-GB" smtClean="0"/>
              <a:t>2</a:t>
            </a:fld>
            <a:endParaRPr lang="en-GB"/>
          </a:p>
        </p:txBody>
      </p:sp>
    </p:spTree>
    <p:extLst>
      <p:ext uri="{BB962C8B-B14F-4D97-AF65-F5344CB8AC3E}">
        <p14:creationId xmlns:p14="http://schemas.microsoft.com/office/powerpoint/2010/main" val="125452648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The Laptop doesn’t boot up to Windows</a:t>
            </a:r>
          </a:p>
          <a:p>
            <a:r>
              <a:rPr lang="en-GB" dirty="0"/>
              <a:t>*****Screen prompt to try and fix it</a:t>
            </a:r>
          </a:p>
          <a:p>
            <a:r>
              <a:rPr lang="en-GB" dirty="0"/>
              <a:t>*****It can’t!</a:t>
            </a:r>
          </a:p>
        </p:txBody>
      </p:sp>
      <p:sp>
        <p:nvSpPr>
          <p:cNvPr id="4" name="Slide Number Placeholder 3"/>
          <p:cNvSpPr>
            <a:spLocks noGrp="1"/>
          </p:cNvSpPr>
          <p:nvPr>
            <p:ph type="sldNum" sz="quarter" idx="5"/>
          </p:nvPr>
        </p:nvSpPr>
        <p:spPr/>
        <p:txBody>
          <a:bodyPr/>
          <a:lstStyle/>
          <a:p>
            <a:pPr rtl="0"/>
            <a:fld id="{D40C6A29-4676-420C-BBE3-ACC2B80F64D4}" type="slidenum">
              <a:rPr lang="en-GB" smtClean="0"/>
              <a:t>3</a:t>
            </a:fld>
            <a:endParaRPr lang="en-GB"/>
          </a:p>
        </p:txBody>
      </p:sp>
    </p:spTree>
    <p:extLst>
      <p:ext uri="{BB962C8B-B14F-4D97-AF65-F5344CB8AC3E}">
        <p14:creationId xmlns:p14="http://schemas.microsoft.com/office/powerpoint/2010/main" val="52769192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rtlCol="0"/>
          <a:lstStyle/>
          <a:p>
            <a:pPr rtl="0"/>
            <a:r>
              <a:rPr lang="en-GB" noProof="0" dirty="0"/>
              <a:t>Even though it can’t repair the computer automatically, you do get options for System Recovery and Support</a:t>
            </a:r>
          </a:p>
        </p:txBody>
      </p:sp>
      <p:sp>
        <p:nvSpPr>
          <p:cNvPr id="4" name="Slide Number Placeholder 3"/>
          <p:cNvSpPr>
            <a:spLocks noGrp="1"/>
          </p:cNvSpPr>
          <p:nvPr>
            <p:ph type="sldNum" sz="quarter" idx="5"/>
          </p:nvPr>
        </p:nvSpPr>
        <p:spPr/>
        <p:txBody>
          <a:bodyPr rtlCol="0"/>
          <a:lstStyle/>
          <a:p>
            <a:pPr rtl="0"/>
            <a:fld id="{D40C6A29-4676-420C-BBE3-ACC2B80F64D4}" type="slidenum">
              <a:rPr lang="en-US" smtClean="0"/>
              <a:t>4</a:t>
            </a:fld>
            <a:endParaRPr lang="en-US" dirty="0"/>
          </a:p>
        </p:txBody>
      </p:sp>
    </p:spTree>
    <p:extLst>
      <p:ext uri="{BB962C8B-B14F-4D97-AF65-F5344CB8AC3E}">
        <p14:creationId xmlns:p14="http://schemas.microsoft.com/office/powerpoint/2010/main" val="218201787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rtlCol="0"/>
          <a:lstStyle/>
          <a:p>
            <a:pPr rtl="0"/>
            <a:endParaRPr lang="en-GB" noProof="0" dirty="0"/>
          </a:p>
        </p:txBody>
      </p:sp>
      <p:sp>
        <p:nvSpPr>
          <p:cNvPr id="4" name="Slide Number Placeholder 3"/>
          <p:cNvSpPr>
            <a:spLocks noGrp="1"/>
          </p:cNvSpPr>
          <p:nvPr>
            <p:ph type="sldNum" sz="quarter" idx="5"/>
          </p:nvPr>
        </p:nvSpPr>
        <p:spPr/>
        <p:txBody>
          <a:bodyPr rtlCol="0"/>
          <a:lstStyle/>
          <a:p>
            <a:pPr rtl="0"/>
            <a:fld id="{D40C6A29-4676-420C-BBE3-ACC2B80F64D4}" type="slidenum">
              <a:rPr lang="en-US" smtClean="0"/>
              <a:t>5</a:t>
            </a:fld>
            <a:endParaRPr lang="en-US" dirty="0"/>
          </a:p>
        </p:txBody>
      </p:sp>
    </p:spTree>
    <p:extLst>
      <p:ext uri="{BB962C8B-B14F-4D97-AF65-F5344CB8AC3E}">
        <p14:creationId xmlns:p14="http://schemas.microsoft.com/office/powerpoint/2010/main" val="232303210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rtlCol="0"/>
          <a:lstStyle/>
          <a:p>
            <a:pPr rtl="0"/>
            <a:endParaRPr lang="en-GB" noProof="0" dirty="0"/>
          </a:p>
        </p:txBody>
      </p:sp>
      <p:sp>
        <p:nvSpPr>
          <p:cNvPr id="4" name="Slide Number Placeholder 3"/>
          <p:cNvSpPr>
            <a:spLocks noGrp="1"/>
          </p:cNvSpPr>
          <p:nvPr>
            <p:ph type="sldNum" sz="quarter" idx="5"/>
          </p:nvPr>
        </p:nvSpPr>
        <p:spPr/>
        <p:txBody>
          <a:bodyPr rtlCol="0"/>
          <a:lstStyle/>
          <a:p>
            <a:pPr rtl="0"/>
            <a:fld id="{D40C6A29-4676-420C-BBE3-ACC2B80F64D4}" type="slidenum">
              <a:rPr lang="en-US" smtClean="0"/>
              <a:t>6</a:t>
            </a:fld>
            <a:endParaRPr lang="en-US" dirty="0"/>
          </a:p>
        </p:txBody>
      </p:sp>
    </p:spTree>
    <p:extLst>
      <p:ext uri="{BB962C8B-B14F-4D97-AF65-F5344CB8AC3E}">
        <p14:creationId xmlns:p14="http://schemas.microsoft.com/office/powerpoint/2010/main" val="327853679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rtlCol="0"/>
          <a:lstStyle/>
          <a:p>
            <a:pPr rtl="0"/>
            <a:r>
              <a:rPr lang="en-GB" noProof="0" dirty="0"/>
              <a:t>The Startup repair couldn’t fix it.</a:t>
            </a:r>
            <a:br>
              <a:rPr lang="en-GB" noProof="0" dirty="0"/>
            </a:br>
            <a:r>
              <a:rPr lang="en-GB" noProof="0" dirty="0"/>
              <a:t>System restore couldn’t fix it</a:t>
            </a:r>
            <a:br>
              <a:rPr lang="en-GB" noProof="0" dirty="0"/>
            </a:br>
            <a:r>
              <a:rPr lang="en-GB" noProof="0" dirty="0"/>
              <a:t>We didn’t have a system image that would be any good</a:t>
            </a:r>
            <a:br>
              <a:rPr lang="en-GB" noProof="0" dirty="0"/>
            </a:br>
            <a:r>
              <a:rPr lang="en-GB" noProof="0" dirty="0"/>
              <a:t>We are not interested in memory Diagnostics</a:t>
            </a:r>
            <a:br>
              <a:rPr lang="en-GB" noProof="0" dirty="0"/>
            </a:br>
            <a:r>
              <a:rPr lang="en-GB" noProof="0" dirty="0"/>
              <a:t>We could use a Command Prompt……</a:t>
            </a:r>
          </a:p>
          <a:p>
            <a:pPr rtl="0"/>
            <a:endParaRPr lang="en-GB" noProof="0" dirty="0"/>
          </a:p>
          <a:p>
            <a:pPr rtl="0"/>
            <a:r>
              <a:rPr lang="en-GB" noProof="0" dirty="0"/>
              <a:t>The Command Prompt would have familiar with the tech savvy members amongst us from the old days – before the GUI (Graphical User Interface) – and many of the Commands would have been second nature.</a:t>
            </a:r>
          </a:p>
          <a:p>
            <a:pPr rtl="0"/>
            <a:endParaRPr lang="en-GB" noProof="0" dirty="0"/>
          </a:p>
        </p:txBody>
      </p:sp>
      <p:sp>
        <p:nvSpPr>
          <p:cNvPr id="4" name="Slide Number Placeholder 3"/>
          <p:cNvSpPr>
            <a:spLocks noGrp="1"/>
          </p:cNvSpPr>
          <p:nvPr>
            <p:ph type="sldNum" sz="quarter" idx="5"/>
          </p:nvPr>
        </p:nvSpPr>
        <p:spPr/>
        <p:txBody>
          <a:bodyPr rtlCol="0"/>
          <a:lstStyle/>
          <a:p>
            <a:pPr rtl="0"/>
            <a:fld id="{D40C6A29-4676-420C-BBE3-ACC2B80F64D4}" type="slidenum">
              <a:rPr lang="en-US" smtClean="0"/>
              <a:t>7</a:t>
            </a:fld>
            <a:endParaRPr lang="en-US" dirty="0"/>
          </a:p>
        </p:txBody>
      </p:sp>
    </p:spTree>
    <p:extLst>
      <p:ext uri="{BB962C8B-B14F-4D97-AF65-F5344CB8AC3E}">
        <p14:creationId xmlns:p14="http://schemas.microsoft.com/office/powerpoint/2010/main" val="24602484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rtlCol="0"/>
          <a:lstStyle/>
          <a:p>
            <a:pPr rtl="0"/>
            <a:r>
              <a:rPr lang="en-GB" noProof="0" dirty="0"/>
              <a:t>I was surprised to see the Command Prompt on the X drive. It’s obviously a virtual drive.  </a:t>
            </a:r>
          </a:p>
          <a:p>
            <a:pPr rtl="0"/>
            <a:r>
              <a:rPr lang="en-GB" noProof="0" dirty="0"/>
              <a:t>I was interested to see the actual drive in the Laptop</a:t>
            </a:r>
          </a:p>
        </p:txBody>
      </p:sp>
      <p:sp>
        <p:nvSpPr>
          <p:cNvPr id="4" name="Slide Number Placeholder 3"/>
          <p:cNvSpPr>
            <a:spLocks noGrp="1"/>
          </p:cNvSpPr>
          <p:nvPr>
            <p:ph type="sldNum" sz="quarter" idx="5"/>
          </p:nvPr>
        </p:nvSpPr>
        <p:spPr/>
        <p:txBody>
          <a:bodyPr rtlCol="0"/>
          <a:lstStyle/>
          <a:p>
            <a:pPr rtl="0"/>
            <a:fld id="{D40C6A29-4676-420C-BBE3-ACC2B80F64D4}" type="slidenum">
              <a:rPr lang="en-US" smtClean="0"/>
              <a:t>8</a:t>
            </a:fld>
            <a:endParaRPr lang="en-US" dirty="0"/>
          </a:p>
        </p:txBody>
      </p:sp>
    </p:spTree>
    <p:extLst>
      <p:ext uri="{BB962C8B-B14F-4D97-AF65-F5344CB8AC3E}">
        <p14:creationId xmlns:p14="http://schemas.microsoft.com/office/powerpoint/2010/main" val="6009307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rtlCol="0"/>
          <a:lstStyle/>
          <a:p>
            <a:pPr rtl="0"/>
            <a:r>
              <a:rPr lang="en-GB" noProof="0" dirty="0"/>
              <a:t>*****To do that I used the “</a:t>
            </a:r>
            <a:r>
              <a:rPr lang="en-GB" noProof="0" dirty="0" err="1"/>
              <a:t>diskpart</a:t>
            </a:r>
            <a:r>
              <a:rPr lang="en-GB" noProof="0" dirty="0"/>
              <a:t>” command.  </a:t>
            </a:r>
          </a:p>
          <a:p>
            <a:pPr rtl="0"/>
            <a:r>
              <a:rPr lang="en-GB" noProof="0" dirty="0"/>
              <a:t>*****You can see there is one drive – Disk 0 with a size of 149GB.</a:t>
            </a:r>
          </a:p>
          <a:p>
            <a:pPr rtl="0"/>
            <a:endParaRPr lang="en-GB" noProof="0" dirty="0"/>
          </a:p>
          <a:p>
            <a:pPr rtl="0"/>
            <a:r>
              <a:rPr lang="en-GB" noProof="0" dirty="0"/>
              <a:t>*****I then used the List Volume command to see how many volumes there were.  </a:t>
            </a:r>
          </a:p>
          <a:p>
            <a:pPr rtl="0"/>
            <a:r>
              <a:rPr lang="en-GB" noProof="0" dirty="0"/>
              <a:t>*****I know there was a CD drive there, so I put a CD into it to make sure it was visible (Diana Krall)</a:t>
            </a:r>
          </a:p>
          <a:p>
            <a:pPr rtl="0"/>
            <a:r>
              <a:rPr lang="en-GB" noProof="0" dirty="0"/>
              <a:t>Then Volume 1 and Volume 2 were the C &amp; D drive.  It was the D drive that had Windows installed (Windows 7) and the C drive was a small partition of 100MB for Rescue.  As the laptop was 16 years old, the decision had already been made not to resuscitate it, but just to try and recover the Photos and Videos.  (Most had been backed up, but there were a few directories that had been “Work in Progress” that hadn’t.</a:t>
            </a:r>
          </a:p>
        </p:txBody>
      </p:sp>
      <p:sp>
        <p:nvSpPr>
          <p:cNvPr id="4" name="Slide Number Placeholder 3"/>
          <p:cNvSpPr>
            <a:spLocks noGrp="1"/>
          </p:cNvSpPr>
          <p:nvPr>
            <p:ph type="sldNum" sz="quarter" idx="5"/>
          </p:nvPr>
        </p:nvSpPr>
        <p:spPr/>
        <p:txBody>
          <a:bodyPr rtlCol="0"/>
          <a:lstStyle/>
          <a:p>
            <a:pPr rtl="0"/>
            <a:fld id="{D40C6A29-4676-420C-BBE3-ACC2B80F64D4}" type="slidenum">
              <a:rPr lang="en-US" smtClean="0"/>
              <a:t>9</a:t>
            </a:fld>
            <a:endParaRPr lang="en-US" dirty="0"/>
          </a:p>
        </p:txBody>
      </p:sp>
    </p:spTree>
    <p:extLst>
      <p:ext uri="{BB962C8B-B14F-4D97-AF65-F5344CB8AC3E}">
        <p14:creationId xmlns:p14="http://schemas.microsoft.com/office/powerpoint/2010/main" val="412458865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rtlCol="0"/>
          <a:lstStyle/>
          <a:p>
            <a:pPr rtl="0"/>
            <a:r>
              <a:rPr lang="en-GB" noProof="0" dirty="0"/>
              <a:t>*****Delving into the D drive: D:/Users/Kath/Pictures/Dir we could see the top level directories for her pictures.  Nearly all these directories had sub directories in them and many also had sub-sub directories.</a:t>
            </a:r>
          </a:p>
          <a:p>
            <a:pPr rtl="0"/>
            <a:endParaRPr lang="en-GB" noProof="0" dirty="0"/>
          </a:p>
          <a:p>
            <a:pPr rtl="0"/>
            <a:r>
              <a:rPr lang="en-GB" noProof="0" dirty="0"/>
              <a:t>The aim was to copy them to a USB stick. Which became the F drive.  (You’ll recall we had a C drive, D drive and E drive)</a:t>
            </a:r>
          </a:p>
        </p:txBody>
      </p:sp>
      <p:sp>
        <p:nvSpPr>
          <p:cNvPr id="4" name="Slide Number Placeholder 3"/>
          <p:cNvSpPr>
            <a:spLocks noGrp="1"/>
          </p:cNvSpPr>
          <p:nvPr>
            <p:ph type="sldNum" sz="quarter" idx="5"/>
          </p:nvPr>
        </p:nvSpPr>
        <p:spPr/>
        <p:txBody>
          <a:bodyPr rtlCol="0"/>
          <a:lstStyle/>
          <a:p>
            <a:pPr rtl="0"/>
            <a:fld id="{D40C6A29-4676-420C-BBE3-ACC2B80F64D4}" type="slidenum">
              <a:rPr lang="en-US" smtClean="0"/>
              <a:t>10</a:t>
            </a:fld>
            <a:endParaRPr lang="en-US" dirty="0"/>
          </a:p>
        </p:txBody>
      </p:sp>
    </p:spTree>
    <p:extLst>
      <p:ext uri="{BB962C8B-B14F-4D97-AF65-F5344CB8AC3E}">
        <p14:creationId xmlns:p14="http://schemas.microsoft.com/office/powerpoint/2010/main" val="361461454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rtlCol="0"/>
          <a:lstStyle/>
          <a:p>
            <a:pPr rtl="0"/>
            <a:r>
              <a:rPr lang="en-GB" noProof="0" dirty="0"/>
              <a:t>*****To copy them I used the DOS command robocopy – this was new to me I had to look it up.  I would have previously used the Copy command, but had forgotten the syntax for that anyway.</a:t>
            </a:r>
          </a:p>
          <a:p>
            <a:pPr rtl="0"/>
            <a:endParaRPr lang="en-GB" noProof="0" dirty="0"/>
          </a:p>
          <a:p>
            <a:pPr rtl="0"/>
            <a:r>
              <a:rPr lang="en-GB" noProof="0" dirty="0"/>
              <a:t>Robocopy stands for Robust copy and has replaced the copy command.  Robocopy format:  Source directory  -  Destination directory -  Options</a:t>
            </a:r>
          </a:p>
          <a:p>
            <a:pPr rtl="0"/>
            <a:endParaRPr lang="en-GB" noProof="0" dirty="0"/>
          </a:p>
          <a:p>
            <a:pPr rtl="0"/>
            <a:r>
              <a:rPr lang="en-GB" noProof="0" dirty="0"/>
              <a:t>Options  /move included directories mov is just files.</a:t>
            </a:r>
            <a:br>
              <a:rPr lang="en-GB" noProof="0" dirty="0"/>
            </a:br>
            <a:r>
              <a:rPr lang="en-GB" noProof="0" dirty="0"/>
              <a:t>/e Copies subdirectories</a:t>
            </a:r>
          </a:p>
          <a:p>
            <a:pPr rtl="0"/>
            <a:r>
              <a:rPr lang="en-GB" noProof="0" dirty="0"/>
              <a:t>/z Copies files in </a:t>
            </a:r>
            <a:r>
              <a:rPr lang="en-GB" noProof="0" dirty="0" err="1"/>
              <a:t>Restartable</a:t>
            </a:r>
            <a:r>
              <a:rPr lang="en-GB" noProof="0" dirty="0"/>
              <a:t> mode </a:t>
            </a:r>
            <a:r>
              <a:rPr lang="en-US" noProof="0" dirty="0"/>
              <a:t> In </a:t>
            </a:r>
            <a:r>
              <a:rPr lang="en-US" noProof="0" dirty="0" err="1"/>
              <a:t>restartable</a:t>
            </a:r>
            <a:r>
              <a:rPr lang="en-US" noProof="0" dirty="0"/>
              <a:t> mode, should a file copy be interrupted, Robocopy can pick up where it left off rather than recopying the entire file.</a:t>
            </a:r>
          </a:p>
          <a:p>
            <a:pPr rtl="0"/>
            <a:r>
              <a:rPr lang="en-US" noProof="0" dirty="0"/>
              <a:t>/r Specifies the number of tries on failed copies, the default is 1,000,000 – yes one million.</a:t>
            </a:r>
          </a:p>
          <a:p>
            <a:pPr rtl="0"/>
            <a:r>
              <a:rPr lang="en-US" noProof="0" dirty="0"/>
              <a:t>/w Specifies the wait time between retries in seconds. The default is 30 (30 seconds)</a:t>
            </a:r>
          </a:p>
          <a:p>
            <a:pPr rtl="0"/>
            <a:endParaRPr lang="en-US" noProof="0" dirty="0"/>
          </a:p>
          <a:p>
            <a:pPr rtl="0"/>
            <a:r>
              <a:rPr lang="en-US" noProof="0" dirty="0"/>
              <a:t>*****At the end of the process, you get a summary of what has happened, ie, </a:t>
            </a:r>
            <a:r>
              <a:rPr lang="en-US" noProof="0" dirty="0" err="1"/>
              <a:t>Dirs</a:t>
            </a:r>
            <a:r>
              <a:rPr lang="en-US" noProof="0" dirty="0"/>
              <a:t> and files copied etc and failures;</a:t>
            </a:r>
          </a:p>
          <a:p>
            <a:pPr rtl="0"/>
            <a:endParaRPr lang="en-US" noProof="0" dirty="0"/>
          </a:p>
          <a:p>
            <a:pPr rtl="0"/>
            <a:r>
              <a:rPr lang="en-US" noProof="0" dirty="0"/>
              <a:t>*****I followed on with a </a:t>
            </a:r>
            <a:r>
              <a:rPr lang="en-US" noProof="0" dirty="0" err="1"/>
              <a:t>Directry</a:t>
            </a:r>
            <a:r>
              <a:rPr lang="en-US" noProof="0" dirty="0"/>
              <a:t> listing to see what dirs. Were left (if any)</a:t>
            </a:r>
          </a:p>
          <a:p>
            <a:pPr rtl="0"/>
            <a:endParaRPr lang="en-US" noProof="0" dirty="0"/>
          </a:p>
          <a:p>
            <a:pPr rtl="0"/>
            <a:r>
              <a:rPr lang="en-US" noProof="0" dirty="0"/>
              <a:t>*****You can see at the end of the screenshot here. There are only two directories . and ..  These appear in every directory and contain information about the directory structure – you can safely ignore them. All the others have been moved, both the Pictures and the Videos.</a:t>
            </a:r>
          </a:p>
          <a:p>
            <a:pPr rtl="0"/>
            <a:endParaRPr lang="en-US" noProof="0" dirty="0"/>
          </a:p>
          <a:p>
            <a:pPr rtl="0"/>
            <a:r>
              <a:rPr lang="en-US" noProof="0" dirty="0"/>
              <a:t>I should have taken a screenshot of the F drive with two top level folders of Pictures and Videos – but I didn’t.  Trust me they were there, so I can remove the USB drive with my files and all is done.  We have finished with the laptop.</a:t>
            </a:r>
            <a:endParaRPr lang="en-GB" noProof="0" dirty="0"/>
          </a:p>
        </p:txBody>
      </p:sp>
      <p:sp>
        <p:nvSpPr>
          <p:cNvPr id="4" name="Slide Number Placeholder 3"/>
          <p:cNvSpPr>
            <a:spLocks noGrp="1"/>
          </p:cNvSpPr>
          <p:nvPr>
            <p:ph type="sldNum" sz="quarter" idx="5"/>
          </p:nvPr>
        </p:nvSpPr>
        <p:spPr/>
        <p:txBody>
          <a:bodyPr rtlCol="0"/>
          <a:lstStyle/>
          <a:p>
            <a:pPr rtl="0"/>
            <a:fld id="{D40C6A29-4676-420C-BBE3-ACC2B80F64D4}" type="slidenum">
              <a:rPr lang="en-US" smtClean="0"/>
              <a:t>11</a:t>
            </a:fld>
            <a:endParaRPr lang="en-US" dirty="0"/>
          </a:p>
        </p:txBody>
      </p:sp>
    </p:spTree>
    <p:extLst>
      <p:ext uri="{BB962C8B-B14F-4D97-AF65-F5344CB8AC3E}">
        <p14:creationId xmlns:p14="http://schemas.microsoft.com/office/powerpoint/2010/main" val="337653598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rtlCol="0"/>
          <a:lstStyle/>
          <a:p>
            <a:pPr rtl="0"/>
            <a:endParaRPr lang="en-GB" noProof="0" dirty="0"/>
          </a:p>
        </p:txBody>
      </p:sp>
      <p:sp>
        <p:nvSpPr>
          <p:cNvPr id="4" name="Slide Number Placeholder 3"/>
          <p:cNvSpPr>
            <a:spLocks noGrp="1"/>
          </p:cNvSpPr>
          <p:nvPr>
            <p:ph type="sldNum" sz="quarter" idx="5"/>
          </p:nvPr>
        </p:nvSpPr>
        <p:spPr/>
        <p:txBody>
          <a:bodyPr rtlCol="0"/>
          <a:lstStyle/>
          <a:p>
            <a:pPr rtl="0"/>
            <a:fld id="{D40C6A29-4676-420C-BBE3-ACC2B80F64D4}" type="slidenum">
              <a:rPr lang="en-US" smtClean="0"/>
              <a:t>12</a:t>
            </a:fld>
            <a:endParaRPr lang="en-US" dirty="0"/>
          </a:p>
        </p:txBody>
      </p:sp>
    </p:spTree>
    <p:extLst>
      <p:ext uri="{BB962C8B-B14F-4D97-AF65-F5344CB8AC3E}">
        <p14:creationId xmlns:p14="http://schemas.microsoft.com/office/powerpoint/2010/main" val="265237660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rtlCol="0"/>
          <a:lstStyle/>
          <a:p>
            <a:pPr rtl="0"/>
            <a:r>
              <a:rPr lang="en-GB" noProof="0" dirty="0"/>
              <a:t>In the event the drive was a newer SATA interface, so we could have done this.  Most laptops these days have an easy to remove hard drive, this one wasn’t, you had to take the laptop apart.  I choose not to do this but to move the data using DOS commands.</a:t>
            </a:r>
          </a:p>
        </p:txBody>
      </p:sp>
      <p:sp>
        <p:nvSpPr>
          <p:cNvPr id="4" name="Slide Number Placeholder 3"/>
          <p:cNvSpPr>
            <a:spLocks noGrp="1"/>
          </p:cNvSpPr>
          <p:nvPr>
            <p:ph type="sldNum" sz="quarter" idx="5"/>
          </p:nvPr>
        </p:nvSpPr>
        <p:spPr/>
        <p:txBody>
          <a:bodyPr rtlCol="0"/>
          <a:lstStyle/>
          <a:p>
            <a:pPr rtl="0"/>
            <a:fld id="{D40C6A29-4676-420C-BBE3-ACC2B80F64D4}" type="slidenum">
              <a:rPr lang="en-US" smtClean="0"/>
              <a:t>13</a:t>
            </a:fld>
            <a:endParaRPr lang="en-US" dirty="0"/>
          </a:p>
        </p:txBody>
      </p:sp>
    </p:spTree>
    <p:extLst>
      <p:ext uri="{BB962C8B-B14F-4D97-AF65-F5344CB8AC3E}">
        <p14:creationId xmlns:p14="http://schemas.microsoft.com/office/powerpoint/2010/main" val="361135479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rtl="0"/>
            <a:fld id="{D40C6A29-4676-420C-BBE3-ACC2B80F64D4}" type="slidenum">
              <a:rPr lang="en-GB" smtClean="0"/>
              <a:t>14</a:t>
            </a:fld>
            <a:endParaRPr lang="en-GB"/>
          </a:p>
        </p:txBody>
      </p:sp>
    </p:spTree>
    <p:extLst>
      <p:ext uri="{BB962C8B-B14F-4D97-AF65-F5344CB8AC3E}">
        <p14:creationId xmlns:p14="http://schemas.microsoft.com/office/powerpoint/2010/main" val="297372094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rtl="0"/>
            <a:fld id="{D40C6A29-4676-420C-BBE3-ACC2B80F64D4}" type="slidenum">
              <a:rPr lang="en-GB" smtClean="0"/>
              <a:t>15</a:t>
            </a:fld>
            <a:endParaRPr lang="en-GB"/>
          </a:p>
        </p:txBody>
      </p:sp>
    </p:spTree>
    <p:extLst>
      <p:ext uri="{BB962C8B-B14F-4D97-AF65-F5344CB8AC3E}">
        <p14:creationId xmlns:p14="http://schemas.microsoft.com/office/powerpoint/2010/main" val="22172679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rtlCol="0"/>
          <a:lstStyle/>
          <a:p>
            <a:pPr rtl="0"/>
            <a:endParaRPr lang="en-GB" noProof="0" dirty="0"/>
          </a:p>
        </p:txBody>
      </p:sp>
      <p:sp>
        <p:nvSpPr>
          <p:cNvPr id="4" name="Slide Number Placeholder 3"/>
          <p:cNvSpPr>
            <a:spLocks noGrp="1"/>
          </p:cNvSpPr>
          <p:nvPr>
            <p:ph type="sldNum" sz="quarter" idx="5"/>
          </p:nvPr>
        </p:nvSpPr>
        <p:spPr/>
        <p:txBody>
          <a:bodyPr rtlCol="0"/>
          <a:lstStyle/>
          <a:p>
            <a:pPr rtl="0"/>
            <a:fld id="{D40C6A29-4676-420C-BBE3-ACC2B80F64D4}" type="slidenum">
              <a:rPr lang="en-US" smtClean="0"/>
              <a:t>16</a:t>
            </a:fld>
            <a:endParaRPr lang="en-US" dirty="0"/>
          </a:p>
        </p:txBody>
      </p:sp>
    </p:spTree>
    <p:extLst>
      <p:ext uri="{BB962C8B-B14F-4D97-AF65-F5344CB8AC3E}">
        <p14:creationId xmlns:p14="http://schemas.microsoft.com/office/powerpoint/2010/main" val="80785074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rtl="0"/>
            <a:fld id="{D40C6A29-4676-420C-BBE3-ACC2B80F64D4}" type="slidenum">
              <a:rPr lang="en-GB" smtClean="0"/>
              <a:t>17</a:t>
            </a:fld>
            <a:endParaRPr lang="en-GB"/>
          </a:p>
        </p:txBody>
      </p:sp>
    </p:spTree>
    <p:extLst>
      <p:ext uri="{BB962C8B-B14F-4D97-AF65-F5344CB8AC3E}">
        <p14:creationId xmlns:p14="http://schemas.microsoft.com/office/powerpoint/2010/main" val="202788993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An iso file can hold a large amount of data – think copies of Windows Operating systems, complete CDs, DVDs and so on.</a:t>
            </a:r>
          </a:p>
          <a:p>
            <a:endParaRPr lang="en-GB" dirty="0"/>
          </a:p>
          <a:p>
            <a:r>
              <a:rPr lang="en-GB" dirty="0"/>
              <a:t>It can be mounted as a virtual disk so is useful to run a program rather than Windows.  Follow the instructions to create an iso file on a USB stick.</a:t>
            </a:r>
          </a:p>
          <a:p>
            <a:endParaRPr lang="en-GB" dirty="0"/>
          </a:p>
          <a:p>
            <a:r>
              <a:rPr lang="en-GB" dirty="0"/>
              <a:t>***** What does DBAN stand for?  </a:t>
            </a:r>
            <a:r>
              <a:rPr lang="en-GB" dirty="0" err="1"/>
              <a:t>Darik’s</a:t>
            </a:r>
            <a:r>
              <a:rPr lang="en-GB" dirty="0"/>
              <a:t> Boot and Nuke!  I liked that.</a:t>
            </a:r>
          </a:p>
        </p:txBody>
      </p:sp>
      <p:sp>
        <p:nvSpPr>
          <p:cNvPr id="4" name="Slide Number Placeholder 3"/>
          <p:cNvSpPr>
            <a:spLocks noGrp="1"/>
          </p:cNvSpPr>
          <p:nvPr>
            <p:ph type="sldNum" sz="quarter" idx="5"/>
          </p:nvPr>
        </p:nvSpPr>
        <p:spPr/>
        <p:txBody>
          <a:bodyPr/>
          <a:lstStyle/>
          <a:p>
            <a:pPr rtl="0"/>
            <a:fld id="{D40C6A29-4676-420C-BBE3-ACC2B80F64D4}" type="slidenum">
              <a:rPr lang="en-GB" smtClean="0"/>
              <a:t>18</a:t>
            </a:fld>
            <a:endParaRPr lang="en-GB"/>
          </a:p>
        </p:txBody>
      </p:sp>
    </p:spTree>
    <p:extLst>
      <p:ext uri="{BB962C8B-B14F-4D97-AF65-F5344CB8AC3E}">
        <p14:creationId xmlns:p14="http://schemas.microsoft.com/office/powerpoint/2010/main" val="29819006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There are lots of different standards to wipe a hard drive clean.</a:t>
            </a:r>
          </a:p>
          <a:p>
            <a:endParaRPr lang="en-GB" dirty="0"/>
          </a:p>
          <a:p>
            <a:r>
              <a:rPr lang="en-GB" dirty="0"/>
              <a:t>A “Quick” format just deletes the index that calculates where every bit of data is stored.  The data is still there, you just can’t see it under normal circumstances.  Your lovingly created novel of War and Peace whilst not visible in File Explorer, could be found and recovered by a data specialist.</a:t>
            </a:r>
          </a:p>
          <a:p>
            <a:endParaRPr lang="en-GB" dirty="0"/>
          </a:p>
          <a:p>
            <a:r>
              <a:rPr lang="en-GB" dirty="0"/>
              <a:t>Other formats overwrite all the data on the hard drive with a series such as all 1’s first, then overwrite all those 1’s with 0’s and then overwrite all those 0’s with a random character.  Most of them use verification to check that the 1’s are all there the 0’s are there and so on.</a:t>
            </a:r>
          </a:p>
          <a:p>
            <a:endParaRPr lang="en-GB" dirty="0"/>
          </a:p>
          <a:p>
            <a:r>
              <a:rPr lang="en-GB" dirty="0"/>
              <a:t>In my case – as time wasn’t an issue, I used the Peter Gutmann method which overwrote the data 35 times!</a:t>
            </a:r>
          </a:p>
        </p:txBody>
      </p:sp>
      <p:sp>
        <p:nvSpPr>
          <p:cNvPr id="4" name="Slide Number Placeholder 3"/>
          <p:cNvSpPr>
            <a:spLocks noGrp="1"/>
          </p:cNvSpPr>
          <p:nvPr>
            <p:ph type="sldNum" sz="quarter" idx="5"/>
          </p:nvPr>
        </p:nvSpPr>
        <p:spPr/>
        <p:txBody>
          <a:bodyPr/>
          <a:lstStyle/>
          <a:p>
            <a:pPr rtl="0"/>
            <a:fld id="{D40C6A29-4676-420C-BBE3-ACC2B80F64D4}" type="slidenum">
              <a:rPr lang="en-GB" smtClean="0"/>
              <a:t>19</a:t>
            </a:fld>
            <a:endParaRPr lang="en-GB"/>
          </a:p>
        </p:txBody>
      </p:sp>
    </p:spTree>
    <p:extLst>
      <p:ext uri="{BB962C8B-B14F-4D97-AF65-F5344CB8AC3E}">
        <p14:creationId xmlns:p14="http://schemas.microsoft.com/office/powerpoint/2010/main" val="172702153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As the Computer boots up, press the interrupt key, it might be one of the Function Keys or the Escape key.  Google “Bios Interrupt” for your particular maker of PC to find out the interrupt for you.</a:t>
            </a:r>
          </a:p>
          <a:p>
            <a:endParaRPr lang="en-GB" dirty="0"/>
          </a:p>
          <a:p>
            <a:r>
              <a:rPr lang="en-GB" dirty="0"/>
              <a:t>Then you need to make sure that the Boot up sequence has a USB drive starting before the </a:t>
            </a:r>
            <a:r>
              <a:rPr lang="en-GB"/>
              <a:t>Windows Drive.</a:t>
            </a:r>
            <a:endParaRPr lang="en-GB" dirty="0"/>
          </a:p>
        </p:txBody>
      </p:sp>
      <p:sp>
        <p:nvSpPr>
          <p:cNvPr id="4" name="Slide Number Placeholder 3"/>
          <p:cNvSpPr>
            <a:spLocks noGrp="1"/>
          </p:cNvSpPr>
          <p:nvPr>
            <p:ph type="sldNum" sz="quarter" idx="5"/>
          </p:nvPr>
        </p:nvSpPr>
        <p:spPr/>
        <p:txBody>
          <a:bodyPr/>
          <a:lstStyle/>
          <a:p>
            <a:pPr rtl="0"/>
            <a:fld id="{D40C6A29-4676-420C-BBE3-ACC2B80F64D4}" type="slidenum">
              <a:rPr lang="en-GB" smtClean="0"/>
              <a:t>20</a:t>
            </a:fld>
            <a:endParaRPr lang="en-GB"/>
          </a:p>
        </p:txBody>
      </p:sp>
    </p:spTree>
    <p:extLst>
      <p:ext uri="{BB962C8B-B14F-4D97-AF65-F5344CB8AC3E}">
        <p14:creationId xmlns:p14="http://schemas.microsoft.com/office/powerpoint/2010/main" val="424151175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rtl="0"/>
            <a:fld id="{D40C6A29-4676-420C-BBE3-ACC2B80F64D4}" type="slidenum">
              <a:rPr lang="en-GB" smtClean="0"/>
              <a:t>21</a:t>
            </a:fld>
            <a:endParaRPr lang="en-GB"/>
          </a:p>
        </p:txBody>
      </p:sp>
    </p:spTree>
    <p:extLst>
      <p:ext uri="{BB962C8B-B14F-4D97-AF65-F5344CB8AC3E}">
        <p14:creationId xmlns:p14="http://schemas.microsoft.com/office/powerpoint/2010/main" val="35277799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Note the Warning:  This Software irrecoverably destroys data</a:t>
            </a:r>
          </a:p>
          <a:p>
            <a:endParaRPr lang="en-GB" dirty="0"/>
          </a:p>
          <a:p>
            <a:r>
              <a:rPr lang="en-GB" dirty="0"/>
              <a:t>I used option 4 here and Pressed the Enter key to start DBAN in interactive mode.</a:t>
            </a:r>
          </a:p>
        </p:txBody>
      </p:sp>
      <p:sp>
        <p:nvSpPr>
          <p:cNvPr id="4" name="Slide Number Placeholder 3"/>
          <p:cNvSpPr>
            <a:spLocks noGrp="1"/>
          </p:cNvSpPr>
          <p:nvPr>
            <p:ph type="sldNum" sz="quarter" idx="5"/>
          </p:nvPr>
        </p:nvSpPr>
        <p:spPr/>
        <p:txBody>
          <a:bodyPr/>
          <a:lstStyle/>
          <a:p>
            <a:pPr rtl="0"/>
            <a:fld id="{D40C6A29-4676-420C-BBE3-ACC2B80F64D4}" type="slidenum">
              <a:rPr lang="en-GB" smtClean="0"/>
              <a:t>22</a:t>
            </a:fld>
            <a:endParaRPr lang="en-GB"/>
          </a:p>
        </p:txBody>
      </p:sp>
    </p:spTree>
    <p:extLst>
      <p:ext uri="{BB962C8B-B14F-4D97-AF65-F5344CB8AC3E}">
        <p14:creationId xmlns:p14="http://schemas.microsoft.com/office/powerpoint/2010/main" val="282514871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Having selected the Gutman Wipe method (screenshot not shown of that) the programme has to first register any USB devices</a:t>
            </a:r>
          </a:p>
          <a:p>
            <a:endParaRPr lang="en-GB" dirty="0"/>
          </a:p>
          <a:p>
            <a:r>
              <a:rPr lang="en-GB" dirty="0"/>
              <a:t>***** Then we are off. 20 seconds in and 0.03 % complete!</a:t>
            </a:r>
          </a:p>
          <a:p>
            <a:endParaRPr lang="en-GB" dirty="0"/>
          </a:p>
          <a:p>
            <a:r>
              <a:rPr lang="en-GB" dirty="0"/>
              <a:t>***** 50% complete – less than 14 hours to go!</a:t>
            </a:r>
          </a:p>
        </p:txBody>
      </p:sp>
      <p:sp>
        <p:nvSpPr>
          <p:cNvPr id="4" name="Slide Number Placeholder 3"/>
          <p:cNvSpPr>
            <a:spLocks noGrp="1"/>
          </p:cNvSpPr>
          <p:nvPr>
            <p:ph type="sldNum" sz="quarter" idx="5"/>
          </p:nvPr>
        </p:nvSpPr>
        <p:spPr/>
        <p:txBody>
          <a:bodyPr/>
          <a:lstStyle/>
          <a:p>
            <a:pPr rtl="0"/>
            <a:fld id="{D40C6A29-4676-420C-BBE3-ACC2B80F64D4}" type="slidenum">
              <a:rPr lang="en-GB" smtClean="0"/>
              <a:t>23</a:t>
            </a:fld>
            <a:endParaRPr lang="en-GB"/>
          </a:p>
        </p:txBody>
      </p:sp>
    </p:spTree>
    <p:extLst>
      <p:ext uri="{BB962C8B-B14F-4D97-AF65-F5344CB8AC3E}">
        <p14:creationId xmlns:p14="http://schemas.microsoft.com/office/powerpoint/2010/main" val="53906377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Nearly finished.</a:t>
            </a:r>
          </a:p>
          <a:p>
            <a:endParaRPr lang="en-GB" dirty="0"/>
          </a:p>
          <a:p>
            <a:r>
              <a:rPr lang="en-GB" dirty="0"/>
              <a:t>***** and Succeeded</a:t>
            </a:r>
          </a:p>
          <a:p>
            <a:r>
              <a:rPr lang="en-GB" dirty="0"/>
              <a:t>***** All selected disks have been wiped</a:t>
            </a:r>
          </a:p>
        </p:txBody>
      </p:sp>
      <p:sp>
        <p:nvSpPr>
          <p:cNvPr id="4" name="Slide Number Placeholder 3"/>
          <p:cNvSpPr>
            <a:spLocks noGrp="1"/>
          </p:cNvSpPr>
          <p:nvPr>
            <p:ph type="sldNum" sz="quarter" idx="5"/>
          </p:nvPr>
        </p:nvSpPr>
        <p:spPr/>
        <p:txBody>
          <a:bodyPr/>
          <a:lstStyle/>
          <a:p>
            <a:pPr rtl="0"/>
            <a:fld id="{D40C6A29-4676-420C-BBE3-ACC2B80F64D4}" type="slidenum">
              <a:rPr lang="en-GB" smtClean="0"/>
              <a:t>24</a:t>
            </a:fld>
            <a:endParaRPr lang="en-GB"/>
          </a:p>
        </p:txBody>
      </p:sp>
    </p:spTree>
    <p:extLst>
      <p:ext uri="{BB962C8B-B14F-4D97-AF65-F5344CB8AC3E}">
        <p14:creationId xmlns:p14="http://schemas.microsoft.com/office/powerpoint/2010/main" val="232192262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Restart the </a:t>
            </a:r>
            <a:r>
              <a:rPr lang="en-GB"/>
              <a:t>computer:  Boot </a:t>
            </a:r>
            <a:r>
              <a:rPr lang="en-GB" dirty="0"/>
              <a:t>up prompts</a:t>
            </a:r>
          </a:p>
          <a:p>
            <a:endParaRPr lang="en-GB" dirty="0"/>
          </a:p>
          <a:p>
            <a:r>
              <a:rPr lang="en-GB" dirty="0"/>
              <a:t>***** OS not found.</a:t>
            </a:r>
          </a:p>
          <a:p>
            <a:endParaRPr lang="en-GB" dirty="0"/>
          </a:p>
          <a:p>
            <a:r>
              <a:rPr lang="en-GB" dirty="0"/>
              <a:t>Data wiping is complete, you can now turn off the power and safely dispose of the laptop.</a:t>
            </a:r>
          </a:p>
        </p:txBody>
      </p:sp>
      <p:sp>
        <p:nvSpPr>
          <p:cNvPr id="4" name="Slide Number Placeholder 3"/>
          <p:cNvSpPr>
            <a:spLocks noGrp="1"/>
          </p:cNvSpPr>
          <p:nvPr>
            <p:ph type="sldNum" sz="quarter" idx="5"/>
          </p:nvPr>
        </p:nvSpPr>
        <p:spPr/>
        <p:txBody>
          <a:bodyPr/>
          <a:lstStyle/>
          <a:p>
            <a:pPr rtl="0"/>
            <a:fld id="{D40C6A29-4676-420C-BBE3-ACC2B80F64D4}" type="slidenum">
              <a:rPr lang="en-GB" smtClean="0"/>
              <a:t>25</a:t>
            </a:fld>
            <a:endParaRPr lang="en-GB"/>
          </a:p>
        </p:txBody>
      </p:sp>
    </p:spTree>
    <p:extLst>
      <p:ext uri="{BB962C8B-B14F-4D97-AF65-F5344CB8AC3E}">
        <p14:creationId xmlns:p14="http://schemas.microsoft.com/office/powerpoint/2010/main" val="312109987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rtl="0"/>
            <a:fld id="{D40C6A29-4676-420C-BBE3-ACC2B80F64D4}" type="slidenum">
              <a:rPr lang="en-GB" smtClean="0"/>
              <a:t>26</a:t>
            </a:fld>
            <a:endParaRPr lang="en-GB"/>
          </a:p>
        </p:txBody>
      </p:sp>
    </p:spTree>
    <p:extLst>
      <p:ext uri="{BB962C8B-B14F-4D97-AF65-F5344CB8AC3E}">
        <p14:creationId xmlns:p14="http://schemas.microsoft.com/office/powerpoint/2010/main" val="395094316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rtl="0"/>
            <a:fld id="{D40C6A29-4676-420C-BBE3-ACC2B80F64D4}" type="slidenum">
              <a:rPr lang="en-GB" smtClean="0"/>
              <a:t>27</a:t>
            </a:fld>
            <a:endParaRPr lang="en-GB"/>
          </a:p>
        </p:txBody>
      </p:sp>
    </p:spTree>
    <p:extLst>
      <p:ext uri="{BB962C8B-B14F-4D97-AF65-F5344CB8AC3E}">
        <p14:creationId xmlns:p14="http://schemas.microsoft.com/office/powerpoint/2010/main" val="59570625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rtl="0"/>
            <a:fld id="{D40C6A29-4676-420C-BBE3-ACC2B80F64D4}" type="slidenum">
              <a:rPr lang="en-GB" smtClean="0"/>
              <a:t>28</a:t>
            </a:fld>
            <a:endParaRPr lang="en-GB"/>
          </a:p>
        </p:txBody>
      </p:sp>
    </p:spTree>
    <p:extLst>
      <p:ext uri="{BB962C8B-B14F-4D97-AF65-F5344CB8AC3E}">
        <p14:creationId xmlns:p14="http://schemas.microsoft.com/office/powerpoint/2010/main" val="394235968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rtl="0"/>
            <a:fld id="{D40C6A29-4676-420C-BBE3-ACC2B80F64D4}" type="slidenum">
              <a:rPr lang="en-GB" smtClean="0"/>
              <a:t>29</a:t>
            </a:fld>
            <a:endParaRPr lang="en-GB"/>
          </a:p>
        </p:txBody>
      </p:sp>
    </p:spTree>
    <p:extLst>
      <p:ext uri="{BB962C8B-B14F-4D97-AF65-F5344CB8AC3E}">
        <p14:creationId xmlns:p14="http://schemas.microsoft.com/office/powerpoint/2010/main" val="71824588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rtl="0"/>
            <a:fld id="{D40C6A29-4676-420C-BBE3-ACC2B80F64D4}" type="slidenum">
              <a:rPr lang="en-GB" smtClean="0"/>
              <a:t>30</a:t>
            </a:fld>
            <a:endParaRPr lang="en-GB"/>
          </a:p>
        </p:txBody>
      </p:sp>
    </p:spTree>
    <p:extLst>
      <p:ext uri="{BB962C8B-B14F-4D97-AF65-F5344CB8AC3E}">
        <p14:creationId xmlns:p14="http://schemas.microsoft.com/office/powerpoint/2010/main" val="183024039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rtl="0"/>
            <a:fld id="{D40C6A29-4676-420C-BBE3-ACC2B80F64D4}" type="slidenum">
              <a:rPr lang="en-GB" smtClean="0"/>
              <a:t>31</a:t>
            </a:fld>
            <a:endParaRPr lang="en-GB"/>
          </a:p>
        </p:txBody>
      </p:sp>
    </p:spTree>
    <p:extLst>
      <p:ext uri="{BB962C8B-B14F-4D97-AF65-F5344CB8AC3E}">
        <p14:creationId xmlns:p14="http://schemas.microsoft.com/office/powerpoint/2010/main" val="329501309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rtl="0"/>
            <a:fld id="{D40C6A29-4676-420C-BBE3-ACC2B80F64D4}" type="slidenum">
              <a:rPr lang="en-GB" smtClean="0"/>
              <a:t>32</a:t>
            </a:fld>
            <a:endParaRPr lang="en-GB"/>
          </a:p>
        </p:txBody>
      </p:sp>
    </p:spTree>
    <p:extLst>
      <p:ext uri="{BB962C8B-B14F-4D97-AF65-F5344CB8AC3E}">
        <p14:creationId xmlns:p14="http://schemas.microsoft.com/office/powerpoint/2010/main" val="7889701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rtlCol="0"/>
          <a:lstStyle/>
          <a:p>
            <a:pPr rtl="0"/>
            <a:endParaRPr lang="en-GB"/>
          </a:p>
        </p:txBody>
      </p:sp>
      <p:sp>
        <p:nvSpPr>
          <p:cNvPr id="4" name="Slide Number Placeholder 3"/>
          <p:cNvSpPr>
            <a:spLocks noGrp="1"/>
          </p:cNvSpPr>
          <p:nvPr>
            <p:ph type="sldNum" sz="quarter" idx="5"/>
          </p:nvPr>
        </p:nvSpPr>
        <p:spPr/>
        <p:txBody>
          <a:bodyPr rtlCol="0"/>
          <a:lstStyle/>
          <a:p>
            <a:pPr rtl="0"/>
            <a:fld id="{D40C6A29-4676-420C-BBE3-ACC2B80F64D4}" type="slidenum">
              <a:rPr lang="en-GB" smtClean="0"/>
              <a:t>33</a:t>
            </a:fld>
            <a:endParaRPr lang="en-GB"/>
          </a:p>
        </p:txBody>
      </p:sp>
    </p:spTree>
    <p:extLst>
      <p:ext uri="{BB962C8B-B14F-4D97-AF65-F5344CB8AC3E}">
        <p14:creationId xmlns:p14="http://schemas.microsoft.com/office/powerpoint/2010/main" val="4209822250"/>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rtlCol="0"/>
          <a:lstStyle/>
          <a:p>
            <a:pPr rtl="0"/>
            <a:endParaRPr lang="en-GB"/>
          </a:p>
        </p:txBody>
      </p:sp>
      <p:sp>
        <p:nvSpPr>
          <p:cNvPr id="4" name="Slide Number Placeholder 3"/>
          <p:cNvSpPr>
            <a:spLocks noGrp="1"/>
          </p:cNvSpPr>
          <p:nvPr>
            <p:ph type="sldNum" sz="quarter" idx="5"/>
          </p:nvPr>
        </p:nvSpPr>
        <p:spPr/>
        <p:txBody>
          <a:bodyPr rtlCol="0"/>
          <a:lstStyle/>
          <a:p>
            <a:pPr rtl="0"/>
            <a:fld id="{D40C6A29-4676-420C-BBE3-ACC2B80F64D4}" type="slidenum">
              <a:rPr lang="en-GB" smtClean="0"/>
              <a:t>34</a:t>
            </a:fld>
            <a:endParaRPr lang="en-GB"/>
          </a:p>
        </p:txBody>
      </p:sp>
    </p:spTree>
    <p:extLst>
      <p:ext uri="{BB962C8B-B14F-4D97-AF65-F5344CB8AC3E}">
        <p14:creationId xmlns:p14="http://schemas.microsoft.com/office/powerpoint/2010/main" val="56252600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rtlCol="0"/>
          <a:lstStyle/>
          <a:p>
            <a:pPr rtl="0"/>
            <a:endParaRPr lang="en-GB" noProof="0" dirty="0"/>
          </a:p>
        </p:txBody>
      </p:sp>
      <p:sp>
        <p:nvSpPr>
          <p:cNvPr id="4" name="Slide Number Placeholder 3"/>
          <p:cNvSpPr>
            <a:spLocks noGrp="1"/>
          </p:cNvSpPr>
          <p:nvPr>
            <p:ph type="sldNum" sz="quarter" idx="5"/>
          </p:nvPr>
        </p:nvSpPr>
        <p:spPr/>
        <p:txBody>
          <a:bodyPr rtlCol="0"/>
          <a:lstStyle/>
          <a:p>
            <a:pPr rtl="0"/>
            <a:fld id="{D40C6A29-4676-420C-BBE3-ACC2B80F64D4}" type="slidenum">
              <a:rPr lang="en-US" smtClean="0"/>
              <a:t>35</a:t>
            </a:fld>
            <a:endParaRPr lang="en-US" dirty="0"/>
          </a:p>
        </p:txBody>
      </p:sp>
    </p:spTree>
    <p:extLst>
      <p:ext uri="{BB962C8B-B14F-4D97-AF65-F5344CB8AC3E}">
        <p14:creationId xmlns:p14="http://schemas.microsoft.com/office/powerpoint/2010/main" val="3134415287"/>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rtlCol="0"/>
          <a:lstStyle/>
          <a:p>
            <a:pPr rtl="0"/>
            <a:endParaRPr lang="en-GB" noProof="0" dirty="0"/>
          </a:p>
        </p:txBody>
      </p:sp>
      <p:sp>
        <p:nvSpPr>
          <p:cNvPr id="4" name="Slide Number Placeholder 3"/>
          <p:cNvSpPr>
            <a:spLocks noGrp="1"/>
          </p:cNvSpPr>
          <p:nvPr>
            <p:ph type="sldNum" sz="quarter" idx="5"/>
          </p:nvPr>
        </p:nvSpPr>
        <p:spPr/>
        <p:txBody>
          <a:bodyPr rtlCol="0"/>
          <a:lstStyle/>
          <a:p>
            <a:pPr rtl="0"/>
            <a:fld id="{D40C6A29-4676-420C-BBE3-ACC2B80F64D4}" type="slidenum">
              <a:rPr lang="en-US" smtClean="0"/>
              <a:t>36</a:t>
            </a:fld>
            <a:endParaRPr lang="en-US" dirty="0"/>
          </a:p>
        </p:txBody>
      </p:sp>
    </p:spTree>
    <p:extLst>
      <p:ext uri="{BB962C8B-B14F-4D97-AF65-F5344CB8AC3E}">
        <p14:creationId xmlns:p14="http://schemas.microsoft.com/office/powerpoint/2010/main" val="167016210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0" name="Freeform 13">
            <a:extLst>
              <a:ext uri="{FF2B5EF4-FFF2-40B4-BE49-F238E27FC236}">
                <a16:creationId xmlns:a16="http://schemas.microsoft.com/office/drawing/2014/main" id="{FCE00AC6-1AA1-42D9-83DD-4C308C3F9322}"/>
              </a:ext>
            </a:extLst>
          </p:cNvPr>
          <p:cNvSpPr/>
          <p:nvPr userDrawn="1"/>
        </p:nvSpPr>
        <p:spPr>
          <a:xfrm>
            <a:off x="4000500" y="1087403"/>
            <a:ext cx="8191500" cy="5770597"/>
          </a:xfrm>
          <a:custGeom>
            <a:avLst/>
            <a:gdLst>
              <a:gd name="connsiteX0" fmla="*/ 4929467 w 8191500"/>
              <a:gd name="connsiteY0" fmla="*/ 0 h 5770597"/>
              <a:gd name="connsiteX1" fmla="*/ 8065066 w 8191500"/>
              <a:gd name="connsiteY1" fmla="*/ 1118513 h 5770597"/>
              <a:gd name="connsiteX2" fmla="*/ 8191500 w 8191500"/>
              <a:gd name="connsiteY2" fmla="*/ 1227339 h 5770597"/>
              <a:gd name="connsiteX3" fmla="*/ 8191500 w 8191500"/>
              <a:gd name="connsiteY3" fmla="*/ 5770597 h 5770597"/>
              <a:gd name="connsiteX4" fmla="*/ 79523 w 8191500"/>
              <a:gd name="connsiteY4" fmla="*/ 5770597 h 5770597"/>
              <a:gd name="connsiteX5" fmla="*/ 56799 w 8191500"/>
              <a:gd name="connsiteY5" fmla="*/ 5644158 h 5770597"/>
              <a:gd name="connsiteX6" fmla="*/ 0 w 8191500"/>
              <a:gd name="connsiteY6" fmla="*/ 4898209 h 5770597"/>
              <a:gd name="connsiteX7" fmla="*/ 4929467 w 8191500"/>
              <a:gd name="connsiteY7" fmla="*/ 0 h 57705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191500" h="5770597">
                <a:moveTo>
                  <a:pt x="4929467" y="0"/>
                </a:moveTo>
                <a:cubicBezTo>
                  <a:pt x="6120547" y="0"/>
                  <a:pt x="7212963" y="419755"/>
                  <a:pt x="8065066" y="1118513"/>
                </a:cubicBezTo>
                <a:lnTo>
                  <a:pt x="8191500" y="1227339"/>
                </a:lnTo>
                <a:lnTo>
                  <a:pt x="8191500" y="5770597"/>
                </a:lnTo>
                <a:lnTo>
                  <a:pt x="79523" y="5770597"/>
                </a:lnTo>
                <a:lnTo>
                  <a:pt x="56799" y="5644158"/>
                </a:lnTo>
                <a:cubicBezTo>
                  <a:pt x="19398" y="5400934"/>
                  <a:pt x="0" y="5151822"/>
                  <a:pt x="0" y="4898209"/>
                </a:cubicBezTo>
                <a:cubicBezTo>
                  <a:pt x="0" y="2193003"/>
                  <a:pt x="2206998" y="0"/>
                  <a:pt x="4929467"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cxnSp>
        <p:nvCxnSpPr>
          <p:cNvPr id="12" name="Straight Connector 11">
            <a:extLst>
              <a:ext uri="{FF2B5EF4-FFF2-40B4-BE49-F238E27FC236}">
                <a16:creationId xmlns:a16="http://schemas.microsoft.com/office/drawing/2014/main" id="{5319A315-F756-49EC-8181-0EC3F0A37B09}"/>
              </a:ext>
            </a:extLst>
          </p:cNvPr>
          <p:cNvCxnSpPr>
            <a:cxnSpLocks/>
          </p:cNvCxnSpPr>
          <p:nvPr userDrawn="1"/>
        </p:nvCxnSpPr>
        <p:spPr>
          <a:xfrm>
            <a:off x="406241" y="183933"/>
            <a:ext cx="0" cy="1597708"/>
          </a:xfrm>
          <a:prstGeom prst="line">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cxnSp>
      <p:sp>
        <p:nvSpPr>
          <p:cNvPr id="14" name="Freeform: Shape 13">
            <a:extLst>
              <a:ext uri="{FF2B5EF4-FFF2-40B4-BE49-F238E27FC236}">
                <a16:creationId xmlns:a16="http://schemas.microsoft.com/office/drawing/2014/main" id="{560F3E26-F530-48F5-983F-9DCFF41D4F39}"/>
              </a:ext>
            </a:extLst>
          </p:cNvPr>
          <p:cNvSpPr/>
          <p:nvPr userDrawn="1"/>
        </p:nvSpPr>
        <p:spPr>
          <a:xfrm>
            <a:off x="5292348" y="1"/>
            <a:ext cx="2279742" cy="1267785"/>
          </a:xfrm>
          <a:custGeom>
            <a:avLst/>
            <a:gdLst>
              <a:gd name="connsiteX0" fmla="*/ 0 w 2279742"/>
              <a:gd name="connsiteY0" fmla="*/ 0 h 1267785"/>
              <a:gd name="connsiteX1" fmla="*/ 138700 w 2279742"/>
              <a:gd name="connsiteY1" fmla="*/ 0 h 1267785"/>
              <a:gd name="connsiteX2" fmla="*/ 138700 w 2279742"/>
              <a:gd name="connsiteY2" fmla="*/ 1078193 h 1267785"/>
              <a:gd name="connsiteX3" fmla="*/ 2002733 w 2279742"/>
              <a:gd name="connsiteY3" fmla="*/ 0 h 1267785"/>
              <a:gd name="connsiteX4" fmla="*/ 2279742 w 2279742"/>
              <a:gd name="connsiteY4" fmla="*/ 0 h 1267785"/>
              <a:gd name="connsiteX5" fmla="*/ 104026 w 2279742"/>
              <a:gd name="connsiteY5" fmla="*/ 1258503 h 1267785"/>
              <a:gd name="connsiteX6" fmla="*/ 69351 w 2279742"/>
              <a:gd name="connsiteY6" fmla="*/ 1267785 h 1267785"/>
              <a:gd name="connsiteX7" fmla="*/ 0 w 2279742"/>
              <a:gd name="connsiteY7" fmla="*/ 1198436 h 12677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279742" h="1267785">
                <a:moveTo>
                  <a:pt x="0" y="0"/>
                </a:moveTo>
                <a:lnTo>
                  <a:pt x="138700" y="0"/>
                </a:lnTo>
                <a:lnTo>
                  <a:pt x="138700" y="1078193"/>
                </a:lnTo>
                <a:lnTo>
                  <a:pt x="2002733" y="0"/>
                </a:lnTo>
                <a:lnTo>
                  <a:pt x="2279742" y="0"/>
                </a:lnTo>
                <a:lnTo>
                  <a:pt x="104026" y="1258503"/>
                </a:lnTo>
                <a:cubicBezTo>
                  <a:pt x="93484" y="1264595"/>
                  <a:pt x="81523" y="1267796"/>
                  <a:pt x="69351" y="1267785"/>
                </a:cubicBezTo>
                <a:cubicBezTo>
                  <a:pt x="31049" y="1267785"/>
                  <a:pt x="0" y="1236737"/>
                  <a:pt x="0" y="1198436"/>
                </a:cubicBezTo>
                <a:close/>
              </a:path>
            </a:pathLst>
          </a:custGeom>
          <a:solidFill>
            <a:schemeClr val="accent6"/>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6" name="Freeform: Shape 15">
            <a:extLst>
              <a:ext uri="{FF2B5EF4-FFF2-40B4-BE49-F238E27FC236}">
                <a16:creationId xmlns:a16="http://schemas.microsoft.com/office/drawing/2014/main" id="{5C97701E-DAF9-4174-AA91-DA203CD27D6A}"/>
              </a:ext>
            </a:extLst>
          </p:cNvPr>
          <p:cNvSpPr/>
          <p:nvPr userDrawn="1"/>
        </p:nvSpPr>
        <p:spPr>
          <a:xfrm>
            <a:off x="10208695" y="1"/>
            <a:ext cx="1135066" cy="477997"/>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8" name="Oval 17">
            <a:extLst>
              <a:ext uri="{FF2B5EF4-FFF2-40B4-BE49-F238E27FC236}">
                <a16:creationId xmlns:a16="http://schemas.microsoft.com/office/drawing/2014/main" id="{4F765374-1A4B-41DC-9E75-A95A6C655328}"/>
              </a:ext>
            </a:extLst>
          </p:cNvPr>
          <p:cNvSpPr/>
          <p:nvPr userDrawn="1"/>
        </p:nvSpPr>
        <p:spPr>
          <a:xfrm>
            <a:off x="1569044" y="514898"/>
            <a:ext cx="2393351" cy="2328423"/>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0" name="Freeform: Shape 19">
            <a:extLst>
              <a:ext uri="{FF2B5EF4-FFF2-40B4-BE49-F238E27FC236}">
                <a16:creationId xmlns:a16="http://schemas.microsoft.com/office/drawing/2014/main" id="{7618DB8E-B14E-42E2-B454-6F4F36A8A9D9}"/>
              </a:ext>
            </a:extLst>
          </p:cNvPr>
          <p:cNvSpPr/>
          <p:nvPr userDrawn="1"/>
        </p:nvSpPr>
        <p:spPr>
          <a:xfrm flipH="1">
            <a:off x="0" y="2949740"/>
            <a:ext cx="1186451" cy="1771650"/>
          </a:xfrm>
          <a:custGeom>
            <a:avLst/>
            <a:gdLst>
              <a:gd name="connsiteX0" fmla="*/ 61913 w 1186451"/>
              <a:gd name="connsiteY0" fmla="*/ 0 h 1771650"/>
              <a:gd name="connsiteX1" fmla="*/ 1186451 w 1186451"/>
              <a:gd name="connsiteY1" fmla="*/ 0 h 1771650"/>
              <a:gd name="connsiteX2" fmla="*/ 1186451 w 1186451"/>
              <a:gd name="connsiteY2" fmla="*/ 123825 h 1771650"/>
              <a:gd name="connsiteX3" fmla="*/ 123825 w 1186451"/>
              <a:gd name="connsiteY3" fmla="*/ 123825 h 1771650"/>
              <a:gd name="connsiteX4" fmla="*/ 123825 w 1186451"/>
              <a:gd name="connsiteY4" fmla="*/ 1647825 h 1771650"/>
              <a:gd name="connsiteX5" fmla="*/ 1186451 w 1186451"/>
              <a:gd name="connsiteY5" fmla="*/ 1647825 h 1771650"/>
              <a:gd name="connsiteX6" fmla="*/ 1186451 w 1186451"/>
              <a:gd name="connsiteY6" fmla="*/ 1771650 h 1771650"/>
              <a:gd name="connsiteX7" fmla="*/ 61913 w 1186451"/>
              <a:gd name="connsiteY7" fmla="*/ 1771650 h 1771650"/>
              <a:gd name="connsiteX8" fmla="*/ 0 w 1186451"/>
              <a:gd name="connsiteY8" fmla="*/ 1709738 h 1771650"/>
              <a:gd name="connsiteX9" fmla="*/ 0 w 1186451"/>
              <a:gd name="connsiteY9" fmla="*/ 61913 h 1771650"/>
              <a:gd name="connsiteX10" fmla="*/ 61913 w 1186451"/>
              <a:gd name="connsiteY10" fmla="*/ 0 h 17716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186451" h="1771650">
                <a:moveTo>
                  <a:pt x="61913" y="0"/>
                </a:moveTo>
                <a:lnTo>
                  <a:pt x="1186451" y="0"/>
                </a:lnTo>
                <a:lnTo>
                  <a:pt x="1186451" y="123825"/>
                </a:lnTo>
                <a:lnTo>
                  <a:pt x="123825" y="123825"/>
                </a:lnTo>
                <a:lnTo>
                  <a:pt x="123825" y="1647825"/>
                </a:lnTo>
                <a:lnTo>
                  <a:pt x="1186451" y="1647825"/>
                </a:lnTo>
                <a:lnTo>
                  <a:pt x="1186451" y="1771650"/>
                </a:lnTo>
                <a:lnTo>
                  <a:pt x="61913" y="1771650"/>
                </a:lnTo>
                <a:cubicBezTo>
                  <a:pt x="27719" y="1771650"/>
                  <a:pt x="0" y="1743932"/>
                  <a:pt x="0" y="1709738"/>
                </a:cubicBezTo>
                <a:lnTo>
                  <a:pt x="0" y="61913"/>
                </a:lnTo>
                <a:cubicBezTo>
                  <a:pt x="0" y="27719"/>
                  <a:pt x="27719" y="0"/>
                  <a:pt x="61913" y="0"/>
                </a:cubicBezTo>
                <a:close/>
              </a:path>
            </a:pathLst>
          </a:custGeom>
          <a:solidFill>
            <a:schemeClr val="accent6"/>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2" name="Arc 21">
            <a:extLst>
              <a:ext uri="{FF2B5EF4-FFF2-40B4-BE49-F238E27FC236}">
                <a16:creationId xmlns:a16="http://schemas.microsoft.com/office/drawing/2014/main" id="{97666F55-03F1-4D18-9653-0F360E127A7E}"/>
              </a:ext>
            </a:extLst>
          </p:cNvPr>
          <p:cNvSpPr/>
          <p:nvPr userDrawn="1"/>
        </p:nvSpPr>
        <p:spPr>
          <a:xfrm rot="16200000">
            <a:off x="1539683" y="4203427"/>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84DE1A06-8754-4870-9E44-E39BADAD9845}"/>
              </a:ext>
            </a:extLst>
          </p:cNvPr>
          <p:cNvSpPr>
            <a:spLocks noGrp="1"/>
          </p:cNvSpPr>
          <p:nvPr>
            <p:ph type="ctrTitle"/>
          </p:nvPr>
        </p:nvSpPr>
        <p:spPr>
          <a:xfrm>
            <a:off x="5093208" y="2743200"/>
            <a:ext cx="6592824" cy="2386584"/>
          </a:xfrm>
        </p:spPr>
        <p:txBody>
          <a:bodyPr rtlCol="0" anchor="b"/>
          <a:lstStyle>
            <a:lvl1pPr algn="r">
              <a:defRPr sz="6000">
                <a:solidFill>
                  <a:schemeClr val="bg1"/>
                </a:solidFill>
              </a:defRPr>
            </a:lvl1pPr>
          </a:lstStyle>
          <a:p>
            <a:pPr rtl="0"/>
            <a:r>
              <a:rPr lang="en-US" noProof="0"/>
              <a:t>Click to edit Master title style</a:t>
            </a:r>
            <a:endParaRPr lang="en-GB" noProof="0"/>
          </a:p>
        </p:txBody>
      </p:sp>
      <p:sp>
        <p:nvSpPr>
          <p:cNvPr id="3" name="Subtitle 2">
            <a:extLst>
              <a:ext uri="{FF2B5EF4-FFF2-40B4-BE49-F238E27FC236}">
                <a16:creationId xmlns:a16="http://schemas.microsoft.com/office/drawing/2014/main" id="{3527F020-BBC3-49BB-91C2-5B2CBD64B3C5}"/>
              </a:ext>
            </a:extLst>
          </p:cNvPr>
          <p:cNvSpPr>
            <a:spLocks noGrp="1"/>
          </p:cNvSpPr>
          <p:nvPr>
            <p:ph type="subTitle" idx="1"/>
          </p:nvPr>
        </p:nvSpPr>
        <p:spPr>
          <a:xfrm>
            <a:off x="5093208" y="5221224"/>
            <a:ext cx="6592824" cy="996696"/>
          </a:xfrm>
        </p:spPr>
        <p:txBody>
          <a:bodyPr rtlCol="0"/>
          <a:lstStyle>
            <a:lvl1pPr marL="0" indent="0" algn="r">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rtl="0"/>
            <a:r>
              <a:rPr lang="en-US" noProof="0"/>
              <a:t>Click to edit Master subtitle style</a:t>
            </a:r>
            <a:endParaRPr lang="en-GB" noProof="0"/>
          </a:p>
        </p:txBody>
      </p:sp>
    </p:spTree>
    <p:extLst>
      <p:ext uri="{BB962C8B-B14F-4D97-AF65-F5344CB8AC3E}">
        <p14:creationId xmlns:p14="http://schemas.microsoft.com/office/powerpoint/2010/main" val="10104151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Agenda">
    <p:spTree>
      <p:nvGrpSpPr>
        <p:cNvPr id="1" name=""/>
        <p:cNvGrpSpPr/>
        <p:nvPr/>
      </p:nvGrpSpPr>
      <p:grpSpPr>
        <a:xfrm>
          <a:off x="0" y="0"/>
          <a:ext cx="0" cy="0"/>
          <a:chOff x="0" y="0"/>
          <a:chExt cx="0" cy="0"/>
        </a:xfrm>
      </p:grpSpPr>
      <p:sp>
        <p:nvSpPr>
          <p:cNvPr id="10" name="Oval 9">
            <a:extLst>
              <a:ext uri="{FF2B5EF4-FFF2-40B4-BE49-F238E27FC236}">
                <a16:creationId xmlns:a16="http://schemas.microsoft.com/office/drawing/2014/main" id="{AFA665D7-34D0-4262-B345-9B1A1BA8DA17}"/>
              </a:ext>
            </a:extLst>
          </p:cNvPr>
          <p:cNvSpPr/>
          <p:nvPr userDrawn="1"/>
        </p:nvSpPr>
        <p:spPr>
          <a:xfrm>
            <a:off x="489189" y="1119031"/>
            <a:ext cx="4619938" cy="4619938"/>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Arc 11">
            <a:extLst>
              <a:ext uri="{FF2B5EF4-FFF2-40B4-BE49-F238E27FC236}">
                <a16:creationId xmlns:a16="http://schemas.microsoft.com/office/drawing/2014/main" id="{39ECC553-79E5-4B14-89C9-4DAD2B1021B1}"/>
              </a:ext>
            </a:extLst>
          </p:cNvPr>
          <p:cNvSpPr/>
          <p:nvPr userDrawn="1"/>
        </p:nvSpPr>
        <p:spPr>
          <a:xfrm rot="19809111">
            <a:off x="8683720" y="941148"/>
            <a:ext cx="2987899" cy="2987899"/>
          </a:xfrm>
          <a:prstGeom prst="arc">
            <a:avLst>
              <a:gd name="adj1" fmla="val 15817365"/>
              <a:gd name="adj2" fmla="val 1781380"/>
            </a:avLst>
          </a:prstGeom>
          <a:ln w="127000" cap="rnd">
            <a:solidFill>
              <a:schemeClr val="accent4"/>
            </a:solidFill>
            <a:prstDash val="dash"/>
            <a:miter lim="800000"/>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14" name="Oval 13">
            <a:extLst>
              <a:ext uri="{FF2B5EF4-FFF2-40B4-BE49-F238E27FC236}">
                <a16:creationId xmlns:a16="http://schemas.microsoft.com/office/drawing/2014/main" id="{55797934-7E2B-4F94-89C4-0279413FF821}"/>
              </a:ext>
            </a:extLst>
          </p:cNvPr>
          <p:cNvSpPr/>
          <p:nvPr userDrawn="1"/>
        </p:nvSpPr>
        <p:spPr>
          <a:xfrm>
            <a:off x="910048" y="4780992"/>
            <a:ext cx="546100" cy="546100"/>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249FF209-11EE-4A3F-9685-A155FECD0DC8}"/>
              </a:ext>
            </a:extLst>
          </p:cNvPr>
          <p:cNvSpPr>
            <a:spLocks noGrp="1"/>
          </p:cNvSpPr>
          <p:nvPr>
            <p:ph type="title"/>
          </p:nvPr>
        </p:nvSpPr>
        <p:spPr>
          <a:xfrm>
            <a:off x="1170432" y="1399032"/>
            <a:ext cx="3236976" cy="4069080"/>
          </a:xfrm>
        </p:spPr>
        <p:txBody>
          <a:bodyPr rtlCol="0"/>
          <a:lstStyle>
            <a:lvl1pPr algn="ctr">
              <a:defRPr>
                <a:solidFill>
                  <a:schemeClr val="bg1"/>
                </a:solidFill>
              </a:defRPr>
            </a:lvl1pPr>
          </a:lstStyle>
          <a:p>
            <a:pPr rtl="0"/>
            <a:r>
              <a:rPr lang="en-US" noProof="0"/>
              <a:t>Click to edit Master title style</a:t>
            </a:r>
            <a:endParaRPr lang="en-GB" noProof="0"/>
          </a:p>
        </p:txBody>
      </p:sp>
      <p:sp>
        <p:nvSpPr>
          <p:cNvPr id="3" name="Content Placeholder 2">
            <a:extLst>
              <a:ext uri="{FF2B5EF4-FFF2-40B4-BE49-F238E27FC236}">
                <a16:creationId xmlns:a16="http://schemas.microsoft.com/office/drawing/2014/main" id="{0A47AF11-F208-4FDA-9E19-D6CA3472134E}"/>
              </a:ext>
            </a:extLst>
          </p:cNvPr>
          <p:cNvSpPr>
            <a:spLocks noGrp="1"/>
          </p:cNvSpPr>
          <p:nvPr>
            <p:ph idx="1"/>
          </p:nvPr>
        </p:nvSpPr>
        <p:spPr>
          <a:xfrm>
            <a:off x="5788152" y="1527048"/>
            <a:ext cx="5111496" cy="3931920"/>
          </a:xfrm>
        </p:spPr>
        <p:txBody>
          <a:bodyPr rtlCol="0" anchor="ctr"/>
          <a:lstStyle>
            <a:lvl1pPr marL="0" indent="0">
              <a:buNone/>
              <a:defRPr/>
            </a:lvl1pPr>
            <a:lvl2pPr marL="228600">
              <a:defRPr/>
            </a:lvl2pPr>
            <a:lvl3pPr marL="457200">
              <a:defRPr/>
            </a:lvl3pPr>
            <a:lvl4pPr>
              <a:buNone/>
              <a:defRPr/>
            </a:lvl4pPr>
          </a:lstStyle>
          <a:p>
            <a:pPr lvl="0" rtl="0"/>
            <a:r>
              <a:rPr lang="en-US" noProof="0"/>
              <a:t>Click to edit Master text styles</a:t>
            </a:r>
          </a:p>
          <a:p>
            <a:pPr lvl="1" rtl="0"/>
            <a:r>
              <a:rPr lang="en-US" noProof="0"/>
              <a:t>Second level</a:t>
            </a:r>
          </a:p>
          <a:p>
            <a:pPr lvl="2" rtl="0"/>
            <a:r>
              <a:rPr lang="en-US" noProof="0"/>
              <a:t>Third level</a:t>
            </a:r>
          </a:p>
        </p:txBody>
      </p:sp>
      <p:sp>
        <p:nvSpPr>
          <p:cNvPr id="4" name="Date Placeholder 3">
            <a:extLst>
              <a:ext uri="{FF2B5EF4-FFF2-40B4-BE49-F238E27FC236}">
                <a16:creationId xmlns:a16="http://schemas.microsoft.com/office/drawing/2014/main" id="{96E82FA1-02B7-467E-9F16-D178149407C5}"/>
              </a:ext>
            </a:extLst>
          </p:cNvPr>
          <p:cNvSpPr>
            <a:spLocks noGrp="1"/>
          </p:cNvSpPr>
          <p:nvPr>
            <p:ph type="dt" sz="half" idx="10"/>
          </p:nvPr>
        </p:nvSpPr>
        <p:spPr/>
        <p:txBody>
          <a:bodyPr rtlCol="0"/>
          <a:lstStyle>
            <a:lvl1pPr>
              <a:defRPr>
                <a:latin typeface="+mn-lt"/>
              </a:defRPr>
            </a:lvl1pPr>
          </a:lstStyle>
          <a:p>
            <a:pPr>
              <a:defRPr/>
            </a:pPr>
            <a:r>
              <a:rPr lang="en-GB" dirty="0">
                <a:solidFill>
                  <a:prstClr val="black">
                    <a:tint val="75000"/>
                  </a:prstClr>
                </a:solidFill>
              </a:rPr>
              <a:t>20 Jun 2023</a:t>
            </a:r>
          </a:p>
        </p:txBody>
      </p:sp>
      <p:sp>
        <p:nvSpPr>
          <p:cNvPr id="5" name="Footer Placeholder 4">
            <a:extLst>
              <a:ext uri="{FF2B5EF4-FFF2-40B4-BE49-F238E27FC236}">
                <a16:creationId xmlns:a16="http://schemas.microsoft.com/office/drawing/2014/main" id="{6D389247-FB8A-4494-859B-B3754B02A5EE}"/>
              </a:ext>
            </a:extLst>
          </p:cNvPr>
          <p:cNvSpPr>
            <a:spLocks noGrp="1"/>
          </p:cNvSpPr>
          <p:nvPr>
            <p:ph type="ftr" sz="quarter" idx="11"/>
          </p:nvPr>
        </p:nvSpPr>
        <p:spPr/>
        <p:txBody>
          <a:bodyPr rtlCol="0"/>
          <a:lstStyle>
            <a:lvl1pPr>
              <a:defRPr>
                <a:latin typeface="+mn-lt"/>
              </a:defRPr>
            </a:lvl1pPr>
          </a:lstStyle>
          <a:p>
            <a:pPr>
              <a:defRPr/>
            </a:pPr>
            <a:r>
              <a:rPr lang="en-GB" dirty="0">
                <a:solidFill>
                  <a:prstClr val="black">
                    <a:tint val="75000"/>
                  </a:prstClr>
                </a:solidFill>
              </a:rPr>
              <a:t>Fault Finding &amp; Disk Cleansing</a:t>
            </a:r>
          </a:p>
        </p:txBody>
      </p:sp>
      <p:sp>
        <p:nvSpPr>
          <p:cNvPr id="6" name="Slide Number Placeholder 5">
            <a:extLst>
              <a:ext uri="{FF2B5EF4-FFF2-40B4-BE49-F238E27FC236}">
                <a16:creationId xmlns:a16="http://schemas.microsoft.com/office/drawing/2014/main" id="{52CA5B62-3338-46A5-B381-A63B88CB0DDA}"/>
              </a:ext>
            </a:extLst>
          </p:cNvPr>
          <p:cNvSpPr>
            <a:spLocks noGrp="1"/>
          </p:cNvSpPr>
          <p:nvPr>
            <p:ph type="sldNum" sz="quarter" idx="12"/>
          </p:nvPr>
        </p:nvSpPr>
        <p:spPr/>
        <p:txBody>
          <a:bodyPr rtlCol="0"/>
          <a:lstStyle>
            <a:lvl1pPr>
              <a:defRPr>
                <a:latin typeface="+mn-lt"/>
              </a:defRPr>
            </a:lvl1pPr>
          </a:lstStyle>
          <a:p>
            <a:pPr rtl="0">
              <a:defRPr/>
            </a:pPr>
            <a:fld id="{D76B855D-E9CC-4FF8-AD85-6CDC7B89A0DE}" type="slidenum">
              <a:rPr lang="en-GB" noProof="0" smtClean="0">
                <a:solidFill>
                  <a:prstClr val="black">
                    <a:tint val="75000"/>
                  </a:prstClr>
                </a:solidFill>
              </a:rPr>
              <a:pPr>
                <a:defRPr/>
              </a:pPr>
              <a:t>‹#›</a:t>
            </a:fld>
            <a:endParaRPr lang="en-GB" noProof="0" dirty="0">
              <a:solidFill>
                <a:prstClr val="black">
                  <a:tint val="75000"/>
                </a:prstClr>
              </a:solidFill>
            </a:endParaRPr>
          </a:p>
        </p:txBody>
      </p:sp>
    </p:spTree>
    <p:extLst>
      <p:ext uri="{BB962C8B-B14F-4D97-AF65-F5344CB8AC3E}">
        <p14:creationId xmlns:p14="http://schemas.microsoft.com/office/powerpoint/2010/main" val="81394464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nd Content 2 small pictures">
    <p:spTree>
      <p:nvGrpSpPr>
        <p:cNvPr id="1" name=""/>
        <p:cNvGrpSpPr/>
        <p:nvPr/>
      </p:nvGrpSpPr>
      <p:grpSpPr>
        <a:xfrm>
          <a:off x="0" y="0"/>
          <a:ext cx="0" cy="0"/>
          <a:chOff x="0" y="0"/>
          <a:chExt cx="0" cy="0"/>
        </a:xfrm>
      </p:grpSpPr>
      <p:sp>
        <p:nvSpPr>
          <p:cNvPr id="22" name="Picture Placeholder 21">
            <a:extLst>
              <a:ext uri="{FF2B5EF4-FFF2-40B4-BE49-F238E27FC236}">
                <a16:creationId xmlns:a16="http://schemas.microsoft.com/office/drawing/2014/main" id="{5A614E3F-4FB2-4152-A59C-941C908D7B05}"/>
              </a:ext>
            </a:extLst>
          </p:cNvPr>
          <p:cNvSpPr>
            <a:spLocks noGrp="1"/>
          </p:cNvSpPr>
          <p:nvPr>
            <p:ph type="pic" sz="quarter" idx="13"/>
          </p:nvPr>
        </p:nvSpPr>
        <p:spPr>
          <a:xfrm>
            <a:off x="7200479" y="1150210"/>
            <a:ext cx="2207046" cy="2204178"/>
          </a:xfrm>
          <a:custGeom>
            <a:avLst/>
            <a:gdLst>
              <a:gd name="connsiteX0" fmla="*/ 1098749 w 2207046"/>
              <a:gd name="connsiteY0" fmla="*/ 0 h 2204178"/>
              <a:gd name="connsiteX1" fmla="*/ 2201707 w 2207046"/>
              <a:gd name="connsiteY1" fmla="*/ 995326 h 2204178"/>
              <a:gd name="connsiteX2" fmla="*/ 2207046 w 2207046"/>
              <a:gd name="connsiteY2" fmla="*/ 1101058 h 2204178"/>
              <a:gd name="connsiteX3" fmla="*/ 2207046 w 2207046"/>
              <a:gd name="connsiteY3" fmla="*/ 1116306 h 2204178"/>
              <a:gd name="connsiteX4" fmla="*/ 2201707 w 2207046"/>
              <a:gd name="connsiteY4" fmla="*/ 1222039 h 2204178"/>
              <a:gd name="connsiteX5" fmla="*/ 1322187 w 2207046"/>
              <a:gd name="connsiteY5" fmla="*/ 2194840 h 2204178"/>
              <a:gd name="connsiteX6" fmla="*/ 1260999 w 2207046"/>
              <a:gd name="connsiteY6" fmla="*/ 2204178 h 2204178"/>
              <a:gd name="connsiteX7" fmla="*/ 936500 w 2207046"/>
              <a:gd name="connsiteY7" fmla="*/ 2204178 h 2204178"/>
              <a:gd name="connsiteX8" fmla="*/ 875311 w 2207046"/>
              <a:gd name="connsiteY8" fmla="*/ 2194840 h 2204178"/>
              <a:gd name="connsiteX9" fmla="*/ 12592 w 2207046"/>
              <a:gd name="connsiteY9" fmla="*/ 1332120 h 2204178"/>
              <a:gd name="connsiteX10" fmla="*/ 0 w 2207046"/>
              <a:gd name="connsiteY10" fmla="*/ 1249617 h 2204178"/>
              <a:gd name="connsiteX11" fmla="*/ 0 w 2207046"/>
              <a:gd name="connsiteY11" fmla="*/ 967747 h 2204178"/>
              <a:gd name="connsiteX12" fmla="*/ 12592 w 2207046"/>
              <a:gd name="connsiteY12" fmla="*/ 885244 h 2204178"/>
              <a:gd name="connsiteX13" fmla="*/ 1098749 w 2207046"/>
              <a:gd name="connsiteY13" fmla="*/ 0 h 22041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207046" h="2204178">
                <a:moveTo>
                  <a:pt x="1098749" y="0"/>
                </a:moveTo>
                <a:cubicBezTo>
                  <a:pt x="1672788" y="0"/>
                  <a:pt x="2144931" y="436266"/>
                  <a:pt x="2201707" y="995326"/>
                </a:cubicBezTo>
                <a:lnTo>
                  <a:pt x="2207046" y="1101058"/>
                </a:lnTo>
                <a:lnTo>
                  <a:pt x="2207046" y="1116306"/>
                </a:lnTo>
                <a:lnTo>
                  <a:pt x="2201707" y="1222039"/>
                </a:lnTo>
                <a:cubicBezTo>
                  <a:pt x="2152501" y="1706557"/>
                  <a:pt x="1791308" y="2098844"/>
                  <a:pt x="1322187" y="2194840"/>
                </a:cubicBezTo>
                <a:lnTo>
                  <a:pt x="1260999" y="2204178"/>
                </a:lnTo>
                <a:lnTo>
                  <a:pt x="936500" y="2204178"/>
                </a:lnTo>
                <a:lnTo>
                  <a:pt x="875311" y="2194840"/>
                </a:lnTo>
                <a:cubicBezTo>
                  <a:pt x="442276" y="2106228"/>
                  <a:pt x="101204" y="1765156"/>
                  <a:pt x="12592" y="1332120"/>
                </a:cubicBezTo>
                <a:lnTo>
                  <a:pt x="0" y="1249617"/>
                </a:lnTo>
                <a:lnTo>
                  <a:pt x="0" y="967747"/>
                </a:lnTo>
                <a:lnTo>
                  <a:pt x="12592" y="885244"/>
                </a:lnTo>
                <a:cubicBezTo>
                  <a:pt x="115972" y="380036"/>
                  <a:pt x="562980" y="0"/>
                  <a:pt x="1098749" y="0"/>
                </a:cubicBezTo>
                <a:close/>
              </a:path>
            </a:pathLst>
          </a:custGeom>
        </p:spPr>
        <p:txBody>
          <a:bodyPr wrap="square" rtlCol="0" anchor="ctr">
            <a:noAutofit/>
          </a:bodyPr>
          <a:lstStyle>
            <a:lvl1pPr algn="ctr">
              <a:buNone/>
              <a:defRPr sz="1800"/>
            </a:lvl1pPr>
          </a:lstStyle>
          <a:p>
            <a:pPr rtl="0"/>
            <a:r>
              <a:rPr lang="en-US" noProof="0"/>
              <a:t>Click icon to add picture</a:t>
            </a:r>
            <a:endParaRPr lang="en-GB" noProof="0"/>
          </a:p>
        </p:txBody>
      </p:sp>
      <p:sp>
        <p:nvSpPr>
          <p:cNvPr id="21" name="Picture Placeholder 20">
            <a:extLst>
              <a:ext uri="{FF2B5EF4-FFF2-40B4-BE49-F238E27FC236}">
                <a16:creationId xmlns:a16="http://schemas.microsoft.com/office/drawing/2014/main" id="{8A1F486A-F545-4642-B1CB-5356704413D3}"/>
              </a:ext>
            </a:extLst>
          </p:cNvPr>
          <p:cNvSpPr>
            <a:spLocks noGrp="1"/>
          </p:cNvSpPr>
          <p:nvPr>
            <p:ph type="pic" sz="quarter" idx="14"/>
          </p:nvPr>
        </p:nvSpPr>
        <p:spPr>
          <a:xfrm>
            <a:off x="8444632" y="2579683"/>
            <a:ext cx="3096807" cy="3096807"/>
          </a:xfrm>
          <a:custGeom>
            <a:avLst/>
            <a:gdLst>
              <a:gd name="connsiteX0" fmla="*/ 1548404 w 3096807"/>
              <a:gd name="connsiteY0" fmla="*/ 0 h 3096807"/>
              <a:gd name="connsiteX1" fmla="*/ 3096807 w 3096807"/>
              <a:gd name="connsiteY1" fmla="*/ 1548404 h 3096807"/>
              <a:gd name="connsiteX2" fmla="*/ 1548404 w 3096807"/>
              <a:gd name="connsiteY2" fmla="*/ 3096807 h 3096807"/>
              <a:gd name="connsiteX3" fmla="*/ 0 w 3096807"/>
              <a:gd name="connsiteY3" fmla="*/ 1548404 h 3096807"/>
              <a:gd name="connsiteX4" fmla="*/ 1548404 w 3096807"/>
              <a:gd name="connsiteY4" fmla="*/ 0 h 309680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96807" h="3096807">
                <a:moveTo>
                  <a:pt x="1548404" y="0"/>
                </a:moveTo>
                <a:cubicBezTo>
                  <a:pt x="2403564" y="0"/>
                  <a:pt x="3096807" y="693243"/>
                  <a:pt x="3096807" y="1548404"/>
                </a:cubicBezTo>
                <a:cubicBezTo>
                  <a:pt x="3096807" y="2403564"/>
                  <a:pt x="2403564" y="3096807"/>
                  <a:pt x="1548404" y="3096807"/>
                </a:cubicBezTo>
                <a:cubicBezTo>
                  <a:pt x="693243" y="3096807"/>
                  <a:pt x="0" y="2403564"/>
                  <a:pt x="0" y="1548404"/>
                </a:cubicBezTo>
                <a:cubicBezTo>
                  <a:pt x="0" y="693243"/>
                  <a:pt x="693243" y="0"/>
                  <a:pt x="1548404" y="0"/>
                </a:cubicBezTo>
                <a:close/>
              </a:path>
            </a:pathLst>
          </a:custGeom>
        </p:spPr>
        <p:txBody>
          <a:bodyPr wrap="square" rtlCol="0" anchor="ctr">
            <a:noAutofit/>
          </a:bodyPr>
          <a:lstStyle>
            <a:lvl1pPr algn="ctr">
              <a:buNone/>
              <a:defRPr sz="1800"/>
            </a:lvl1pPr>
          </a:lstStyle>
          <a:p>
            <a:pPr rtl="0"/>
            <a:r>
              <a:rPr lang="en-US" noProof="0"/>
              <a:t>Click icon to add picture</a:t>
            </a:r>
            <a:endParaRPr lang="en-GB" noProof="0"/>
          </a:p>
        </p:txBody>
      </p:sp>
      <p:sp>
        <p:nvSpPr>
          <p:cNvPr id="2" name="Title 1">
            <a:extLst>
              <a:ext uri="{FF2B5EF4-FFF2-40B4-BE49-F238E27FC236}">
                <a16:creationId xmlns:a16="http://schemas.microsoft.com/office/drawing/2014/main" id="{249FF209-11EE-4A3F-9685-A155FECD0DC8}"/>
              </a:ext>
            </a:extLst>
          </p:cNvPr>
          <p:cNvSpPr>
            <a:spLocks noGrp="1"/>
          </p:cNvSpPr>
          <p:nvPr>
            <p:ph type="title"/>
          </p:nvPr>
        </p:nvSpPr>
        <p:spPr>
          <a:xfrm>
            <a:off x="539496" y="365124"/>
            <a:ext cx="5806440" cy="1325880"/>
          </a:xfrm>
        </p:spPr>
        <p:txBody>
          <a:bodyPr rtlCol="0"/>
          <a:lstStyle/>
          <a:p>
            <a:pPr rtl="0"/>
            <a:r>
              <a:rPr lang="en-US" noProof="0"/>
              <a:t>Click to edit Master title style</a:t>
            </a:r>
            <a:endParaRPr lang="en-GB" noProof="0"/>
          </a:p>
        </p:txBody>
      </p:sp>
      <p:sp>
        <p:nvSpPr>
          <p:cNvPr id="3" name="Content Placeholder 2">
            <a:extLst>
              <a:ext uri="{FF2B5EF4-FFF2-40B4-BE49-F238E27FC236}">
                <a16:creationId xmlns:a16="http://schemas.microsoft.com/office/drawing/2014/main" id="{0A47AF11-F208-4FDA-9E19-D6CA3472134E}"/>
              </a:ext>
            </a:extLst>
          </p:cNvPr>
          <p:cNvSpPr>
            <a:spLocks noGrp="1"/>
          </p:cNvSpPr>
          <p:nvPr>
            <p:ph idx="1"/>
          </p:nvPr>
        </p:nvSpPr>
        <p:spPr>
          <a:xfrm>
            <a:off x="539496" y="1825625"/>
            <a:ext cx="5806440" cy="4352544"/>
          </a:xfrm>
        </p:spPr>
        <p:txBody>
          <a:bodyPr rtlCol="0">
            <a:normAutofit/>
          </a:bodyPr>
          <a:lstStyle>
            <a:lvl1pPr marL="0" indent="0">
              <a:lnSpc>
                <a:spcPct val="110000"/>
              </a:lnSpc>
              <a:buNone/>
              <a:defRPr sz="2400"/>
            </a:lvl1pPr>
            <a:lvl2pPr marL="228600">
              <a:lnSpc>
                <a:spcPct val="110000"/>
              </a:lnSpc>
              <a:defRPr sz="2000"/>
            </a:lvl2pPr>
            <a:lvl3pPr marL="457200">
              <a:lnSpc>
                <a:spcPct val="110000"/>
              </a:lnSpc>
              <a:defRPr sz="1800"/>
            </a:lvl3pPr>
            <a:lvl4pPr marL="685800">
              <a:lnSpc>
                <a:spcPct val="110000"/>
              </a:lnSpc>
              <a:defRPr sz="1600"/>
            </a:lvl4pPr>
            <a:lvl5pPr>
              <a:lnSpc>
                <a:spcPct val="110000"/>
              </a:lnSpc>
              <a:defRPr/>
            </a:lvl5pPr>
          </a:lstStyle>
          <a:p>
            <a:pPr lvl="0" rtl="0"/>
            <a:r>
              <a:rPr lang="en-US" noProof="0"/>
              <a:t>Click to edit Master text styles</a:t>
            </a:r>
          </a:p>
          <a:p>
            <a:pPr lvl="1" rtl="0"/>
            <a:r>
              <a:rPr lang="en-US" noProof="0"/>
              <a:t>Second level</a:t>
            </a:r>
          </a:p>
          <a:p>
            <a:pPr lvl="2" rtl="0"/>
            <a:r>
              <a:rPr lang="en-US" noProof="0"/>
              <a:t>Third level</a:t>
            </a:r>
          </a:p>
          <a:p>
            <a:pPr lvl="3" rtl="0"/>
            <a:r>
              <a:rPr lang="en-US" noProof="0"/>
              <a:t>Fourth level</a:t>
            </a:r>
          </a:p>
        </p:txBody>
      </p:sp>
      <p:sp>
        <p:nvSpPr>
          <p:cNvPr id="4" name="Date Placeholder 3">
            <a:extLst>
              <a:ext uri="{FF2B5EF4-FFF2-40B4-BE49-F238E27FC236}">
                <a16:creationId xmlns:a16="http://schemas.microsoft.com/office/drawing/2014/main" id="{96E82FA1-02B7-467E-9F16-D178149407C5}"/>
              </a:ext>
            </a:extLst>
          </p:cNvPr>
          <p:cNvSpPr>
            <a:spLocks noGrp="1"/>
          </p:cNvSpPr>
          <p:nvPr>
            <p:ph type="dt" sz="half" idx="10"/>
          </p:nvPr>
        </p:nvSpPr>
        <p:spPr/>
        <p:txBody>
          <a:bodyPr rtlCol="0"/>
          <a:lstStyle>
            <a:lvl1pPr>
              <a:defRPr>
                <a:latin typeface="+mn-lt"/>
              </a:defRPr>
            </a:lvl1pPr>
          </a:lstStyle>
          <a:p>
            <a:pPr rtl="0">
              <a:defRPr/>
            </a:pPr>
            <a:r>
              <a:rPr lang="en-GB" noProof="0">
                <a:solidFill>
                  <a:prstClr val="black">
                    <a:tint val="75000"/>
                  </a:prstClr>
                </a:solidFill>
              </a:rPr>
              <a:t>9/3/20XX</a:t>
            </a:r>
          </a:p>
        </p:txBody>
      </p:sp>
      <p:sp>
        <p:nvSpPr>
          <p:cNvPr id="5" name="Footer Placeholder 4">
            <a:extLst>
              <a:ext uri="{FF2B5EF4-FFF2-40B4-BE49-F238E27FC236}">
                <a16:creationId xmlns:a16="http://schemas.microsoft.com/office/drawing/2014/main" id="{6D389247-FB8A-4494-859B-B3754B02A5EE}"/>
              </a:ext>
            </a:extLst>
          </p:cNvPr>
          <p:cNvSpPr>
            <a:spLocks noGrp="1"/>
          </p:cNvSpPr>
          <p:nvPr>
            <p:ph type="ftr" sz="quarter" idx="11"/>
          </p:nvPr>
        </p:nvSpPr>
        <p:spPr/>
        <p:txBody>
          <a:bodyPr rtlCol="0"/>
          <a:lstStyle>
            <a:lvl1pPr>
              <a:defRPr>
                <a:latin typeface="+mn-lt"/>
              </a:defRPr>
            </a:lvl1pPr>
          </a:lstStyle>
          <a:p>
            <a:pPr rtl="0">
              <a:defRPr/>
            </a:pPr>
            <a:r>
              <a:rPr lang="en-GB" noProof="0">
                <a:solidFill>
                  <a:prstClr val="black">
                    <a:tint val="75000"/>
                  </a:prstClr>
                </a:solidFill>
              </a:rPr>
              <a:t>Presentation Title</a:t>
            </a:r>
          </a:p>
        </p:txBody>
      </p:sp>
      <p:sp>
        <p:nvSpPr>
          <p:cNvPr id="6" name="Slide Number Placeholder 5">
            <a:extLst>
              <a:ext uri="{FF2B5EF4-FFF2-40B4-BE49-F238E27FC236}">
                <a16:creationId xmlns:a16="http://schemas.microsoft.com/office/drawing/2014/main" id="{52CA5B62-3338-46A5-B381-A63B88CB0DDA}"/>
              </a:ext>
            </a:extLst>
          </p:cNvPr>
          <p:cNvSpPr>
            <a:spLocks noGrp="1"/>
          </p:cNvSpPr>
          <p:nvPr>
            <p:ph type="sldNum" sz="quarter" idx="12"/>
          </p:nvPr>
        </p:nvSpPr>
        <p:spPr/>
        <p:txBody>
          <a:bodyPr rtlCol="0"/>
          <a:lstStyle>
            <a:lvl1pPr>
              <a:defRPr>
                <a:latin typeface="+mn-lt"/>
              </a:defRPr>
            </a:lvl1pPr>
          </a:lstStyle>
          <a:p>
            <a:pPr rtl="0">
              <a:defRPr/>
            </a:pPr>
            <a:fld id="{D76B855D-E9CC-4FF8-AD85-6CDC7B89A0DE}" type="slidenum">
              <a:rPr lang="en-GB" noProof="0" smtClean="0">
                <a:solidFill>
                  <a:prstClr val="black">
                    <a:tint val="75000"/>
                  </a:prstClr>
                </a:solidFill>
              </a:rPr>
              <a:pPr>
                <a:defRPr/>
              </a:pPr>
              <a:t>‹#›</a:t>
            </a:fld>
            <a:endParaRPr lang="en-GB" noProof="0">
              <a:solidFill>
                <a:prstClr val="black">
                  <a:tint val="75000"/>
                </a:prstClr>
              </a:solidFill>
            </a:endParaRPr>
          </a:p>
        </p:txBody>
      </p:sp>
      <p:sp>
        <p:nvSpPr>
          <p:cNvPr id="10" name="Oval 9">
            <a:extLst>
              <a:ext uri="{FF2B5EF4-FFF2-40B4-BE49-F238E27FC236}">
                <a16:creationId xmlns:a16="http://schemas.microsoft.com/office/drawing/2014/main" id="{E8E71C73-7BAD-4838-88C1-42E045A9D179}"/>
              </a:ext>
            </a:extLst>
          </p:cNvPr>
          <p:cNvSpPr/>
          <p:nvPr userDrawn="1"/>
        </p:nvSpPr>
        <p:spPr>
          <a:xfrm>
            <a:off x="10249620" y="1555068"/>
            <a:ext cx="819303" cy="797078"/>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12" name="Rectangle 11">
            <a:extLst>
              <a:ext uri="{FF2B5EF4-FFF2-40B4-BE49-F238E27FC236}">
                <a16:creationId xmlns:a16="http://schemas.microsoft.com/office/drawing/2014/main" id="{44560922-5803-412D-880B-065E75DCBC0A}"/>
              </a:ext>
            </a:extLst>
          </p:cNvPr>
          <p:cNvSpPr/>
          <p:nvPr userDrawn="1"/>
        </p:nvSpPr>
        <p:spPr>
          <a:xfrm>
            <a:off x="7590089" y="4034393"/>
            <a:ext cx="876704" cy="876704"/>
          </a:xfrm>
          <a:prstGeom prst="rect">
            <a:avLst/>
          </a:prstGeom>
          <a:noFill/>
          <a:ln w="127000">
            <a:solidFill>
              <a:schemeClr val="accent6"/>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2083993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7" name="Oval 6">
            <a:extLst>
              <a:ext uri="{FF2B5EF4-FFF2-40B4-BE49-F238E27FC236}">
                <a16:creationId xmlns:a16="http://schemas.microsoft.com/office/drawing/2014/main" id="{200EACD1-D216-4037-8AFF-80CF273586DF}"/>
              </a:ext>
            </a:extLst>
          </p:cNvPr>
          <p:cNvSpPr/>
          <p:nvPr userDrawn="1"/>
        </p:nvSpPr>
        <p:spPr>
          <a:xfrm>
            <a:off x="2815929" y="148929"/>
            <a:ext cx="6560142" cy="6560142"/>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Arc 7">
            <a:extLst>
              <a:ext uri="{FF2B5EF4-FFF2-40B4-BE49-F238E27FC236}">
                <a16:creationId xmlns:a16="http://schemas.microsoft.com/office/drawing/2014/main" id="{F941DE04-3FEA-4A57-B200-F9F6A765C792}"/>
              </a:ext>
            </a:extLst>
          </p:cNvPr>
          <p:cNvSpPr/>
          <p:nvPr userDrawn="1"/>
        </p:nvSpPr>
        <p:spPr>
          <a:xfrm rot="9222429" flipV="1">
            <a:off x="2494119" y="-28502"/>
            <a:ext cx="6816262" cy="6816262"/>
          </a:xfrm>
          <a:prstGeom prst="arc">
            <a:avLst>
              <a:gd name="adj1" fmla="val 16200000"/>
              <a:gd name="adj2" fmla="val 20093138"/>
            </a:avLst>
          </a:prstGeom>
          <a:ln w="127000" cap="rnd">
            <a:solidFill>
              <a:schemeClr val="accent4">
                <a:alpha val="95000"/>
              </a:schemeClr>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4" name="Oval 13">
            <a:extLst>
              <a:ext uri="{FF2B5EF4-FFF2-40B4-BE49-F238E27FC236}">
                <a16:creationId xmlns:a16="http://schemas.microsoft.com/office/drawing/2014/main" id="{A565C7B4-4152-4548-A771-EB148A028FDB}"/>
              </a:ext>
            </a:extLst>
          </p:cNvPr>
          <p:cNvSpPr/>
          <p:nvPr userDrawn="1"/>
        </p:nvSpPr>
        <p:spPr>
          <a:xfrm>
            <a:off x="8165417" y="5241988"/>
            <a:ext cx="759403" cy="738802"/>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A04C0001-5D76-45A0-A9F4-7172BDDD5D28}"/>
              </a:ext>
            </a:extLst>
          </p:cNvPr>
          <p:cNvSpPr>
            <a:spLocks noGrp="1"/>
          </p:cNvSpPr>
          <p:nvPr>
            <p:ph type="title"/>
          </p:nvPr>
        </p:nvSpPr>
        <p:spPr>
          <a:xfrm>
            <a:off x="3319272" y="1380744"/>
            <a:ext cx="5559552" cy="2514600"/>
          </a:xfrm>
        </p:spPr>
        <p:txBody>
          <a:bodyPr rtlCol="0" anchor="b"/>
          <a:lstStyle>
            <a:lvl1pPr algn="ctr">
              <a:defRPr sz="6000">
                <a:solidFill>
                  <a:schemeClr val="bg1"/>
                </a:solidFill>
              </a:defRPr>
            </a:lvl1pPr>
          </a:lstStyle>
          <a:p>
            <a:pPr rtl="0"/>
            <a:r>
              <a:rPr lang="en-US" noProof="0"/>
              <a:t>Click to edit Master title style</a:t>
            </a:r>
            <a:endParaRPr lang="en-GB" noProof="0"/>
          </a:p>
        </p:txBody>
      </p:sp>
      <p:sp>
        <p:nvSpPr>
          <p:cNvPr id="3" name="Text Placeholder 2">
            <a:extLst>
              <a:ext uri="{FF2B5EF4-FFF2-40B4-BE49-F238E27FC236}">
                <a16:creationId xmlns:a16="http://schemas.microsoft.com/office/drawing/2014/main" id="{9E1462C4-0E4B-4DB7-A8BF-FE55142760AF}"/>
              </a:ext>
            </a:extLst>
          </p:cNvPr>
          <p:cNvSpPr>
            <a:spLocks noGrp="1"/>
          </p:cNvSpPr>
          <p:nvPr>
            <p:ph type="body" idx="1"/>
          </p:nvPr>
        </p:nvSpPr>
        <p:spPr>
          <a:xfrm>
            <a:off x="3319272" y="4078224"/>
            <a:ext cx="5559552" cy="1536192"/>
          </a:xfrm>
        </p:spPr>
        <p:txBody>
          <a:bodyPr rtlCol="0"/>
          <a:lstStyle>
            <a:lvl1pPr marL="0" indent="0" algn="ctr">
              <a:buNone/>
              <a:defRPr sz="24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rtl="0"/>
            <a:r>
              <a:rPr lang="en-US" noProof="0"/>
              <a:t>Click to edit Master text styles</a:t>
            </a:r>
          </a:p>
        </p:txBody>
      </p:sp>
    </p:spTree>
    <p:extLst>
      <p:ext uri="{BB962C8B-B14F-4D97-AF65-F5344CB8AC3E}">
        <p14:creationId xmlns:p14="http://schemas.microsoft.com/office/powerpoint/2010/main" val="78557376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9FF209-11EE-4A3F-9685-A155FECD0DC8}"/>
              </a:ext>
            </a:extLst>
          </p:cNvPr>
          <p:cNvSpPr>
            <a:spLocks noGrp="1"/>
          </p:cNvSpPr>
          <p:nvPr>
            <p:ph type="title"/>
          </p:nvPr>
        </p:nvSpPr>
        <p:spPr>
          <a:xfrm>
            <a:off x="539496" y="365125"/>
            <a:ext cx="10515600" cy="1325563"/>
          </a:xfrm>
        </p:spPr>
        <p:txBody>
          <a:bodyPr rtlCol="0"/>
          <a:lstStyle/>
          <a:p>
            <a:pPr rtl="0"/>
            <a:r>
              <a:rPr lang="en-US" noProof="0"/>
              <a:t>Click to edit Master title style</a:t>
            </a:r>
            <a:endParaRPr lang="en-GB" noProof="0"/>
          </a:p>
        </p:txBody>
      </p:sp>
      <p:sp>
        <p:nvSpPr>
          <p:cNvPr id="3" name="Content Placeholder 2">
            <a:extLst>
              <a:ext uri="{FF2B5EF4-FFF2-40B4-BE49-F238E27FC236}">
                <a16:creationId xmlns:a16="http://schemas.microsoft.com/office/drawing/2014/main" id="{0A47AF11-F208-4FDA-9E19-D6CA3472134E}"/>
              </a:ext>
            </a:extLst>
          </p:cNvPr>
          <p:cNvSpPr>
            <a:spLocks noGrp="1"/>
          </p:cNvSpPr>
          <p:nvPr>
            <p:ph idx="1"/>
          </p:nvPr>
        </p:nvSpPr>
        <p:spPr>
          <a:xfrm>
            <a:off x="1179576" y="1911096"/>
            <a:ext cx="9829800" cy="3859742"/>
          </a:xfrm>
        </p:spPr>
        <p:txBody>
          <a:bodyPr rtlCol="0"/>
          <a:lstStyle/>
          <a:p>
            <a:pPr lvl="0" rtl="0"/>
            <a:r>
              <a:rPr lang="en-US" noProof="0"/>
              <a:t>Click to edit Master text styles</a:t>
            </a:r>
          </a:p>
          <a:p>
            <a:pPr lvl="1" rtl="0"/>
            <a:r>
              <a:rPr lang="en-US" noProof="0"/>
              <a:t>Second level</a:t>
            </a:r>
          </a:p>
          <a:p>
            <a:pPr lvl="2" rtl="0"/>
            <a:r>
              <a:rPr lang="en-US" noProof="0"/>
              <a:t>Third level</a:t>
            </a:r>
          </a:p>
          <a:p>
            <a:pPr lvl="3" rtl="0"/>
            <a:r>
              <a:rPr lang="en-US" noProof="0"/>
              <a:t>Fourth level</a:t>
            </a:r>
          </a:p>
          <a:p>
            <a:pPr lvl="4" rtl="0"/>
            <a:r>
              <a:rPr lang="en-US" noProof="0"/>
              <a:t>Fifth level</a:t>
            </a:r>
            <a:endParaRPr lang="en-GB" noProof="0"/>
          </a:p>
        </p:txBody>
      </p:sp>
      <p:sp>
        <p:nvSpPr>
          <p:cNvPr id="4" name="Date Placeholder 3">
            <a:extLst>
              <a:ext uri="{FF2B5EF4-FFF2-40B4-BE49-F238E27FC236}">
                <a16:creationId xmlns:a16="http://schemas.microsoft.com/office/drawing/2014/main" id="{96E82FA1-02B7-467E-9F16-D178149407C5}"/>
              </a:ext>
            </a:extLst>
          </p:cNvPr>
          <p:cNvSpPr>
            <a:spLocks noGrp="1"/>
          </p:cNvSpPr>
          <p:nvPr>
            <p:ph type="dt" sz="half" idx="10"/>
          </p:nvPr>
        </p:nvSpPr>
        <p:spPr/>
        <p:txBody>
          <a:bodyPr rtlCol="0"/>
          <a:lstStyle>
            <a:lvl1pPr>
              <a:defRPr>
                <a:latin typeface="+mn-lt"/>
              </a:defRPr>
            </a:lvl1pPr>
          </a:lstStyle>
          <a:p>
            <a:pPr rtl="0">
              <a:defRPr/>
            </a:pPr>
            <a:r>
              <a:rPr lang="en-GB" noProof="0">
                <a:solidFill>
                  <a:prstClr val="black">
                    <a:tint val="75000"/>
                  </a:prstClr>
                </a:solidFill>
              </a:rPr>
              <a:t>9/3/20XX</a:t>
            </a:r>
          </a:p>
        </p:txBody>
      </p:sp>
      <p:sp>
        <p:nvSpPr>
          <p:cNvPr id="5" name="Footer Placeholder 4">
            <a:extLst>
              <a:ext uri="{FF2B5EF4-FFF2-40B4-BE49-F238E27FC236}">
                <a16:creationId xmlns:a16="http://schemas.microsoft.com/office/drawing/2014/main" id="{6D389247-FB8A-4494-859B-B3754B02A5EE}"/>
              </a:ext>
            </a:extLst>
          </p:cNvPr>
          <p:cNvSpPr>
            <a:spLocks noGrp="1"/>
          </p:cNvSpPr>
          <p:nvPr>
            <p:ph type="ftr" sz="quarter" idx="11"/>
          </p:nvPr>
        </p:nvSpPr>
        <p:spPr/>
        <p:txBody>
          <a:bodyPr rtlCol="0"/>
          <a:lstStyle>
            <a:lvl1pPr>
              <a:defRPr>
                <a:latin typeface="+mn-lt"/>
              </a:defRPr>
            </a:lvl1pPr>
          </a:lstStyle>
          <a:p>
            <a:pPr rtl="0">
              <a:defRPr/>
            </a:pPr>
            <a:r>
              <a:rPr lang="en-GB" noProof="0">
                <a:solidFill>
                  <a:prstClr val="black">
                    <a:tint val="75000"/>
                  </a:prstClr>
                </a:solidFill>
              </a:rPr>
              <a:t>Presentation Title</a:t>
            </a:r>
          </a:p>
        </p:txBody>
      </p:sp>
      <p:sp>
        <p:nvSpPr>
          <p:cNvPr id="6" name="Slide Number Placeholder 5">
            <a:extLst>
              <a:ext uri="{FF2B5EF4-FFF2-40B4-BE49-F238E27FC236}">
                <a16:creationId xmlns:a16="http://schemas.microsoft.com/office/drawing/2014/main" id="{52CA5B62-3338-46A5-B381-A63B88CB0DDA}"/>
              </a:ext>
            </a:extLst>
          </p:cNvPr>
          <p:cNvSpPr>
            <a:spLocks noGrp="1"/>
          </p:cNvSpPr>
          <p:nvPr>
            <p:ph type="sldNum" sz="quarter" idx="12"/>
          </p:nvPr>
        </p:nvSpPr>
        <p:spPr/>
        <p:txBody>
          <a:bodyPr rtlCol="0"/>
          <a:lstStyle>
            <a:lvl1pPr>
              <a:defRPr>
                <a:latin typeface="+mn-lt"/>
              </a:defRPr>
            </a:lvl1pPr>
          </a:lstStyle>
          <a:p>
            <a:pPr rtl="0">
              <a:defRPr/>
            </a:pPr>
            <a:fld id="{D76B855D-E9CC-4FF8-AD85-6CDC7B89A0DE}" type="slidenum">
              <a:rPr lang="en-GB" noProof="0" smtClean="0">
                <a:solidFill>
                  <a:prstClr val="black">
                    <a:tint val="75000"/>
                  </a:prstClr>
                </a:solidFill>
              </a:rPr>
              <a:pPr>
                <a:defRPr/>
              </a:pPr>
              <a:t>‹#›</a:t>
            </a:fld>
            <a:endParaRPr lang="en-GB" noProof="0">
              <a:solidFill>
                <a:prstClr val="black">
                  <a:tint val="75000"/>
                </a:prstClr>
              </a:solidFill>
            </a:endParaRPr>
          </a:p>
        </p:txBody>
      </p:sp>
      <p:sp>
        <p:nvSpPr>
          <p:cNvPr id="7" name="Freeform: Shape 6">
            <a:extLst>
              <a:ext uri="{FF2B5EF4-FFF2-40B4-BE49-F238E27FC236}">
                <a16:creationId xmlns:a16="http://schemas.microsoft.com/office/drawing/2014/main" id="{23DA7759-3209-4FE2-96D1-4EEDD81E9EA0}"/>
              </a:ext>
            </a:extLst>
          </p:cNvPr>
          <p:cNvSpPr/>
          <p:nvPr/>
        </p:nvSpPr>
        <p:spPr>
          <a:xfrm>
            <a:off x="10494433" y="2"/>
            <a:ext cx="849328" cy="357668"/>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Freeform: Shape 7">
            <a:extLst>
              <a:ext uri="{FF2B5EF4-FFF2-40B4-BE49-F238E27FC236}">
                <a16:creationId xmlns:a16="http://schemas.microsoft.com/office/drawing/2014/main" id="{41460DAD-8769-4C9F-9C8C-BB0443909D76}"/>
              </a:ext>
            </a:extLst>
          </p:cNvPr>
          <p:cNvSpPr/>
          <p:nvPr/>
        </p:nvSpPr>
        <p:spPr>
          <a:xfrm flipH="1">
            <a:off x="123536" y="5717905"/>
            <a:ext cx="1771609" cy="1140095"/>
          </a:xfrm>
          <a:custGeom>
            <a:avLst/>
            <a:gdLst>
              <a:gd name="connsiteX0" fmla="*/ 1561721 w 1771609"/>
              <a:gd name="connsiteY0" fmla="*/ 763041 h 1140095"/>
              <a:gd name="connsiteX1" fmla="*/ 1623024 w 1771609"/>
              <a:gd name="connsiteY1" fmla="*/ 792810 h 1140095"/>
              <a:gd name="connsiteX2" fmla="*/ 1711735 w 1771609"/>
              <a:gd name="connsiteY2" fmla="*/ 970132 h 1140095"/>
              <a:gd name="connsiteX3" fmla="*/ 1771609 w 1771609"/>
              <a:gd name="connsiteY3" fmla="*/ 1140095 h 1140095"/>
              <a:gd name="connsiteX4" fmla="*/ 1637225 w 1771609"/>
              <a:gd name="connsiteY4" fmla="*/ 1140095 h 1140095"/>
              <a:gd name="connsiteX5" fmla="*/ 1594820 w 1771609"/>
              <a:gd name="connsiteY5" fmla="*/ 1019711 h 1140095"/>
              <a:gd name="connsiteX6" fmla="*/ 1513200 w 1771609"/>
              <a:gd name="connsiteY6" fmla="*/ 856627 h 1140095"/>
              <a:gd name="connsiteX7" fmla="*/ 1538499 w 1771609"/>
              <a:gd name="connsiteY7" fmla="*/ 770415 h 1140095"/>
              <a:gd name="connsiteX8" fmla="*/ 1561721 w 1771609"/>
              <a:gd name="connsiteY8" fmla="*/ 763041 h 1140095"/>
              <a:gd name="connsiteX9" fmla="*/ 933455 w 1771609"/>
              <a:gd name="connsiteY9" fmla="*/ 161309 h 1140095"/>
              <a:gd name="connsiteX10" fmla="*/ 957797 w 1771609"/>
              <a:gd name="connsiteY10" fmla="*/ 167970 h 1140095"/>
              <a:gd name="connsiteX11" fmla="*/ 1286982 w 1771609"/>
              <a:gd name="connsiteY11" fmla="*/ 387616 h 1140095"/>
              <a:gd name="connsiteX12" fmla="*/ 1293725 w 1771609"/>
              <a:gd name="connsiteY12" fmla="*/ 477075 h 1140095"/>
              <a:gd name="connsiteX13" fmla="*/ 1245453 w 1771609"/>
              <a:gd name="connsiteY13" fmla="*/ 499154 h 1140095"/>
              <a:gd name="connsiteX14" fmla="*/ 1245167 w 1771609"/>
              <a:gd name="connsiteY14" fmla="*/ 499154 h 1140095"/>
              <a:gd name="connsiteX15" fmla="*/ 1203638 w 1771609"/>
              <a:gd name="connsiteY15" fmla="*/ 484104 h 1140095"/>
              <a:gd name="connsiteX16" fmla="*/ 900647 w 1771609"/>
              <a:gd name="connsiteY16" fmla="*/ 281508 h 1140095"/>
              <a:gd name="connsiteX17" fmla="*/ 872454 w 1771609"/>
              <a:gd name="connsiteY17" fmla="*/ 196164 h 1140095"/>
              <a:gd name="connsiteX18" fmla="*/ 933455 w 1771609"/>
              <a:gd name="connsiteY18" fmla="*/ 161309 h 1140095"/>
              <a:gd name="connsiteX19" fmla="*/ 256260 w 1771609"/>
              <a:gd name="connsiteY19" fmla="*/ 29 h 1140095"/>
              <a:gd name="connsiteX20" fmla="*/ 454020 w 1771609"/>
              <a:gd name="connsiteY20" fmla="*/ 13474 h 1140095"/>
              <a:gd name="connsiteX21" fmla="*/ 509236 w 1771609"/>
              <a:gd name="connsiteY21" fmla="*/ 84182 h 1140095"/>
              <a:gd name="connsiteX22" fmla="*/ 445829 w 1771609"/>
              <a:gd name="connsiteY22" fmla="*/ 139871 h 1140095"/>
              <a:gd name="connsiteX23" fmla="*/ 437447 w 1771609"/>
              <a:gd name="connsiteY23" fmla="*/ 139395 h 1140095"/>
              <a:gd name="connsiteX24" fmla="*/ 73211 w 1771609"/>
              <a:gd name="connsiteY24" fmla="*/ 137204 h 1140095"/>
              <a:gd name="connsiteX25" fmla="*/ 749 w 1771609"/>
              <a:gd name="connsiteY25" fmla="*/ 84082 h 1140095"/>
              <a:gd name="connsiteX26" fmla="*/ 53871 w 1771609"/>
              <a:gd name="connsiteY26" fmla="*/ 11621 h 1140095"/>
              <a:gd name="connsiteX27" fmla="*/ 58352 w 1771609"/>
              <a:gd name="connsiteY27" fmla="*/ 11093 h 1140095"/>
              <a:gd name="connsiteX28" fmla="*/ 256260 w 1771609"/>
              <a:gd name="connsiteY28" fmla="*/ 29 h 1140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771609" h="1140095">
                <a:moveTo>
                  <a:pt x="1561721" y="763041"/>
                </a:moveTo>
                <a:cubicBezTo>
                  <a:pt x="1585506" y="760324"/>
                  <a:pt x="1609722" y="771249"/>
                  <a:pt x="1623024" y="792810"/>
                </a:cubicBezTo>
                <a:cubicBezTo>
                  <a:pt x="1656300" y="850065"/>
                  <a:pt x="1685920" y="909291"/>
                  <a:pt x="1711735" y="970132"/>
                </a:cubicBezTo>
                <a:lnTo>
                  <a:pt x="1771609" y="1140095"/>
                </a:lnTo>
                <a:lnTo>
                  <a:pt x="1637225" y="1140095"/>
                </a:lnTo>
                <a:lnTo>
                  <a:pt x="1594820" y="1019711"/>
                </a:lnTo>
                <a:cubicBezTo>
                  <a:pt x="1571072" y="963753"/>
                  <a:pt x="1543818" y="909282"/>
                  <a:pt x="1513200" y="856627"/>
                </a:cubicBezTo>
                <a:cubicBezTo>
                  <a:pt x="1496379" y="825834"/>
                  <a:pt x="1507704" y="787236"/>
                  <a:pt x="1538499" y="770415"/>
                </a:cubicBezTo>
                <a:cubicBezTo>
                  <a:pt x="1545912" y="766367"/>
                  <a:pt x="1553792" y="763946"/>
                  <a:pt x="1561721" y="763041"/>
                </a:cubicBezTo>
                <a:close/>
                <a:moveTo>
                  <a:pt x="933455" y="161309"/>
                </a:moveTo>
                <a:cubicBezTo>
                  <a:pt x="941693" y="161855"/>
                  <a:pt x="949959" y="164025"/>
                  <a:pt x="957797" y="167970"/>
                </a:cubicBezTo>
                <a:cubicBezTo>
                  <a:pt x="1076184" y="227289"/>
                  <a:pt x="1186759" y="301068"/>
                  <a:pt x="1286982" y="387616"/>
                </a:cubicBezTo>
                <a:cubicBezTo>
                  <a:pt x="1313547" y="410457"/>
                  <a:pt x="1316566" y="450510"/>
                  <a:pt x="1293725" y="477075"/>
                </a:cubicBezTo>
                <a:cubicBezTo>
                  <a:pt x="1281638" y="491137"/>
                  <a:pt x="1263998" y="499204"/>
                  <a:pt x="1245453" y="499154"/>
                </a:cubicBezTo>
                <a:lnTo>
                  <a:pt x="1245167" y="499154"/>
                </a:lnTo>
                <a:cubicBezTo>
                  <a:pt x="1229965" y="499301"/>
                  <a:pt x="1215220" y="493956"/>
                  <a:pt x="1203638" y="484104"/>
                </a:cubicBezTo>
                <a:cubicBezTo>
                  <a:pt x="1111407" y="404300"/>
                  <a:pt x="1009633" y="336248"/>
                  <a:pt x="900647" y="281508"/>
                </a:cubicBezTo>
                <a:cubicBezTo>
                  <a:pt x="869295" y="265726"/>
                  <a:pt x="856672" y="227516"/>
                  <a:pt x="872454" y="196164"/>
                </a:cubicBezTo>
                <a:cubicBezTo>
                  <a:pt x="884290" y="172650"/>
                  <a:pt x="908742" y="159670"/>
                  <a:pt x="933455" y="161309"/>
                </a:cubicBezTo>
                <a:close/>
                <a:moveTo>
                  <a:pt x="256260" y="29"/>
                </a:moveTo>
                <a:cubicBezTo>
                  <a:pt x="322331" y="427"/>
                  <a:pt x="388378" y="4909"/>
                  <a:pt x="454020" y="13474"/>
                </a:cubicBezTo>
                <a:cubicBezTo>
                  <a:pt x="488793" y="17752"/>
                  <a:pt x="513514" y="49409"/>
                  <a:pt x="509236" y="84182"/>
                </a:cubicBezTo>
                <a:cubicBezTo>
                  <a:pt x="505303" y="116151"/>
                  <a:pt x="478038" y="140098"/>
                  <a:pt x="445829" y="139871"/>
                </a:cubicBezTo>
                <a:cubicBezTo>
                  <a:pt x="443027" y="139899"/>
                  <a:pt x="440227" y="139740"/>
                  <a:pt x="437447" y="139395"/>
                </a:cubicBezTo>
                <a:cubicBezTo>
                  <a:pt x="316592" y="123615"/>
                  <a:pt x="194247" y="122878"/>
                  <a:pt x="73211" y="137204"/>
                </a:cubicBezTo>
                <a:cubicBezTo>
                  <a:pt x="38532" y="142545"/>
                  <a:pt x="6090" y="118762"/>
                  <a:pt x="749" y="84082"/>
                </a:cubicBezTo>
                <a:cubicBezTo>
                  <a:pt x="-4591" y="49403"/>
                  <a:pt x="19192" y="16961"/>
                  <a:pt x="53871" y="11621"/>
                </a:cubicBezTo>
                <a:cubicBezTo>
                  <a:pt x="55358" y="11392"/>
                  <a:pt x="56852" y="11216"/>
                  <a:pt x="58352" y="11093"/>
                </a:cubicBezTo>
                <a:cubicBezTo>
                  <a:pt x="124093" y="3319"/>
                  <a:pt x="190189" y="-369"/>
                  <a:pt x="256260" y="29"/>
                </a:cubicBezTo>
                <a:close/>
              </a:path>
            </a:pathLst>
          </a:custGeom>
          <a:solidFill>
            <a:schemeClr val="accent4"/>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7508128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and Content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E11BF3-02E8-4EB7-818E-652B82CF2C9D}"/>
              </a:ext>
            </a:extLst>
          </p:cNvPr>
          <p:cNvSpPr>
            <a:spLocks noGrp="1"/>
          </p:cNvSpPr>
          <p:nvPr>
            <p:ph type="title"/>
          </p:nvPr>
        </p:nvSpPr>
        <p:spPr/>
        <p:txBody>
          <a:bodyPr rtlCol="0"/>
          <a:lstStyle/>
          <a:p>
            <a:pPr rtl="0"/>
            <a:r>
              <a:rPr lang="en-US" noProof="0"/>
              <a:t>Click to edit Master title style</a:t>
            </a:r>
            <a:endParaRPr lang="en-GB" noProof="0"/>
          </a:p>
        </p:txBody>
      </p:sp>
      <p:sp>
        <p:nvSpPr>
          <p:cNvPr id="3" name="Date Placeholder 2">
            <a:extLst>
              <a:ext uri="{FF2B5EF4-FFF2-40B4-BE49-F238E27FC236}">
                <a16:creationId xmlns:a16="http://schemas.microsoft.com/office/drawing/2014/main" id="{254D3190-B78C-42F1-9D62-F523886BBE51}"/>
              </a:ext>
            </a:extLst>
          </p:cNvPr>
          <p:cNvSpPr>
            <a:spLocks noGrp="1"/>
          </p:cNvSpPr>
          <p:nvPr>
            <p:ph type="dt" sz="half" idx="10"/>
          </p:nvPr>
        </p:nvSpPr>
        <p:spPr/>
        <p:txBody>
          <a:bodyPr rtlCol="0"/>
          <a:lstStyle>
            <a:lvl1pPr>
              <a:defRPr>
                <a:latin typeface="+mn-lt"/>
              </a:defRPr>
            </a:lvl1pPr>
          </a:lstStyle>
          <a:p>
            <a:pPr rtl="0">
              <a:defRPr/>
            </a:pPr>
            <a:r>
              <a:rPr lang="en-GB" noProof="0">
                <a:solidFill>
                  <a:prstClr val="black">
                    <a:tint val="75000"/>
                  </a:prstClr>
                </a:solidFill>
              </a:rPr>
              <a:t>9/3/20XX</a:t>
            </a:r>
          </a:p>
        </p:txBody>
      </p:sp>
      <p:sp>
        <p:nvSpPr>
          <p:cNvPr id="4" name="Footer Placeholder 3">
            <a:extLst>
              <a:ext uri="{FF2B5EF4-FFF2-40B4-BE49-F238E27FC236}">
                <a16:creationId xmlns:a16="http://schemas.microsoft.com/office/drawing/2014/main" id="{EA381C40-F9FC-4D58-8508-F0632DF5A018}"/>
              </a:ext>
            </a:extLst>
          </p:cNvPr>
          <p:cNvSpPr>
            <a:spLocks noGrp="1"/>
          </p:cNvSpPr>
          <p:nvPr>
            <p:ph type="ftr" sz="quarter" idx="11"/>
          </p:nvPr>
        </p:nvSpPr>
        <p:spPr/>
        <p:txBody>
          <a:bodyPr rtlCol="0"/>
          <a:lstStyle>
            <a:lvl1pPr>
              <a:defRPr>
                <a:latin typeface="+mn-lt"/>
              </a:defRPr>
            </a:lvl1pPr>
          </a:lstStyle>
          <a:p>
            <a:pPr rtl="0">
              <a:defRPr/>
            </a:pPr>
            <a:r>
              <a:rPr lang="en-GB" noProof="0">
                <a:solidFill>
                  <a:prstClr val="black">
                    <a:tint val="75000"/>
                  </a:prstClr>
                </a:solidFill>
              </a:rPr>
              <a:t>Presentation Title</a:t>
            </a:r>
          </a:p>
        </p:txBody>
      </p:sp>
      <p:sp>
        <p:nvSpPr>
          <p:cNvPr id="5" name="Slide Number Placeholder 4">
            <a:extLst>
              <a:ext uri="{FF2B5EF4-FFF2-40B4-BE49-F238E27FC236}">
                <a16:creationId xmlns:a16="http://schemas.microsoft.com/office/drawing/2014/main" id="{2101CBCC-4CC2-49BD-B155-01E0F4D798BE}"/>
              </a:ext>
            </a:extLst>
          </p:cNvPr>
          <p:cNvSpPr>
            <a:spLocks noGrp="1"/>
          </p:cNvSpPr>
          <p:nvPr>
            <p:ph type="sldNum" sz="quarter" idx="12"/>
          </p:nvPr>
        </p:nvSpPr>
        <p:spPr/>
        <p:txBody>
          <a:bodyPr rtlCol="0"/>
          <a:lstStyle>
            <a:lvl1pPr>
              <a:defRPr>
                <a:latin typeface="+mn-lt"/>
              </a:defRPr>
            </a:lvl1pPr>
          </a:lstStyle>
          <a:p>
            <a:pPr rtl="0">
              <a:defRPr/>
            </a:pPr>
            <a:fld id="{D76B855D-E9CC-4FF8-AD85-6CDC7B89A0DE}" type="slidenum">
              <a:rPr lang="en-GB" noProof="0" smtClean="0">
                <a:solidFill>
                  <a:prstClr val="black">
                    <a:tint val="75000"/>
                  </a:prstClr>
                </a:solidFill>
              </a:rPr>
              <a:pPr>
                <a:defRPr/>
              </a:pPr>
              <a:t>‹#›</a:t>
            </a:fld>
            <a:endParaRPr lang="en-GB" noProof="0">
              <a:solidFill>
                <a:prstClr val="black">
                  <a:tint val="75000"/>
                </a:prstClr>
              </a:solidFill>
            </a:endParaRPr>
          </a:p>
        </p:txBody>
      </p:sp>
      <p:sp>
        <p:nvSpPr>
          <p:cNvPr id="6" name="Freeform: Shape 5">
            <a:extLst>
              <a:ext uri="{FF2B5EF4-FFF2-40B4-BE49-F238E27FC236}">
                <a16:creationId xmlns:a16="http://schemas.microsoft.com/office/drawing/2014/main" id="{DC13EF9C-0B5A-4364-91AA-E5DD5B536E54}"/>
              </a:ext>
            </a:extLst>
          </p:cNvPr>
          <p:cNvSpPr/>
          <p:nvPr/>
        </p:nvSpPr>
        <p:spPr>
          <a:xfrm rot="16200000">
            <a:off x="-388933" y="4841194"/>
            <a:ext cx="1737401" cy="959536"/>
          </a:xfrm>
          <a:custGeom>
            <a:avLst/>
            <a:gdLst>
              <a:gd name="connsiteX0" fmla="*/ 0 w 1737401"/>
              <a:gd name="connsiteY0" fmla="*/ 0 h 959536"/>
              <a:gd name="connsiteX1" fmla="*/ 123825 w 1737401"/>
              <a:gd name="connsiteY1" fmla="*/ 0 h 959536"/>
              <a:gd name="connsiteX2" fmla="*/ 123825 w 1737401"/>
              <a:gd name="connsiteY2" fmla="*/ 790277 h 959536"/>
              <a:gd name="connsiteX3" fmla="*/ 1490095 w 1737401"/>
              <a:gd name="connsiteY3" fmla="*/ 0 h 959536"/>
              <a:gd name="connsiteX4" fmla="*/ 1737401 w 1737401"/>
              <a:gd name="connsiteY4" fmla="*/ 0 h 959536"/>
              <a:gd name="connsiteX5" fmla="*/ 92869 w 1737401"/>
              <a:gd name="connsiteY5" fmla="*/ 951249 h 959536"/>
              <a:gd name="connsiteX6" fmla="*/ 61913 w 1737401"/>
              <a:gd name="connsiteY6" fmla="*/ 959536 h 959536"/>
              <a:gd name="connsiteX7" fmla="*/ 0 w 1737401"/>
              <a:gd name="connsiteY7" fmla="*/ 897624 h 959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37401" h="959536">
                <a:moveTo>
                  <a:pt x="0" y="0"/>
                </a:moveTo>
                <a:lnTo>
                  <a:pt x="123825" y="0"/>
                </a:lnTo>
                <a:lnTo>
                  <a:pt x="123825" y="790277"/>
                </a:lnTo>
                <a:lnTo>
                  <a:pt x="1490095" y="0"/>
                </a:lnTo>
                <a:lnTo>
                  <a:pt x="1737401" y="0"/>
                </a:lnTo>
                <a:lnTo>
                  <a:pt x="92869" y="951249"/>
                </a:lnTo>
                <a:cubicBezTo>
                  <a:pt x="83458" y="956688"/>
                  <a:pt x="72780" y="959546"/>
                  <a:pt x="61913" y="959536"/>
                </a:cubicBezTo>
                <a:cubicBezTo>
                  <a:pt x="27719" y="959536"/>
                  <a:pt x="0" y="931818"/>
                  <a:pt x="0" y="897624"/>
                </a:cubicBezTo>
                <a:close/>
              </a:path>
            </a:pathLst>
          </a:custGeom>
          <a:solidFill>
            <a:schemeClr val="accent6"/>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 name="Freeform: Shape 6">
            <a:extLst>
              <a:ext uri="{FF2B5EF4-FFF2-40B4-BE49-F238E27FC236}">
                <a16:creationId xmlns:a16="http://schemas.microsoft.com/office/drawing/2014/main" id="{8F674475-6327-490A-BD7F-084F5C07F2E4}"/>
              </a:ext>
            </a:extLst>
          </p:cNvPr>
          <p:cNvSpPr/>
          <p:nvPr/>
        </p:nvSpPr>
        <p:spPr>
          <a:xfrm>
            <a:off x="10494433" y="2"/>
            <a:ext cx="849328" cy="357668"/>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Content Placeholder 2">
            <a:extLst>
              <a:ext uri="{FF2B5EF4-FFF2-40B4-BE49-F238E27FC236}">
                <a16:creationId xmlns:a16="http://schemas.microsoft.com/office/drawing/2014/main" id="{4753B078-30BA-4AB9-A020-EE8D9404B69E}"/>
              </a:ext>
            </a:extLst>
          </p:cNvPr>
          <p:cNvSpPr>
            <a:spLocks noGrp="1"/>
          </p:cNvSpPr>
          <p:nvPr>
            <p:ph idx="1"/>
          </p:nvPr>
        </p:nvSpPr>
        <p:spPr>
          <a:xfrm>
            <a:off x="838200" y="1911096"/>
            <a:ext cx="10515600" cy="3859742"/>
          </a:xfrm>
        </p:spPr>
        <p:txBody>
          <a:bodyPr rtlCol="0"/>
          <a:lstStyle/>
          <a:p>
            <a:pPr lvl="0" rtl="0"/>
            <a:r>
              <a:rPr lang="en-US" noProof="0"/>
              <a:t>Click to edit Master text styles</a:t>
            </a:r>
          </a:p>
          <a:p>
            <a:pPr lvl="1" rtl="0"/>
            <a:r>
              <a:rPr lang="en-US" noProof="0"/>
              <a:t>Second level</a:t>
            </a:r>
          </a:p>
          <a:p>
            <a:pPr lvl="2" rtl="0"/>
            <a:r>
              <a:rPr lang="en-US" noProof="0"/>
              <a:t>Third level</a:t>
            </a:r>
          </a:p>
          <a:p>
            <a:pPr lvl="3" rtl="0"/>
            <a:r>
              <a:rPr lang="en-US" noProof="0"/>
              <a:t>Fourth level</a:t>
            </a:r>
          </a:p>
          <a:p>
            <a:pPr lvl="4" rtl="0"/>
            <a:r>
              <a:rPr lang="en-US" noProof="0"/>
              <a:t>Fifth level</a:t>
            </a:r>
            <a:endParaRPr lang="en-GB" noProof="0"/>
          </a:p>
        </p:txBody>
      </p:sp>
    </p:spTree>
    <p:extLst>
      <p:ext uri="{BB962C8B-B14F-4D97-AF65-F5344CB8AC3E}">
        <p14:creationId xmlns:p14="http://schemas.microsoft.com/office/powerpoint/2010/main" val="89892302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Quote slide with picture">
    <p:bg>
      <p:bgPr>
        <a:solidFill>
          <a:schemeClr val="tx1"/>
        </a:solidFill>
        <a:effectLst/>
      </p:bgPr>
    </p:bg>
    <p:spTree>
      <p:nvGrpSpPr>
        <p:cNvPr id="1" name=""/>
        <p:cNvGrpSpPr/>
        <p:nvPr/>
      </p:nvGrpSpPr>
      <p:grpSpPr>
        <a:xfrm>
          <a:off x="0" y="0"/>
          <a:ext cx="0" cy="0"/>
          <a:chOff x="0" y="0"/>
          <a:chExt cx="0" cy="0"/>
        </a:xfrm>
      </p:grpSpPr>
      <p:sp>
        <p:nvSpPr>
          <p:cNvPr id="6" name="Picture Placeholder 5">
            <a:extLst>
              <a:ext uri="{FF2B5EF4-FFF2-40B4-BE49-F238E27FC236}">
                <a16:creationId xmlns:a16="http://schemas.microsoft.com/office/drawing/2014/main" id="{63E3FD7E-C80A-4707-A8E9-4134DF91F3FF}"/>
              </a:ext>
            </a:extLst>
          </p:cNvPr>
          <p:cNvSpPr>
            <a:spLocks noGrp="1"/>
          </p:cNvSpPr>
          <p:nvPr>
            <p:ph type="pic" sz="quarter" idx="10"/>
          </p:nvPr>
        </p:nvSpPr>
        <p:spPr>
          <a:xfrm>
            <a:off x="0" y="1"/>
            <a:ext cx="12192000" cy="6858000"/>
          </a:xfrm>
        </p:spPr>
        <p:txBody>
          <a:bodyPr rtlCol="0"/>
          <a:lstStyle>
            <a:lvl1pPr>
              <a:buNone/>
              <a:defRPr>
                <a:solidFill>
                  <a:schemeClr val="bg1"/>
                </a:solidFill>
              </a:defRPr>
            </a:lvl1pPr>
          </a:lstStyle>
          <a:p>
            <a:pPr rtl="0"/>
            <a:r>
              <a:rPr lang="en-US" noProof="0"/>
              <a:t>Click icon to add picture</a:t>
            </a:r>
            <a:endParaRPr lang="en-GB" noProof="0"/>
          </a:p>
        </p:txBody>
      </p:sp>
      <p:sp>
        <p:nvSpPr>
          <p:cNvPr id="10" name="Title 9">
            <a:extLst>
              <a:ext uri="{FF2B5EF4-FFF2-40B4-BE49-F238E27FC236}">
                <a16:creationId xmlns:a16="http://schemas.microsoft.com/office/drawing/2014/main" id="{10EC23F5-CD2E-4207-A4E6-73BDFF74D868}"/>
              </a:ext>
            </a:extLst>
          </p:cNvPr>
          <p:cNvSpPr>
            <a:spLocks noGrp="1"/>
          </p:cNvSpPr>
          <p:nvPr>
            <p:ph type="title"/>
          </p:nvPr>
        </p:nvSpPr>
        <p:spPr>
          <a:xfrm>
            <a:off x="3111500" y="370600"/>
            <a:ext cx="5923842" cy="5923842"/>
          </a:xfrm>
          <a:custGeom>
            <a:avLst/>
            <a:gdLst>
              <a:gd name="connsiteX0" fmla="*/ 2961921 w 5923842"/>
              <a:gd name="connsiteY0" fmla="*/ 0 h 5923842"/>
              <a:gd name="connsiteX1" fmla="*/ 5923842 w 5923842"/>
              <a:gd name="connsiteY1" fmla="*/ 2961921 h 5923842"/>
              <a:gd name="connsiteX2" fmla="*/ 2961921 w 5923842"/>
              <a:gd name="connsiteY2" fmla="*/ 5923842 h 5923842"/>
              <a:gd name="connsiteX3" fmla="*/ 0 w 5923842"/>
              <a:gd name="connsiteY3" fmla="*/ 2961921 h 5923842"/>
              <a:gd name="connsiteX4" fmla="*/ 2961921 w 5923842"/>
              <a:gd name="connsiteY4" fmla="*/ 0 h 59238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923842" h="5923842">
                <a:moveTo>
                  <a:pt x="2961921" y="0"/>
                </a:moveTo>
                <a:cubicBezTo>
                  <a:pt x="4597745" y="0"/>
                  <a:pt x="5923842" y="1326097"/>
                  <a:pt x="5923842" y="2961921"/>
                </a:cubicBezTo>
                <a:cubicBezTo>
                  <a:pt x="5923842" y="4597745"/>
                  <a:pt x="4597745" y="5923842"/>
                  <a:pt x="2961921" y="5923842"/>
                </a:cubicBezTo>
                <a:cubicBezTo>
                  <a:pt x="1326097" y="5923842"/>
                  <a:pt x="0" y="4597745"/>
                  <a:pt x="0" y="2961921"/>
                </a:cubicBezTo>
                <a:cubicBezTo>
                  <a:pt x="0" y="1326097"/>
                  <a:pt x="1326097" y="0"/>
                  <a:pt x="2961921" y="0"/>
                </a:cubicBezTo>
                <a:close/>
              </a:path>
            </a:pathLst>
          </a:custGeom>
          <a:solidFill>
            <a:schemeClr val="bg1">
              <a:alpha val="95000"/>
            </a:schemeClr>
          </a:solidFill>
        </p:spPr>
        <p:txBody>
          <a:bodyPr wrap="square" lIns="457200" rIns="457200" bIns="2331720" rtlCol="0" anchor="b" anchorCtr="0">
            <a:noAutofit/>
          </a:bodyPr>
          <a:lstStyle>
            <a:lvl1pPr algn="ctr">
              <a:defRPr sz="4000">
                <a:solidFill>
                  <a:schemeClr val="tx1"/>
                </a:solidFill>
              </a:defRPr>
            </a:lvl1pPr>
          </a:lstStyle>
          <a:p>
            <a:pPr rtl="0"/>
            <a:r>
              <a:rPr lang="en-US" noProof="0"/>
              <a:t>Click to edit Master title style</a:t>
            </a:r>
            <a:endParaRPr lang="en-GB" noProof="0"/>
          </a:p>
        </p:txBody>
      </p:sp>
      <p:sp>
        <p:nvSpPr>
          <p:cNvPr id="3" name="Text Placeholder 2">
            <a:extLst>
              <a:ext uri="{FF2B5EF4-FFF2-40B4-BE49-F238E27FC236}">
                <a16:creationId xmlns:a16="http://schemas.microsoft.com/office/drawing/2014/main" id="{9E1462C4-0E4B-4DB7-A8BF-FE55142760AF}"/>
              </a:ext>
            </a:extLst>
          </p:cNvPr>
          <p:cNvSpPr>
            <a:spLocks noGrp="1"/>
          </p:cNvSpPr>
          <p:nvPr>
            <p:ph type="body" idx="1"/>
          </p:nvPr>
        </p:nvSpPr>
        <p:spPr>
          <a:xfrm>
            <a:off x="3575304" y="4379976"/>
            <a:ext cx="5038344" cy="713232"/>
          </a:xfrm>
        </p:spPr>
        <p:txBody>
          <a:bodyPr rtlCol="0"/>
          <a:lstStyle>
            <a:lvl1pPr marL="0" indent="0" algn="ctr">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rtl="0"/>
            <a:r>
              <a:rPr lang="en-US" noProof="0"/>
              <a:t>Click to edit Master text styles</a:t>
            </a:r>
          </a:p>
        </p:txBody>
      </p:sp>
      <p:sp>
        <p:nvSpPr>
          <p:cNvPr id="11" name="Date Placeholder 10">
            <a:extLst>
              <a:ext uri="{FF2B5EF4-FFF2-40B4-BE49-F238E27FC236}">
                <a16:creationId xmlns:a16="http://schemas.microsoft.com/office/drawing/2014/main" id="{6B76FE53-FB67-4871-8485-71BAAFD7D1BF}"/>
              </a:ext>
            </a:extLst>
          </p:cNvPr>
          <p:cNvSpPr>
            <a:spLocks noGrp="1"/>
          </p:cNvSpPr>
          <p:nvPr>
            <p:ph type="dt" sz="half" idx="11"/>
          </p:nvPr>
        </p:nvSpPr>
        <p:spPr/>
        <p:txBody>
          <a:bodyPr rtlCol="0"/>
          <a:lstStyle>
            <a:lvl1pPr>
              <a:defRPr>
                <a:solidFill>
                  <a:schemeClr val="bg1"/>
                </a:solidFill>
                <a:latin typeface="+mn-lt"/>
              </a:defRPr>
            </a:lvl1pPr>
          </a:lstStyle>
          <a:p>
            <a:pPr rtl="0">
              <a:defRPr/>
            </a:pPr>
            <a:r>
              <a:rPr lang="en-GB" noProof="0"/>
              <a:t>9/3/20XX</a:t>
            </a:r>
          </a:p>
        </p:txBody>
      </p:sp>
      <p:sp>
        <p:nvSpPr>
          <p:cNvPr id="12" name="Footer Placeholder 11">
            <a:extLst>
              <a:ext uri="{FF2B5EF4-FFF2-40B4-BE49-F238E27FC236}">
                <a16:creationId xmlns:a16="http://schemas.microsoft.com/office/drawing/2014/main" id="{AD26FED4-1CE2-444B-A77E-EB3CB505AF19}"/>
              </a:ext>
            </a:extLst>
          </p:cNvPr>
          <p:cNvSpPr>
            <a:spLocks noGrp="1"/>
          </p:cNvSpPr>
          <p:nvPr>
            <p:ph type="ftr" sz="quarter" idx="12"/>
          </p:nvPr>
        </p:nvSpPr>
        <p:spPr/>
        <p:txBody>
          <a:bodyPr rtlCol="0"/>
          <a:lstStyle>
            <a:lvl1pPr>
              <a:defRPr>
                <a:solidFill>
                  <a:schemeClr val="bg1"/>
                </a:solidFill>
                <a:latin typeface="+mn-lt"/>
              </a:defRPr>
            </a:lvl1pPr>
          </a:lstStyle>
          <a:p>
            <a:pPr rtl="0">
              <a:defRPr/>
            </a:pPr>
            <a:r>
              <a:rPr lang="en-GB" noProof="0"/>
              <a:t>Presentation Title</a:t>
            </a:r>
          </a:p>
        </p:txBody>
      </p:sp>
      <p:sp>
        <p:nvSpPr>
          <p:cNvPr id="13" name="Slide Number Placeholder 12">
            <a:extLst>
              <a:ext uri="{FF2B5EF4-FFF2-40B4-BE49-F238E27FC236}">
                <a16:creationId xmlns:a16="http://schemas.microsoft.com/office/drawing/2014/main" id="{28FD25AA-10CC-48D8-9577-257871107B9A}"/>
              </a:ext>
            </a:extLst>
          </p:cNvPr>
          <p:cNvSpPr>
            <a:spLocks noGrp="1"/>
          </p:cNvSpPr>
          <p:nvPr>
            <p:ph type="sldNum" sz="quarter" idx="13"/>
          </p:nvPr>
        </p:nvSpPr>
        <p:spPr/>
        <p:txBody>
          <a:bodyPr rtlCol="0"/>
          <a:lstStyle>
            <a:lvl1pPr>
              <a:defRPr>
                <a:solidFill>
                  <a:schemeClr val="bg1"/>
                </a:solidFill>
                <a:latin typeface="+mn-lt"/>
              </a:defRPr>
            </a:lvl1pPr>
          </a:lstStyle>
          <a:p>
            <a:pPr rtl="0">
              <a:defRPr/>
            </a:pPr>
            <a:fld id="{D76B855D-E9CC-4FF8-AD85-6CDC7B89A0DE}" type="slidenum">
              <a:rPr lang="en-GB" noProof="0" smtClean="0"/>
              <a:pPr>
                <a:defRPr/>
              </a:pPr>
              <a:t>‹#›</a:t>
            </a:fld>
            <a:endParaRPr lang="en-GB" noProof="0"/>
          </a:p>
        </p:txBody>
      </p:sp>
    </p:spTree>
    <p:extLst>
      <p:ext uri="{BB962C8B-B14F-4D97-AF65-F5344CB8AC3E}">
        <p14:creationId xmlns:p14="http://schemas.microsoft.com/office/powerpoint/2010/main" val="22032816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ABFD05-2CB2-4A7E-89E7-57615BA82B4F}"/>
              </a:ext>
            </a:extLst>
          </p:cNvPr>
          <p:cNvSpPr>
            <a:spLocks noGrp="1"/>
          </p:cNvSpPr>
          <p:nvPr>
            <p:ph type="title"/>
          </p:nvPr>
        </p:nvSpPr>
        <p:spPr/>
        <p:txBody>
          <a:bodyPr rtlCol="0"/>
          <a:lstStyle/>
          <a:p>
            <a:pPr rtl="0"/>
            <a:r>
              <a:rPr lang="en-US" noProof="0"/>
              <a:t>Click to edit Master title style</a:t>
            </a:r>
            <a:endParaRPr lang="en-GB" noProof="0"/>
          </a:p>
        </p:txBody>
      </p:sp>
      <p:sp>
        <p:nvSpPr>
          <p:cNvPr id="3" name="Content Placeholder 2">
            <a:extLst>
              <a:ext uri="{FF2B5EF4-FFF2-40B4-BE49-F238E27FC236}">
                <a16:creationId xmlns:a16="http://schemas.microsoft.com/office/drawing/2014/main" id="{3F9532B8-D460-476D-816F-725E8D96C0A4}"/>
              </a:ext>
            </a:extLst>
          </p:cNvPr>
          <p:cNvSpPr>
            <a:spLocks noGrp="1"/>
          </p:cNvSpPr>
          <p:nvPr>
            <p:ph sz="half" idx="1"/>
          </p:nvPr>
        </p:nvSpPr>
        <p:spPr>
          <a:xfrm>
            <a:off x="838200" y="1825625"/>
            <a:ext cx="5181600" cy="4351338"/>
          </a:xfrm>
        </p:spPr>
        <p:txBody>
          <a:bodyPr rtlCol="0"/>
          <a:lstStyle/>
          <a:p>
            <a:pPr lvl="0" rtl="0"/>
            <a:r>
              <a:rPr lang="en-US" noProof="0"/>
              <a:t>Click to edit Master text styles</a:t>
            </a:r>
          </a:p>
          <a:p>
            <a:pPr lvl="1" rtl="0"/>
            <a:r>
              <a:rPr lang="en-US" noProof="0"/>
              <a:t>Second level</a:t>
            </a:r>
          </a:p>
          <a:p>
            <a:pPr lvl="2" rtl="0"/>
            <a:r>
              <a:rPr lang="en-US" noProof="0"/>
              <a:t>Third level</a:t>
            </a:r>
          </a:p>
          <a:p>
            <a:pPr lvl="3" rtl="0"/>
            <a:r>
              <a:rPr lang="en-US" noProof="0"/>
              <a:t>Fourth level</a:t>
            </a:r>
          </a:p>
          <a:p>
            <a:pPr lvl="4" rtl="0"/>
            <a:r>
              <a:rPr lang="en-US" noProof="0"/>
              <a:t>Fifth level</a:t>
            </a:r>
            <a:endParaRPr lang="en-GB" noProof="0"/>
          </a:p>
        </p:txBody>
      </p:sp>
      <p:sp>
        <p:nvSpPr>
          <p:cNvPr id="4" name="Content Placeholder 3">
            <a:extLst>
              <a:ext uri="{FF2B5EF4-FFF2-40B4-BE49-F238E27FC236}">
                <a16:creationId xmlns:a16="http://schemas.microsoft.com/office/drawing/2014/main" id="{26F7120F-70AF-4ED5-B364-3AA55C6B44B6}"/>
              </a:ext>
            </a:extLst>
          </p:cNvPr>
          <p:cNvSpPr>
            <a:spLocks noGrp="1"/>
          </p:cNvSpPr>
          <p:nvPr>
            <p:ph sz="half" idx="2"/>
          </p:nvPr>
        </p:nvSpPr>
        <p:spPr>
          <a:xfrm>
            <a:off x="6172200" y="1825625"/>
            <a:ext cx="5181600" cy="4351338"/>
          </a:xfrm>
        </p:spPr>
        <p:txBody>
          <a:bodyPr rtlCol="0"/>
          <a:lstStyle/>
          <a:p>
            <a:pPr lvl="0" rtl="0"/>
            <a:r>
              <a:rPr lang="en-US" noProof="0"/>
              <a:t>Click to edit Master text styles</a:t>
            </a:r>
          </a:p>
          <a:p>
            <a:pPr lvl="1" rtl="0"/>
            <a:r>
              <a:rPr lang="en-US" noProof="0"/>
              <a:t>Second level</a:t>
            </a:r>
          </a:p>
          <a:p>
            <a:pPr lvl="2" rtl="0"/>
            <a:r>
              <a:rPr lang="en-US" noProof="0"/>
              <a:t>Third level</a:t>
            </a:r>
          </a:p>
          <a:p>
            <a:pPr lvl="3" rtl="0"/>
            <a:r>
              <a:rPr lang="en-US" noProof="0"/>
              <a:t>Fourth level</a:t>
            </a:r>
          </a:p>
          <a:p>
            <a:pPr lvl="4" rtl="0"/>
            <a:r>
              <a:rPr lang="en-US" noProof="0"/>
              <a:t>Fifth level</a:t>
            </a:r>
            <a:endParaRPr lang="en-GB" noProof="0"/>
          </a:p>
        </p:txBody>
      </p:sp>
      <p:sp>
        <p:nvSpPr>
          <p:cNvPr id="5" name="Date Placeholder 4">
            <a:extLst>
              <a:ext uri="{FF2B5EF4-FFF2-40B4-BE49-F238E27FC236}">
                <a16:creationId xmlns:a16="http://schemas.microsoft.com/office/drawing/2014/main" id="{63D8B65F-F709-469F-9961-4D01896CAA12}"/>
              </a:ext>
            </a:extLst>
          </p:cNvPr>
          <p:cNvSpPr>
            <a:spLocks noGrp="1"/>
          </p:cNvSpPr>
          <p:nvPr>
            <p:ph type="dt" sz="half" idx="10"/>
          </p:nvPr>
        </p:nvSpPr>
        <p:spPr/>
        <p:txBody>
          <a:bodyPr rtlCol="0"/>
          <a:lstStyle>
            <a:lvl1pPr>
              <a:defRPr>
                <a:latin typeface="+mn-lt"/>
              </a:defRPr>
            </a:lvl1pPr>
          </a:lstStyle>
          <a:p>
            <a:pPr rtl="0">
              <a:defRPr/>
            </a:pPr>
            <a:r>
              <a:rPr lang="en-GB" noProof="0">
                <a:solidFill>
                  <a:prstClr val="black">
                    <a:tint val="75000"/>
                  </a:prstClr>
                </a:solidFill>
              </a:rPr>
              <a:t>9/3/20XX</a:t>
            </a:r>
          </a:p>
        </p:txBody>
      </p:sp>
      <p:sp>
        <p:nvSpPr>
          <p:cNvPr id="6" name="Footer Placeholder 5">
            <a:extLst>
              <a:ext uri="{FF2B5EF4-FFF2-40B4-BE49-F238E27FC236}">
                <a16:creationId xmlns:a16="http://schemas.microsoft.com/office/drawing/2014/main" id="{B781C6BC-B23D-48BC-AD44-654DDB8D0122}"/>
              </a:ext>
            </a:extLst>
          </p:cNvPr>
          <p:cNvSpPr>
            <a:spLocks noGrp="1"/>
          </p:cNvSpPr>
          <p:nvPr>
            <p:ph type="ftr" sz="quarter" idx="11"/>
          </p:nvPr>
        </p:nvSpPr>
        <p:spPr/>
        <p:txBody>
          <a:bodyPr rtlCol="0"/>
          <a:lstStyle>
            <a:lvl1pPr>
              <a:defRPr>
                <a:latin typeface="+mn-lt"/>
              </a:defRPr>
            </a:lvl1pPr>
          </a:lstStyle>
          <a:p>
            <a:pPr rtl="0">
              <a:defRPr/>
            </a:pPr>
            <a:r>
              <a:rPr lang="en-GB" noProof="0">
                <a:solidFill>
                  <a:prstClr val="black">
                    <a:tint val="75000"/>
                  </a:prstClr>
                </a:solidFill>
              </a:rPr>
              <a:t>Presentation Title</a:t>
            </a:r>
          </a:p>
        </p:txBody>
      </p:sp>
      <p:sp>
        <p:nvSpPr>
          <p:cNvPr id="7" name="Slide Number Placeholder 6">
            <a:extLst>
              <a:ext uri="{FF2B5EF4-FFF2-40B4-BE49-F238E27FC236}">
                <a16:creationId xmlns:a16="http://schemas.microsoft.com/office/drawing/2014/main" id="{6100D60B-86A1-479D-BCE8-06D2C3DBC94E}"/>
              </a:ext>
            </a:extLst>
          </p:cNvPr>
          <p:cNvSpPr>
            <a:spLocks noGrp="1"/>
          </p:cNvSpPr>
          <p:nvPr>
            <p:ph type="sldNum" sz="quarter" idx="12"/>
          </p:nvPr>
        </p:nvSpPr>
        <p:spPr/>
        <p:txBody>
          <a:bodyPr rtlCol="0"/>
          <a:lstStyle>
            <a:lvl1pPr>
              <a:defRPr>
                <a:latin typeface="+mn-lt"/>
              </a:defRPr>
            </a:lvl1pPr>
          </a:lstStyle>
          <a:p>
            <a:pPr rtl="0">
              <a:defRPr/>
            </a:pPr>
            <a:fld id="{D76B855D-E9CC-4FF8-AD85-6CDC7B89A0DE}" type="slidenum">
              <a:rPr lang="en-GB" noProof="0" smtClean="0">
                <a:solidFill>
                  <a:prstClr val="black">
                    <a:tint val="75000"/>
                  </a:prstClr>
                </a:solidFill>
              </a:rPr>
              <a:pPr>
                <a:defRPr/>
              </a:pPr>
              <a:t>‹#›</a:t>
            </a:fld>
            <a:endParaRPr lang="en-GB" noProof="0">
              <a:solidFill>
                <a:prstClr val="black">
                  <a:tint val="75000"/>
                </a:prstClr>
              </a:solidFill>
            </a:endParaRPr>
          </a:p>
        </p:txBody>
      </p:sp>
      <p:sp>
        <p:nvSpPr>
          <p:cNvPr id="8" name="Freeform: Shape 7">
            <a:extLst>
              <a:ext uri="{FF2B5EF4-FFF2-40B4-BE49-F238E27FC236}">
                <a16:creationId xmlns:a16="http://schemas.microsoft.com/office/drawing/2014/main" id="{B4EC5136-99DA-40B5-8F79-5C3A56D38BA1}"/>
              </a:ext>
            </a:extLst>
          </p:cNvPr>
          <p:cNvSpPr/>
          <p:nvPr/>
        </p:nvSpPr>
        <p:spPr>
          <a:xfrm rot="16200000">
            <a:off x="-388933" y="4841194"/>
            <a:ext cx="1737401" cy="959536"/>
          </a:xfrm>
          <a:custGeom>
            <a:avLst/>
            <a:gdLst>
              <a:gd name="connsiteX0" fmla="*/ 0 w 1737401"/>
              <a:gd name="connsiteY0" fmla="*/ 0 h 959536"/>
              <a:gd name="connsiteX1" fmla="*/ 123825 w 1737401"/>
              <a:gd name="connsiteY1" fmla="*/ 0 h 959536"/>
              <a:gd name="connsiteX2" fmla="*/ 123825 w 1737401"/>
              <a:gd name="connsiteY2" fmla="*/ 790277 h 959536"/>
              <a:gd name="connsiteX3" fmla="*/ 1490095 w 1737401"/>
              <a:gd name="connsiteY3" fmla="*/ 0 h 959536"/>
              <a:gd name="connsiteX4" fmla="*/ 1737401 w 1737401"/>
              <a:gd name="connsiteY4" fmla="*/ 0 h 959536"/>
              <a:gd name="connsiteX5" fmla="*/ 92869 w 1737401"/>
              <a:gd name="connsiteY5" fmla="*/ 951249 h 959536"/>
              <a:gd name="connsiteX6" fmla="*/ 61913 w 1737401"/>
              <a:gd name="connsiteY6" fmla="*/ 959536 h 959536"/>
              <a:gd name="connsiteX7" fmla="*/ 0 w 1737401"/>
              <a:gd name="connsiteY7" fmla="*/ 897624 h 959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37401" h="959536">
                <a:moveTo>
                  <a:pt x="0" y="0"/>
                </a:moveTo>
                <a:lnTo>
                  <a:pt x="123825" y="0"/>
                </a:lnTo>
                <a:lnTo>
                  <a:pt x="123825" y="790277"/>
                </a:lnTo>
                <a:lnTo>
                  <a:pt x="1490095" y="0"/>
                </a:lnTo>
                <a:lnTo>
                  <a:pt x="1737401" y="0"/>
                </a:lnTo>
                <a:lnTo>
                  <a:pt x="92869" y="951249"/>
                </a:lnTo>
                <a:cubicBezTo>
                  <a:pt x="83458" y="956688"/>
                  <a:pt x="72780" y="959546"/>
                  <a:pt x="61913" y="959536"/>
                </a:cubicBezTo>
                <a:cubicBezTo>
                  <a:pt x="27719" y="959536"/>
                  <a:pt x="0" y="931818"/>
                  <a:pt x="0" y="897624"/>
                </a:cubicBezTo>
                <a:close/>
              </a:path>
            </a:pathLst>
          </a:custGeom>
          <a:solidFill>
            <a:schemeClr val="accent6"/>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 name="Freeform: Shape 8">
            <a:extLst>
              <a:ext uri="{FF2B5EF4-FFF2-40B4-BE49-F238E27FC236}">
                <a16:creationId xmlns:a16="http://schemas.microsoft.com/office/drawing/2014/main" id="{4F8FB775-26C4-41BA-837C-4478D48D2157}"/>
              </a:ext>
            </a:extLst>
          </p:cNvPr>
          <p:cNvSpPr/>
          <p:nvPr/>
        </p:nvSpPr>
        <p:spPr>
          <a:xfrm>
            <a:off x="10494433" y="2"/>
            <a:ext cx="849328" cy="357668"/>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7690699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92983E-E761-4429-9203-7FE8B2DB67E4}"/>
              </a:ext>
            </a:extLst>
          </p:cNvPr>
          <p:cNvSpPr>
            <a:spLocks noGrp="1"/>
          </p:cNvSpPr>
          <p:nvPr>
            <p:ph type="title"/>
          </p:nvPr>
        </p:nvSpPr>
        <p:spPr>
          <a:xfrm>
            <a:off x="839788" y="365125"/>
            <a:ext cx="10515600" cy="1325563"/>
          </a:xfrm>
        </p:spPr>
        <p:txBody>
          <a:bodyPr rtlCol="0"/>
          <a:lstStyle/>
          <a:p>
            <a:pPr rtl="0"/>
            <a:r>
              <a:rPr lang="en-US" noProof="0"/>
              <a:t>Click to edit Master title style</a:t>
            </a:r>
            <a:endParaRPr lang="en-GB" noProof="0"/>
          </a:p>
        </p:txBody>
      </p:sp>
      <p:sp>
        <p:nvSpPr>
          <p:cNvPr id="3" name="Text Placeholder 2">
            <a:extLst>
              <a:ext uri="{FF2B5EF4-FFF2-40B4-BE49-F238E27FC236}">
                <a16:creationId xmlns:a16="http://schemas.microsoft.com/office/drawing/2014/main" id="{B921E9B7-62BE-49BA-AC6B-55250D66277F}"/>
              </a:ext>
            </a:extLst>
          </p:cNvPr>
          <p:cNvSpPr>
            <a:spLocks noGrp="1"/>
          </p:cNvSpPr>
          <p:nvPr>
            <p:ph type="body" idx="1"/>
          </p:nvPr>
        </p:nvSpPr>
        <p:spPr>
          <a:xfrm>
            <a:off x="839788" y="1681163"/>
            <a:ext cx="5157787" cy="823912"/>
          </a:xfrm>
        </p:spPr>
        <p:txBody>
          <a:bodyPr rtlCol="0"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en-US" noProof="0"/>
              <a:t>Click to edit Master text styles</a:t>
            </a:r>
          </a:p>
        </p:txBody>
      </p:sp>
      <p:sp>
        <p:nvSpPr>
          <p:cNvPr id="4" name="Content Placeholder 3">
            <a:extLst>
              <a:ext uri="{FF2B5EF4-FFF2-40B4-BE49-F238E27FC236}">
                <a16:creationId xmlns:a16="http://schemas.microsoft.com/office/drawing/2014/main" id="{BC41A3FD-B90A-4C31-BD6B-581F9E2E0E5E}"/>
              </a:ext>
            </a:extLst>
          </p:cNvPr>
          <p:cNvSpPr>
            <a:spLocks noGrp="1"/>
          </p:cNvSpPr>
          <p:nvPr>
            <p:ph sz="half" idx="2"/>
          </p:nvPr>
        </p:nvSpPr>
        <p:spPr>
          <a:xfrm>
            <a:off x="839788" y="2505075"/>
            <a:ext cx="5157787" cy="3684588"/>
          </a:xfrm>
        </p:spPr>
        <p:txBody>
          <a:bodyPr rtlCol="0">
            <a:normAutofit/>
          </a:bodyPr>
          <a:lstStyle>
            <a:lvl1pPr>
              <a:defRPr sz="2400"/>
            </a:lvl1pPr>
            <a:lvl2pPr>
              <a:defRPr sz="2000"/>
            </a:lvl2pPr>
            <a:lvl3pPr>
              <a:defRPr sz="1800"/>
            </a:lvl3pPr>
            <a:lvl4pPr>
              <a:defRPr sz="1600"/>
            </a:lvl4pPr>
            <a:lvl5pPr>
              <a:defRPr sz="1600"/>
            </a:lvl5pPr>
          </a:lstStyle>
          <a:p>
            <a:pPr lvl="0" rtl="0"/>
            <a:r>
              <a:rPr lang="en-US" noProof="0"/>
              <a:t>Click to edit Master text styles</a:t>
            </a:r>
          </a:p>
          <a:p>
            <a:pPr lvl="1" rtl="0"/>
            <a:r>
              <a:rPr lang="en-US" noProof="0"/>
              <a:t>Second level</a:t>
            </a:r>
          </a:p>
          <a:p>
            <a:pPr lvl="2" rtl="0"/>
            <a:r>
              <a:rPr lang="en-US" noProof="0"/>
              <a:t>Third level</a:t>
            </a:r>
          </a:p>
          <a:p>
            <a:pPr lvl="3" rtl="0"/>
            <a:r>
              <a:rPr lang="en-US" noProof="0"/>
              <a:t>Fourth level</a:t>
            </a:r>
          </a:p>
          <a:p>
            <a:pPr lvl="4" rtl="0"/>
            <a:r>
              <a:rPr lang="en-US" noProof="0"/>
              <a:t>Fifth level</a:t>
            </a:r>
            <a:endParaRPr lang="en-GB" noProof="0"/>
          </a:p>
        </p:txBody>
      </p:sp>
      <p:sp>
        <p:nvSpPr>
          <p:cNvPr id="5" name="Text Placeholder 4">
            <a:extLst>
              <a:ext uri="{FF2B5EF4-FFF2-40B4-BE49-F238E27FC236}">
                <a16:creationId xmlns:a16="http://schemas.microsoft.com/office/drawing/2014/main" id="{060D1D55-B722-4968-B171-AF3B462DDAD8}"/>
              </a:ext>
            </a:extLst>
          </p:cNvPr>
          <p:cNvSpPr>
            <a:spLocks noGrp="1"/>
          </p:cNvSpPr>
          <p:nvPr>
            <p:ph type="body" sz="quarter" idx="3"/>
          </p:nvPr>
        </p:nvSpPr>
        <p:spPr>
          <a:xfrm>
            <a:off x="6172200" y="1681163"/>
            <a:ext cx="5183188" cy="823912"/>
          </a:xfrm>
        </p:spPr>
        <p:txBody>
          <a:bodyPr rtlCol="0"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en-US" noProof="0"/>
              <a:t>Click to edit Master text styles</a:t>
            </a:r>
          </a:p>
        </p:txBody>
      </p:sp>
      <p:sp>
        <p:nvSpPr>
          <p:cNvPr id="6" name="Content Placeholder 5">
            <a:extLst>
              <a:ext uri="{FF2B5EF4-FFF2-40B4-BE49-F238E27FC236}">
                <a16:creationId xmlns:a16="http://schemas.microsoft.com/office/drawing/2014/main" id="{D71085A8-02C2-4E7F-935E-5AEECBAD19BE}"/>
              </a:ext>
            </a:extLst>
          </p:cNvPr>
          <p:cNvSpPr>
            <a:spLocks noGrp="1"/>
          </p:cNvSpPr>
          <p:nvPr>
            <p:ph sz="quarter" idx="4"/>
          </p:nvPr>
        </p:nvSpPr>
        <p:spPr>
          <a:xfrm>
            <a:off x="6172200" y="2505075"/>
            <a:ext cx="5183188" cy="3684588"/>
          </a:xfrm>
        </p:spPr>
        <p:txBody>
          <a:bodyPr rtlCol="0">
            <a:normAutofit/>
          </a:bodyPr>
          <a:lstStyle>
            <a:lvl1pPr>
              <a:defRPr sz="2400"/>
            </a:lvl1pPr>
            <a:lvl2pPr>
              <a:defRPr sz="2000"/>
            </a:lvl2pPr>
            <a:lvl3pPr>
              <a:defRPr sz="1800"/>
            </a:lvl3pPr>
            <a:lvl4pPr>
              <a:defRPr sz="1600"/>
            </a:lvl4pPr>
            <a:lvl5pPr>
              <a:defRPr sz="1600"/>
            </a:lvl5pPr>
          </a:lstStyle>
          <a:p>
            <a:pPr lvl="0" rtl="0"/>
            <a:r>
              <a:rPr lang="en-US" noProof="0"/>
              <a:t>Click to edit Master text styles</a:t>
            </a:r>
          </a:p>
          <a:p>
            <a:pPr lvl="1" rtl="0"/>
            <a:r>
              <a:rPr lang="en-US" noProof="0"/>
              <a:t>Second level</a:t>
            </a:r>
          </a:p>
          <a:p>
            <a:pPr lvl="2" rtl="0"/>
            <a:r>
              <a:rPr lang="en-US" noProof="0"/>
              <a:t>Third level</a:t>
            </a:r>
          </a:p>
          <a:p>
            <a:pPr lvl="3" rtl="0"/>
            <a:r>
              <a:rPr lang="en-US" noProof="0"/>
              <a:t>Fourth level</a:t>
            </a:r>
          </a:p>
          <a:p>
            <a:pPr lvl="4" rtl="0"/>
            <a:r>
              <a:rPr lang="en-US" noProof="0"/>
              <a:t>Fifth level</a:t>
            </a:r>
            <a:endParaRPr lang="en-GB" noProof="0"/>
          </a:p>
        </p:txBody>
      </p:sp>
      <p:sp>
        <p:nvSpPr>
          <p:cNvPr id="7" name="Date Placeholder 6">
            <a:extLst>
              <a:ext uri="{FF2B5EF4-FFF2-40B4-BE49-F238E27FC236}">
                <a16:creationId xmlns:a16="http://schemas.microsoft.com/office/drawing/2014/main" id="{9A8A5018-8A77-40E8-B159-4894ECF228B1}"/>
              </a:ext>
            </a:extLst>
          </p:cNvPr>
          <p:cNvSpPr>
            <a:spLocks noGrp="1"/>
          </p:cNvSpPr>
          <p:nvPr>
            <p:ph type="dt" sz="half" idx="10"/>
          </p:nvPr>
        </p:nvSpPr>
        <p:spPr/>
        <p:txBody>
          <a:bodyPr rtlCol="0"/>
          <a:lstStyle>
            <a:lvl1pPr>
              <a:defRPr>
                <a:latin typeface="+mn-lt"/>
              </a:defRPr>
            </a:lvl1pPr>
          </a:lstStyle>
          <a:p>
            <a:pPr rtl="0">
              <a:defRPr/>
            </a:pPr>
            <a:r>
              <a:rPr lang="en-GB" noProof="0">
                <a:solidFill>
                  <a:prstClr val="black">
                    <a:tint val="75000"/>
                  </a:prstClr>
                </a:solidFill>
              </a:rPr>
              <a:t>9/3/20XX</a:t>
            </a:r>
          </a:p>
        </p:txBody>
      </p:sp>
      <p:sp>
        <p:nvSpPr>
          <p:cNvPr id="8" name="Footer Placeholder 7">
            <a:extLst>
              <a:ext uri="{FF2B5EF4-FFF2-40B4-BE49-F238E27FC236}">
                <a16:creationId xmlns:a16="http://schemas.microsoft.com/office/drawing/2014/main" id="{8AD79441-8908-4461-9FDD-BCE638837098}"/>
              </a:ext>
            </a:extLst>
          </p:cNvPr>
          <p:cNvSpPr>
            <a:spLocks noGrp="1"/>
          </p:cNvSpPr>
          <p:nvPr>
            <p:ph type="ftr" sz="quarter" idx="11"/>
          </p:nvPr>
        </p:nvSpPr>
        <p:spPr/>
        <p:txBody>
          <a:bodyPr rtlCol="0"/>
          <a:lstStyle>
            <a:lvl1pPr>
              <a:defRPr>
                <a:latin typeface="+mn-lt"/>
              </a:defRPr>
            </a:lvl1pPr>
          </a:lstStyle>
          <a:p>
            <a:pPr rtl="0">
              <a:defRPr/>
            </a:pPr>
            <a:r>
              <a:rPr lang="en-GB" noProof="0">
                <a:solidFill>
                  <a:prstClr val="black">
                    <a:tint val="75000"/>
                  </a:prstClr>
                </a:solidFill>
              </a:rPr>
              <a:t>Presentation Title</a:t>
            </a:r>
          </a:p>
        </p:txBody>
      </p:sp>
      <p:sp>
        <p:nvSpPr>
          <p:cNvPr id="9" name="Slide Number Placeholder 8">
            <a:extLst>
              <a:ext uri="{FF2B5EF4-FFF2-40B4-BE49-F238E27FC236}">
                <a16:creationId xmlns:a16="http://schemas.microsoft.com/office/drawing/2014/main" id="{C8D29F7D-B101-4950-A2C0-F350FB26D45F}"/>
              </a:ext>
            </a:extLst>
          </p:cNvPr>
          <p:cNvSpPr>
            <a:spLocks noGrp="1"/>
          </p:cNvSpPr>
          <p:nvPr>
            <p:ph type="sldNum" sz="quarter" idx="12"/>
          </p:nvPr>
        </p:nvSpPr>
        <p:spPr/>
        <p:txBody>
          <a:bodyPr rtlCol="0"/>
          <a:lstStyle>
            <a:lvl1pPr>
              <a:defRPr>
                <a:latin typeface="+mn-lt"/>
              </a:defRPr>
            </a:lvl1pPr>
          </a:lstStyle>
          <a:p>
            <a:pPr rtl="0">
              <a:defRPr/>
            </a:pPr>
            <a:fld id="{D76B855D-E9CC-4FF8-AD85-6CDC7B89A0DE}" type="slidenum">
              <a:rPr lang="en-GB" noProof="0" smtClean="0">
                <a:solidFill>
                  <a:prstClr val="black">
                    <a:tint val="75000"/>
                  </a:prstClr>
                </a:solidFill>
              </a:rPr>
              <a:pPr>
                <a:defRPr/>
              </a:pPr>
              <a:t>‹#›</a:t>
            </a:fld>
            <a:endParaRPr lang="en-GB" noProof="0">
              <a:solidFill>
                <a:prstClr val="black">
                  <a:tint val="75000"/>
                </a:prstClr>
              </a:solidFill>
            </a:endParaRPr>
          </a:p>
        </p:txBody>
      </p:sp>
      <p:sp>
        <p:nvSpPr>
          <p:cNvPr id="10" name="Freeform: Shape 9">
            <a:extLst>
              <a:ext uri="{FF2B5EF4-FFF2-40B4-BE49-F238E27FC236}">
                <a16:creationId xmlns:a16="http://schemas.microsoft.com/office/drawing/2014/main" id="{862D7398-9A79-4B24-9C7D-F0DEED57C70B}"/>
              </a:ext>
            </a:extLst>
          </p:cNvPr>
          <p:cNvSpPr/>
          <p:nvPr/>
        </p:nvSpPr>
        <p:spPr>
          <a:xfrm rot="16200000">
            <a:off x="-388933" y="4841194"/>
            <a:ext cx="1737401" cy="959536"/>
          </a:xfrm>
          <a:custGeom>
            <a:avLst/>
            <a:gdLst>
              <a:gd name="connsiteX0" fmla="*/ 0 w 1737401"/>
              <a:gd name="connsiteY0" fmla="*/ 0 h 959536"/>
              <a:gd name="connsiteX1" fmla="*/ 123825 w 1737401"/>
              <a:gd name="connsiteY1" fmla="*/ 0 h 959536"/>
              <a:gd name="connsiteX2" fmla="*/ 123825 w 1737401"/>
              <a:gd name="connsiteY2" fmla="*/ 790277 h 959536"/>
              <a:gd name="connsiteX3" fmla="*/ 1490095 w 1737401"/>
              <a:gd name="connsiteY3" fmla="*/ 0 h 959536"/>
              <a:gd name="connsiteX4" fmla="*/ 1737401 w 1737401"/>
              <a:gd name="connsiteY4" fmla="*/ 0 h 959536"/>
              <a:gd name="connsiteX5" fmla="*/ 92869 w 1737401"/>
              <a:gd name="connsiteY5" fmla="*/ 951249 h 959536"/>
              <a:gd name="connsiteX6" fmla="*/ 61913 w 1737401"/>
              <a:gd name="connsiteY6" fmla="*/ 959536 h 959536"/>
              <a:gd name="connsiteX7" fmla="*/ 0 w 1737401"/>
              <a:gd name="connsiteY7" fmla="*/ 897624 h 959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37401" h="959536">
                <a:moveTo>
                  <a:pt x="0" y="0"/>
                </a:moveTo>
                <a:lnTo>
                  <a:pt x="123825" y="0"/>
                </a:lnTo>
                <a:lnTo>
                  <a:pt x="123825" y="790277"/>
                </a:lnTo>
                <a:lnTo>
                  <a:pt x="1490095" y="0"/>
                </a:lnTo>
                <a:lnTo>
                  <a:pt x="1737401" y="0"/>
                </a:lnTo>
                <a:lnTo>
                  <a:pt x="92869" y="951249"/>
                </a:lnTo>
                <a:cubicBezTo>
                  <a:pt x="83458" y="956688"/>
                  <a:pt x="72780" y="959546"/>
                  <a:pt x="61913" y="959536"/>
                </a:cubicBezTo>
                <a:cubicBezTo>
                  <a:pt x="27719" y="959536"/>
                  <a:pt x="0" y="931818"/>
                  <a:pt x="0" y="897624"/>
                </a:cubicBezTo>
                <a:close/>
              </a:path>
            </a:pathLst>
          </a:custGeom>
          <a:solidFill>
            <a:schemeClr val="accent6"/>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1" name="Freeform: Shape 10">
            <a:extLst>
              <a:ext uri="{FF2B5EF4-FFF2-40B4-BE49-F238E27FC236}">
                <a16:creationId xmlns:a16="http://schemas.microsoft.com/office/drawing/2014/main" id="{C07F28CD-1873-4E36-A064-2D25E0A85017}"/>
              </a:ext>
            </a:extLst>
          </p:cNvPr>
          <p:cNvSpPr/>
          <p:nvPr/>
        </p:nvSpPr>
        <p:spPr>
          <a:xfrm>
            <a:off x="10494433" y="2"/>
            <a:ext cx="849328" cy="357668"/>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559466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woTxTwoObj" preserve="1">
  <p:cSld name="Comparison 3 colum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92983E-E761-4429-9203-7FE8B2DB67E4}"/>
              </a:ext>
            </a:extLst>
          </p:cNvPr>
          <p:cNvSpPr>
            <a:spLocks noGrp="1"/>
          </p:cNvSpPr>
          <p:nvPr>
            <p:ph type="title"/>
          </p:nvPr>
        </p:nvSpPr>
        <p:spPr>
          <a:xfrm>
            <a:off x="839788" y="365125"/>
            <a:ext cx="10515600" cy="1325563"/>
          </a:xfrm>
        </p:spPr>
        <p:txBody>
          <a:bodyPr rtlCol="0"/>
          <a:lstStyle/>
          <a:p>
            <a:pPr rtl="0"/>
            <a:r>
              <a:rPr lang="en-US" noProof="0"/>
              <a:t>Click to edit Master title style</a:t>
            </a:r>
            <a:endParaRPr lang="en-GB" noProof="0"/>
          </a:p>
        </p:txBody>
      </p:sp>
      <p:sp>
        <p:nvSpPr>
          <p:cNvPr id="3" name="Text Placeholder 2">
            <a:extLst>
              <a:ext uri="{FF2B5EF4-FFF2-40B4-BE49-F238E27FC236}">
                <a16:creationId xmlns:a16="http://schemas.microsoft.com/office/drawing/2014/main" id="{B921E9B7-62BE-49BA-AC6B-55250D66277F}"/>
              </a:ext>
            </a:extLst>
          </p:cNvPr>
          <p:cNvSpPr>
            <a:spLocks noGrp="1"/>
          </p:cNvSpPr>
          <p:nvPr>
            <p:ph type="body" idx="1"/>
          </p:nvPr>
        </p:nvSpPr>
        <p:spPr>
          <a:xfrm>
            <a:off x="839788" y="1681163"/>
            <a:ext cx="3291840" cy="823912"/>
          </a:xfrm>
        </p:spPr>
        <p:txBody>
          <a:bodyPr rtlCol="0"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en-US" noProof="0"/>
              <a:t>Click to edit Master text styles</a:t>
            </a:r>
          </a:p>
        </p:txBody>
      </p:sp>
      <p:sp>
        <p:nvSpPr>
          <p:cNvPr id="4" name="Content Placeholder 3">
            <a:extLst>
              <a:ext uri="{FF2B5EF4-FFF2-40B4-BE49-F238E27FC236}">
                <a16:creationId xmlns:a16="http://schemas.microsoft.com/office/drawing/2014/main" id="{BC41A3FD-B90A-4C31-BD6B-581F9E2E0E5E}"/>
              </a:ext>
            </a:extLst>
          </p:cNvPr>
          <p:cNvSpPr>
            <a:spLocks noGrp="1"/>
          </p:cNvSpPr>
          <p:nvPr>
            <p:ph sz="half" idx="2"/>
          </p:nvPr>
        </p:nvSpPr>
        <p:spPr>
          <a:xfrm>
            <a:off x="839788" y="2505075"/>
            <a:ext cx="3291840" cy="3684588"/>
          </a:xfrm>
        </p:spPr>
        <p:txBody>
          <a:bodyPr rtlCol="0">
            <a:normAutofit/>
          </a:bodyPr>
          <a:lstStyle>
            <a:lvl1pPr>
              <a:defRPr sz="2000"/>
            </a:lvl1pPr>
            <a:lvl2pPr>
              <a:defRPr sz="1800"/>
            </a:lvl2pPr>
            <a:lvl3pPr>
              <a:defRPr sz="1600"/>
            </a:lvl3pPr>
            <a:lvl4pPr>
              <a:defRPr sz="1400"/>
            </a:lvl4pPr>
            <a:lvl5pPr>
              <a:defRPr sz="1400"/>
            </a:lvl5pPr>
          </a:lstStyle>
          <a:p>
            <a:pPr lvl="0" rtl="0"/>
            <a:r>
              <a:rPr lang="en-US" noProof="0"/>
              <a:t>Click to edit Master text styles</a:t>
            </a:r>
          </a:p>
          <a:p>
            <a:pPr lvl="1" rtl="0"/>
            <a:r>
              <a:rPr lang="en-US" noProof="0"/>
              <a:t>Second level</a:t>
            </a:r>
          </a:p>
          <a:p>
            <a:pPr lvl="2" rtl="0"/>
            <a:r>
              <a:rPr lang="en-US" noProof="0"/>
              <a:t>Third level</a:t>
            </a:r>
          </a:p>
          <a:p>
            <a:pPr lvl="3" rtl="0"/>
            <a:r>
              <a:rPr lang="en-US" noProof="0"/>
              <a:t>Fourth level</a:t>
            </a:r>
          </a:p>
          <a:p>
            <a:pPr lvl="4" rtl="0"/>
            <a:r>
              <a:rPr lang="en-US" noProof="0"/>
              <a:t>Fifth level</a:t>
            </a:r>
            <a:endParaRPr lang="en-GB" noProof="0"/>
          </a:p>
        </p:txBody>
      </p:sp>
      <p:sp>
        <p:nvSpPr>
          <p:cNvPr id="5" name="Text Placeholder 4">
            <a:extLst>
              <a:ext uri="{FF2B5EF4-FFF2-40B4-BE49-F238E27FC236}">
                <a16:creationId xmlns:a16="http://schemas.microsoft.com/office/drawing/2014/main" id="{060D1D55-B722-4968-B171-AF3B462DDAD8}"/>
              </a:ext>
            </a:extLst>
          </p:cNvPr>
          <p:cNvSpPr>
            <a:spLocks noGrp="1"/>
          </p:cNvSpPr>
          <p:nvPr>
            <p:ph type="body" sz="quarter" idx="3"/>
          </p:nvPr>
        </p:nvSpPr>
        <p:spPr>
          <a:xfrm>
            <a:off x="4453128" y="1681163"/>
            <a:ext cx="3291840" cy="823912"/>
          </a:xfrm>
        </p:spPr>
        <p:txBody>
          <a:bodyPr rtlCol="0"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en-US" noProof="0"/>
              <a:t>Click to edit Master text styles</a:t>
            </a:r>
          </a:p>
        </p:txBody>
      </p:sp>
      <p:sp>
        <p:nvSpPr>
          <p:cNvPr id="6" name="Content Placeholder 5">
            <a:extLst>
              <a:ext uri="{FF2B5EF4-FFF2-40B4-BE49-F238E27FC236}">
                <a16:creationId xmlns:a16="http://schemas.microsoft.com/office/drawing/2014/main" id="{D71085A8-02C2-4E7F-935E-5AEECBAD19BE}"/>
              </a:ext>
            </a:extLst>
          </p:cNvPr>
          <p:cNvSpPr>
            <a:spLocks noGrp="1"/>
          </p:cNvSpPr>
          <p:nvPr>
            <p:ph sz="quarter" idx="4"/>
          </p:nvPr>
        </p:nvSpPr>
        <p:spPr>
          <a:xfrm>
            <a:off x="4453128" y="2505075"/>
            <a:ext cx="3291840" cy="3684588"/>
          </a:xfrm>
        </p:spPr>
        <p:txBody>
          <a:bodyPr rtlCol="0">
            <a:normAutofit/>
          </a:bodyPr>
          <a:lstStyle>
            <a:lvl1pPr>
              <a:defRPr sz="2000"/>
            </a:lvl1pPr>
            <a:lvl2pPr>
              <a:defRPr sz="1800"/>
            </a:lvl2pPr>
            <a:lvl3pPr>
              <a:defRPr sz="1600"/>
            </a:lvl3pPr>
            <a:lvl4pPr>
              <a:defRPr sz="1400"/>
            </a:lvl4pPr>
            <a:lvl5pPr>
              <a:defRPr sz="1400"/>
            </a:lvl5pPr>
          </a:lstStyle>
          <a:p>
            <a:pPr lvl="0" rtl="0"/>
            <a:r>
              <a:rPr lang="en-US" noProof="0"/>
              <a:t>Click to edit Master text styles</a:t>
            </a:r>
          </a:p>
          <a:p>
            <a:pPr lvl="1" rtl="0"/>
            <a:r>
              <a:rPr lang="en-US" noProof="0"/>
              <a:t>Second level</a:t>
            </a:r>
          </a:p>
          <a:p>
            <a:pPr lvl="2" rtl="0"/>
            <a:r>
              <a:rPr lang="en-US" noProof="0"/>
              <a:t>Third level</a:t>
            </a:r>
          </a:p>
          <a:p>
            <a:pPr lvl="3" rtl="0"/>
            <a:r>
              <a:rPr lang="en-US" noProof="0"/>
              <a:t>Fourth level</a:t>
            </a:r>
          </a:p>
          <a:p>
            <a:pPr lvl="4" rtl="0"/>
            <a:r>
              <a:rPr lang="en-US" noProof="0"/>
              <a:t>Fifth level</a:t>
            </a:r>
            <a:endParaRPr lang="en-GB" noProof="0"/>
          </a:p>
        </p:txBody>
      </p:sp>
      <p:sp>
        <p:nvSpPr>
          <p:cNvPr id="7" name="Date Placeholder 6">
            <a:extLst>
              <a:ext uri="{FF2B5EF4-FFF2-40B4-BE49-F238E27FC236}">
                <a16:creationId xmlns:a16="http://schemas.microsoft.com/office/drawing/2014/main" id="{9A8A5018-8A77-40E8-B159-4894ECF228B1}"/>
              </a:ext>
            </a:extLst>
          </p:cNvPr>
          <p:cNvSpPr>
            <a:spLocks noGrp="1"/>
          </p:cNvSpPr>
          <p:nvPr>
            <p:ph type="dt" sz="half" idx="10"/>
          </p:nvPr>
        </p:nvSpPr>
        <p:spPr/>
        <p:txBody>
          <a:bodyPr rtlCol="0"/>
          <a:lstStyle>
            <a:lvl1pPr>
              <a:defRPr>
                <a:latin typeface="+mn-lt"/>
              </a:defRPr>
            </a:lvl1pPr>
          </a:lstStyle>
          <a:p>
            <a:pPr rtl="0">
              <a:defRPr/>
            </a:pPr>
            <a:r>
              <a:rPr lang="en-GB" noProof="0">
                <a:solidFill>
                  <a:prstClr val="black">
                    <a:tint val="75000"/>
                  </a:prstClr>
                </a:solidFill>
              </a:rPr>
              <a:t>9/3/20XX</a:t>
            </a:r>
          </a:p>
        </p:txBody>
      </p:sp>
      <p:sp>
        <p:nvSpPr>
          <p:cNvPr id="8" name="Footer Placeholder 7">
            <a:extLst>
              <a:ext uri="{FF2B5EF4-FFF2-40B4-BE49-F238E27FC236}">
                <a16:creationId xmlns:a16="http://schemas.microsoft.com/office/drawing/2014/main" id="{8AD79441-8908-4461-9FDD-BCE638837098}"/>
              </a:ext>
            </a:extLst>
          </p:cNvPr>
          <p:cNvSpPr>
            <a:spLocks noGrp="1"/>
          </p:cNvSpPr>
          <p:nvPr>
            <p:ph type="ftr" sz="quarter" idx="11"/>
          </p:nvPr>
        </p:nvSpPr>
        <p:spPr/>
        <p:txBody>
          <a:bodyPr rtlCol="0"/>
          <a:lstStyle>
            <a:lvl1pPr>
              <a:defRPr>
                <a:latin typeface="+mn-lt"/>
              </a:defRPr>
            </a:lvl1pPr>
          </a:lstStyle>
          <a:p>
            <a:pPr rtl="0">
              <a:defRPr/>
            </a:pPr>
            <a:r>
              <a:rPr lang="en-GB" noProof="0">
                <a:solidFill>
                  <a:prstClr val="black">
                    <a:tint val="75000"/>
                  </a:prstClr>
                </a:solidFill>
              </a:rPr>
              <a:t>Presentation Title</a:t>
            </a:r>
          </a:p>
        </p:txBody>
      </p:sp>
      <p:sp>
        <p:nvSpPr>
          <p:cNvPr id="9" name="Slide Number Placeholder 8">
            <a:extLst>
              <a:ext uri="{FF2B5EF4-FFF2-40B4-BE49-F238E27FC236}">
                <a16:creationId xmlns:a16="http://schemas.microsoft.com/office/drawing/2014/main" id="{C8D29F7D-B101-4950-A2C0-F350FB26D45F}"/>
              </a:ext>
            </a:extLst>
          </p:cNvPr>
          <p:cNvSpPr>
            <a:spLocks noGrp="1"/>
          </p:cNvSpPr>
          <p:nvPr>
            <p:ph type="sldNum" sz="quarter" idx="12"/>
          </p:nvPr>
        </p:nvSpPr>
        <p:spPr/>
        <p:txBody>
          <a:bodyPr rtlCol="0"/>
          <a:lstStyle>
            <a:lvl1pPr>
              <a:defRPr>
                <a:latin typeface="+mn-lt"/>
              </a:defRPr>
            </a:lvl1pPr>
          </a:lstStyle>
          <a:p>
            <a:pPr rtl="0">
              <a:defRPr/>
            </a:pPr>
            <a:fld id="{D76B855D-E9CC-4FF8-AD85-6CDC7B89A0DE}" type="slidenum">
              <a:rPr lang="en-GB" noProof="0" smtClean="0">
                <a:solidFill>
                  <a:prstClr val="black">
                    <a:tint val="75000"/>
                  </a:prstClr>
                </a:solidFill>
              </a:rPr>
              <a:pPr>
                <a:defRPr/>
              </a:pPr>
              <a:t>‹#›</a:t>
            </a:fld>
            <a:endParaRPr lang="en-GB" noProof="0">
              <a:solidFill>
                <a:prstClr val="black">
                  <a:tint val="75000"/>
                </a:prstClr>
              </a:solidFill>
            </a:endParaRPr>
          </a:p>
        </p:txBody>
      </p:sp>
      <p:sp>
        <p:nvSpPr>
          <p:cNvPr id="10" name="Freeform: Shape 9">
            <a:extLst>
              <a:ext uri="{FF2B5EF4-FFF2-40B4-BE49-F238E27FC236}">
                <a16:creationId xmlns:a16="http://schemas.microsoft.com/office/drawing/2014/main" id="{862D7398-9A79-4B24-9C7D-F0DEED57C70B}"/>
              </a:ext>
            </a:extLst>
          </p:cNvPr>
          <p:cNvSpPr/>
          <p:nvPr/>
        </p:nvSpPr>
        <p:spPr>
          <a:xfrm rot="16200000">
            <a:off x="-388933" y="4841194"/>
            <a:ext cx="1737401" cy="959536"/>
          </a:xfrm>
          <a:custGeom>
            <a:avLst/>
            <a:gdLst>
              <a:gd name="connsiteX0" fmla="*/ 0 w 1737401"/>
              <a:gd name="connsiteY0" fmla="*/ 0 h 959536"/>
              <a:gd name="connsiteX1" fmla="*/ 123825 w 1737401"/>
              <a:gd name="connsiteY1" fmla="*/ 0 h 959536"/>
              <a:gd name="connsiteX2" fmla="*/ 123825 w 1737401"/>
              <a:gd name="connsiteY2" fmla="*/ 790277 h 959536"/>
              <a:gd name="connsiteX3" fmla="*/ 1490095 w 1737401"/>
              <a:gd name="connsiteY3" fmla="*/ 0 h 959536"/>
              <a:gd name="connsiteX4" fmla="*/ 1737401 w 1737401"/>
              <a:gd name="connsiteY4" fmla="*/ 0 h 959536"/>
              <a:gd name="connsiteX5" fmla="*/ 92869 w 1737401"/>
              <a:gd name="connsiteY5" fmla="*/ 951249 h 959536"/>
              <a:gd name="connsiteX6" fmla="*/ 61913 w 1737401"/>
              <a:gd name="connsiteY6" fmla="*/ 959536 h 959536"/>
              <a:gd name="connsiteX7" fmla="*/ 0 w 1737401"/>
              <a:gd name="connsiteY7" fmla="*/ 897624 h 959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37401" h="959536">
                <a:moveTo>
                  <a:pt x="0" y="0"/>
                </a:moveTo>
                <a:lnTo>
                  <a:pt x="123825" y="0"/>
                </a:lnTo>
                <a:lnTo>
                  <a:pt x="123825" y="790277"/>
                </a:lnTo>
                <a:lnTo>
                  <a:pt x="1490095" y="0"/>
                </a:lnTo>
                <a:lnTo>
                  <a:pt x="1737401" y="0"/>
                </a:lnTo>
                <a:lnTo>
                  <a:pt x="92869" y="951249"/>
                </a:lnTo>
                <a:cubicBezTo>
                  <a:pt x="83458" y="956688"/>
                  <a:pt x="72780" y="959546"/>
                  <a:pt x="61913" y="959536"/>
                </a:cubicBezTo>
                <a:cubicBezTo>
                  <a:pt x="27719" y="959536"/>
                  <a:pt x="0" y="931818"/>
                  <a:pt x="0" y="897624"/>
                </a:cubicBezTo>
                <a:close/>
              </a:path>
            </a:pathLst>
          </a:custGeom>
          <a:solidFill>
            <a:schemeClr val="accent6"/>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1" name="Freeform: Shape 10">
            <a:extLst>
              <a:ext uri="{FF2B5EF4-FFF2-40B4-BE49-F238E27FC236}">
                <a16:creationId xmlns:a16="http://schemas.microsoft.com/office/drawing/2014/main" id="{C07F28CD-1873-4E36-A064-2D25E0A85017}"/>
              </a:ext>
            </a:extLst>
          </p:cNvPr>
          <p:cNvSpPr/>
          <p:nvPr/>
        </p:nvSpPr>
        <p:spPr>
          <a:xfrm>
            <a:off x="10494433" y="2"/>
            <a:ext cx="849328" cy="357668"/>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Text Placeholder 4">
            <a:extLst>
              <a:ext uri="{FF2B5EF4-FFF2-40B4-BE49-F238E27FC236}">
                <a16:creationId xmlns:a16="http://schemas.microsoft.com/office/drawing/2014/main" id="{ACF5677B-E56F-4452-ADDC-DA0E20A955EC}"/>
              </a:ext>
            </a:extLst>
          </p:cNvPr>
          <p:cNvSpPr>
            <a:spLocks noGrp="1"/>
          </p:cNvSpPr>
          <p:nvPr>
            <p:ph type="body" sz="quarter" idx="13"/>
          </p:nvPr>
        </p:nvSpPr>
        <p:spPr>
          <a:xfrm>
            <a:off x="8065008" y="1681163"/>
            <a:ext cx="3291840" cy="823912"/>
          </a:xfrm>
        </p:spPr>
        <p:txBody>
          <a:bodyPr rtlCol="0"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en-US" noProof="0"/>
              <a:t>Click to edit Master text styles</a:t>
            </a:r>
          </a:p>
        </p:txBody>
      </p:sp>
      <p:sp>
        <p:nvSpPr>
          <p:cNvPr id="13" name="Content Placeholder 5">
            <a:extLst>
              <a:ext uri="{FF2B5EF4-FFF2-40B4-BE49-F238E27FC236}">
                <a16:creationId xmlns:a16="http://schemas.microsoft.com/office/drawing/2014/main" id="{865D9C09-AB3B-40EB-B1DA-9C6D72343451}"/>
              </a:ext>
            </a:extLst>
          </p:cNvPr>
          <p:cNvSpPr>
            <a:spLocks noGrp="1"/>
          </p:cNvSpPr>
          <p:nvPr>
            <p:ph sz="quarter" idx="14"/>
          </p:nvPr>
        </p:nvSpPr>
        <p:spPr>
          <a:xfrm>
            <a:off x="8065008" y="2505075"/>
            <a:ext cx="3291840" cy="3684588"/>
          </a:xfrm>
        </p:spPr>
        <p:txBody>
          <a:bodyPr rtlCol="0">
            <a:normAutofit/>
          </a:bodyPr>
          <a:lstStyle>
            <a:lvl1pPr>
              <a:defRPr sz="2000"/>
            </a:lvl1pPr>
            <a:lvl2pPr>
              <a:defRPr sz="1800"/>
            </a:lvl2pPr>
            <a:lvl3pPr>
              <a:defRPr sz="1600"/>
            </a:lvl3pPr>
            <a:lvl4pPr>
              <a:defRPr sz="1400"/>
            </a:lvl4pPr>
            <a:lvl5pPr>
              <a:defRPr sz="1400"/>
            </a:lvl5pPr>
          </a:lstStyle>
          <a:p>
            <a:pPr lvl="0" rtl="0"/>
            <a:r>
              <a:rPr lang="en-US" noProof="0"/>
              <a:t>Click to edit Master text styles</a:t>
            </a:r>
          </a:p>
          <a:p>
            <a:pPr lvl="1" rtl="0"/>
            <a:r>
              <a:rPr lang="en-US" noProof="0"/>
              <a:t>Second level</a:t>
            </a:r>
          </a:p>
          <a:p>
            <a:pPr lvl="2" rtl="0"/>
            <a:r>
              <a:rPr lang="en-US" noProof="0"/>
              <a:t>Third level</a:t>
            </a:r>
          </a:p>
          <a:p>
            <a:pPr lvl="3" rtl="0"/>
            <a:r>
              <a:rPr lang="en-US" noProof="0"/>
              <a:t>Fourth level</a:t>
            </a:r>
          </a:p>
          <a:p>
            <a:pPr lvl="4" rtl="0"/>
            <a:r>
              <a:rPr lang="en-US" noProof="0"/>
              <a:t>Fifth level</a:t>
            </a:r>
            <a:endParaRPr lang="en-GB" noProof="0"/>
          </a:p>
        </p:txBody>
      </p:sp>
    </p:spTree>
    <p:extLst>
      <p:ext uri="{BB962C8B-B14F-4D97-AF65-F5344CB8AC3E}">
        <p14:creationId xmlns:p14="http://schemas.microsoft.com/office/powerpoint/2010/main" val="56727384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le and Content with 2 medium pictures">
    <p:spTree>
      <p:nvGrpSpPr>
        <p:cNvPr id="1" name=""/>
        <p:cNvGrpSpPr/>
        <p:nvPr/>
      </p:nvGrpSpPr>
      <p:grpSpPr>
        <a:xfrm>
          <a:off x="0" y="0"/>
          <a:ext cx="0" cy="0"/>
          <a:chOff x="0" y="0"/>
          <a:chExt cx="0" cy="0"/>
        </a:xfrm>
      </p:grpSpPr>
      <p:sp>
        <p:nvSpPr>
          <p:cNvPr id="20" name="Picture Placeholder 19">
            <a:extLst>
              <a:ext uri="{FF2B5EF4-FFF2-40B4-BE49-F238E27FC236}">
                <a16:creationId xmlns:a16="http://schemas.microsoft.com/office/drawing/2014/main" id="{FAA9DFF3-1B49-48A9-BF8A-57DD7D07CFAF}"/>
              </a:ext>
            </a:extLst>
          </p:cNvPr>
          <p:cNvSpPr>
            <a:spLocks noGrp="1"/>
          </p:cNvSpPr>
          <p:nvPr>
            <p:ph type="pic" sz="quarter" idx="14"/>
          </p:nvPr>
        </p:nvSpPr>
        <p:spPr>
          <a:xfrm>
            <a:off x="7901259" y="2727729"/>
            <a:ext cx="4290740" cy="4130271"/>
          </a:xfrm>
          <a:custGeom>
            <a:avLst/>
            <a:gdLst>
              <a:gd name="connsiteX0" fmla="*/ 2503809 w 4290740"/>
              <a:gd name="connsiteY0" fmla="*/ 0 h 4130271"/>
              <a:gd name="connsiteX1" fmla="*/ 4198398 w 4290740"/>
              <a:gd name="connsiteY1" fmla="*/ 660580 h 4130271"/>
              <a:gd name="connsiteX2" fmla="*/ 4290740 w 4290740"/>
              <a:gd name="connsiteY2" fmla="*/ 751285 h 4130271"/>
              <a:gd name="connsiteX3" fmla="*/ 4290740 w 4290740"/>
              <a:gd name="connsiteY3" fmla="*/ 4130271 h 4130271"/>
              <a:gd name="connsiteX4" fmla="*/ 604508 w 4290740"/>
              <a:gd name="connsiteY4" fmla="*/ 4130271 h 4130271"/>
              <a:gd name="connsiteX5" fmla="*/ 461940 w 4290740"/>
              <a:gd name="connsiteY5" fmla="*/ 3953232 h 4130271"/>
              <a:gd name="connsiteX6" fmla="*/ 0 w 4290740"/>
              <a:gd name="connsiteY6" fmla="*/ 2503809 h 4130271"/>
              <a:gd name="connsiteX7" fmla="*/ 2503809 w 4290740"/>
              <a:gd name="connsiteY7" fmla="*/ 0 h 41302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290740" h="4130271">
                <a:moveTo>
                  <a:pt x="2503809" y="0"/>
                </a:moveTo>
                <a:cubicBezTo>
                  <a:pt x="3157405" y="0"/>
                  <a:pt x="3752509" y="250434"/>
                  <a:pt x="4198398" y="660580"/>
                </a:cubicBezTo>
                <a:lnTo>
                  <a:pt x="4290740" y="751285"/>
                </a:lnTo>
                <a:lnTo>
                  <a:pt x="4290740" y="4130271"/>
                </a:lnTo>
                <a:lnTo>
                  <a:pt x="604508" y="4130271"/>
                </a:lnTo>
                <a:lnTo>
                  <a:pt x="461940" y="3953232"/>
                </a:lnTo>
                <a:cubicBezTo>
                  <a:pt x="171051" y="3544183"/>
                  <a:pt x="0" y="3043971"/>
                  <a:pt x="0" y="2503809"/>
                </a:cubicBezTo>
                <a:cubicBezTo>
                  <a:pt x="0" y="1120992"/>
                  <a:pt x="1120992" y="0"/>
                  <a:pt x="2503809" y="0"/>
                </a:cubicBezTo>
                <a:close/>
              </a:path>
            </a:pathLst>
          </a:custGeom>
        </p:spPr>
        <p:txBody>
          <a:bodyPr wrap="square" rtlCol="0" anchor="ctr">
            <a:noAutofit/>
          </a:bodyPr>
          <a:lstStyle>
            <a:lvl1pPr algn="ctr">
              <a:buNone/>
              <a:defRPr sz="1800"/>
            </a:lvl1pPr>
          </a:lstStyle>
          <a:p>
            <a:pPr rtl="0"/>
            <a:r>
              <a:rPr lang="en-US" noProof="0"/>
              <a:t>Click icon to add picture</a:t>
            </a:r>
            <a:endParaRPr lang="en-GB" noProof="0"/>
          </a:p>
        </p:txBody>
      </p:sp>
      <p:sp>
        <p:nvSpPr>
          <p:cNvPr id="21" name="Picture Placeholder 20">
            <a:extLst>
              <a:ext uri="{FF2B5EF4-FFF2-40B4-BE49-F238E27FC236}">
                <a16:creationId xmlns:a16="http://schemas.microsoft.com/office/drawing/2014/main" id="{5CFEFC13-B998-4A6F-A7ED-411E266D288C}"/>
              </a:ext>
            </a:extLst>
          </p:cNvPr>
          <p:cNvSpPr>
            <a:spLocks noGrp="1"/>
          </p:cNvSpPr>
          <p:nvPr>
            <p:ph type="pic" sz="quarter" idx="13"/>
          </p:nvPr>
        </p:nvSpPr>
        <p:spPr>
          <a:xfrm>
            <a:off x="6261609" y="0"/>
            <a:ext cx="3519311" cy="3007909"/>
          </a:xfrm>
          <a:custGeom>
            <a:avLst/>
            <a:gdLst>
              <a:gd name="connsiteX0" fmla="*/ 519779 w 3519311"/>
              <a:gd name="connsiteY0" fmla="*/ 0 h 3007909"/>
              <a:gd name="connsiteX1" fmla="*/ 2999531 w 3519311"/>
              <a:gd name="connsiteY1" fmla="*/ 0 h 3007909"/>
              <a:gd name="connsiteX2" fmla="*/ 3003920 w 3519311"/>
              <a:gd name="connsiteY2" fmla="*/ 3989 h 3007909"/>
              <a:gd name="connsiteX3" fmla="*/ 3519311 w 3519311"/>
              <a:gd name="connsiteY3" fmla="*/ 1248253 h 3007909"/>
              <a:gd name="connsiteX4" fmla="*/ 1759655 w 3519311"/>
              <a:gd name="connsiteY4" fmla="*/ 3007909 h 3007909"/>
              <a:gd name="connsiteX5" fmla="*/ 9084 w 3519311"/>
              <a:gd name="connsiteY5" fmla="*/ 1428168 h 3007909"/>
              <a:gd name="connsiteX6" fmla="*/ 0 w 3519311"/>
              <a:gd name="connsiteY6" fmla="*/ 1248273 h 3007909"/>
              <a:gd name="connsiteX7" fmla="*/ 0 w 3519311"/>
              <a:gd name="connsiteY7" fmla="*/ 1248233 h 3007909"/>
              <a:gd name="connsiteX8" fmla="*/ 9084 w 3519311"/>
              <a:gd name="connsiteY8" fmla="*/ 1068339 h 3007909"/>
              <a:gd name="connsiteX9" fmla="*/ 515391 w 3519311"/>
              <a:gd name="connsiteY9" fmla="*/ 3989 h 30079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519311" h="3007909">
                <a:moveTo>
                  <a:pt x="519779" y="0"/>
                </a:moveTo>
                <a:lnTo>
                  <a:pt x="2999531" y="0"/>
                </a:lnTo>
                <a:lnTo>
                  <a:pt x="3003920" y="3989"/>
                </a:lnTo>
                <a:cubicBezTo>
                  <a:pt x="3322355" y="322424"/>
                  <a:pt x="3519311" y="762338"/>
                  <a:pt x="3519311" y="1248253"/>
                </a:cubicBezTo>
                <a:cubicBezTo>
                  <a:pt x="3519311" y="2220084"/>
                  <a:pt x="2731486" y="3007909"/>
                  <a:pt x="1759655" y="3007909"/>
                </a:cubicBezTo>
                <a:cubicBezTo>
                  <a:pt x="848565" y="3007909"/>
                  <a:pt x="99196" y="2315485"/>
                  <a:pt x="9084" y="1428168"/>
                </a:cubicBezTo>
                <a:lnTo>
                  <a:pt x="0" y="1248273"/>
                </a:lnTo>
                <a:lnTo>
                  <a:pt x="0" y="1248233"/>
                </a:lnTo>
                <a:lnTo>
                  <a:pt x="9084" y="1068339"/>
                </a:lnTo>
                <a:cubicBezTo>
                  <a:pt x="51137" y="654258"/>
                  <a:pt x="236761" y="282620"/>
                  <a:pt x="515391" y="3989"/>
                </a:cubicBezTo>
                <a:close/>
              </a:path>
            </a:pathLst>
          </a:custGeom>
        </p:spPr>
        <p:txBody>
          <a:bodyPr wrap="square" rtlCol="0" anchor="ctr">
            <a:noAutofit/>
          </a:bodyPr>
          <a:lstStyle>
            <a:lvl1pPr algn="ctr">
              <a:buNone/>
              <a:defRPr sz="1800"/>
            </a:lvl1pPr>
          </a:lstStyle>
          <a:p>
            <a:pPr rtl="0"/>
            <a:r>
              <a:rPr lang="en-US" noProof="0"/>
              <a:t>Click icon to add picture</a:t>
            </a:r>
            <a:endParaRPr lang="en-GB" noProof="0"/>
          </a:p>
        </p:txBody>
      </p:sp>
      <p:sp>
        <p:nvSpPr>
          <p:cNvPr id="10" name="Oval 9">
            <a:extLst>
              <a:ext uri="{FF2B5EF4-FFF2-40B4-BE49-F238E27FC236}">
                <a16:creationId xmlns:a16="http://schemas.microsoft.com/office/drawing/2014/main" id="{B7BFFB5A-A05C-4B0C-905C-5884361304B2}"/>
              </a:ext>
            </a:extLst>
          </p:cNvPr>
          <p:cNvSpPr/>
          <p:nvPr userDrawn="1"/>
        </p:nvSpPr>
        <p:spPr>
          <a:xfrm>
            <a:off x="10420569" y="1364732"/>
            <a:ext cx="947488" cy="921785"/>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12" name="Arc 11">
            <a:extLst>
              <a:ext uri="{FF2B5EF4-FFF2-40B4-BE49-F238E27FC236}">
                <a16:creationId xmlns:a16="http://schemas.microsoft.com/office/drawing/2014/main" id="{9F33AC6C-4807-4785-AE9F-84BFEEDA9F7E}"/>
              </a:ext>
            </a:extLst>
          </p:cNvPr>
          <p:cNvSpPr/>
          <p:nvPr userDrawn="1"/>
        </p:nvSpPr>
        <p:spPr>
          <a:xfrm rot="4759070" flipV="1">
            <a:off x="6034138" y="-673140"/>
            <a:ext cx="4021193" cy="4021193"/>
          </a:xfrm>
          <a:prstGeom prst="arc">
            <a:avLst>
              <a:gd name="adj1" fmla="val 16200000"/>
              <a:gd name="adj2" fmla="val 20093138"/>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E0E11BF3-02E8-4EB7-818E-652B82CF2C9D}"/>
              </a:ext>
            </a:extLst>
          </p:cNvPr>
          <p:cNvSpPr>
            <a:spLocks noGrp="1"/>
          </p:cNvSpPr>
          <p:nvPr>
            <p:ph type="title"/>
          </p:nvPr>
        </p:nvSpPr>
        <p:spPr>
          <a:xfrm>
            <a:off x="841248" y="365760"/>
            <a:ext cx="5120640" cy="1325880"/>
          </a:xfrm>
        </p:spPr>
        <p:txBody>
          <a:bodyPr rtlCol="0"/>
          <a:lstStyle/>
          <a:p>
            <a:pPr rtl="0"/>
            <a:r>
              <a:rPr lang="en-US" noProof="0"/>
              <a:t>Click to edit Master title style</a:t>
            </a:r>
            <a:endParaRPr lang="en-GB" noProof="0"/>
          </a:p>
        </p:txBody>
      </p:sp>
      <p:sp>
        <p:nvSpPr>
          <p:cNvPr id="3" name="Date Placeholder 2">
            <a:extLst>
              <a:ext uri="{FF2B5EF4-FFF2-40B4-BE49-F238E27FC236}">
                <a16:creationId xmlns:a16="http://schemas.microsoft.com/office/drawing/2014/main" id="{254D3190-B78C-42F1-9D62-F523886BBE51}"/>
              </a:ext>
            </a:extLst>
          </p:cNvPr>
          <p:cNvSpPr>
            <a:spLocks noGrp="1"/>
          </p:cNvSpPr>
          <p:nvPr>
            <p:ph type="dt" sz="half" idx="10"/>
          </p:nvPr>
        </p:nvSpPr>
        <p:spPr/>
        <p:txBody>
          <a:bodyPr rtlCol="0"/>
          <a:lstStyle>
            <a:lvl1pPr>
              <a:defRPr>
                <a:latin typeface="+mn-lt"/>
              </a:defRPr>
            </a:lvl1pPr>
          </a:lstStyle>
          <a:p>
            <a:pPr rtl="0">
              <a:defRPr/>
            </a:pPr>
            <a:r>
              <a:rPr lang="en-GB" noProof="0">
                <a:solidFill>
                  <a:prstClr val="black">
                    <a:tint val="75000"/>
                  </a:prstClr>
                </a:solidFill>
              </a:rPr>
              <a:t>9/3/20XX</a:t>
            </a:r>
          </a:p>
        </p:txBody>
      </p:sp>
      <p:sp>
        <p:nvSpPr>
          <p:cNvPr id="4" name="Footer Placeholder 3">
            <a:extLst>
              <a:ext uri="{FF2B5EF4-FFF2-40B4-BE49-F238E27FC236}">
                <a16:creationId xmlns:a16="http://schemas.microsoft.com/office/drawing/2014/main" id="{EA381C40-F9FC-4D58-8508-F0632DF5A018}"/>
              </a:ext>
            </a:extLst>
          </p:cNvPr>
          <p:cNvSpPr>
            <a:spLocks noGrp="1"/>
          </p:cNvSpPr>
          <p:nvPr>
            <p:ph type="ftr" sz="quarter" idx="11"/>
          </p:nvPr>
        </p:nvSpPr>
        <p:spPr/>
        <p:txBody>
          <a:bodyPr rtlCol="0"/>
          <a:lstStyle>
            <a:lvl1pPr>
              <a:defRPr>
                <a:latin typeface="+mn-lt"/>
              </a:defRPr>
            </a:lvl1pPr>
          </a:lstStyle>
          <a:p>
            <a:pPr rtl="0">
              <a:defRPr/>
            </a:pPr>
            <a:r>
              <a:rPr lang="en-GB" noProof="0">
                <a:solidFill>
                  <a:prstClr val="black">
                    <a:tint val="75000"/>
                  </a:prstClr>
                </a:solidFill>
              </a:rPr>
              <a:t>Presentation Title</a:t>
            </a:r>
          </a:p>
        </p:txBody>
      </p:sp>
      <p:sp>
        <p:nvSpPr>
          <p:cNvPr id="5" name="Slide Number Placeholder 4">
            <a:extLst>
              <a:ext uri="{FF2B5EF4-FFF2-40B4-BE49-F238E27FC236}">
                <a16:creationId xmlns:a16="http://schemas.microsoft.com/office/drawing/2014/main" id="{2101CBCC-4CC2-49BD-B155-01E0F4D798BE}"/>
              </a:ext>
            </a:extLst>
          </p:cNvPr>
          <p:cNvSpPr>
            <a:spLocks noGrp="1"/>
          </p:cNvSpPr>
          <p:nvPr>
            <p:ph type="sldNum" sz="quarter" idx="12"/>
          </p:nvPr>
        </p:nvSpPr>
        <p:spPr/>
        <p:txBody>
          <a:bodyPr rtlCol="0"/>
          <a:lstStyle>
            <a:lvl1pPr>
              <a:defRPr>
                <a:latin typeface="+mn-lt"/>
              </a:defRPr>
            </a:lvl1pPr>
          </a:lstStyle>
          <a:p>
            <a:pPr rtl="0">
              <a:defRPr/>
            </a:pPr>
            <a:fld id="{D76B855D-E9CC-4FF8-AD85-6CDC7B89A0DE}" type="slidenum">
              <a:rPr lang="en-GB" noProof="0" smtClean="0">
                <a:solidFill>
                  <a:prstClr val="black">
                    <a:tint val="75000"/>
                  </a:prstClr>
                </a:solidFill>
              </a:rPr>
              <a:pPr>
                <a:defRPr/>
              </a:pPr>
              <a:t>‹#›</a:t>
            </a:fld>
            <a:endParaRPr lang="en-GB" noProof="0">
              <a:solidFill>
                <a:prstClr val="black">
                  <a:tint val="75000"/>
                </a:prstClr>
              </a:solidFill>
            </a:endParaRPr>
          </a:p>
        </p:txBody>
      </p:sp>
      <p:sp>
        <p:nvSpPr>
          <p:cNvPr id="8" name="Content Placeholder 2">
            <a:extLst>
              <a:ext uri="{FF2B5EF4-FFF2-40B4-BE49-F238E27FC236}">
                <a16:creationId xmlns:a16="http://schemas.microsoft.com/office/drawing/2014/main" id="{4753B078-30BA-4AB9-A020-EE8D9404B69E}"/>
              </a:ext>
            </a:extLst>
          </p:cNvPr>
          <p:cNvSpPr>
            <a:spLocks noGrp="1"/>
          </p:cNvSpPr>
          <p:nvPr>
            <p:ph idx="1"/>
          </p:nvPr>
        </p:nvSpPr>
        <p:spPr>
          <a:xfrm>
            <a:off x="841248" y="1828800"/>
            <a:ext cx="5093208" cy="4352544"/>
          </a:xfrm>
        </p:spPr>
        <p:txBody>
          <a:bodyPr rtlCol="0"/>
          <a:lstStyle>
            <a:lvl1pPr marL="0" indent="0">
              <a:buNone/>
              <a:defRPr sz="2400"/>
            </a:lvl1pPr>
            <a:lvl2pPr marL="228600">
              <a:defRPr/>
            </a:lvl2pPr>
            <a:lvl3pPr marL="457200">
              <a:defRPr/>
            </a:lvl3pPr>
            <a:lvl4pPr marL="685800">
              <a:defRPr/>
            </a:lvl4pPr>
          </a:lstStyle>
          <a:p>
            <a:pPr lvl="0" rtl="0"/>
            <a:r>
              <a:rPr lang="en-US" noProof="0"/>
              <a:t>Click to edit Master text styles</a:t>
            </a:r>
          </a:p>
          <a:p>
            <a:pPr lvl="1" rtl="0"/>
            <a:r>
              <a:rPr lang="en-US" noProof="0"/>
              <a:t>Second level</a:t>
            </a:r>
          </a:p>
          <a:p>
            <a:pPr lvl="2" rtl="0"/>
            <a:r>
              <a:rPr lang="en-US" noProof="0"/>
              <a:t>Third level</a:t>
            </a:r>
          </a:p>
          <a:p>
            <a:pPr lvl="3" rtl="0"/>
            <a:r>
              <a:rPr lang="en-US" noProof="0"/>
              <a:t>Fourth level</a:t>
            </a:r>
          </a:p>
        </p:txBody>
      </p:sp>
    </p:spTree>
    <p:extLst>
      <p:ext uri="{BB962C8B-B14F-4D97-AF65-F5344CB8AC3E}">
        <p14:creationId xmlns:p14="http://schemas.microsoft.com/office/powerpoint/2010/main" val="141317861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losing">
    <p:spTree>
      <p:nvGrpSpPr>
        <p:cNvPr id="1" name=""/>
        <p:cNvGrpSpPr/>
        <p:nvPr/>
      </p:nvGrpSpPr>
      <p:grpSpPr>
        <a:xfrm>
          <a:off x="0" y="0"/>
          <a:ext cx="0" cy="0"/>
          <a:chOff x="0" y="0"/>
          <a:chExt cx="0" cy="0"/>
        </a:xfrm>
      </p:grpSpPr>
      <p:sp>
        <p:nvSpPr>
          <p:cNvPr id="10" name="Oval 9">
            <a:extLst>
              <a:ext uri="{FF2B5EF4-FFF2-40B4-BE49-F238E27FC236}">
                <a16:creationId xmlns:a16="http://schemas.microsoft.com/office/drawing/2014/main" id="{2642EAF0-DE94-4F90-82E3-6F316AA8353A}"/>
              </a:ext>
            </a:extLst>
          </p:cNvPr>
          <p:cNvSpPr/>
          <p:nvPr userDrawn="1"/>
        </p:nvSpPr>
        <p:spPr>
          <a:xfrm>
            <a:off x="707393" y="847600"/>
            <a:ext cx="4619938" cy="4619938"/>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Freeform: Shape 11">
            <a:extLst>
              <a:ext uri="{FF2B5EF4-FFF2-40B4-BE49-F238E27FC236}">
                <a16:creationId xmlns:a16="http://schemas.microsoft.com/office/drawing/2014/main" id="{D22D7888-22FA-4AA1-9BA4-CC61D6643D47}"/>
              </a:ext>
            </a:extLst>
          </p:cNvPr>
          <p:cNvSpPr/>
          <p:nvPr userDrawn="1"/>
        </p:nvSpPr>
        <p:spPr>
          <a:xfrm flipH="1">
            <a:off x="530529" y="0"/>
            <a:ext cx="1155142" cy="591009"/>
          </a:xfrm>
          <a:custGeom>
            <a:avLst/>
            <a:gdLst>
              <a:gd name="connsiteX0" fmla="*/ 1355 w 1155142"/>
              <a:gd name="connsiteY0" fmla="*/ 0 h 591009"/>
              <a:gd name="connsiteX1" fmla="*/ 1153787 w 1155142"/>
              <a:gd name="connsiteY1" fmla="*/ 0 h 591009"/>
              <a:gd name="connsiteX2" fmla="*/ 1155142 w 1155142"/>
              <a:gd name="connsiteY2" fmla="*/ 13438 h 591009"/>
              <a:gd name="connsiteX3" fmla="*/ 577571 w 1155142"/>
              <a:gd name="connsiteY3" fmla="*/ 591009 h 591009"/>
              <a:gd name="connsiteX4" fmla="*/ 0 w 1155142"/>
              <a:gd name="connsiteY4" fmla="*/ 13438 h 591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55142" h="591009">
                <a:moveTo>
                  <a:pt x="1355" y="0"/>
                </a:moveTo>
                <a:lnTo>
                  <a:pt x="1153787" y="0"/>
                </a:lnTo>
                <a:lnTo>
                  <a:pt x="1155142" y="13438"/>
                </a:lnTo>
                <a:cubicBezTo>
                  <a:pt x="1155142" y="332422"/>
                  <a:pt x="896555" y="591009"/>
                  <a:pt x="577571" y="591009"/>
                </a:cubicBezTo>
                <a:cubicBezTo>
                  <a:pt x="258587" y="591009"/>
                  <a:pt x="0" y="332422"/>
                  <a:pt x="0" y="13438"/>
                </a:cubicBez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Freeform: Shape 13">
            <a:extLst>
              <a:ext uri="{FF2B5EF4-FFF2-40B4-BE49-F238E27FC236}">
                <a16:creationId xmlns:a16="http://schemas.microsoft.com/office/drawing/2014/main" id="{EBB6E464-8999-4773-A1F2-E6CAA990E572}"/>
              </a:ext>
            </a:extLst>
          </p:cNvPr>
          <p:cNvSpPr/>
          <p:nvPr userDrawn="1"/>
        </p:nvSpPr>
        <p:spPr>
          <a:xfrm flipH="1">
            <a:off x="3961511" y="-1"/>
            <a:ext cx="1737401" cy="959536"/>
          </a:xfrm>
          <a:custGeom>
            <a:avLst/>
            <a:gdLst>
              <a:gd name="connsiteX0" fmla="*/ 0 w 1737401"/>
              <a:gd name="connsiteY0" fmla="*/ 0 h 959536"/>
              <a:gd name="connsiteX1" fmla="*/ 123825 w 1737401"/>
              <a:gd name="connsiteY1" fmla="*/ 0 h 959536"/>
              <a:gd name="connsiteX2" fmla="*/ 123825 w 1737401"/>
              <a:gd name="connsiteY2" fmla="*/ 790277 h 959536"/>
              <a:gd name="connsiteX3" fmla="*/ 1490095 w 1737401"/>
              <a:gd name="connsiteY3" fmla="*/ 0 h 959536"/>
              <a:gd name="connsiteX4" fmla="*/ 1737401 w 1737401"/>
              <a:gd name="connsiteY4" fmla="*/ 0 h 959536"/>
              <a:gd name="connsiteX5" fmla="*/ 92869 w 1737401"/>
              <a:gd name="connsiteY5" fmla="*/ 951249 h 959536"/>
              <a:gd name="connsiteX6" fmla="*/ 61913 w 1737401"/>
              <a:gd name="connsiteY6" fmla="*/ 959536 h 959536"/>
              <a:gd name="connsiteX7" fmla="*/ 0 w 1737401"/>
              <a:gd name="connsiteY7" fmla="*/ 897624 h 959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37401" h="959536">
                <a:moveTo>
                  <a:pt x="0" y="0"/>
                </a:moveTo>
                <a:lnTo>
                  <a:pt x="123825" y="0"/>
                </a:lnTo>
                <a:lnTo>
                  <a:pt x="123825" y="790277"/>
                </a:lnTo>
                <a:lnTo>
                  <a:pt x="1490095" y="0"/>
                </a:lnTo>
                <a:lnTo>
                  <a:pt x="1737401" y="0"/>
                </a:lnTo>
                <a:lnTo>
                  <a:pt x="92869" y="951249"/>
                </a:lnTo>
                <a:cubicBezTo>
                  <a:pt x="83458" y="956688"/>
                  <a:pt x="72780" y="959546"/>
                  <a:pt x="61913" y="959536"/>
                </a:cubicBezTo>
                <a:cubicBezTo>
                  <a:pt x="27719" y="959536"/>
                  <a:pt x="0" y="931818"/>
                  <a:pt x="0" y="897624"/>
                </a:cubicBezTo>
                <a:close/>
              </a:path>
            </a:pathLst>
          </a:custGeom>
          <a:solidFill>
            <a:schemeClr val="accent6"/>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6" name="Freeform: Shape 15">
            <a:extLst>
              <a:ext uri="{FF2B5EF4-FFF2-40B4-BE49-F238E27FC236}">
                <a16:creationId xmlns:a16="http://schemas.microsoft.com/office/drawing/2014/main" id="{CE9CE183-B21E-41EB-A082-DF9C3AD659D5}"/>
              </a:ext>
            </a:extLst>
          </p:cNvPr>
          <p:cNvSpPr/>
          <p:nvPr userDrawn="1"/>
        </p:nvSpPr>
        <p:spPr>
          <a:xfrm flipH="1">
            <a:off x="0" y="2936831"/>
            <a:ext cx="159741" cy="552996"/>
          </a:xfrm>
          <a:custGeom>
            <a:avLst/>
            <a:gdLst>
              <a:gd name="connsiteX0" fmla="*/ 159741 w 159741"/>
              <a:gd name="connsiteY0" fmla="*/ 0 h 552996"/>
              <a:gd name="connsiteX1" fmla="*/ 159741 w 159741"/>
              <a:gd name="connsiteY1" fmla="*/ 552996 h 552996"/>
              <a:gd name="connsiteX2" fmla="*/ 141849 w 159741"/>
              <a:gd name="connsiteY2" fmla="*/ 543285 h 552996"/>
              <a:gd name="connsiteX3" fmla="*/ 0 w 159741"/>
              <a:gd name="connsiteY3" fmla="*/ 276498 h 552996"/>
              <a:gd name="connsiteX4" fmla="*/ 141849 w 159741"/>
              <a:gd name="connsiteY4" fmla="*/ 9711 h 5529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9741" h="552996">
                <a:moveTo>
                  <a:pt x="159741" y="0"/>
                </a:moveTo>
                <a:lnTo>
                  <a:pt x="159741" y="552996"/>
                </a:lnTo>
                <a:lnTo>
                  <a:pt x="141849" y="543285"/>
                </a:lnTo>
                <a:cubicBezTo>
                  <a:pt x="56268" y="485467"/>
                  <a:pt x="0" y="387554"/>
                  <a:pt x="0" y="276498"/>
                </a:cubicBezTo>
                <a:cubicBezTo>
                  <a:pt x="0" y="165443"/>
                  <a:pt x="56268" y="67529"/>
                  <a:pt x="141849" y="9711"/>
                </a:cubicBezTo>
                <a:close/>
              </a:path>
            </a:pathLst>
          </a:custGeom>
          <a:solidFill>
            <a:schemeClr val="accent4"/>
          </a:solidFill>
          <a:ln w="127000">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8" name="Freeform: Shape 17">
            <a:extLst>
              <a:ext uri="{FF2B5EF4-FFF2-40B4-BE49-F238E27FC236}">
                <a16:creationId xmlns:a16="http://schemas.microsoft.com/office/drawing/2014/main" id="{1EA14BE8-FDD0-4434-9C3E-BFF78C22D9E3}"/>
              </a:ext>
            </a:extLst>
          </p:cNvPr>
          <p:cNvSpPr/>
          <p:nvPr userDrawn="1"/>
        </p:nvSpPr>
        <p:spPr>
          <a:xfrm flipH="1">
            <a:off x="0" y="5835649"/>
            <a:ext cx="1548180" cy="1022351"/>
          </a:xfrm>
          <a:custGeom>
            <a:avLst/>
            <a:gdLst>
              <a:gd name="connsiteX0" fmla="*/ 61913 w 1548180"/>
              <a:gd name="connsiteY0" fmla="*/ 0 h 1022351"/>
              <a:gd name="connsiteX1" fmla="*/ 1548180 w 1548180"/>
              <a:gd name="connsiteY1" fmla="*/ 0 h 1022351"/>
              <a:gd name="connsiteX2" fmla="*/ 1548180 w 1548180"/>
              <a:gd name="connsiteY2" fmla="*/ 123825 h 1022351"/>
              <a:gd name="connsiteX3" fmla="*/ 123825 w 1548180"/>
              <a:gd name="connsiteY3" fmla="*/ 123825 h 1022351"/>
              <a:gd name="connsiteX4" fmla="*/ 123825 w 1548180"/>
              <a:gd name="connsiteY4" fmla="*/ 1022351 h 1022351"/>
              <a:gd name="connsiteX5" fmla="*/ 0 w 1548180"/>
              <a:gd name="connsiteY5" fmla="*/ 1022351 h 1022351"/>
              <a:gd name="connsiteX6" fmla="*/ 0 w 1548180"/>
              <a:gd name="connsiteY6" fmla="*/ 61913 h 1022351"/>
              <a:gd name="connsiteX7" fmla="*/ 61913 w 1548180"/>
              <a:gd name="connsiteY7" fmla="*/ 0 h 10223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48180" h="1022351">
                <a:moveTo>
                  <a:pt x="61913" y="0"/>
                </a:moveTo>
                <a:lnTo>
                  <a:pt x="1548180" y="0"/>
                </a:lnTo>
                <a:lnTo>
                  <a:pt x="1548180" y="123825"/>
                </a:lnTo>
                <a:lnTo>
                  <a:pt x="123825" y="123825"/>
                </a:lnTo>
                <a:lnTo>
                  <a:pt x="123825" y="1022351"/>
                </a:lnTo>
                <a:lnTo>
                  <a:pt x="0" y="1022351"/>
                </a:lnTo>
                <a:lnTo>
                  <a:pt x="0" y="61913"/>
                </a:lnTo>
                <a:cubicBezTo>
                  <a:pt x="0" y="27719"/>
                  <a:pt x="27719" y="0"/>
                  <a:pt x="61913" y="0"/>
                </a:cubicBezTo>
                <a:close/>
              </a:path>
            </a:pathLst>
          </a:custGeom>
          <a:solidFill>
            <a:schemeClr val="accent6"/>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0" name="Freeform: Shape 19">
            <a:extLst>
              <a:ext uri="{FF2B5EF4-FFF2-40B4-BE49-F238E27FC236}">
                <a16:creationId xmlns:a16="http://schemas.microsoft.com/office/drawing/2014/main" id="{5C76330B-4C5E-463F-921A-D91F1F1F6049}"/>
              </a:ext>
            </a:extLst>
          </p:cNvPr>
          <p:cNvSpPr/>
          <p:nvPr userDrawn="1"/>
        </p:nvSpPr>
        <p:spPr>
          <a:xfrm flipH="1">
            <a:off x="3405056" y="5717905"/>
            <a:ext cx="1771609" cy="1140095"/>
          </a:xfrm>
          <a:custGeom>
            <a:avLst/>
            <a:gdLst>
              <a:gd name="connsiteX0" fmla="*/ 1561721 w 1771609"/>
              <a:gd name="connsiteY0" fmla="*/ 763041 h 1140095"/>
              <a:gd name="connsiteX1" fmla="*/ 1623024 w 1771609"/>
              <a:gd name="connsiteY1" fmla="*/ 792810 h 1140095"/>
              <a:gd name="connsiteX2" fmla="*/ 1711735 w 1771609"/>
              <a:gd name="connsiteY2" fmla="*/ 970132 h 1140095"/>
              <a:gd name="connsiteX3" fmla="*/ 1771609 w 1771609"/>
              <a:gd name="connsiteY3" fmla="*/ 1140095 h 1140095"/>
              <a:gd name="connsiteX4" fmla="*/ 1637225 w 1771609"/>
              <a:gd name="connsiteY4" fmla="*/ 1140095 h 1140095"/>
              <a:gd name="connsiteX5" fmla="*/ 1594820 w 1771609"/>
              <a:gd name="connsiteY5" fmla="*/ 1019711 h 1140095"/>
              <a:gd name="connsiteX6" fmla="*/ 1513200 w 1771609"/>
              <a:gd name="connsiteY6" fmla="*/ 856627 h 1140095"/>
              <a:gd name="connsiteX7" fmla="*/ 1538499 w 1771609"/>
              <a:gd name="connsiteY7" fmla="*/ 770415 h 1140095"/>
              <a:gd name="connsiteX8" fmla="*/ 1561721 w 1771609"/>
              <a:gd name="connsiteY8" fmla="*/ 763041 h 1140095"/>
              <a:gd name="connsiteX9" fmla="*/ 933455 w 1771609"/>
              <a:gd name="connsiteY9" fmla="*/ 161309 h 1140095"/>
              <a:gd name="connsiteX10" fmla="*/ 957797 w 1771609"/>
              <a:gd name="connsiteY10" fmla="*/ 167970 h 1140095"/>
              <a:gd name="connsiteX11" fmla="*/ 1286982 w 1771609"/>
              <a:gd name="connsiteY11" fmla="*/ 387616 h 1140095"/>
              <a:gd name="connsiteX12" fmla="*/ 1293725 w 1771609"/>
              <a:gd name="connsiteY12" fmla="*/ 477075 h 1140095"/>
              <a:gd name="connsiteX13" fmla="*/ 1245453 w 1771609"/>
              <a:gd name="connsiteY13" fmla="*/ 499154 h 1140095"/>
              <a:gd name="connsiteX14" fmla="*/ 1245167 w 1771609"/>
              <a:gd name="connsiteY14" fmla="*/ 499154 h 1140095"/>
              <a:gd name="connsiteX15" fmla="*/ 1203638 w 1771609"/>
              <a:gd name="connsiteY15" fmla="*/ 484104 h 1140095"/>
              <a:gd name="connsiteX16" fmla="*/ 900647 w 1771609"/>
              <a:gd name="connsiteY16" fmla="*/ 281508 h 1140095"/>
              <a:gd name="connsiteX17" fmla="*/ 872454 w 1771609"/>
              <a:gd name="connsiteY17" fmla="*/ 196164 h 1140095"/>
              <a:gd name="connsiteX18" fmla="*/ 933455 w 1771609"/>
              <a:gd name="connsiteY18" fmla="*/ 161309 h 1140095"/>
              <a:gd name="connsiteX19" fmla="*/ 256260 w 1771609"/>
              <a:gd name="connsiteY19" fmla="*/ 29 h 1140095"/>
              <a:gd name="connsiteX20" fmla="*/ 454020 w 1771609"/>
              <a:gd name="connsiteY20" fmla="*/ 13474 h 1140095"/>
              <a:gd name="connsiteX21" fmla="*/ 509236 w 1771609"/>
              <a:gd name="connsiteY21" fmla="*/ 84182 h 1140095"/>
              <a:gd name="connsiteX22" fmla="*/ 445829 w 1771609"/>
              <a:gd name="connsiteY22" fmla="*/ 139871 h 1140095"/>
              <a:gd name="connsiteX23" fmla="*/ 437447 w 1771609"/>
              <a:gd name="connsiteY23" fmla="*/ 139395 h 1140095"/>
              <a:gd name="connsiteX24" fmla="*/ 73211 w 1771609"/>
              <a:gd name="connsiteY24" fmla="*/ 137204 h 1140095"/>
              <a:gd name="connsiteX25" fmla="*/ 749 w 1771609"/>
              <a:gd name="connsiteY25" fmla="*/ 84082 h 1140095"/>
              <a:gd name="connsiteX26" fmla="*/ 53871 w 1771609"/>
              <a:gd name="connsiteY26" fmla="*/ 11621 h 1140095"/>
              <a:gd name="connsiteX27" fmla="*/ 58352 w 1771609"/>
              <a:gd name="connsiteY27" fmla="*/ 11093 h 1140095"/>
              <a:gd name="connsiteX28" fmla="*/ 256260 w 1771609"/>
              <a:gd name="connsiteY28" fmla="*/ 29 h 1140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771609" h="1140095">
                <a:moveTo>
                  <a:pt x="1561721" y="763041"/>
                </a:moveTo>
                <a:cubicBezTo>
                  <a:pt x="1585506" y="760324"/>
                  <a:pt x="1609722" y="771249"/>
                  <a:pt x="1623024" y="792810"/>
                </a:cubicBezTo>
                <a:cubicBezTo>
                  <a:pt x="1656300" y="850065"/>
                  <a:pt x="1685920" y="909291"/>
                  <a:pt x="1711735" y="970132"/>
                </a:cubicBezTo>
                <a:lnTo>
                  <a:pt x="1771609" y="1140095"/>
                </a:lnTo>
                <a:lnTo>
                  <a:pt x="1637225" y="1140095"/>
                </a:lnTo>
                <a:lnTo>
                  <a:pt x="1594820" y="1019711"/>
                </a:lnTo>
                <a:cubicBezTo>
                  <a:pt x="1571072" y="963753"/>
                  <a:pt x="1543818" y="909282"/>
                  <a:pt x="1513200" y="856627"/>
                </a:cubicBezTo>
                <a:cubicBezTo>
                  <a:pt x="1496379" y="825834"/>
                  <a:pt x="1507704" y="787236"/>
                  <a:pt x="1538499" y="770415"/>
                </a:cubicBezTo>
                <a:cubicBezTo>
                  <a:pt x="1545912" y="766367"/>
                  <a:pt x="1553792" y="763946"/>
                  <a:pt x="1561721" y="763041"/>
                </a:cubicBezTo>
                <a:close/>
                <a:moveTo>
                  <a:pt x="933455" y="161309"/>
                </a:moveTo>
                <a:cubicBezTo>
                  <a:pt x="941693" y="161855"/>
                  <a:pt x="949959" y="164025"/>
                  <a:pt x="957797" y="167970"/>
                </a:cubicBezTo>
                <a:cubicBezTo>
                  <a:pt x="1076184" y="227289"/>
                  <a:pt x="1186759" y="301068"/>
                  <a:pt x="1286982" y="387616"/>
                </a:cubicBezTo>
                <a:cubicBezTo>
                  <a:pt x="1313547" y="410457"/>
                  <a:pt x="1316566" y="450510"/>
                  <a:pt x="1293725" y="477075"/>
                </a:cubicBezTo>
                <a:cubicBezTo>
                  <a:pt x="1281638" y="491137"/>
                  <a:pt x="1263998" y="499204"/>
                  <a:pt x="1245453" y="499154"/>
                </a:cubicBezTo>
                <a:lnTo>
                  <a:pt x="1245167" y="499154"/>
                </a:lnTo>
                <a:cubicBezTo>
                  <a:pt x="1229965" y="499301"/>
                  <a:pt x="1215220" y="493956"/>
                  <a:pt x="1203638" y="484104"/>
                </a:cubicBezTo>
                <a:cubicBezTo>
                  <a:pt x="1111407" y="404300"/>
                  <a:pt x="1009633" y="336248"/>
                  <a:pt x="900647" y="281508"/>
                </a:cubicBezTo>
                <a:cubicBezTo>
                  <a:pt x="869295" y="265726"/>
                  <a:pt x="856672" y="227516"/>
                  <a:pt x="872454" y="196164"/>
                </a:cubicBezTo>
                <a:cubicBezTo>
                  <a:pt x="884290" y="172650"/>
                  <a:pt x="908742" y="159670"/>
                  <a:pt x="933455" y="161309"/>
                </a:cubicBezTo>
                <a:close/>
                <a:moveTo>
                  <a:pt x="256260" y="29"/>
                </a:moveTo>
                <a:cubicBezTo>
                  <a:pt x="322331" y="427"/>
                  <a:pt x="388378" y="4909"/>
                  <a:pt x="454020" y="13474"/>
                </a:cubicBezTo>
                <a:cubicBezTo>
                  <a:pt x="488793" y="17752"/>
                  <a:pt x="513514" y="49409"/>
                  <a:pt x="509236" y="84182"/>
                </a:cubicBezTo>
                <a:cubicBezTo>
                  <a:pt x="505303" y="116151"/>
                  <a:pt x="478038" y="140098"/>
                  <a:pt x="445829" y="139871"/>
                </a:cubicBezTo>
                <a:cubicBezTo>
                  <a:pt x="443027" y="139899"/>
                  <a:pt x="440227" y="139740"/>
                  <a:pt x="437447" y="139395"/>
                </a:cubicBezTo>
                <a:cubicBezTo>
                  <a:pt x="316592" y="123615"/>
                  <a:pt x="194247" y="122878"/>
                  <a:pt x="73211" y="137204"/>
                </a:cubicBezTo>
                <a:cubicBezTo>
                  <a:pt x="38532" y="142545"/>
                  <a:pt x="6090" y="118762"/>
                  <a:pt x="749" y="84082"/>
                </a:cubicBezTo>
                <a:cubicBezTo>
                  <a:pt x="-4591" y="49403"/>
                  <a:pt x="19192" y="16961"/>
                  <a:pt x="53871" y="11621"/>
                </a:cubicBezTo>
                <a:cubicBezTo>
                  <a:pt x="55358" y="11392"/>
                  <a:pt x="56852" y="11216"/>
                  <a:pt x="58352" y="11093"/>
                </a:cubicBezTo>
                <a:cubicBezTo>
                  <a:pt x="124093" y="3319"/>
                  <a:pt x="190189" y="-369"/>
                  <a:pt x="256260" y="29"/>
                </a:cubicBezTo>
                <a:close/>
              </a:path>
            </a:pathLst>
          </a:custGeom>
          <a:solidFill>
            <a:schemeClr val="accent4"/>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2" name="Freeform: Shape 21">
            <a:extLst>
              <a:ext uri="{FF2B5EF4-FFF2-40B4-BE49-F238E27FC236}">
                <a16:creationId xmlns:a16="http://schemas.microsoft.com/office/drawing/2014/main" id="{E494E364-7EA8-4D92-915D-75D1A3A67C07}"/>
              </a:ext>
            </a:extLst>
          </p:cNvPr>
          <p:cNvSpPr/>
          <p:nvPr userDrawn="1"/>
        </p:nvSpPr>
        <p:spPr>
          <a:xfrm flipH="1">
            <a:off x="4132972" y="6258755"/>
            <a:ext cx="1565940" cy="599245"/>
          </a:xfrm>
          <a:custGeom>
            <a:avLst/>
            <a:gdLst>
              <a:gd name="connsiteX0" fmla="*/ 782970 w 1565940"/>
              <a:gd name="connsiteY0" fmla="*/ 0 h 599245"/>
              <a:gd name="connsiteX1" fmla="*/ 1528042 w 1565940"/>
              <a:gd name="connsiteY1" fmla="*/ 480469 h 599245"/>
              <a:gd name="connsiteX2" fmla="*/ 1565940 w 1565940"/>
              <a:gd name="connsiteY2" fmla="*/ 599245 h 599245"/>
              <a:gd name="connsiteX3" fmla="*/ 0 w 1565940"/>
              <a:gd name="connsiteY3" fmla="*/ 599245 h 599245"/>
              <a:gd name="connsiteX4" fmla="*/ 37898 w 1565940"/>
              <a:gd name="connsiteY4" fmla="*/ 480469 h 599245"/>
              <a:gd name="connsiteX5" fmla="*/ 782970 w 1565940"/>
              <a:gd name="connsiteY5" fmla="*/ 0 h 599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65940" h="599245">
                <a:moveTo>
                  <a:pt x="782970" y="0"/>
                </a:moveTo>
                <a:cubicBezTo>
                  <a:pt x="1117910" y="0"/>
                  <a:pt x="1405287" y="198118"/>
                  <a:pt x="1528042" y="480469"/>
                </a:cubicBezTo>
                <a:lnTo>
                  <a:pt x="1565940" y="599245"/>
                </a:lnTo>
                <a:lnTo>
                  <a:pt x="0" y="599245"/>
                </a:lnTo>
                <a:lnTo>
                  <a:pt x="37898" y="480469"/>
                </a:lnTo>
                <a:cubicBezTo>
                  <a:pt x="160653" y="198118"/>
                  <a:pt x="448030" y="0"/>
                  <a:pt x="782970"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E0E11BF3-02E8-4EB7-818E-652B82CF2C9D}"/>
              </a:ext>
            </a:extLst>
          </p:cNvPr>
          <p:cNvSpPr>
            <a:spLocks noGrp="1"/>
          </p:cNvSpPr>
          <p:nvPr>
            <p:ph type="title"/>
          </p:nvPr>
        </p:nvSpPr>
        <p:spPr>
          <a:xfrm>
            <a:off x="1389888" y="1234440"/>
            <a:ext cx="3236976" cy="4069080"/>
          </a:xfrm>
        </p:spPr>
        <p:txBody>
          <a:bodyPr rtlCol="0"/>
          <a:lstStyle>
            <a:lvl1pPr algn="ctr">
              <a:defRPr>
                <a:solidFill>
                  <a:schemeClr val="bg1"/>
                </a:solidFill>
              </a:defRPr>
            </a:lvl1pPr>
          </a:lstStyle>
          <a:p>
            <a:pPr rtl="0"/>
            <a:r>
              <a:rPr lang="en-US" noProof="0"/>
              <a:t>Click to edit Master title style</a:t>
            </a:r>
            <a:endParaRPr lang="en-GB" noProof="0"/>
          </a:p>
        </p:txBody>
      </p:sp>
      <p:sp>
        <p:nvSpPr>
          <p:cNvPr id="3" name="Date Placeholder 2">
            <a:extLst>
              <a:ext uri="{FF2B5EF4-FFF2-40B4-BE49-F238E27FC236}">
                <a16:creationId xmlns:a16="http://schemas.microsoft.com/office/drawing/2014/main" id="{254D3190-B78C-42F1-9D62-F523886BBE51}"/>
              </a:ext>
            </a:extLst>
          </p:cNvPr>
          <p:cNvSpPr>
            <a:spLocks noGrp="1"/>
          </p:cNvSpPr>
          <p:nvPr>
            <p:ph type="dt" sz="half" idx="10"/>
          </p:nvPr>
        </p:nvSpPr>
        <p:spPr>
          <a:xfrm>
            <a:off x="1682496" y="6356350"/>
            <a:ext cx="1545336" cy="365125"/>
          </a:xfrm>
        </p:spPr>
        <p:txBody>
          <a:bodyPr rtlCol="0"/>
          <a:lstStyle>
            <a:lvl1pPr>
              <a:defRPr>
                <a:latin typeface="+mn-lt"/>
              </a:defRPr>
            </a:lvl1pPr>
          </a:lstStyle>
          <a:p>
            <a:pPr rtl="0">
              <a:defRPr/>
            </a:pPr>
            <a:r>
              <a:rPr lang="en-GB" noProof="0">
                <a:solidFill>
                  <a:prstClr val="black">
                    <a:tint val="75000"/>
                  </a:prstClr>
                </a:solidFill>
              </a:rPr>
              <a:t>9/3/20XX</a:t>
            </a:r>
          </a:p>
        </p:txBody>
      </p:sp>
      <p:sp>
        <p:nvSpPr>
          <p:cNvPr id="4" name="Footer Placeholder 3">
            <a:extLst>
              <a:ext uri="{FF2B5EF4-FFF2-40B4-BE49-F238E27FC236}">
                <a16:creationId xmlns:a16="http://schemas.microsoft.com/office/drawing/2014/main" id="{EA381C40-F9FC-4D58-8508-F0632DF5A018}"/>
              </a:ext>
            </a:extLst>
          </p:cNvPr>
          <p:cNvSpPr>
            <a:spLocks noGrp="1"/>
          </p:cNvSpPr>
          <p:nvPr>
            <p:ph type="ftr" sz="quarter" idx="11"/>
          </p:nvPr>
        </p:nvSpPr>
        <p:spPr>
          <a:xfrm>
            <a:off x="6099048" y="6356350"/>
            <a:ext cx="4114800" cy="365125"/>
          </a:xfrm>
        </p:spPr>
        <p:txBody>
          <a:bodyPr rtlCol="0"/>
          <a:lstStyle>
            <a:lvl1pPr algn="l">
              <a:defRPr>
                <a:latin typeface="+mn-lt"/>
              </a:defRPr>
            </a:lvl1pPr>
          </a:lstStyle>
          <a:p>
            <a:pPr algn="l" rtl="0">
              <a:defRPr/>
            </a:pPr>
            <a:r>
              <a:rPr lang="en-GB" noProof="0">
                <a:solidFill>
                  <a:prstClr val="black">
                    <a:tint val="75000"/>
                  </a:prstClr>
                </a:solidFill>
              </a:rPr>
              <a:t>Presentation Title</a:t>
            </a:r>
          </a:p>
        </p:txBody>
      </p:sp>
      <p:sp>
        <p:nvSpPr>
          <p:cNvPr id="5" name="Slide Number Placeholder 4">
            <a:extLst>
              <a:ext uri="{FF2B5EF4-FFF2-40B4-BE49-F238E27FC236}">
                <a16:creationId xmlns:a16="http://schemas.microsoft.com/office/drawing/2014/main" id="{2101CBCC-4CC2-49BD-B155-01E0F4D798BE}"/>
              </a:ext>
            </a:extLst>
          </p:cNvPr>
          <p:cNvSpPr>
            <a:spLocks noGrp="1"/>
          </p:cNvSpPr>
          <p:nvPr>
            <p:ph type="sldNum" sz="quarter" idx="12"/>
          </p:nvPr>
        </p:nvSpPr>
        <p:spPr>
          <a:xfrm>
            <a:off x="10506456" y="6356350"/>
            <a:ext cx="850392" cy="365125"/>
          </a:xfrm>
        </p:spPr>
        <p:txBody>
          <a:bodyPr rtlCol="0"/>
          <a:lstStyle>
            <a:lvl1pPr>
              <a:defRPr>
                <a:latin typeface="+mn-lt"/>
              </a:defRPr>
            </a:lvl1pPr>
          </a:lstStyle>
          <a:p>
            <a:pPr rtl="0">
              <a:defRPr/>
            </a:pPr>
            <a:fld id="{D76B855D-E9CC-4FF8-AD85-6CDC7B89A0DE}" type="slidenum">
              <a:rPr lang="en-GB" noProof="0" smtClean="0">
                <a:solidFill>
                  <a:prstClr val="black">
                    <a:tint val="75000"/>
                  </a:prstClr>
                </a:solidFill>
              </a:rPr>
              <a:pPr>
                <a:defRPr/>
              </a:pPr>
              <a:t>‹#›</a:t>
            </a:fld>
            <a:endParaRPr lang="en-GB" noProof="0">
              <a:solidFill>
                <a:prstClr val="black">
                  <a:tint val="75000"/>
                </a:prstClr>
              </a:solidFill>
            </a:endParaRPr>
          </a:p>
        </p:txBody>
      </p:sp>
      <p:sp>
        <p:nvSpPr>
          <p:cNvPr id="8" name="Content Placeholder 2">
            <a:extLst>
              <a:ext uri="{FF2B5EF4-FFF2-40B4-BE49-F238E27FC236}">
                <a16:creationId xmlns:a16="http://schemas.microsoft.com/office/drawing/2014/main" id="{4753B078-30BA-4AB9-A020-EE8D9404B69E}"/>
              </a:ext>
            </a:extLst>
          </p:cNvPr>
          <p:cNvSpPr>
            <a:spLocks noGrp="1"/>
          </p:cNvSpPr>
          <p:nvPr>
            <p:ph idx="1"/>
          </p:nvPr>
        </p:nvSpPr>
        <p:spPr>
          <a:xfrm>
            <a:off x="6665976" y="2551176"/>
            <a:ext cx="4709160" cy="1755648"/>
          </a:xfrm>
        </p:spPr>
        <p:txBody>
          <a:bodyPr rtlCol="0"/>
          <a:lstStyle>
            <a:lvl1pPr marL="0" indent="0">
              <a:buNone/>
              <a:defRPr sz="2400"/>
            </a:lvl1pPr>
            <a:lvl2pPr marL="228600">
              <a:defRPr sz="1800"/>
            </a:lvl2pPr>
            <a:lvl3pPr marL="457200">
              <a:defRPr sz="1800"/>
            </a:lvl3pPr>
          </a:lstStyle>
          <a:p>
            <a:pPr lvl="0" rtl="0"/>
            <a:r>
              <a:rPr lang="en-US" noProof="0"/>
              <a:t>Click to edit Master text styles</a:t>
            </a:r>
          </a:p>
          <a:p>
            <a:pPr lvl="1" rtl="0"/>
            <a:r>
              <a:rPr lang="en-US" noProof="0"/>
              <a:t>Second level</a:t>
            </a:r>
          </a:p>
          <a:p>
            <a:pPr lvl="2" rtl="0"/>
            <a:r>
              <a:rPr lang="en-US" noProof="0"/>
              <a:t>Third level</a:t>
            </a:r>
          </a:p>
        </p:txBody>
      </p:sp>
    </p:spTree>
    <p:extLst>
      <p:ext uri="{BB962C8B-B14F-4D97-AF65-F5344CB8AC3E}">
        <p14:creationId xmlns:p14="http://schemas.microsoft.com/office/powerpoint/2010/main" val="8267791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7024287-C9B9-48AC-8E4D-A282DE2F44F5}"/>
              </a:ext>
            </a:extLst>
          </p:cNvPr>
          <p:cNvSpPr>
            <a:spLocks noGrp="1"/>
          </p:cNvSpPr>
          <p:nvPr>
            <p:ph type="dt" sz="half" idx="10"/>
          </p:nvPr>
        </p:nvSpPr>
        <p:spPr/>
        <p:txBody>
          <a:bodyPr rtlCol="0"/>
          <a:lstStyle>
            <a:lvl1pPr>
              <a:defRPr>
                <a:latin typeface="+mn-lt"/>
              </a:defRPr>
            </a:lvl1pPr>
          </a:lstStyle>
          <a:p>
            <a:pPr rtl="0">
              <a:defRPr/>
            </a:pPr>
            <a:r>
              <a:rPr lang="en-GB" noProof="0">
                <a:solidFill>
                  <a:prstClr val="black">
                    <a:tint val="75000"/>
                  </a:prstClr>
                </a:solidFill>
              </a:rPr>
              <a:t>9/3/20XX</a:t>
            </a:r>
          </a:p>
        </p:txBody>
      </p:sp>
      <p:sp>
        <p:nvSpPr>
          <p:cNvPr id="3" name="Footer Placeholder 2">
            <a:extLst>
              <a:ext uri="{FF2B5EF4-FFF2-40B4-BE49-F238E27FC236}">
                <a16:creationId xmlns:a16="http://schemas.microsoft.com/office/drawing/2014/main" id="{2D34C9A2-75A7-4164-B3B8-E6A9D60BA0B6}"/>
              </a:ext>
            </a:extLst>
          </p:cNvPr>
          <p:cNvSpPr>
            <a:spLocks noGrp="1"/>
          </p:cNvSpPr>
          <p:nvPr>
            <p:ph type="ftr" sz="quarter" idx="11"/>
          </p:nvPr>
        </p:nvSpPr>
        <p:spPr/>
        <p:txBody>
          <a:bodyPr rtlCol="0"/>
          <a:lstStyle>
            <a:lvl1pPr>
              <a:defRPr>
                <a:latin typeface="+mn-lt"/>
              </a:defRPr>
            </a:lvl1pPr>
          </a:lstStyle>
          <a:p>
            <a:pPr rtl="0">
              <a:defRPr/>
            </a:pPr>
            <a:r>
              <a:rPr lang="en-GB" noProof="0">
                <a:solidFill>
                  <a:prstClr val="black">
                    <a:tint val="75000"/>
                  </a:prstClr>
                </a:solidFill>
              </a:rPr>
              <a:t>Presentation Title</a:t>
            </a:r>
          </a:p>
        </p:txBody>
      </p:sp>
      <p:sp>
        <p:nvSpPr>
          <p:cNvPr id="4" name="Slide Number Placeholder 3">
            <a:extLst>
              <a:ext uri="{FF2B5EF4-FFF2-40B4-BE49-F238E27FC236}">
                <a16:creationId xmlns:a16="http://schemas.microsoft.com/office/drawing/2014/main" id="{ECBE73CE-2859-4D49-A9EC-26AF3FBDF6A3}"/>
              </a:ext>
            </a:extLst>
          </p:cNvPr>
          <p:cNvSpPr>
            <a:spLocks noGrp="1"/>
          </p:cNvSpPr>
          <p:nvPr>
            <p:ph type="sldNum" sz="quarter" idx="12"/>
          </p:nvPr>
        </p:nvSpPr>
        <p:spPr/>
        <p:txBody>
          <a:bodyPr rtlCol="0"/>
          <a:lstStyle>
            <a:lvl1pPr>
              <a:defRPr>
                <a:latin typeface="+mn-lt"/>
              </a:defRPr>
            </a:lvl1pPr>
          </a:lstStyle>
          <a:p>
            <a:pPr rtl="0">
              <a:defRPr/>
            </a:pPr>
            <a:fld id="{D76B855D-E9CC-4FF8-AD85-6CDC7B89A0DE}" type="slidenum">
              <a:rPr lang="en-GB" noProof="0" smtClean="0">
                <a:solidFill>
                  <a:prstClr val="black">
                    <a:tint val="75000"/>
                  </a:prstClr>
                </a:solidFill>
              </a:rPr>
              <a:pPr>
                <a:defRPr/>
              </a:pPr>
              <a:t>‹#›</a:t>
            </a:fld>
            <a:endParaRPr lang="en-GB" noProof="0">
              <a:solidFill>
                <a:prstClr val="black">
                  <a:tint val="75000"/>
                </a:prstClr>
              </a:solidFill>
            </a:endParaRPr>
          </a:p>
        </p:txBody>
      </p:sp>
      <p:sp>
        <p:nvSpPr>
          <p:cNvPr id="5" name="Freeform: Shape 4">
            <a:extLst>
              <a:ext uri="{FF2B5EF4-FFF2-40B4-BE49-F238E27FC236}">
                <a16:creationId xmlns:a16="http://schemas.microsoft.com/office/drawing/2014/main" id="{AA5ED585-FEBB-4DAD-84C0-97BEE6C360C3}"/>
              </a:ext>
            </a:extLst>
          </p:cNvPr>
          <p:cNvSpPr/>
          <p:nvPr/>
        </p:nvSpPr>
        <p:spPr>
          <a:xfrm rot="16200000">
            <a:off x="-388933" y="4841194"/>
            <a:ext cx="1737401" cy="959536"/>
          </a:xfrm>
          <a:custGeom>
            <a:avLst/>
            <a:gdLst>
              <a:gd name="connsiteX0" fmla="*/ 0 w 1737401"/>
              <a:gd name="connsiteY0" fmla="*/ 0 h 959536"/>
              <a:gd name="connsiteX1" fmla="*/ 123825 w 1737401"/>
              <a:gd name="connsiteY1" fmla="*/ 0 h 959536"/>
              <a:gd name="connsiteX2" fmla="*/ 123825 w 1737401"/>
              <a:gd name="connsiteY2" fmla="*/ 790277 h 959536"/>
              <a:gd name="connsiteX3" fmla="*/ 1490095 w 1737401"/>
              <a:gd name="connsiteY3" fmla="*/ 0 h 959536"/>
              <a:gd name="connsiteX4" fmla="*/ 1737401 w 1737401"/>
              <a:gd name="connsiteY4" fmla="*/ 0 h 959536"/>
              <a:gd name="connsiteX5" fmla="*/ 92869 w 1737401"/>
              <a:gd name="connsiteY5" fmla="*/ 951249 h 959536"/>
              <a:gd name="connsiteX6" fmla="*/ 61913 w 1737401"/>
              <a:gd name="connsiteY6" fmla="*/ 959536 h 959536"/>
              <a:gd name="connsiteX7" fmla="*/ 0 w 1737401"/>
              <a:gd name="connsiteY7" fmla="*/ 897624 h 959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37401" h="959536">
                <a:moveTo>
                  <a:pt x="0" y="0"/>
                </a:moveTo>
                <a:lnTo>
                  <a:pt x="123825" y="0"/>
                </a:lnTo>
                <a:lnTo>
                  <a:pt x="123825" y="790277"/>
                </a:lnTo>
                <a:lnTo>
                  <a:pt x="1490095" y="0"/>
                </a:lnTo>
                <a:lnTo>
                  <a:pt x="1737401" y="0"/>
                </a:lnTo>
                <a:lnTo>
                  <a:pt x="92869" y="951249"/>
                </a:lnTo>
                <a:cubicBezTo>
                  <a:pt x="83458" y="956688"/>
                  <a:pt x="72780" y="959546"/>
                  <a:pt x="61913" y="959536"/>
                </a:cubicBezTo>
                <a:cubicBezTo>
                  <a:pt x="27719" y="959536"/>
                  <a:pt x="0" y="931818"/>
                  <a:pt x="0" y="897624"/>
                </a:cubicBezTo>
                <a:close/>
              </a:path>
            </a:pathLst>
          </a:custGeom>
          <a:solidFill>
            <a:schemeClr val="accent6"/>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 name="Freeform: Shape 5">
            <a:extLst>
              <a:ext uri="{FF2B5EF4-FFF2-40B4-BE49-F238E27FC236}">
                <a16:creationId xmlns:a16="http://schemas.microsoft.com/office/drawing/2014/main" id="{EF6AC352-A720-4DB3-87CA-A33B0607CA2F}"/>
              </a:ext>
            </a:extLst>
          </p:cNvPr>
          <p:cNvSpPr/>
          <p:nvPr/>
        </p:nvSpPr>
        <p:spPr>
          <a:xfrm>
            <a:off x="10494433" y="2"/>
            <a:ext cx="849328" cy="357668"/>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9464895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7024287-C9B9-48AC-8E4D-A282DE2F44F5}"/>
              </a:ext>
            </a:extLst>
          </p:cNvPr>
          <p:cNvSpPr>
            <a:spLocks noGrp="1"/>
          </p:cNvSpPr>
          <p:nvPr>
            <p:ph type="dt" sz="half" idx="10"/>
          </p:nvPr>
        </p:nvSpPr>
        <p:spPr/>
        <p:txBody>
          <a:bodyPr rtlCol="0"/>
          <a:lstStyle>
            <a:lvl1pPr>
              <a:defRPr>
                <a:latin typeface="+mn-lt"/>
              </a:defRPr>
            </a:lvl1pPr>
          </a:lstStyle>
          <a:p>
            <a:pPr rtl="0">
              <a:defRPr/>
            </a:pPr>
            <a:r>
              <a:rPr lang="en-GB" noProof="0">
                <a:solidFill>
                  <a:prstClr val="black">
                    <a:tint val="75000"/>
                  </a:prstClr>
                </a:solidFill>
              </a:rPr>
              <a:t>9/3/20XX</a:t>
            </a:r>
          </a:p>
        </p:txBody>
      </p:sp>
      <p:sp>
        <p:nvSpPr>
          <p:cNvPr id="3" name="Footer Placeholder 2">
            <a:extLst>
              <a:ext uri="{FF2B5EF4-FFF2-40B4-BE49-F238E27FC236}">
                <a16:creationId xmlns:a16="http://schemas.microsoft.com/office/drawing/2014/main" id="{2D34C9A2-75A7-4164-B3B8-E6A9D60BA0B6}"/>
              </a:ext>
            </a:extLst>
          </p:cNvPr>
          <p:cNvSpPr>
            <a:spLocks noGrp="1"/>
          </p:cNvSpPr>
          <p:nvPr>
            <p:ph type="ftr" sz="quarter" idx="11"/>
          </p:nvPr>
        </p:nvSpPr>
        <p:spPr/>
        <p:txBody>
          <a:bodyPr rtlCol="0"/>
          <a:lstStyle>
            <a:lvl1pPr>
              <a:defRPr>
                <a:latin typeface="+mn-lt"/>
              </a:defRPr>
            </a:lvl1pPr>
          </a:lstStyle>
          <a:p>
            <a:pPr rtl="0">
              <a:defRPr/>
            </a:pPr>
            <a:r>
              <a:rPr lang="en-GB" noProof="0">
                <a:solidFill>
                  <a:prstClr val="black">
                    <a:tint val="75000"/>
                  </a:prstClr>
                </a:solidFill>
              </a:rPr>
              <a:t>Presentation Title</a:t>
            </a:r>
          </a:p>
        </p:txBody>
      </p:sp>
      <p:sp>
        <p:nvSpPr>
          <p:cNvPr id="4" name="Slide Number Placeholder 3">
            <a:extLst>
              <a:ext uri="{FF2B5EF4-FFF2-40B4-BE49-F238E27FC236}">
                <a16:creationId xmlns:a16="http://schemas.microsoft.com/office/drawing/2014/main" id="{ECBE73CE-2859-4D49-A9EC-26AF3FBDF6A3}"/>
              </a:ext>
            </a:extLst>
          </p:cNvPr>
          <p:cNvSpPr>
            <a:spLocks noGrp="1"/>
          </p:cNvSpPr>
          <p:nvPr>
            <p:ph type="sldNum" sz="quarter" idx="12"/>
          </p:nvPr>
        </p:nvSpPr>
        <p:spPr/>
        <p:txBody>
          <a:bodyPr rtlCol="0"/>
          <a:lstStyle>
            <a:lvl1pPr>
              <a:defRPr>
                <a:latin typeface="+mn-lt"/>
              </a:defRPr>
            </a:lvl1pPr>
          </a:lstStyle>
          <a:p>
            <a:pPr rtl="0">
              <a:defRPr/>
            </a:pPr>
            <a:fld id="{D76B855D-E9CC-4FF8-AD85-6CDC7B89A0DE}" type="slidenum">
              <a:rPr lang="en-GB" noProof="0" smtClean="0">
                <a:solidFill>
                  <a:prstClr val="black">
                    <a:tint val="75000"/>
                  </a:prstClr>
                </a:solidFill>
              </a:rPr>
              <a:pPr>
                <a:defRPr/>
              </a:pPr>
              <a:t>‹#›</a:t>
            </a:fld>
            <a:endParaRPr lang="en-GB" noProof="0">
              <a:solidFill>
                <a:prstClr val="black">
                  <a:tint val="75000"/>
                </a:prstClr>
              </a:solidFill>
            </a:endParaRPr>
          </a:p>
        </p:txBody>
      </p:sp>
      <p:sp>
        <p:nvSpPr>
          <p:cNvPr id="5" name="Freeform: Shape 4">
            <a:extLst>
              <a:ext uri="{FF2B5EF4-FFF2-40B4-BE49-F238E27FC236}">
                <a16:creationId xmlns:a16="http://schemas.microsoft.com/office/drawing/2014/main" id="{AA5ED585-FEBB-4DAD-84C0-97BEE6C360C3}"/>
              </a:ext>
            </a:extLst>
          </p:cNvPr>
          <p:cNvSpPr/>
          <p:nvPr/>
        </p:nvSpPr>
        <p:spPr>
          <a:xfrm rot="16200000">
            <a:off x="-388933" y="4841194"/>
            <a:ext cx="1737401" cy="959536"/>
          </a:xfrm>
          <a:custGeom>
            <a:avLst/>
            <a:gdLst>
              <a:gd name="connsiteX0" fmla="*/ 0 w 1737401"/>
              <a:gd name="connsiteY0" fmla="*/ 0 h 959536"/>
              <a:gd name="connsiteX1" fmla="*/ 123825 w 1737401"/>
              <a:gd name="connsiteY1" fmla="*/ 0 h 959536"/>
              <a:gd name="connsiteX2" fmla="*/ 123825 w 1737401"/>
              <a:gd name="connsiteY2" fmla="*/ 790277 h 959536"/>
              <a:gd name="connsiteX3" fmla="*/ 1490095 w 1737401"/>
              <a:gd name="connsiteY3" fmla="*/ 0 h 959536"/>
              <a:gd name="connsiteX4" fmla="*/ 1737401 w 1737401"/>
              <a:gd name="connsiteY4" fmla="*/ 0 h 959536"/>
              <a:gd name="connsiteX5" fmla="*/ 92869 w 1737401"/>
              <a:gd name="connsiteY5" fmla="*/ 951249 h 959536"/>
              <a:gd name="connsiteX6" fmla="*/ 61913 w 1737401"/>
              <a:gd name="connsiteY6" fmla="*/ 959536 h 959536"/>
              <a:gd name="connsiteX7" fmla="*/ 0 w 1737401"/>
              <a:gd name="connsiteY7" fmla="*/ 897624 h 959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37401" h="959536">
                <a:moveTo>
                  <a:pt x="0" y="0"/>
                </a:moveTo>
                <a:lnTo>
                  <a:pt x="123825" y="0"/>
                </a:lnTo>
                <a:lnTo>
                  <a:pt x="123825" y="790277"/>
                </a:lnTo>
                <a:lnTo>
                  <a:pt x="1490095" y="0"/>
                </a:lnTo>
                <a:lnTo>
                  <a:pt x="1737401" y="0"/>
                </a:lnTo>
                <a:lnTo>
                  <a:pt x="92869" y="951249"/>
                </a:lnTo>
                <a:cubicBezTo>
                  <a:pt x="83458" y="956688"/>
                  <a:pt x="72780" y="959546"/>
                  <a:pt x="61913" y="959536"/>
                </a:cubicBezTo>
                <a:cubicBezTo>
                  <a:pt x="27719" y="959536"/>
                  <a:pt x="0" y="931818"/>
                  <a:pt x="0" y="897624"/>
                </a:cubicBezTo>
                <a:close/>
              </a:path>
            </a:pathLst>
          </a:custGeom>
          <a:solidFill>
            <a:schemeClr val="accent6"/>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 name="Freeform: Shape 5">
            <a:extLst>
              <a:ext uri="{FF2B5EF4-FFF2-40B4-BE49-F238E27FC236}">
                <a16:creationId xmlns:a16="http://schemas.microsoft.com/office/drawing/2014/main" id="{EF6AC352-A720-4DB3-87CA-A33B0607CA2F}"/>
              </a:ext>
            </a:extLst>
          </p:cNvPr>
          <p:cNvSpPr/>
          <p:nvPr/>
        </p:nvSpPr>
        <p:spPr>
          <a:xfrm>
            <a:off x="10494433" y="2"/>
            <a:ext cx="849328" cy="357668"/>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Title 6">
            <a:extLst>
              <a:ext uri="{FF2B5EF4-FFF2-40B4-BE49-F238E27FC236}">
                <a16:creationId xmlns:a16="http://schemas.microsoft.com/office/drawing/2014/main" id="{C9A1C714-6A0E-456D-A2E2-6288C0EA077B}"/>
              </a:ext>
            </a:extLst>
          </p:cNvPr>
          <p:cNvSpPr>
            <a:spLocks noGrp="1"/>
          </p:cNvSpPr>
          <p:nvPr>
            <p:ph type="title"/>
          </p:nvPr>
        </p:nvSpPr>
        <p:spPr/>
        <p:txBody>
          <a:bodyPr rtlCol="0"/>
          <a:lstStyle/>
          <a:p>
            <a:pPr rtl="0"/>
            <a:r>
              <a:rPr lang="en-US" noProof="0"/>
              <a:t>Click to edit Master title style</a:t>
            </a:r>
            <a:endParaRPr lang="en-GB" noProof="0"/>
          </a:p>
        </p:txBody>
      </p:sp>
    </p:spTree>
    <p:extLst>
      <p:ext uri="{BB962C8B-B14F-4D97-AF65-F5344CB8AC3E}">
        <p14:creationId xmlns:p14="http://schemas.microsoft.com/office/powerpoint/2010/main" val="363540568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FFC812-4DB6-4F98-9404-29C191D3BAD7}"/>
              </a:ext>
            </a:extLst>
          </p:cNvPr>
          <p:cNvSpPr>
            <a:spLocks noGrp="1"/>
          </p:cNvSpPr>
          <p:nvPr>
            <p:ph type="title"/>
          </p:nvPr>
        </p:nvSpPr>
        <p:spPr>
          <a:xfrm>
            <a:off x="839788" y="457200"/>
            <a:ext cx="3932237" cy="1600200"/>
          </a:xfrm>
        </p:spPr>
        <p:txBody>
          <a:bodyPr rtlCol="0" anchor="b"/>
          <a:lstStyle>
            <a:lvl1pPr>
              <a:defRPr sz="3200"/>
            </a:lvl1pPr>
          </a:lstStyle>
          <a:p>
            <a:pPr rtl="0"/>
            <a:r>
              <a:rPr lang="en-US" noProof="0"/>
              <a:t>Click to edit Master title style</a:t>
            </a:r>
            <a:endParaRPr lang="en-GB" noProof="0"/>
          </a:p>
        </p:txBody>
      </p:sp>
      <p:sp>
        <p:nvSpPr>
          <p:cNvPr id="3" name="Content Placeholder 2">
            <a:extLst>
              <a:ext uri="{FF2B5EF4-FFF2-40B4-BE49-F238E27FC236}">
                <a16:creationId xmlns:a16="http://schemas.microsoft.com/office/drawing/2014/main" id="{92F0855E-0CD6-47DD-B648-4C84C783D784}"/>
              </a:ext>
            </a:extLst>
          </p:cNvPr>
          <p:cNvSpPr>
            <a:spLocks noGrp="1"/>
          </p:cNvSpPr>
          <p:nvPr>
            <p:ph idx="1"/>
          </p:nvPr>
        </p:nvSpPr>
        <p:spPr>
          <a:xfrm>
            <a:off x="5183188" y="987425"/>
            <a:ext cx="6172200" cy="4873625"/>
          </a:xfrm>
        </p:spPr>
        <p:txBody>
          <a:bodyPr rtlCol="0"/>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rtl="0"/>
            <a:r>
              <a:rPr lang="en-US" noProof="0"/>
              <a:t>Click to edit Master text styles</a:t>
            </a:r>
          </a:p>
          <a:p>
            <a:pPr lvl="1" rtl="0"/>
            <a:r>
              <a:rPr lang="en-US" noProof="0"/>
              <a:t>Second level</a:t>
            </a:r>
          </a:p>
          <a:p>
            <a:pPr lvl="2" rtl="0"/>
            <a:r>
              <a:rPr lang="en-US" noProof="0"/>
              <a:t>Third level</a:t>
            </a:r>
          </a:p>
          <a:p>
            <a:pPr lvl="3" rtl="0"/>
            <a:r>
              <a:rPr lang="en-US" noProof="0"/>
              <a:t>Fourth level</a:t>
            </a:r>
          </a:p>
          <a:p>
            <a:pPr lvl="4" rtl="0"/>
            <a:r>
              <a:rPr lang="en-US" noProof="0"/>
              <a:t>Fifth level</a:t>
            </a:r>
            <a:endParaRPr lang="en-GB" noProof="0"/>
          </a:p>
        </p:txBody>
      </p:sp>
      <p:sp>
        <p:nvSpPr>
          <p:cNvPr id="4" name="Text Placeholder 3">
            <a:extLst>
              <a:ext uri="{FF2B5EF4-FFF2-40B4-BE49-F238E27FC236}">
                <a16:creationId xmlns:a16="http://schemas.microsoft.com/office/drawing/2014/main" id="{ED50082B-17D7-4D61-8AEB-81517D85D253}"/>
              </a:ext>
            </a:extLst>
          </p:cNvPr>
          <p:cNvSpPr>
            <a:spLocks noGrp="1"/>
          </p:cNvSpPr>
          <p:nvPr>
            <p:ph type="body" sz="half" idx="2"/>
          </p:nvPr>
        </p:nvSpPr>
        <p:spPr>
          <a:xfrm>
            <a:off x="839788" y="2057400"/>
            <a:ext cx="3932237" cy="3811588"/>
          </a:xfrm>
        </p:spPr>
        <p:txBody>
          <a:bodyPr rtlCol="0"/>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rtl="0"/>
            <a:r>
              <a:rPr lang="en-US" noProof="0"/>
              <a:t>Click to edit Master text styles</a:t>
            </a:r>
          </a:p>
        </p:txBody>
      </p:sp>
      <p:sp>
        <p:nvSpPr>
          <p:cNvPr id="5" name="Date Placeholder 4">
            <a:extLst>
              <a:ext uri="{FF2B5EF4-FFF2-40B4-BE49-F238E27FC236}">
                <a16:creationId xmlns:a16="http://schemas.microsoft.com/office/drawing/2014/main" id="{81A70783-FF31-4C4E-9196-EB169B209747}"/>
              </a:ext>
            </a:extLst>
          </p:cNvPr>
          <p:cNvSpPr>
            <a:spLocks noGrp="1"/>
          </p:cNvSpPr>
          <p:nvPr>
            <p:ph type="dt" sz="half" idx="10"/>
          </p:nvPr>
        </p:nvSpPr>
        <p:spPr/>
        <p:txBody>
          <a:bodyPr rtlCol="0"/>
          <a:lstStyle>
            <a:lvl1pPr>
              <a:defRPr>
                <a:latin typeface="+mn-lt"/>
              </a:defRPr>
            </a:lvl1pPr>
          </a:lstStyle>
          <a:p>
            <a:pPr rtl="0">
              <a:defRPr/>
            </a:pPr>
            <a:r>
              <a:rPr lang="en-GB" noProof="0">
                <a:solidFill>
                  <a:prstClr val="black">
                    <a:tint val="75000"/>
                  </a:prstClr>
                </a:solidFill>
              </a:rPr>
              <a:t>9/3/20XX</a:t>
            </a:r>
          </a:p>
        </p:txBody>
      </p:sp>
      <p:sp>
        <p:nvSpPr>
          <p:cNvPr id="6" name="Footer Placeholder 5">
            <a:extLst>
              <a:ext uri="{FF2B5EF4-FFF2-40B4-BE49-F238E27FC236}">
                <a16:creationId xmlns:a16="http://schemas.microsoft.com/office/drawing/2014/main" id="{7D92E260-747D-40FD-A062-9DD5E6835ABB}"/>
              </a:ext>
            </a:extLst>
          </p:cNvPr>
          <p:cNvSpPr>
            <a:spLocks noGrp="1"/>
          </p:cNvSpPr>
          <p:nvPr>
            <p:ph type="ftr" sz="quarter" idx="11"/>
          </p:nvPr>
        </p:nvSpPr>
        <p:spPr/>
        <p:txBody>
          <a:bodyPr rtlCol="0"/>
          <a:lstStyle>
            <a:lvl1pPr>
              <a:defRPr>
                <a:latin typeface="+mn-lt"/>
              </a:defRPr>
            </a:lvl1pPr>
          </a:lstStyle>
          <a:p>
            <a:pPr rtl="0">
              <a:defRPr/>
            </a:pPr>
            <a:r>
              <a:rPr lang="en-GB" noProof="0">
                <a:solidFill>
                  <a:prstClr val="black">
                    <a:tint val="75000"/>
                  </a:prstClr>
                </a:solidFill>
              </a:rPr>
              <a:t>Presentation Title</a:t>
            </a:r>
          </a:p>
        </p:txBody>
      </p:sp>
      <p:sp>
        <p:nvSpPr>
          <p:cNvPr id="7" name="Slide Number Placeholder 6">
            <a:extLst>
              <a:ext uri="{FF2B5EF4-FFF2-40B4-BE49-F238E27FC236}">
                <a16:creationId xmlns:a16="http://schemas.microsoft.com/office/drawing/2014/main" id="{887E50A0-1E05-49C5-88C9-46267751201F}"/>
              </a:ext>
            </a:extLst>
          </p:cNvPr>
          <p:cNvSpPr>
            <a:spLocks noGrp="1"/>
          </p:cNvSpPr>
          <p:nvPr>
            <p:ph type="sldNum" sz="quarter" idx="12"/>
          </p:nvPr>
        </p:nvSpPr>
        <p:spPr/>
        <p:txBody>
          <a:bodyPr rtlCol="0"/>
          <a:lstStyle>
            <a:lvl1pPr>
              <a:defRPr>
                <a:latin typeface="+mn-lt"/>
              </a:defRPr>
            </a:lvl1pPr>
          </a:lstStyle>
          <a:p>
            <a:pPr rtl="0">
              <a:defRPr/>
            </a:pPr>
            <a:fld id="{D76B855D-E9CC-4FF8-AD85-6CDC7B89A0DE}" type="slidenum">
              <a:rPr lang="en-GB" noProof="0" smtClean="0">
                <a:solidFill>
                  <a:prstClr val="black">
                    <a:tint val="75000"/>
                  </a:prstClr>
                </a:solidFill>
              </a:rPr>
              <a:pPr>
                <a:defRPr/>
              </a:pPr>
              <a:t>‹#›</a:t>
            </a:fld>
            <a:endParaRPr lang="en-GB" noProof="0">
              <a:solidFill>
                <a:prstClr val="black">
                  <a:tint val="75000"/>
                </a:prstClr>
              </a:solidFill>
            </a:endParaRPr>
          </a:p>
        </p:txBody>
      </p:sp>
      <p:sp>
        <p:nvSpPr>
          <p:cNvPr id="8" name="Freeform: Shape 7">
            <a:extLst>
              <a:ext uri="{FF2B5EF4-FFF2-40B4-BE49-F238E27FC236}">
                <a16:creationId xmlns:a16="http://schemas.microsoft.com/office/drawing/2014/main" id="{2C155C63-9F58-4422-B669-F97486280671}"/>
              </a:ext>
            </a:extLst>
          </p:cNvPr>
          <p:cNvSpPr/>
          <p:nvPr/>
        </p:nvSpPr>
        <p:spPr>
          <a:xfrm rot="16200000">
            <a:off x="-388933" y="4841194"/>
            <a:ext cx="1737401" cy="959536"/>
          </a:xfrm>
          <a:custGeom>
            <a:avLst/>
            <a:gdLst>
              <a:gd name="connsiteX0" fmla="*/ 0 w 1737401"/>
              <a:gd name="connsiteY0" fmla="*/ 0 h 959536"/>
              <a:gd name="connsiteX1" fmla="*/ 123825 w 1737401"/>
              <a:gd name="connsiteY1" fmla="*/ 0 h 959536"/>
              <a:gd name="connsiteX2" fmla="*/ 123825 w 1737401"/>
              <a:gd name="connsiteY2" fmla="*/ 790277 h 959536"/>
              <a:gd name="connsiteX3" fmla="*/ 1490095 w 1737401"/>
              <a:gd name="connsiteY3" fmla="*/ 0 h 959536"/>
              <a:gd name="connsiteX4" fmla="*/ 1737401 w 1737401"/>
              <a:gd name="connsiteY4" fmla="*/ 0 h 959536"/>
              <a:gd name="connsiteX5" fmla="*/ 92869 w 1737401"/>
              <a:gd name="connsiteY5" fmla="*/ 951249 h 959536"/>
              <a:gd name="connsiteX6" fmla="*/ 61913 w 1737401"/>
              <a:gd name="connsiteY6" fmla="*/ 959536 h 959536"/>
              <a:gd name="connsiteX7" fmla="*/ 0 w 1737401"/>
              <a:gd name="connsiteY7" fmla="*/ 897624 h 959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37401" h="959536">
                <a:moveTo>
                  <a:pt x="0" y="0"/>
                </a:moveTo>
                <a:lnTo>
                  <a:pt x="123825" y="0"/>
                </a:lnTo>
                <a:lnTo>
                  <a:pt x="123825" y="790277"/>
                </a:lnTo>
                <a:lnTo>
                  <a:pt x="1490095" y="0"/>
                </a:lnTo>
                <a:lnTo>
                  <a:pt x="1737401" y="0"/>
                </a:lnTo>
                <a:lnTo>
                  <a:pt x="92869" y="951249"/>
                </a:lnTo>
                <a:cubicBezTo>
                  <a:pt x="83458" y="956688"/>
                  <a:pt x="72780" y="959546"/>
                  <a:pt x="61913" y="959536"/>
                </a:cubicBezTo>
                <a:cubicBezTo>
                  <a:pt x="27719" y="959536"/>
                  <a:pt x="0" y="931818"/>
                  <a:pt x="0" y="897624"/>
                </a:cubicBezTo>
                <a:close/>
              </a:path>
            </a:pathLst>
          </a:custGeom>
          <a:solidFill>
            <a:schemeClr val="accent6"/>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 name="Freeform: Shape 8">
            <a:extLst>
              <a:ext uri="{FF2B5EF4-FFF2-40B4-BE49-F238E27FC236}">
                <a16:creationId xmlns:a16="http://schemas.microsoft.com/office/drawing/2014/main" id="{385DBA62-0EDB-47AA-86C7-90463BC9B308}"/>
              </a:ext>
            </a:extLst>
          </p:cNvPr>
          <p:cNvSpPr/>
          <p:nvPr/>
        </p:nvSpPr>
        <p:spPr>
          <a:xfrm>
            <a:off x="10494433" y="2"/>
            <a:ext cx="849328" cy="357668"/>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1862812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1D7521-E43D-41D1-B458-26B20DC6DDD8}"/>
              </a:ext>
            </a:extLst>
          </p:cNvPr>
          <p:cNvSpPr>
            <a:spLocks noGrp="1"/>
          </p:cNvSpPr>
          <p:nvPr>
            <p:ph type="title"/>
          </p:nvPr>
        </p:nvSpPr>
        <p:spPr>
          <a:xfrm>
            <a:off x="839788" y="457200"/>
            <a:ext cx="3932237" cy="1600200"/>
          </a:xfrm>
        </p:spPr>
        <p:txBody>
          <a:bodyPr rtlCol="0" anchor="b"/>
          <a:lstStyle>
            <a:lvl1pPr>
              <a:defRPr sz="3200"/>
            </a:lvl1pPr>
          </a:lstStyle>
          <a:p>
            <a:pPr rtl="0"/>
            <a:r>
              <a:rPr lang="en-US" noProof="0"/>
              <a:t>Click to edit Master title style</a:t>
            </a:r>
            <a:endParaRPr lang="en-GB" noProof="0"/>
          </a:p>
        </p:txBody>
      </p:sp>
      <p:sp>
        <p:nvSpPr>
          <p:cNvPr id="3" name="Picture Placeholder 2">
            <a:extLst>
              <a:ext uri="{FF2B5EF4-FFF2-40B4-BE49-F238E27FC236}">
                <a16:creationId xmlns:a16="http://schemas.microsoft.com/office/drawing/2014/main" id="{A2472CF2-2653-4B98-A416-D7A0A860ECE0}"/>
              </a:ext>
            </a:extLst>
          </p:cNvPr>
          <p:cNvSpPr>
            <a:spLocks noGrp="1"/>
          </p:cNvSpPr>
          <p:nvPr>
            <p:ph type="pic" idx="1"/>
          </p:nvPr>
        </p:nvSpPr>
        <p:spPr>
          <a:xfrm>
            <a:off x="5183188" y="987425"/>
            <a:ext cx="6172200" cy="4873625"/>
          </a:xfrm>
        </p:spPr>
        <p:txBody>
          <a:bodyPr rtlCol="0"/>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rtl="0"/>
            <a:r>
              <a:rPr lang="en-US" noProof="0"/>
              <a:t>Click icon to add picture</a:t>
            </a:r>
            <a:endParaRPr lang="en-GB" noProof="0"/>
          </a:p>
        </p:txBody>
      </p:sp>
      <p:sp>
        <p:nvSpPr>
          <p:cNvPr id="4" name="Text Placeholder 3">
            <a:extLst>
              <a:ext uri="{FF2B5EF4-FFF2-40B4-BE49-F238E27FC236}">
                <a16:creationId xmlns:a16="http://schemas.microsoft.com/office/drawing/2014/main" id="{A6EF87F5-0B10-4AC7-9599-F088C5E796D7}"/>
              </a:ext>
            </a:extLst>
          </p:cNvPr>
          <p:cNvSpPr>
            <a:spLocks noGrp="1"/>
          </p:cNvSpPr>
          <p:nvPr>
            <p:ph type="body" sz="half" idx="2"/>
          </p:nvPr>
        </p:nvSpPr>
        <p:spPr>
          <a:xfrm>
            <a:off x="839788" y="2057400"/>
            <a:ext cx="3932237" cy="3811588"/>
          </a:xfrm>
        </p:spPr>
        <p:txBody>
          <a:bodyPr rtlCol="0"/>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rtl="0"/>
            <a:r>
              <a:rPr lang="en-US" noProof="0"/>
              <a:t>Click to edit Master text styles</a:t>
            </a:r>
          </a:p>
        </p:txBody>
      </p:sp>
      <p:sp>
        <p:nvSpPr>
          <p:cNvPr id="5" name="Date Placeholder 4">
            <a:extLst>
              <a:ext uri="{FF2B5EF4-FFF2-40B4-BE49-F238E27FC236}">
                <a16:creationId xmlns:a16="http://schemas.microsoft.com/office/drawing/2014/main" id="{62A07CB7-0520-4D64-B76C-C31AC557832D}"/>
              </a:ext>
            </a:extLst>
          </p:cNvPr>
          <p:cNvSpPr>
            <a:spLocks noGrp="1"/>
          </p:cNvSpPr>
          <p:nvPr>
            <p:ph type="dt" sz="half" idx="10"/>
          </p:nvPr>
        </p:nvSpPr>
        <p:spPr/>
        <p:txBody>
          <a:bodyPr rtlCol="0"/>
          <a:lstStyle>
            <a:lvl1pPr>
              <a:defRPr>
                <a:latin typeface="+mn-lt"/>
              </a:defRPr>
            </a:lvl1pPr>
          </a:lstStyle>
          <a:p>
            <a:pPr rtl="0">
              <a:defRPr/>
            </a:pPr>
            <a:r>
              <a:rPr lang="en-GB" noProof="0">
                <a:solidFill>
                  <a:prstClr val="black">
                    <a:tint val="75000"/>
                  </a:prstClr>
                </a:solidFill>
              </a:rPr>
              <a:t>9/3/20XX</a:t>
            </a:r>
          </a:p>
        </p:txBody>
      </p:sp>
      <p:sp>
        <p:nvSpPr>
          <p:cNvPr id="6" name="Footer Placeholder 5">
            <a:extLst>
              <a:ext uri="{FF2B5EF4-FFF2-40B4-BE49-F238E27FC236}">
                <a16:creationId xmlns:a16="http://schemas.microsoft.com/office/drawing/2014/main" id="{92EEB226-AD45-45DF-AAB5-5513AE732AAE}"/>
              </a:ext>
            </a:extLst>
          </p:cNvPr>
          <p:cNvSpPr>
            <a:spLocks noGrp="1"/>
          </p:cNvSpPr>
          <p:nvPr>
            <p:ph type="ftr" sz="quarter" idx="11"/>
          </p:nvPr>
        </p:nvSpPr>
        <p:spPr/>
        <p:txBody>
          <a:bodyPr rtlCol="0"/>
          <a:lstStyle>
            <a:lvl1pPr>
              <a:defRPr>
                <a:latin typeface="+mn-lt"/>
              </a:defRPr>
            </a:lvl1pPr>
          </a:lstStyle>
          <a:p>
            <a:pPr rtl="0">
              <a:defRPr/>
            </a:pPr>
            <a:r>
              <a:rPr lang="en-GB" noProof="0">
                <a:solidFill>
                  <a:prstClr val="black">
                    <a:tint val="75000"/>
                  </a:prstClr>
                </a:solidFill>
              </a:rPr>
              <a:t>Presentation Title</a:t>
            </a:r>
          </a:p>
        </p:txBody>
      </p:sp>
      <p:sp>
        <p:nvSpPr>
          <p:cNvPr id="7" name="Slide Number Placeholder 6">
            <a:extLst>
              <a:ext uri="{FF2B5EF4-FFF2-40B4-BE49-F238E27FC236}">
                <a16:creationId xmlns:a16="http://schemas.microsoft.com/office/drawing/2014/main" id="{95E96AEB-9481-4CCE-B110-FEDD334835B8}"/>
              </a:ext>
            </a:extLst>
          </p:cNvPr>
          <p:cNvSpPr>
            <a:spLocks noGrp="1"/>
          </p:cNvSpPr>
          <p:nvPr>
            <p:ph type="sldNum" sz="quarter" idx="12"/>
          </p:nvPr>
        </p:nvSpPr>
        <p:spPr/>
        <p:txBody>
          <a:bodyPr rtlCol="0"/>
          <a:lstStyle>
            <a:lvl1pPr>
              <a:defRPr>
                <a:latin typeface="+mn-lt"/>
              </a:defRPr>
            </a:lvl1pPr>
          </a:lstStyle>
          <a:p>
            <a:pPr rtl="0">
              <a:defRPr/>
            </a:pPr>
            <a:fld id="{D76B855D-E9CC-4FF8-AD85-6CDC7B89A0DE}" type="slidenum">
              <a:rPr lang="en-GB" noProof="0" smtClean="0">
                <a:solidFill>
                  <a:prstClr val="black">
                    <a:tint val="75000"/>
                  </a:prstClr>
                </a:solidFill>
              </a:rPr>
              <a:pPr>
                <a:defRPr/>
              </a:pPr>
              <a:t>‹#›</a:t>
            </a:fld>
            <a:endParaRPr lang="en-GB" noProof="0">
              <a:solidFill>
                <a:prstClr val="black">
                  <a:tint val="75000"/>
                </a:prstClr>
              </a:solidFill>
            </a:endParaRPr>
          </a:p>
        </p:txBody>
      </p:sp>
      <p:sp>
        <p:nvSpPr>
          <p:cNvPr id="8" name="Freeform: Shape 7">
            <a:extLst>
              <a:ext uri="{FF2B5EF4-FFF2-40B4-BE49-F238E27FC236}">
                <a16:creationId xmlns:a16="http://schemas.microsoft.com/office/drawing/2014/main" id="{6BA9707F-7BCE-464F-BF45-E216527084EE}"/>
              </a:ext>
            </a:extLst>
          </p:cNvPr>
          <p:cNvSpPr/>
          <p:nvPr/>
        </p:nvSpPr>
        <p:spPr>
          <a:xfrm rot="16200000">
            <a:off x="-388933" y="4841194"/>
            <a:ext cx="1737401" cy="959536"/>
          </a:xfrm>
          <a:custGeom>
            <a:avLst/>
            <a:gdLst>
              <a:gd name="connsiteX0" fmla="*/ 0 w 1737401"/>
              <a:gd name="connsiteY0" fmla="*/ 0 h 959536"/>
              <a:gd name="connsiteX1" fmla="*/ 123825 w 1737401"/>
              <a:gd name="connsiteY1" fmla="*/ 0 h 959536"/>
              <a:gd name="connsiteX2" fmla="*/ 123825 w 1737401"/>
              <a:gd name="connsiteY2" fmla="*/ 790277 h 959536"/>
              <a:gd name="connsiteX3" fmla="*/ 1490095 w 1737401"/>
              <a:gd name="connsiteY3" fmla="*/ 0 h 959536"/>
              <a:gd name="connsiteX4" fmla="*/ 1737401 w 1737401"/>
              <a:gd name="connsiteY4" fmla="*/ 0 h 959536"/>
              <a:gd name="connsiteX5" fmla="*/ 92869 w 1737401"/>
              <a:gd name="connsiteY5" fmla="*/ 951249 h 959536"/>
              <a:gd name="connsiteX6" fmla="*/ 61913 w 1737401"/>
              <a:gd name="connsiteY6" fmla="*/ 959536 h 959536"/>
              <a:gd name="connsiteX7" fmla="*/ 0 w 1737401"/>
              <a:gd name="connsiteY7" fmla="*/ 897624 h 959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37401" h="959536">
                <a:moveTo>
                  <a:pt x="0" y="0"/>
                </a:moveTo>
                <a:lnTo>
                  <a:pt x="123825" y="0"/>
                </a:lnTo>
                <a:lnTo>
                  <a:pt x="123825" y="790277"/>
                </a:lnTo>
                <a:lnTo>
                  <a:pt x="1490095" y="0"/>
                </a:lnTo>
                <a:lnTo>
                  <a:pt x="1737401" y="0"/>
                </a:lnTo>
                <a:lnTo>
                  <a:pt x="92869" y="951249"/>
                </a:lnTo>
                <a:cubicBezTo>
                  <a:pt x="83458" y="956688"/>
                  <a:pt x="72780" y="959546"/>
                  <a:pt x="61913" y="959536"/>
                </a:cubicBezTo>
                <a:cubicBezTo>
                  <a:pt x="27719" y="959536"/>
                  <a:pt x="0" y="931818"/>
                  <a:pt x="0" y="897624"/>
                </a:cubicBezTo>
                <a:close/>
              </a:path>
            </a:pathLst>
          </a:custGeom>
          <a:solidFill>
            <a:schemeClr val="accent6"/>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 name="Freeform: Shape 8">
            <a:extLst>
              <a:ext uri="{FF2B5EF4-FFF2-40B4-BE49-F238E27FC236}">
                <a16:creationId xmlns:a16="http://schemas.microsoft.com/office/drawing/2014/main" id="{BC589723-2CC8-49D1-B4E1-36FECED6A2D7}"/>
              </a:ext>
            </a:extLst>
          </p:cNvPr>
          <p:cNvSpPr/>
          <p:nvPr/>
        </p:nvSpPr>
        <p:spPr>
          <a:xfrm>
            <a:off x="10494433" y="2"/>
            <a:ext cx="849328" cy="357668"/>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140125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7EC5685-19F1-49DA-ADE5-D5D32F1659B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pPr rtl="0"/>
            <a:r>
              <a:rPr lang="en-US" noProof="0"/>
              <a:t>Click to edit Master title style</a:t>
            </a:r>
            <a:endParaRPr lang="en-GB" noProof="0"/>
          </a:p>
        </p:txBody>
      </p:sp>
      <p:sp>
        <p:nvSpPr>
          <p:cNvPr id="3" name="Text Placeholder 2">
            <a:extLst>
              <a:ext uri="{FF2B5EF4-FFF2-40B4-BE49-F238E27FC236}">
                <a16:creationId xmlns:a16="http://schemas.microsoft.com/office/drawing/2014/main" id="{AFFC0A4D-22A1-4554-B5DE-887974F4DF9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rtl="0"/>
            <a:r>
              <a:rPr lang="en-GB" noProof="0"/>
              <a:t>Click to edit Master text styles</a:t>
            </a:r>
          </a:p>
          <a:p>
            <a:pPr lvl="1" rtl="0"/>
            <a:r>
              <a:rPr lang="en-GB" noProof="0"/>
              <a:t>Second level</a:t>
            </a:r>
          </a:p>
          <a:p>
            <a:pPr lvl="2" rtl="0"/>
            <a:r>
              <a:rPr lang="en-GB" noProof="0"/>
              <a:t>Third level</a:t>
            </a:r>
          </a:p>
          <a:p>
            <a:pPr lvl="3" rtl="0"/>
            <a:r>
              <a:rPr lang="en-GB" noProof="0"/>
              <a:t>Quarter level</a:t>
            </a:r>
          </a:p>
          <a:p>
            <a:pPr lvl="4" rtl="0"/>
            <a:r>
              <a:rPr lang="en-GB" noProof="0"/>
              <a:t>Fifth level</a:t>
            </a:r>
          </a:p>
        </p:txBody>
      </p:sp>
      <p:sp>
        <p:nvSpPr>
          <p:cNvPr id="4" name="Date Placeholder 3">
            <a:extLst>
              <a:ext uri="{FF2B5EF4-FFF2-40B4-BE49-F238E27FC236}">
                <a16:creationId xmlns:a16="http://schemas.microsoft.com/office/drawing/2014/main" id="{E99D5CDC-F2CE-410E-AD13-DDC235C71C6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cap="none" spc="0" baseline="0">
                <a:solidFill>
                  <a:schemeClr val="tx1">
                    <a:tint val="75000"/>
                  </a:schemeClr>
                </a:solidFill>
                <a:latin typeface="+mn-lt"/>
              </a:defRPr>
            </a:lvl1pPr>
          </a:lstStyle>
          <a:p>
            <a:pPr rtl="0">
              <a:defRPr/>
            </a:pPr>
            <a:r>
              <a:rPr lang="en-GB" noProof="0">
                <a:solidFill>
                  <a:prstClr val="black">
                    <a:tint val="75000"/>
                  </a:prstClr>
                </a:solidFill>
              </a:rPr>
              <a:t>9/3/20XX</a:t>
            </a:r>
          </a:p>
        </p:txBody>
      </p:sp>
      <p:sp>
        <p:nvSpPr>
          <p:cNvPr id="5" name="Footer Placeholder 4">
            <a:extLst>
              <a:ext uri="{FF2B5EF4-FFF2-40B4-BE49-F238E27FC236}">
                <a16:creationId xmlns:a16="http://schemas.microsoft.com/office/drawing/2014/main" id="{9340CD45-794A-4BB0-A427-0CE61AEAF48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cap="none" spc="0" baseline="0">
                <a:solidFill>
                  <a:schemeClr val="tx1">
                    <a:tint val="75000"/>
                  </a:schemeClr>
                </a:solidFill>
                <a:latin typeface="+mn-lt"/>
              </a:defRPr>
            </a:lvl1pPr>
          </a:lstStyle>
          <a:p>
            <a:pPr rtl="0">
              <a:defRPr/>
            </a:pPr>
            <a:r>
              <a:rPr lang="en-GB" noProof="0">
                <a:solidFill>
                  <a:prstClr val="black">
                    <a:tint val="75000"/>
                  </a:prstClr>
                </a:solidFill>
              </a:rPr>
              <a:t>Presentation Title</a:t>
            </a:r>
          </a:p>
        </p:txBody>
      </p:sp>
      <p:sp>
        <p:nvSpPr>
          <p:cNvPr id="6" name="Slide Number Placeholder 5">
            <a:extLst>
              <a:ext uri="{FF2B5EF4-FFF2-40B4-BE49-F238E27FC236}">
                <a16:creationId xmlns:a16="http://schemas.microsoft.com/office/drawing/2014/main" id="{FCB3AB91-9588-4071-92D2-364F4A6ED09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cap="none" spc="0" baseline="0">
                <a:solidFill>
                  <a:schemeClr val="tx1">
                    <a:tint val="75000"/>
                  </a:schemeClr>
                </a:solidFill>
                <a:latin typeface="+mn-lt"/>
              </a:defRPr>
            </a:lvl1pPr>
          </a:lstStyle>
          <a:p>
            <a:pPr rtl="0">
              <a:defRPr/>
            </a:pPr>
            <a:fld id="{D76B855D-E9CC-4FF8-AD85-6CDC7B89A0DE}" type="slidenum">
              <a:rPr lang="en-GB" noProof="0" smtClean="0">
                <a:solidFill>
                  <a:prstClr val="black">
                    <a:tint val="75000"/>
                  </a:prstClr>
                </a:solidFill>
              </a:rPr>
              <a:pPr>
                <a:defRPr/>
              </a:pPr>
              <a:t>‹#›</a:t>
            </a:fld>
            <a:endParaRPr lang="en-GB" noProof="0">
              <a:solidFill>
                <a:prstClr val="black">
                  <a:tint val="75000"/>
                </a:prstClr>
              </a:solidFill>
            </a:endParaRPr>
          </a:p>
        </p:txBody>
      </p:sp>
    </p:spTree>
    <p:extLst>
      <p:ext uri="{BB962C8B-B14F-4D97-AF65-F5344CB8AC3E}">
        <p14:creationId xmlns:p14="http://schemas.microsoft.com/office/powerpoint/2010/main" val="3067668650"/>
      </p:ext>
    </p:extLst>
  </p:cSld>
  <p:clrMap bg1="lt1" tx1="dk1" bg2="lt2" tx2="dk2" accent1="accent1" accent2="accent2" accent3="accent3" accent4="accent4" accent5="accent5" accent6="accent6" hlink="hlink" folHlink="folHlink"/>
  <p:sldLayoutIdLst>
    <p:sldLayoutId id="2147483780" r:id="rId1"/>
    <p:sldLayoutId id="2147483781" r:id="rId2"/>
    <p:sldLayoutId id="2147483782" r:id="rId3"/>
    <p:sldLayoutId id="2147483771" r:id="rId4"/>
    <p:sldLayoutId id="2147483770" r:id="rId5"/>
    <p:sldLayoutId id="2147483774" r:id="rId6"/>
    <p:sldLayoutId id="2147483783" r:id="rId7"/>
    <p:sldLayoutId id="2147483772" r:id="rId8"/>
    <p:sldLayoutId id="2147483773" r:id="rId9"/>
    <p:sldLayoutId id="2147483785" r:id="rId10"/>
    <p:sldLayoutId id="2147483786" r:id="rId11"/>
    <p:sldLayoutId id="2147483787" r:id="rId12"/>
    <p:sldLayoutId id="2147483775" r:id="rId13"/>
    <p:sldLayoutId id="2147483788" r:id="rId14"/>
    <p:sldLayoutId id="2147483776" r:id="rId15"/>
    <p:sldLayoutId id="2147483777" r:id="rId16"/>
  </p:sldLayoutIdLst>
  <p:hf hdr="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8.xml"/><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9.xml"/><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10.xml"/><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11.xml"/><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23.xml"/><Relationship Id="rId1" Type="http://schemas.openxmlformats.org/officeDocument/2006/relationships/slideLayout" Target="../slideLayouts/slideLayout2.xml"/><Relationship Id="rId5" Type="http://schemas.openxmlformats.org/officeDocument/2006/relationships/image" Target="../media/image16.jpg"/><Relationship Id="rId4" Type="http://schemas.openxmlformats.org/officeDocument/2006/relationships/image" Target="../media/image15.jpg"/></Relationships>
</file>

<file path=ppt/slides/_rels/slide24.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24.xml"/><Relationship Id="rId1" Type="http://schemas.openxmlformats.org/officeDocument/2006/relationships/slideLayout" Target="../slideLayouts/slideLayout2.xml"/><Relationship Id="rId4" Type="http://schemas.openxmlformats.org/officeDocument/2006/relationships/image" Target="../media/image18.jpg"/></Relationships>
</file>

<file path=ppt/slides/_rels/slide25.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6.xml"/><Relationship Id="rId1" Type="http://schemas.openxmlformats.org/officeDocument/2006/relationships/slideLayout" Target="../slideLayouts/slideLayout3.xml"/><Relationship Id="rId4" Type="http://schemas.openxmlformats.org/officeDocument/2006/relationships/image" Target="../media/image21.png"/></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28.xml"/><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31.xml"/><Relationship Id="rId1" Type="http://schemas.openxmlformats.org/officeDocument/2006/relationships/slideLayout" Target="../slideLayouts/slideLayout6.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2.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32.xml"/><Relationship Id="rId1" Type="http://schemas.openxmlformats.org/officeDocument/2006/relationships/slideLayout" Target="../slideLayouts/slideLayout5.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9.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10.xml"/></Relationships>
</file>

<file path=ppt/slides/_rels/slide35.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35.xml"/><Relationship Id="rId1" Type="http://schemas.openxmlformats.org/officeDocument/2006/relationships/slideLayout" Target="../slideLayouts/slideLayout11.xml"/><Relationship Id="rId4" Type="http://schemas.openxmlformats.org/officeDocument/2006/relationships/image" Target="../media/image27.png"/></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B08836-40C5-46C2-81BA-21AA27176925}"/>
              </a:ext>
            </a:extLst>
          </p:cNvPr>
          <p:cNvSpPr>
            <a:spLocks noGrp="1"/>
          </p:cNvSpPr>
          <p:nvPr>
            <p:ph type="ctrTitle"/>
          </p:nvPr>
        </p:nvSpPr>
        <p:spPr/>
        <p:txBody>
          <a:bodyPr rtlCol="0"/>
          <a:lstStyle/>
          <a:p>
            <a:pPr rtl="0"/>
            <a:r>
              <a:rPr lang="en-GB" dirty="0">
                <a:solidFill>
                  <a:srgbClr val="FFFFFF"/>
                </a:solidFill>
              </a:rPr>
              <a:t>Fault-finding &amp;</a:t>
            </a:r>
            <a:br>
              <a:rPr lang="en-GB" dirty="0">
                <a:solidFill>
                  <a:srgbClr val="FFFFFF"/>
                </a:solidFill>
              </a:rPr>
            </a:br>
            <a:r>
              <a:rPr lang="en-GB" dirty="0">
                <a:solidFill>
                  <a:srgbClr val="FFFFFF"/>
                </a:solidFill>
              </a:rPr>
              <a:t>Disk Cleaning</a:t>
            </a:r>
            <a:endParaRPr lang="en-GB" dirty="0"/>
          </a:p>
        </p:txBody>
      </p:sp>
      <p:sp>
        <p:nvSpPr>
          <p:cNvPr id="5" name="Subtitle 4">
            <a:extLst>
              <a:ext uri="{FF2B5EF4-FFF2-40B4-BE49-F238E27FC236}">
                <a16:creationId xmlns:a16="http://schemas.microsoft.com/office/drawing/2014/main" id="{7A4C101F-064C-9482-E969-99809AD39D8C}"/>
              </a:ext>
            </a:extLst>
          </p:cNvPr>
          <p:cNvSpPr>
            <a:spLocks noGrp="1"/>
          </p:cNvSpPr>
          <p:nvPr>
            <p:ph type="subTitle" idx="1"/>
          </p:nvPr>
        </p:nvSpPr>
        <p:spPr/>
        <p:txBody>
          <a:bodyPr/>
          <a:lstStyle/>
          <a:p>
            <a:endParaRPr lang="en-GB"/>
          </a:p>
        </p:txBody>
      </p:sp>
    </p:spTree>
    <p:extLst>
      <p:ext uri="{BB962C8B-B14F-4D97-AF65-F5344CB8AC3E}">
        <p14:creationId xmlns:p14="http://schemas.microsoft.com/office/powerpoint/2010/main" val="80096290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B08836-40C5-46C2-81BA-21AA27176925}"/>
              </a:ext>
            </a:extLst>
          </p:cNvPr>
          <p:cNvSpPr>
            <a:spLocks noGrp="1"/>
          </p:cNvSpPr>
          <p:nvPr>
            <p:ph type="ctrTitle"/>
          </p:nvPr>
        </p:nvSpPr>
        <p:spPr/>
        <p:txBody>
          <a:bodyPr rtlCol="0"/>
          <a:lstStyle/>
          <a:p>
            <a:pPr rtl="0"/>
            <a:r>
              <a:rPr lang="en-GB" dirty="0">
                <a:solidFill>
                  <a:srgbClr val="FFFFFF"/>
                </a:solidFill>
              </a:rPr>
              <a:t>Part I</a:t>
            </a:r>
            <a:br>
              <a:rPr lang="en-GB" dirty="0">
                <a:solidFill>
                  <a:srgbClr val="FFFFFF"/>
                </a:solidFill>
              </a:rPr>
            </a:br>
            <a:r>
              <a:rPr lang="en-GB" dirty="0">
                <a:solidFill>
                  <a:srgbClr val="FFFFFF"/>
                </a:solidFill>
              </a:rPr>
              <a:t>Fault-finding</a:t>
            </a:r>
            <a:endParaRPr lang="en-GB" dirty="0"/>
          </a:p>
        </p:txBody>
      </p:sp>
      <p:sp>
        <p:nvSpPr>
          <p:cNvPr id="5" name="Subtitle 4">
            <a:extLst>
              <a:ext uri="{FF2B5EF4-FFF2-40B4-BE49-F238E27FC236}">
                <a16:creationId xmlns:a16="http://schemas.microsoft.com/office/drawing/2014/main" id="{7A4C101F-064C-9482-E969-99809AD39D8C}"/>
              </a:ext>
            </a:extLst>
          </p:cNvPr>
          <p:cNvSpPr>
            <a:spLocks noGrp="1"/>
          </p:cNvSpPr>
          <p:nvPr>
            <p:ph type="subTitle" idx="1"/>
          </p:nvPr>
        </p:nvSpPr>
        <p:spPr/>
        <p:txBody>
          <a:bodyPr/>
          <a:lstStyle/>
          <a:p>
            <a:endParaRPr lang="en-GB"/>
          </a:p>
        </p:txBody>
      </p:sp>
    </p:spTree>
    <p:extLst>
      <p:ext uri="{BB962C8B-B14F-4D97-AF65-F5344CB8AC3E}">
        <p14:creationId xmlns:p14="http://schemas.microsoft.com/office/powerpoint/2010/main" val="269128986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B08836-40C5-46C2-81BA-21AA27176925}"/>
              </a:ext>
            </a:extLst>
          </p:cNvPr>
          <p:cNvSpPr>
            <a:spLocks noGrp="1"/>
          </p:cNvSpPr>
          <p:nvPr>
            <p:ph type="ctrTitle"/>
          </p:nvPr>
        </p:nvSpPr>
        <p:spPr>
          <a:xfrm>
            <a:off x="5093208" y="2743200"/>
            <a:ext cx="6592824" cy="1157732"/>
          </a:xfrm>
        </p:spPr>
        <p:txBody>
          <a:bodyPr rtlCol="0">
            <a:normAutofit/>
          </a:bodyPr>
          <a:lstStyle/>
          <a:p>
            <a:pPr algn="l" rtl="0"/>
            <a:r>
              <a:rPr lang="en-GB" sz="3600" dirty="0">
                <a:solidFill>
                  <a:srgbClr val="FFFFFF"/>
                </a:solidFill>
              </a:rPr>
              <a:t>The issue:  Laptop doesn’t boot up to windows.</a:t>
            </a:r>
            <a:endParaRPr lang="en-GB" sz="3600" dirty="0"/>
          </a:p>
        </p:txBody>
      </p:sp>
      <p:sp>
        <p:nvSpPr>
          <p:cNvPr id="5" name="Subtitle 4">
            <a:extLst>
              <a:ext uri="{FF2B5EF4-FFF2-40B4-BE49-F238E27FC236}">
                <a16:creationId xmlns:a16="http://schemas.microsoft.com/office/drawing/2014/main" id="{7A4C101F-064C-9482-E969-99809AD39D8C}"/>
              </a:ext>
            </a:extLst>
          </p:cNvPr>
          <p:cNvSpPr>
            <a:spLocks noGrp="1"/>
          </p:cNvSpPr>
          <p:nvPr>
            <p:ph type="subTitle" idx="1"/>
          </p:nvPr>
        </p:nvSpPr>
        <p:spPr>
          <a:xfrm>
            <a:off x="5093208" y="5046218"/>
            <a:ext cx="6592824" cy="554228"/>
          </a:xfrm>
        </p:spPr>
        <p:txBody>
          <a:bodyPr/>
          <a:lstStyle/>
          <a:p>
            <a:endParaRPr lang="en-GB"/>
          </a:p>
        </p:txBody>
      </p:sp>
      <p:sp>
        <p:nvSpPr>
          <p:cNvPr id="3" name="Title 1">
            <a:extLst>
              <a:ext uri="{FF2B5EF4-FFF2-40B4-BE49-F238E27FC236}">
                <a16:creationId xmlns:a16="http://schemas.microsoft.com/office/drawing/2014/main" id="{AFC4E0BB-1070-8496-7D53-9004A76B53F7}"/>
              </a:ext>
            </a:extLst>
          </p:cNvPr>
          <p:cNvSpPr txBox="1">
            <a:spLocks/>
          </p:cNvSpPr>
          <p:nvPr/>
        </p:nvSpPr>
        <p:spPr>
          <a:xfrm>
            <a:off x="5093208" y="3949827"/>
            <a:ext cx="6592824" cy="996696"/>
          </a:xfrm>
          <a:prstGeom prst="rect">
            <a:avLst/>
          </a:prstGeom>
        </p:spPr>
        <p:txBody>
          <a:bodyPr vert="horz" lIns="91440" tIns="45720" rIns="91440" bIns="45720" rtlCol="0" anchor="b">
            <a:normAutofit fontScale="97500" lnSpcReduction="10000"/>
          </a:bodyPr>
          <a:lstStyle>
            <a:lvl1pPr algn="r" defTabSz="914400" rtl="0" eaLnBrk="1" latinLnBrk="0" hangingPunct="1">
              <a:lnSpc>
                <a:spcPct val="90000"/>
              </a:lnSpc>
              <a:spcBef>
                <a:spcPct val="0"/>
              </a:spcBef>
              <a:buNone/>
              <a:defRPr sz="6000" kern="1200">
                <a:solidFill>
                  <a:schemeClr val="bg1"/>
                </a:solidFill>
                <a:latin typeface="+mj-lt"/>
                <a:ea typeface="+mj-ea"/>
                <a:cs typeface="+mj-cs"/>
              </a:defRPr>
            </a:lvl1pPr>
          </a:lstStyle>
          <a:p>
            <a:pPr algn="l"/>
            <a:r>
              <a:rPr lang="en-GB" sz="3600" dirty="0">
                <a:solidFill>
                  <a:srgbClr val="FFFFFF"/>
                </a:solidFill>
              </a:rPr>
              <a:t>A screen prompt offers to try and automatically fix it.</a:t>
            </a:r>
            <a:endParaRPr lang="en-GB" sz="3600" dirty="0"/>
          </a:p>
        </p:txBody>
      </p:sp>
      <p:sp>
        <p:nvSpPr>
          <p:cNvPr id="4" name="Title 1">
            <a:extLst>
              <a:ext uri="{FF2B5EF4-FFF2-40B4-BE49-F238E27FC236}">
                <a16:creationId xmlns:a16="http://schemas.microsoft.com/office/drawing/2014/main" id="{DE10D3FD-E3BD-B72A-F464-8585E6F43DE1}"/>
              </a:ext>
            </a:extLst>
          </p:cNvPr>
          <p:cNvSpPr txBox="1">
            <a:spLocks/>
          </p:cNvSpPr>
          <p:nvPr/>
        </p:nvSpPr>
        <p:spPr>
          <a:xfrm>
            <a:off x="5093208" y="4995418"/>
            <a:ext cx="6592824" cy="554228"/>
          </a:xfrm>
          <a:prstGeom prst="rect">
            <a:avLst/>
          </a:prstGeom>
        </p:spPr>
        <p:txBody>
          <a:bodyPr vert="horz" lIns="91440" tIns="45720" rIns="91440" bIns="45720" rtlCol="0" anchor="b">
            <a:normAutofit fontScale="97500" lnSpcReduction="10000"/>
          </a:bodyPr>
          <a:lstStyle>
            <a:lvl1pPr algn="r" defTabSz="914400" rtl="0" eaLnBrk="1" latinLnBrk="0" hangingPunct="1">
              <a:lnSpc>
                <a:spcPct val="90000"/>
              </a:lnSpc>
              <a:spcBef>
                <a:spcPct val="0"/>
              </a:spcBef>
              <a:buNone/>
              <a:defRPr sz="6000" kern="1200">
                <a:solidFill>
                  <a:schemeClr val="bg1"/>
                </a:solidFill>
                <a:latin typeface="+mj-lt"/>
                <a:ea typeface="+mj-ea"/>
                <a:cs typeface="+mj-cs"/>
              </a:defRPr>
            </a:lvl1pPr>
          </a:lstStyle>
          <a:p>
            <a:pPr algn="l"/>
            <a:r>
              <a:rPr lang="en-GB" sz="3600" dirty="0">
                <a:solidFill>
                  <a:srgbClr val="FFFFFF"/>
                </a:solidFill>
              </a:rPr>
              <a:t>It can’t!</a:t>
            </a:r>
            <a:endParaRPr lang="en-GB" sz="3600" dirty="0"/>
          </a:p>
        </p:txBody>
      </p:sp>
    </p:spTree>
    <p:extLst>
      <p:ext uri="{BB962C8B-B14F-4D97-AF65-F5344CB8AC3E}">
        <p14:creationId xmlns:p14="http://schemas.microsoft.com/office/powerpoint/2010/main" val="3300400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9706C9-F26D-46CA-93BF-8C27012F6B12}"/>
              </a:ext>
            </a:extLst>
          </p:cNvPr>
          <p:cNvSpPr>
            <a:spLocks noGrp="1"/>
          </p:cNvSpPr>
          <p:nvPr>
            <p:ph type="title"/>
          </p:nvPr>
        </p:nvSpPr>
        <p:spPr/>
        <p:txBody>
          <a:bodyPr rtlCol="0"/>
          <a:lstStyle/>
          <a:p>
            <a:pPr rtl="0"/>
            <a:endParaRPr lang="en-GB" dirty="0"/>
          </a:p>
        </p:txBody>
      </p:sp>
      <p:sp>
        <p:nvSpPr>
          <p:cNvPr id="4" name="Date Placeholder 3">
            <a:extLst>
              <a:ext uri="{FF2B5EF4-FFF2-40B4-BE49-F238E27FC236}">
                <a16:creationId xmlns:a16="http://schemas.microsoft.com/office/drawing/2014/main" id="{6F95E0EB-F1F4-436B-A218-93E100A66902}"/>
              </a:ext>
            </a:extLst>
          </p:cNvPr>
          <p:cNvSpPr>
            <a:spLocks noGrp="1"/>
          </p:cNvSpPr>
          <p:nvPr>
            <p:ph type="dt" sz="half" idx="10"/>
          </p:nvPr>
        </p:nvSpPr>
        <p:spPr/>
        <p:txBody>
          <a:bodyPr rtlCol="0"/>
          <a:lstStyle/>
          <a:p>
            <a:pPr lvl="0" rtl="0"/>
            <a:r>
              <a:rPr lang="en-GB"/>
              <a:t>9/3/20XX</a:t>
            </a:r>
          </a:p>
        </p:txBody>
      </p:sp>
      <p:sp>
        <p:nvSpPr>
          <p:cNvPr id="5" name="Footer Placeholder 4">
            <a:extLst>
              <a:ext uri="{FF2B5EF4-FFF2-40B4-BE49-F238E27FC236}">
                <a16:creationId xmlns:a16="http://schemas.microsoft.com/office/drawing/2014/main" id="{C75D06EF-9416-46F7-8230-B49EE1269F53}"/>
              </a:ext>
            </a:extLst>
          </p:cNvPr>
          <p:cNvSpPr>
            <a:spLocks noGrp="1"/>
          </p:cNvSpPr>
          <p:nvPr>
            <p:ph type="ftr" sz="quarter" idx="11"/>
          </p:nvPr>
        </p:nvSpPr>
        <p:spPr/>
        <p:txBody>
          <a:bodyPr rtlCol="0"/>
          <a:lstStyle/>
          <a:p>
            <a:pPr lvl="0" rtl="0"/>
            <a:r>
              <a:rPr lang="en-GB"/>
              <a:t>Presentation Title</a:t>
            </a:r>
          </a:p>
        </p:txBody>
      </p:sp>
      <p:sp>
        <p:nvSpPr>
          <p:cNvPr id="6" name="Slide Number Placeholder 5">
            <a:extLst>
              <a:ext uri="{FF2B5EF4-FFF2-40B4-BE49-F238E27FC236}">
                <a16:creationId xmlns:a16="http://schemas.microsoft.com/office/drawing/2014/main" id="{7359025F-68D1-4F50-8480-3F981455D4DE}"/>
              </a:ext>
            </a:extLst>
          </p:cNvPr>
          <p:cNvSpPr>
            <a:spLocks noGrp="1"/>
          </p:cNvSpPr>
          <p:nvPr>
            <p:ph type="sldNum" sz="quarter" idx="12"/>
          </p:nvPr>
        </p:nvSpPr>
        <p:spPr/>
        <p:txBody>
          <a:bodyPr rtlCol="0"/>
          <a:lstStyle/>
          <a:p>
            <a:pPr lvl="0" rtl="0"/>
            <a:fld id="{D76B855D-E9CC-4FF8-AD85-6CDC7B89A0DE}" type="slidenum">
              <a:rPr lang="en-GB" smtClean="0"/>
              <a:pPr lvl="0" rtl="0"/>
              <a:t>4</a:t>
            </a:fld>
            <a:endParaRPr lang="en-GB"/>
          </a:p>
        </p:txBody>
      </p:sp>
      <p:pic>
        <p:nvPicPr>
          <p:cNvPr id="10" name="Content Placeholder 9" descr="A picture containing text, computer, screenshot, software&#10;&#10;Description automatically generated">
            <a:extLst>
              <a:ext uri="{FF2B5EF4-FFF2-40B4-BE49-F238E27FC236}">
                <a16:creationId xmlns:a16="http://schemas.microsoft.com/office/drawing/2014/main" id="{EE447C6E-2D0B-3F1F-2AC6-C19A9D919FC2}"/>
              </a:ext>
            </a:extLst>
          </p:cNvPr>
          <p:cNvPicPr>
            <a:picLocks noGrp="1" noChangeAspect="1"/>
          </p:cNvPicPr>
          <p:nvPr>
            <p:ph idx="1"/>
          </p:nvPr>
        </p:nvPicPr>
        <p:blipFill>
          <a:blip r:embed="rId3"/>
          <a:stretch>
            <a:fillRect/>
          </a:stretch>
        </p:blipFill>
        <p:spPr>
          <a:xfrm>
            <a:off x="2881223" y="288844"/>
            <a:ext cx="9000000" cy="5771251"/>
          </a:xfrm>
        </p:spPr>
      </p:pic>
    </p:spTree>
    <p:extLst>
      <p:ext uri="{BB962C8B-B14F-4D97-AF65-F5344CB8AC3E}">
        <p14:creationId xmlns:p14="http://schemas.microsoft.com/office/powerpoint/2010/main" val="156637938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9706C9-F26D-46CA-93BF-8C27012F6B12}"/>
              </a:ext>
            </a:extLst>
          </p:cNvPr>
          <p:cNvSpPr>
            <a:spLocks noGrp="1"/>
          </p:cNvSpPr>
          <p:nvPr>
            <p:ph type="title"/>
          </p:nvPr>
        </p:nvSpPr>
        <p:spPr/>
        <p:txBody>
          <a:bodyPr rtlCol="0"/>
          <a:lstStyle/>
          <a:p>
            <a:pPr rtl="0"/>
            <a:endParaRPr lang="en-GB" dirty="0"/>
          </a:p>
        </p:txBody>
      </p:sp>
      <p:sp>
        <p:nvSpPr>
          <p:cNvPr id="4" name="Date Placeholder 3">
            <a:extLst>
              <a:ext uri="{FF2B5EF4-FFF2-40B4-BE49-F238E27FC236}">
                <a16:creationId xmlns:a16="http://schemas.microsoft.com/office/drawing/2014/main" id="{6F95E0EB-F1F4-436B-A218-93E100A66902}"/>
              </a:ext>
            </a:extLst>
          </p:cNvPr>
          <p:cNvSpPr>
            <a:spLocks noGrp="1"/>
          </p:cNvSpPr>
          <p:nvPr>
            <p:ph type="dt" sz="half" idx="10"/>
          </p:nvPr>
        </p:nvSpPr>
        <p:spPr/>
        <p:txBody>
          <a:bodyPr rtlCol="0"/>
          <a:lstStyle/>
          <a:p>
            <a:pPr lvl="0" rtl="0"/>
            <a:r>
              <a:rPr lang="en-GB"/>
              <a:t>9/3/20XX</a:t>
            </a:r>
          </a:p>
        </p:txBody>
      </p:sp>
      <p:sp>
        <p:nvSpPr>
          <p:cNvPr id="5" name="Footer Placeholder 4">
            <a:extLst>
              <a:ext uri="{FF2B5EF4-FFF2-40B4-BE49-F238E27FC236}">
                <a16:creationId xmlns:a16="http://schemas.microsoft.com/office/drawing/2014/main" id="{C75D06EF-9416-46F7-8230-B49EE1269F53}"/>
              </a:ext>
            </a:extLst>
          </p:cNvPr>
          <p:cNvSpPr>
            <a:spLocks noGrp="1"/>
          </p:cNvSpPr>
          <p:nvPr>
            <p:ph type="ftr" sz="quarter" idx="11"/>
          </p:nvPr>
        </p:nvSpPr>
        <p:spPr/>
        <p:txBody>
          <a:bodyPr rtlCol="0"/>
          <a:lstStyle/>
          <a:p>
            <a:pPr lvl="0" rtl="0"/>
            <a:r>
              <a:rPr lang="en-GB"/>
              <a:t>Presentation Title</a:t>
            </a:r>
          </a:p>
        </p:txBody>
      </p:sp>
      <p:sp>
        <p:nvSpPr>
          <p:cNvPr id="6" name="Slide Number Placeholder 5">
            <a:extLst>
              <a:ext uri="{FF2B5EF4-FFF2-40B4-BE49-F238E27FC236}">
                <a16:creationId xmlns:a16="http://schemas.microsoft.com/office/drawing/2014/main" id="{7359025F-68D1-4F50-8480-3F981455D4DE}"/>
              </a:ext>
            </a:extLst>
          </p:cNvPr>
          <p:cNvSpPr>
            <a:spLocks noGrp="1"/>
          </p:cNvSpPr>
          <p:nvPr>
            <p:ph type="sldNum" sz="quarter" idx="12"/>
          </p:nvPr>
        </p:nvSpPr>
        <p:spPr/>
        <p:txBody>
          <a:bodyPr rtlCol="0"/>
          <a:lstStyle/>
          <a:p>
            <a:pPr lvl="0" rtl="0"/>
            <a:fld id="{D76B855D-E9CC-4FF8-AD85-6CDC7B89A0DE}" type="slidenum">
              <a:rPr lang="en-GB" smtClean="0"/>
              <a:pPr lvl="0" rtl="0"/>
              <a:t>5</a:t>
            </a:fld>
            <a:endParaRPr lang="en-GB"/>
          </a:p>
        </p:txBody>
      </p:sp>
      <p:pic>
        <p:nvPicPr>
          <p:cNvPr id="10" name="Content Placeholder 9">
            <a:extLst>
              <a:ext uri="{FF2B5EF4-FFF2-40B4-BE49-F238E27FC236}">
                <a16:creationId xmlns:a16="http://schemas.microsoft.com/office/drawing/2014/main" id="{EE447C6E-2D0B-3F1F-2AC6-C19A9D919FC2}"/>
              </a:ext>
            </a:extLst>
          </p:cNvPr>
          <p:cNvPicPr>
            <a:picLocks noGrp="1" noChangeAspect="1"/>
          </p:cNvPicPr>
          <p:nvPr>
            <p:ph idx="1"/>
          </p:nvPr>
        </p:nvPicPr>
        <p:blipFill>
          <a:blip r:embed="rId3"/>
          <a:srcRect/>
          <a:stretch/>
        </p:blipFill>
        <p:spPr>
          <a:xfrm>
            <a:off x="2881223" y="288844"/>
            <a:ext cx="9000000" cy="5771251"/>
          </a:xfrm>
        </p:spPr>
      </p:pic>
    </p:spTree>
    <p:extLst>
      <p:ext uri="{BB962C8B-B14F-4D97-AF65-F5344CB8AC3E}">
        <p14:creationId xmlns:p14="http://schemas.microsoft.com/office/powerpoint/2010/main" val="296765614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9706C9-F26D-46CA-93BF-8C27012F6B12}"/>
              </a:ext>
            </a:extLst>
          </p:cNvPr>
          <p:cNvSpPr>
            <a:spLocks noGrp="1"/>
          </p:cNvSpPr>
          <p:nvPr>
            <p:ph type="title"/>
          </p:nvPr>
        </p:nvSpPr>
        <p:spPr/>
        <p:txBody>
          <a:bodyPr rtlCol="0"/>
          <a:lstStyle/>
          <a:p>
            <a:pPr rtl="0"/>
            <a:endParaRPr lang="en-GB" dirty="0"/>
          </a:p>
        </p:txBody>
      </p:sp>
      <p:sp>
        <p:nvSpPr>
          <p:cNvPr id="4" name="Date Placeholder 3">
            <a:extLst>
              <a:ext uri="{FF2B5EF4-FFF2-40B4-BE49-F238E27FC236}">
                <a16:creationId xmlns:a16="http://schemas.microsoft.com/office/drawing/2014/main" id="{6F95E0EB-F1F4-436B-A218-93E100A66902}"/>
              </a:ext>
            </a:extLst>
          </p:cNvPr>
          <p:cNvSpPr>
            <a:spLocks noGrp="1"/>
          </p:cNvSpPr>
          <p:nvPr>
            <p:ph type="dt" sz="half" idx="10"/>
          </p:nvPr>
        </p:nvSpPr>
        <p:spPr/>
        <p:txBody>
          <a:bodyPr rtlCol="0"/>
          <a:lstStyle/>
          <a:p>
            <a:pPr lvl="0" rtl="0"/>
            <a:r>
              <a:rPr lang="en-GB"/>
              <a:t>9/3/20XX</a:t>
            </a:r>
          </a:p>
        </p:txBody>
      </p:sp>
      <p:sp>
        <p:nvSpPr>
          <p:cNvPr id="5" name="Footer Placeholder 4">
            <a:extLst>
              <a:ext uri="{FF2B5EF4-FFF2-40B4-BE49-F238E27FC236}">
                <a16:creationId xmlns:a16="http://schemas.microsoft.com/office/drawing/2014/main" id="{C75D06EF-9416-46F7-8230-B49EE1269F53}"/>
              </a:ext>
            </a:extLst>
          </p:cNvPr>
          <p:cNvSpPr>
            <a:spLocks noGrp="1"/>
          </p:cNvSpPr>
          <p:nvPr>
            <p:ph type="ftr" sz="quarter" idx="11"/>
          </p:nvPr>
        </p:nvSpPr>
        <p:spPr/>
        <p:txBody>
          <a:bodyPr rtlCol="0"/>
          <a:lstStyle/>
          <a:p>
            <a:pPr lvl="0" rtl="0"/>
            <a:r>
              <a:rPr lang="en-GB"/>
              <a:t>Presentation Title</a:t>
            </a:r>
          </a:p>
        </p:txBody>
      </p:sp>
      <p:sp>
        <p:nvSpPr>
          <p:cNvPr id="6" name="Slide Number Placeholder 5">
            <a:extLst>
              <a:ext uri="{FF2B5EF4-FFF2-40B4-BE49-F238E27FC236}">
                <a16:creationId xmlns:a16="http://schemas.microsoft.com/office/drawing/2014/main" id="{7359025F-68D1-4F50-8480-3F981455D4DE}"/>
              </a:ext>
            </a:extLst>
          </p:cNvPr>
          <p:cNvSpPr>
            <a:spLocks noGrp="1"/>
          </p:cNvSpPr>
          <p:nvPr>
            <p:ph type="sldNum" sz="quarter" idx="12"/>
          </p:nvPr>
        </p:nvSpPr>
        <p:spPr/>
        <p:txBody>
          <a:bodyPr rtlCol="0"/>
          <a:lstStyle/>
          <a:p>
            <a:pPr lvl="0" rtl="0"/>
            <a:fld id="{D76B855D-E9CC-4FF8-AD85-6CDC7B89A0DE}" type="slidenum">
              <a:rPr lang="en-GB" smtClean="0"/>
              <a:pPr lvl="0" rtl="0"/>
              <a:t>6</a:t>
            </a:fld>
            <a:endParaRPr lang="en-GB"/>
          </a:p>
        </p:txBody>
      </p:sp>
      <p:pic>
        <p:nvPicPr>
          <p:cNvPr id="10" name="Content Placeholder 9">
            <a:extLst>
              <a:ext uri="{FF2B5EF4-FFF2-40B4-BE49-F238E27FC236}">
                <a16:creationId xmlns:a16="http://schemas.microsoft.com/office/drawing/2014/main" id="{EE447C6E-2D0B-3F1F-2AC6-C19A9D919FC2}"/>
              </a:ext>
            </a:extLst>
          </p:cNvPr>
          <p:cNvPicPr>
            <a:picLocks noGrp="1" noChangeAspect="1"/>
          </p:cNvPicPr>
          <p:nvPr>
            <p:ph idx="1"/>
          </p:nvPr>
        </p:nvPicPr>
        <p:blipFill>
          <a:blip r:embed="rId3"/>
          <a:srcRect/>
          <a:stretch/>
        </p:blipFill>
        <p:spPr>
          <a:xfrm>
            <a:off x="2881223" y="288844"/>
            <a:ext cx="9000000" cy="5771251"/>
          </a:xfrm>
        </p:spPr>
      </p:pic>
    </p:spTree>
    <p:extLst>
      <p:ext uri="{BB962C8B-B14F-4D97-AF65-F5344CB8AC3E}">
        <p14:creationId xmlns:p14="http://schemas.microsoft.com/office/powerpoint/2010/main" val="329886126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9706C9-F26D-46CA-93BF-8C27012F6B12}"/>
              </a:ext>
            </a:extLst>
          </p:cNvPr>
          <p:cNvSpPr>
            <a:spLocks noGrp="1"/>
          </p:cNvSpPr>
          <p:nvPr>
            <p:ph type="title"/>
          </p:nvPr>
        </p:nvSpPr>
        <p:spPr/>
        <p:txBody>
          <a:bodyPr rtlCol="0"/>
          <a:lstStyle/>
          <a:p>
            <a:pPr rtl="0"/>
            <a:endParaRPr lang="en-GB" dirty="0"/>
          </a:p>
        </p:txBody>
      </p:sp>
      <p:sp>
        <p:nvSpPr>
          <p:cNvPr id="4" name="Date Placeholder 3">
            <a:extLst>
              <a:ext uri="{FF2B5EF4-FFF2-40B4-BE49-F238E27FC236}">
                <a16:creationId xmlns:a16="http://schemas.microsoft.com/office/drawing/2014/main" id="{6F95E0EB-F1F4-436B-A218-93E100A66902}"/>
              </a:ext>
            </a:extLst>
          </p:cNvPr>
          <p:cNvSpPr>
            <a:spLocks noGrp="1"/>
          </p:cNvSpPr>
          <p:nvPr>
            <p:ph type="dt" sz="half" idx="10"/>
          </p:nvPr>
        </p:nvSpPr>
        <p:spPr/>
        <p:txBody>
          <a:bodyPr rtlCol="0"/>
          <a:lstStyle/>
          <a:p>
            <a:pPr lvl="0" rtl="0"/>
            <a:r>
              <a:rPr lang="en-GB"/>
              <a:t>9/3/20XX</a:t>
            </a:r>
          </a:p>
        </p:txBody>
      </p:sp>
      <p:sp>
        <p:nvSpPr>
          <p:cNvPr id="5" name="Footer Placeholder 4">
            <a:extLst>
              <a:ext uri="{FF2B5EF4-FFF2-40B4-BE49-F238E27FC236}">
                <a16:creationId xmlns:a16="http://schemas.microsoft.com/office/drawing/2014/main" id="{C75D06EF-9416-46F7-8230-B49EE1269F53}"/>
              </a:ext>
            </a:extLst>
          </p:cNvPr>
          <p:cNvSpPr>
            <a:spLocks noGrp="1"/>
          </p:cNvSpPr>
          <p:nvPr>
            <p:ph type="ftr" sz="quarter" idx="11"/>
          </p:nvPr>
        </p:nvSpPr>
        <p:spPr/>
        <p:txBody>
          <a:bodyPr rtlCol="0"/>
          <a:lstStyle/>
          <a:p>
            <a:pPr lvl="0" rtl="0"/>
            <a:r>
              <a:rPr lang="en-GB"/>
              <a:t>Presentation Title</a:t>
            </a:r>
          </a:p>
        </p:txBody>
      </p:sp>
      <p:sp>
        <p:nvSpPr>
          <p:cNvPr id="6" name="Slide Number Placeholder 5">
            <a:extLst>
              <a:ext uri="{FF2B5EF4-FFF2-40B4-BE49-F238E27FC236}">
                <a16:creationId xmlns:a16="http://schemas.microsoft.com/office/drawing/2014/main" id="{7359025F-68D1-4F50-8480-3F981455D4DE}"/>
              </a:ext>
            </a:extLst>
          </p:cNvPr>
          <p:cNvSpPr>
            <a:spLocks noGrp="1"/>
          </p:cNvSpPr>
          <p:nvPr>
            <p:ph type="sldNum" sz="quarter" idx="12"/>
          </p:nvPr>
        </p:nvSpPr>
        <p:spPr/>
        <p:txBody>
          <a:bodyPr rtlCol="0"/>
          <a:lstStyle/>
          <a:p>
            <a:pPr lvl="0" rtl="0"/>
            <a:fld id="{D76B855D-E9CC-4FF8-AD85-6CDC7B89A0DE}" type="slidenum">
              <a:rPr lang="en-GB" smtClean="0"/>
              <a:pPr lvl="0" rtl="0"/>
              <a:t>7</a:t>
            </a:fld>
            <a:endParaRPr lang="en-GB"/>
          </a:p>
        </p:txBody>
      </p:sp>
      <p:pic>
        <p:nvPicPr>
          <p:cNvPr id="10" name="Content Placeholder 9">
            <a:extLst>
              <a:ext uri="{FF2B5EF4-FFF2-40B4-BE49-F238E27FC236}">
                <a16:creationId xmlns:a16="http://schemas.microsoft.com/office/drawing/2014/main" id="{EE447C6E-2D0B-3F1F-2AC6-C19A9D919FC2}"/>
              </a:ext>
            </a:extLst>
          </p:cNvPr>
          <p:cNvPicPr>
            <a:picLocks noGrp="1" noChangeAspect="1"/>
          </p:cNvPicPr>
          <p:nvPr>
            <p:ph idx="1"/>
          </p:nvPr>
        </p:nvPicPr>
        <p:blipFill>
          <a:blip r:embed="rId3"/>
          <a:srcRect/>
          <a:stretch/>
        </p:blipFill>
        <p:spPr>
          <a:xfrm>
            <a:off x="2881223" y="288844"/>
            <a:ext cx="9000000" cy="5771251"/>
          </a:xfrm>
        </p:spPr>
      </p:pic>
    </p:spTree>
    <p:extLst>
      <p:ext uri="{BB962C8B-B14F-4D97-AF65-F5344CB8AC3E}">
        <p14:creationId xmlns:p14="http://schemas.microsoft.com/office/powerpoint/2010/main" val="54614229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9706C9-F26D-46CA-93BF-8C27012F6B12}"/>
              </a:ext>
            </a:extLst>
          </p:cNvPr>
          <p:cNvSpPr>
            <a:spLocks noGrp="1"/>
          </p:cNvSpPr>
          <p:nvPr>
            <p:ph type="title"/>
          </p:nvPr>
        </p:nvSpPr>
        <p:spPr/>
        <p:txBody>
          <a:bodyPr rtlCol="0"/>
          <a:lstStyle/>
          <a:p>
            <a:pPr rtl="0"/>
            <a:endParaRPr lang="en-GB" dirty="0"/>
          </a:p>
        </p:txBody>
      </p:sp>
      <p:sp>
        <p:nvSpPr>
          <p:cNvPr id="4" name="Date Placeholder 3">
            <a:extLst>
              <a:ext uri="{FF2B5EF4-FFF2-40B4-BE49-F238E27FC236}">
                <a16:creationId xmlns:a16="http://schemas.microsoft.com/office/drawing/2014/main" id="{6F95E0EB-F1F4-436B-A218-93E100A66902}"/>
              </a:ext>
            </a:extLst>
          </p:cNvPr>
          <p:cNvSpPr>
            <a:spLocks noGrp="1"/>
          </p:cNvSpPr>
          <p:nvPr>
            <p:ph type="dt" sz="half" idx="10"/>
          </p:nvPr>
        </p:nvSpPr>
        <p:spPr/>
        <p:txBody>
          <a:bodyPr rtlCol="0"/>
          <a:lstStyle/>
          <a:p>
            <a:pPr lvl="0" rtl="0"/>
            <a:r>
              <a:rPr lang="en-GB"/>
              <a:t>9/3/20XX</a:t>
            </a:r>
          </a:p>
        </p:txBody>
      </p:sp>
      <p:sp>
        <p:nvSpPr>
          <p:cNvPr id="5" name="Footer Placeholder 4">
            <a:extLst>
              <a:ext uri="{FF2B5EF4-FFF2-40B4-BE49-F238E27FC236}">
                <a16:creationId xmlns:a16="http://schemas.microsoft.com/office/drawing/2014/main" id="{C75D06EF-9416-46F7-8230-B49EE1269F53}"/>
              </a:ext>
            </a:extLst>
          </p:cNvPr>
          <p:cNvSpPr>
            <a:spLocks noGrp="1"/>
          </p:cNvSpPr>
          <p:nvPr>
            <p:ph type="ftr" sz="quarter" idx="11"/>
          </p:nvPr>
        </p:nvSpPr>
        <p:spPr/>
        <p:txBody>
          <a:bodyPr rtlCol="0"/>
          <a:lstStyle/>
          <a:p>
            <a:pPr lvl="0" rtl="0"/>
            <a:r>
              <a:rPr lang="en-GB"/>
              <a:t>Presentation Title</a:t>
            </a:r>
          </a:p>
        </p:txBody>
      </p:sp>
      <p:sp>
        <p:nvSpPr>
          <p:cNvPr id="6" name="Slide Number Placeholder 5">
            <a:extLst>
              <a:ext uri="{FF2B5EF4-FFF2-40B4-BE49-F238E27FC236}">
                <a16:creationId xmlns:a16="http://schemas.microsoft.com/office/drawing/2014/main" id="{7359025F-68D1-4F50-8480-3F981455D4DE}"/>
              </a:ext>
            </a:extLst>
          </p:cNvPr>
          <p:cNvSpPr>
            <a:spLocks noGrp="1"/>
          </p:cNvSpPr>
          <p:nvPr>
            <p:ph type="sldNum" sz="quarter" idx="12"/>
          </p:nvPr>
        </p:nvSpPr>
        <p:spPr/>
        <p:txBody>
          <a:bodyPr rtlCol="0"/>
          <a:lstStyle/>
          <a:p>
            <a:pPr lvl="0" rtl="0"/>
            <a:fld id="{D76B855D-E9CC-4FF8-AD85-6CDC7B89A0DE}" type="slidenum">
              <a:rPr lang="en-GB" smtClean="0"/>
              <a:pPr lvl="0" rtl="0"/>
              <a:t>8</a:t>
            </a:fld>
            <a:endParaRPr lang="en-GB"/>
          </a:p>
        </p:txBody>
      </p:sp>
      <p:pic>
        <p:nvPicPr>
          <p:cNvPr id="10" name="Content Placeholder 9">
            <a:extLst>
              <a:ext uri="{FF2B5EF4-FFF2-40B4-BE49-F238E27FC236}">
                <a16:creationId xmlns:a16="http://schemas.microsoft.com/office/drawing/2014/main" id="{EE447C6E-2D0B-3F1F-2AC6-C19A9D919FC2}"/>
              </a:ext>
            </a:extLst>
          </p:cNvPr>
          <p:cNvPicPr>
            <a:picLocks noGrp="1" noChangeAspect="1"/>
          </p:cNvPicPr>
          <p:nvPr>
            <p:ph idx="1"/>
          </p:nvPr>
        </p:nvPicPr>
        <p:blipFill>
          <a:blip r:embed="rId3"/>
          <a:srcRect/>
          <a:stretch/>
        </p:blipFill>
        <p:spPr>
          <a:xfrm>
            <a:off x="2881223" y="288844"/>
            <a:ext cx="9000000" cy="5771251"/>
          </a:xfrm>
        </p:spPr>
      </p:pic>
    </p:spTree>
    <p:extLst>
      <p:ext uri="{BB962C8B-B14F-4D97-AF65-F5344CB8AC3E}">
        <p14:creationId xmlns:p14="http://schemas.microsoft.com/office/powerpoint/2010/main" val="132200881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9706C9-F26D-46CA-93BF-8C27012F6B12}"/>
              </a:ext>
            </a:extLst>
          </p:cNvPr>
          <p:cNvSpPr>
            <a:spLocks noGrp="1"/>
          </p:cNvSpPr>
          <p:nvPr>
            <p:ph type="title"/>
          </p:nvPr>
        </p:nvSpPr>
        <p:spPr/>
        <p:txBody>
          <a:bodyPr rtlCol="0"/>
          <a:lstStyle/>
          <a:p>
            <a:pPr rtl="0"/>
            <a:endParaRPr lang="en-GB" dirty="0"/>
          </a:p>
        </p:txBody>
      </p:sp>
      <p:sp>
        <p:nvSpPr>
          <p:cNvPr id="4" name="Date Placeholder 3">
            <a:extLst>
              <a:ext uri="{FF2B5EF4-FFF2-40B4-BE49-F238E27FC236}">
                <a16:creationId xmlns:a16="http://schemas.microsoft.com/office/drawing/2014/main" id="{6F95E0EB-F1F4-436B-A218-93E100A66902}"/>
              </a:ext>
            </a:extLst>
          </p:cNvPr>
          <p:cNvSpPr>
            <a:spLocks noGrp="1"/>
          </p:cNvSpPr>
          <p:nvPr>
            <p:ph type="dt" sz="half" idx="10"/>
          </p:nvPr>
        </p:nvSpPr>
        <p:spPr/>
        <p:txBody>
          <a:bodyPr rtlCol="0"/>
          <a:lstStyle/>
          <a:p>
            <a:pPr lvl="0" rtl="0"/>
            <a:r>
              <a:rPr lang="en-GB"/>
              <a:t>9/3/20XX</a:t>
            </a:r>
          </a:p>
        </p:txBody>
      </p:sp>
      <p:sp>
        <p:nvSpPr>
          <p:cNvPr id="5" name="Footer Placeholder 4">
            <a:extLst>
              <a:ext uri="{FF2B5EF4-FFF2-40B4-BE49-F238E27FC236}">
                <a16:creationId xmlns:a16="http://schemas.microsoft.com/office/drawing/2014/main" id="{C75D06EF-9416-46F7-8230-B49EE1269F53}"/>
              </a:ext>
            </a:extLst>
          </p:cNvPr>
          <p:cNvSpPr>
            <a:spLocks noGrp="1"/>
          </p:cNvSpPr>
          <p:nvPr>
            <p:ph type="ftr" sz="quarter" idx="11"/>
          </p:nvPr>
        </p:nvSpPr>
        <p:spPr/>
        <p:txBody>
          <a:bodyPr rtlCol="0"/>
          <a:lstStyle/>
          <a:p>
            <a:pPr lvl="0" rtl="0"/>
            <a:r>
              <a:rPr lang="en-GB"/>
              <a:t>Presentation Title</a:t>
            </a:r>
          </a:p>
        </p:txBody>
      </p:sp>
      <p:sp>
        <p:nvSpPr>
          <p:cNvPr id="6" name="Slide Number Placeholder 5">
            <a:extLst>
              <a:ext uri="{FF2B5EF4-FFF2-40B4-BE49-F238E27FC236}">
                <a16:creationId xmlns:a16="http://schemas.microsoft.com/office/drawing/2014/main" id="{7359025F-68D1-4F50-8480-3F981455D4DE}"/>
              </a:ext>
            </a:extLst>
          </p:cNvPr>
          <p:cNvSpPr>
            <a:spLocks noGrp="1"/>
          </p:cNvSpPr>
          <p:nvPr>
            <p:ph type="sldNum" sz="quarter" idx="12"/>
          </p:nvPr>
        </p:nvSpPr>
        <p:spPr/>
        <p:txBody>
          <a:bodyPr rtlCol="0"/>
          <a:lstStyle/>
          <a:p>
            <a:pPr lvl="0" rtl="0"/>
            <a:fld id="{D76B855D-E9CC-4FF8-AD85-6CDC7B89A0DE}" type="slidenum">
              <a:rPr lang="en-GB" smtClean="0"/>
              <a:pPr lvl="0" rtl="0"/>
              <a:t>9</a:t>
            </a:fld>
            <a:endParaRPr lang="en-GB"/>
          </a:p>
        </p:txBody>
      </p:sp>
      <p:pic>
        <p:nvPicPr>
          <p:cNvPr id="10" name="Content Placeholder 9">
            <a:extLst>
              <a:ext uri="{FF2B5EF4-FFF2-40B4-BE49-F238E27FC236}">
                <a16:creationId xmlns:a16="http://schemas.microsoft.com/office/drawing/2014/main" id="{EE447C6E-2D0B-3F1F-2AC6-C19A9D919FC2}"/>
              </a:ext>
            </a:extLst>
          </p:cNvPr>
          <p:cNvPicPr>
            <a:picLocks noGrp="1" noChangeAspect="1"/>
          </p:cNvPicPr>
          <p:nvPr>
            <p:ph idx="1"/>
          </p:nvPr>
        </p:nvPicPr>
        <p:blipFill>
          <a:blip r:embed="rId3"/>
          <a:srcRect/>
          <a:stretch/>
        </p:blipFill>
        <p:spPr>
          <a:xfrm>
            <a:off x="2881223" y="288844"/>
            <a:ext cx="9000000" cy="5771251"/>
          </a:xfrm>
        </p:spPr>
      </p:pic>
      <p:sp>
        <p:nvSpPr>
          <p:cNvPr id="3" name="Rectangle 2">
            <a:extLst>
              <a:ext uri="{FF2B5EF4-FFF2-40B4-BE49-F238E27FC236}">
                <a16:creationId xmlns:a16="http://schemas.microsoft.com/office/drawing/2014/main" id="{3C3C4B8D-3E55-6003-2863-74D13C76EBA5}"/>
              </a:ext>
            </a:extLst>
          </p:cNvPr>
          <p:cNvSpPr/>
          <p:nvPr/>
        </p:nvSpPr>
        <p:spPr>
          <a:xfrm>
            <a:off x="2966719" y="1178560"/>
            <a:ext cx="8475625" cy="497840"/>
          </a:xfrm>
          <a:prstGeom prst="rect">
            <a:avLst/>
          </a:prstGeom>
          <a:no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Rectangle 6">
            <a:extLst>
              <a:ext uri="{FF2B5EF4-FFF2-40B4-BE49-F238E27FC236}">
                <a16:creationId xmlns:a16="http://schemas.microsoft.com/office/drawing/2014/main" id="{397A5F32-790C-AD57-C1D4-1C2880FFE3CB}"/>
              </a:ext>
            </a:extLst>
          </p:cNvPr>
          <p:cNvSpPr/>
          <p:nvPr/>
        </p:nvSpPr>
        <p:spPr>
          <a:xfrm>
            <a:off x="2966718" y="2489200"/>
            <a:ext cx="8475625" cy="1277620"/>
          </a:xfrm>
          <a:prstGeom prst="rect">
            <a:avLst/>
          </a:prstGeom>
          <a:no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Rectangle 7">
            <a:extLst>
              <a:ext uri="{FF2B5EF4-FFF2-40B4-BE49-F238E27FC236}">
                <a16:creationId xmlns:a16="http://schemas.microsoft.com/office/drawing/2014/main" id="{DFFE5053-94F7-396E-5DBA-3088E8B6A119}"/>
              </a:ext>
            </a:extLst>
          </p:cNvPr>
          <p:cNvSpPr/>
          <p:nvPr/>
        </p:nvSpPr>
        <p:spPr>
          <a:xfrm>
            <a:off x="3008376" y="3766820"/>
            <a:ext cx="8475625" cy="441960"/>
          </a:xfrm>
          <a:prstGeom prst="rect">
            <a:avLst/>
          </a:prstGeom>
          <a:no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Rectangle 8">
            <a:extLst>
              <a:ext uri="{FF2B5EF4-FFF2-40B4-BE49-F238E27FC236}">
                <a16:creationId xmlns:a16="http://schemas.microsoft.com/office/drawing/2014/main" id="{BC84D05A-01D8-2F28-189C-0EEFE85CA71F}"/>
              </a:ext>
            </a:extLst>
          </p:cNvPr>
          <p:cNvSpPr/>
          <p:nvPr/>
        </p:nvSpPr>
        <p:spPr>
          <a:xfrm>
            <a:off x="3008375" y="4208780"/>
            <a:ext cx="8475625" cy="1277620"/>
          </a:xfrm>
          <a:prstGeom prst="rect">
            <a:avLst/>
          </a:prstGeom>
          <a:no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3494672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par>
                                <p:cTn id="11" presetID="1" presetClass="exit" presetSubtype="0" fill="hold" grpId="1" nodeType="withEffect">
                                  <p:stCondLst>
                                    <p:cond delay="0"/>
                                  </p:stCondLst>
                                  <p:childTnLst>
                                    <p:set>
                                      <p:cBhvr>
                                        <p:cTn id="12" dur="1" fill="hold">
                                          <p:stCondLst>
                                            <p:cond delay="0"/>
                                          </p:stCondLst>
                                        </p:cTn>
                                        <p:tgtEl>
                                          <p:spTgt spid="3"/>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childTnLst>
                                </p:cTn>
                              </p:par>
                              <p:par>
                                <p:cTn id="17" presetID="1" presetClass="exit" presetSubtype="0" fill="hold" grpId="1" nodeType="withEffect">
                                  <p:stCondLst>
                                    <p:cond delay="0"/>
                                  </p:stCondLst>
                                  <p:childTnLst>
                                    <p:set>
                                      <p:cBhvr>
                                        <p:cTn id="18" dur="1" fill="hold">
                                          <p:stCondLst>
                                            <p:cond delay="0"/>
                                          </p:stCondLst>
                                        </p:cTn>
                                        <p:tgtEl>
                                          <p:spTgt spid="7"/>
                                        </p:tgtEl>
                                        <p:attrNameLst>
                                          <p:attrName>style.visibility</p:attrName>
                                        </p:attrNameLst>
                                      </p:cBhvr>
                                      <p:to>
                                        <p:strVal val="hidden"/>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9"/>
                                        </p:tgtEl>
                                        <p:attrNameLst>
                                          <p:attrName>style.visibility</p:attrName>
                                        </p:attrNameLst>
                                      </p:cBhvr>
                                      <p:to>
                                        <p:strVal val="visible"/>
                                      </p:to>
                                    </p:set>
                                  </p:childTnLst>
                                </p:cTn>
                              </p:par>
                              <p:par>
                                <p:cTn id="23" presetID="1" presetClass="exit" presetSubtype="0" fill="hold" grpId="1" nodeType="withEffect">
                                  <p:stCondLst>
                                    <p:cond delay="0"/>
                                  </p:stCondLst>
                                  <p:childTnLst>
                                    <p:set>
                                      <p:cBhvr>
                                        <p:cTn id="24" dur="1" fill="hold">
                                          <p:stCondLst>
                                            <p:cond delay="0"/>
                                          </p:stCondLst>
                                        </p:cTn>
                                        <p:tgtEl>
                                          <p:spTgt spid="8"/>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3" grpId="1" animBg="1"/>
      <p:bldP spid="7" grpId="0" animBg="1"/>
      <p:bldP spid="7" grpId="1" animBg="1"/>
      <p:bldP spid="8" grpId="0" animBg="1"/>
      <p:bldP spid="8" grpId="1" animBg="1"/>
      <p:bldP spid="9"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9706C9-F26D-46CA-93BF-8C27012F6B12}"/>
              </a:ext>
            </a:extLst>
          </p:cNvPr>
          <p:cNvSpPr>
            <a:spLocks noGrp="1"/>
          </p:cNvSpPr>
          <p:nvPr>
            <p:ph type="title"/>
          </p:nvPr>
        </p:nvSpPr>
        <p:spPr/>
        <p:txBody>
          <a:bodyPr rtlCol="0"/>
          <a:lstStyle/>
          <a:p>
            <a:pPr rtl="0"/>
            <a:endParaRPr lang="en-GB" dirty="0"/>
          </a:p>
        </p:txBody>
      </p:sp>
      <p:sp>
        <p:nvSpPr>
          <p:cNvPr id="4" name="Date Placeholder 3">
            <a:extLst>
              <a:ext uri="{FF2B5EF4-FFF2-40B4-BE49-F238E27FC236}">
                <a16:creationId xmlns:a16="http://schemas.microsoft.com/office/drawing/2014/main" id="{6F95E0EB-F1F4-436B-A218-93E100A66902}"/>
              </a:ext>
            </a:extLst>
          </p:cNvPr>
          <p:cNvSpPr>
            <a:spLocks noGrp="1"/>
          </p:cNvSpPr>
          <p:nvPr>
            <p:ph type="dt" sz="half" idx="10"/>
          </p:nvPr>
        </p:nvSpPr>
        <p:spPr/>
        <p:txBody>
          <a:bodyPr rtlCol="0"/>
          <a:lstStyle/>
          <a:p>
            <a:pPr lvl="0" rtl="0"/>
            <a:r>
              <a:rPr lang="en-GB"/>
              <a:t>9/3/20XX</a:t>
            </a:r>
          </a:p>
        </p:txBody>
      </p:sp>
      <p:sp>
        <p:nvSpPr>
          <p:cNvPr id="5" name="Footer Placeholder 4">
            <a:extLst>
              <a:ext uri="{FF2B5EF4-FFF2-40B4-BE49-F238E27FC236}">
                <a16:creationId xmlns:a16="http://schemas.microsoft.com/office/drawing/2014/main" id="{C75D06EF-9416-46F7-8230-B49EE1269F53}"/>
              </a:ext>
            </a:extLst>
          </p:cNvPr>
          <p:cNvSpPr>
            <a:spLocks noGrp="1"/>
          </p:cNvSpPr>
          <p:nvPr>
            <p:ph type="ftr" sz="quarter" idx="11"/>
          </p:nvPr>
        </p:nvSpPr>
        <p:spPr/>
        <p:txBody>
          <a:bodyPr rtlCol="0"/>
          <a:lstStyle/>
          <a:p>
            <a:pPr lvl="0" rtl="0"/>
            <a:r>
              <a:rPr lang="en-GB"/>
              <a:t>Presentation Title</a:t>
            </a:r>
          </a:p>
        </p:txBody>
      </p:sp>
      <p:sp>
        <p:nvSpPr>
          <p:cNvPr id="6" name="Slide Number Placeholder 5">
            <a:extLst>
              <a:ext uri="{FF2B5EF4-FFF2-40B4-BE49-F238E27FC236}">
                <a16:creationId xmlns:a16="http://schemas.microsoft.com/office/drawing/2014/main" id="{7359025F-68D1-4F50-8480-3F981455D4DE}"/>
              </a:ext>
            </a:extLst>
          </p:cNvPr>
          <p:cNvSpPr>
            <a:spLocks noGrp="1"/>
          </p:cNvSpPr>
          <p:nvPr>
            <p:ph type="sldNum" sz="quarter" idx="12"/>
          </p:nvPr>
        </p:nvSpPr>
        <p:spPr/>
        <p:txBody>
          <a:bodyPr rtlCol="0"/>
          <a:lstStyle/>
          <a:p>
            <a:pPr lvl="0" rtl="0"/>
            <a:fld id="{D76B855D-E9CC-4FF8-AD85-6CDC7B89A0DE}" type="slidenum">
              <a:rPr lang="en-GB" smtClean="0"/>
              <a:pPr lvl="0" rtl="0"/>
              <a:t>10</a:t>
            </a:fld>
            <a:endParaRPr lang="en-GB"/>
          </a:p>
        </p:txBody>
      </p:sp>
      <p:pic>
        <p:nvPicPr>
          <p:cNvPr id="10" name="Content Placeholder 9">
            <a:extLst>
              <a:ext uri="{FF2B5EF4-FFF2-40B4-BE49-F238E27FC236}">
                <a16:creationId xmlns:a16="http://schemas.microsoft.com/office/drawing/2014/main" id="{EE447C6E-2D0B-3F1F-2AC6-C19A9D919FC2}"/>
              </a:ext>
            </a:extLst>
          </p:cNvPr>
          <p:cNvPicPr>
            <a:picLocks noGrp="1" noChangeAspect="1"/>
          </p:cNvPicPr>
          <p:nvPr>
            <p:ph idx="1"/>
          </p:nvPr>
        </p:nvPicPr>
        <p:blipFill>
          <a:blip r:embed="rId3"/>
          <a:srcRect/>
          <a:stretch/>
        </p:blipFill>
        <p:spPr>
          <a:xfrm>
            <a:off x="2881223" y="288844"/>
            <a:ext cx="9000000" cy="5771251"/>
          </a:xfrm>
        </p:spPr>
      </p:pic>
      <p:sp>
        <p:nvSpPr>
          <p:cNvPr id="3" name="Rectangle 2">
            <a:extLst>
              <a:ext uri="{FF2B5EF4-FFF2-40B4-BE49-F238E27FC236}">
                <a16:creationId xmlns:a16="http://schemas.microsoft.com/office/drawing/2014/main" id="{98A648C0-6508-A61E-3720-DAB8CCA8EBB7}"/>
              </a:ext>
            </a:extLst>
          </p:cNvPr>
          <p:cNvSpPr/>
          <p:nvPr/>
        </p:nvSpPr>
        <p:spPr>
          <a:xfrm>
            <a:off x="2966719" y="589280"/>
            <a:ext cx="8475625" cy="497840"/>
          </a:xfrm>
          <a:prstGeom prst="rect">
            <a:avLst/>
          </a:prstGeom>
          <a:no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5329766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9706C9-F26D-46CA-93BF-8C27012F6B12}"/>
              </a:ext>
            </a:extLst>
          </p:cNvPr>
          <p:cNvSpPr>
            <a:spLocks noGrp="1"/>
          </p:cNvSpPr>
          <p:nvPr>
            <p:ph type="title"/>
          </p:nvPr>
        </p:nvSpPr>
        <p:spPr/>
        <p:txBody>
          <a:bodyPr rtlCol="0"/>
          <a:lstStyle/>
          <a:p>
            <a:pPr rtl="0"/>
            <a:endParaRPr lang="en-GB" dirty="0"/>
          </a:p>
        </p:txBody>
      </p:sp>
      <p:sp>
        <p:nvSpPr>
          <p:cNvPr id="4" name="Date Placeholder 3">
            <a:extLst>
              <a:ext uri="{FF2B5EF4-FFF2-40B4-BE49-F238E27FC236}">
                <a16:creationId xmlns:a16="http://schemas.microsoft.com/office/drawing/2014/main" id="{6F95E0EB-F1F4-436B-A218-93E100A66902}"/>
              </a:ext>
            </a:extLst>
          </p:cNvPr>
          <p:cNvSpPr>
            <a:spLocks noGrp="1"/>
          </p:cNvSpPr>
          <p:nvPr>
            <p:ph type="dt" sz="half" idx="10"/>
          </p:nvPr>
        </p:nvSpPr>
        <p:spPr/>
        <p:txBody>
          <a:bodyPr rtlCol="0"/>
          <a:lstStyle/>
          <a:p>
            <a:pPr lvl="0" rtl="0"/>
            <a:r>
              <a:rPr lang="en-GB"/>
              <a:t>9/3/20XX</a:t>
            </a:r>
          </a:p>
        </p:txBody>
      </p:sp>
      <p:sp>
        <p:nvSpPr>
          <p:cNvPr id="5" name="Footer Placeholder 4">
            <a:extLst>
              <a:ext uri="{FF2B5EF4-FFF2-40B4-BE49-F238E27FC236}">
                <a16:creationId xmlns:a16="http://schemas.microsoft.com/office/drawing/2014/main" id="{C75D06EF-9416-46F7-8230-B49EE1269F53}"/>
              </a:ext>
            </a:extLst>
          </p:cNvPr>
          <p:cNvSpPr>
            <a:spLocks noGrp="1"/>
          </p:cNvSpPr>
          <p:nvPr>
            <p:ph type="ftr" sz="quarter" idx="11"/>
          </p:nvPr>
        </p:nvSpPr>
        <p:spPr/>
        <p:txBody>
          <a:bodyPr rtlCol="0"/>
          <a:lstStyle/>
          <a:p>
            <a:pPr lvl="0" rtl="0"/>
            <a:r>
              <a:rPr lang="en-GB"/>
              <a:t>Presentation Title</a:t>
            </a:r>
          </a:p>
        </p:txBody>
      </p:sp>
      <p:sp>
        <p:nvSpPr>
          <p:cNvPr id="6" name="Slide Number Placeholder 5">
            <a:extLst>
              <a:ext uri="{FF2B5EF4-FFF2-40B4-BE49-F238E27FC236}">
                <a16:creationId xmlns:a16="http://schemas.microsoft.com/office/drawing/2014/main" id="{7359025F-68D1-4F50-8480-3F981455D4DE}"/>
              </a:ext>
            </a:extLst>
          </p:cNvPr>
          <p:cNvSpPr>
            <a:spLocks noGrp="1"/>
          </p:cNvSpPr>
          <p:nvPr>
            <p:ph type="sldNum" sz="quarter" idx="12"/>
          </p:nvPr>
        </p:nvSpPr>
        <p:spPr/>
        <p:txBody>
          <a:bodyPr rtlCol="0"/>
          <a:lstStyle/>
          <a:p>
            <a:pPr lvl="0" rtl="0"/>
            <a:fld id="{D76B855D-E9CC-4FF8-AD85-6CDC7B89A0DE}" type="slidenum">
              <a:rPr lang="en-GB" smtClean="0"/>
              <a:pPr lvl="0" rtl="0"/>
              <a:t>11</a:t>
            </a:fld>
            <a:endParaRPr lang="en-GB"/>
          </a:p>
        </p:txBody>
      </p:sp>
      <p:pic>
        <p:nvPicPr>
          <p:cNvPr id="10" name="Content Placeholder 9">
            <a:extLst>
              <a:ext uri="{FF2B5EF4-FFF2-40B4-BE49-F238E27FC236}">
                <a16:creationId xmlns:a16="http://schemas.microsoft.com/office/drawing/2014/main" id="{EE447C6E-2D0B-3F1F-2AC6-C19A9D919FC2}"/>
              </a:ext>
            </a:extLst>
          </p:cNvPr>
          <p:cNvPicPr>
            <a:picLocks noGrp="1" noChangeAspect="1"/>
          </p:cNvPicPr>
          <p:nvPr>
            <p:ph idx="1"/>
          </p:nvPr>
        </p:nvPicPr>
        <p:blipFill>
          <a:blip r:embed="rId3"/>
          <a:srcRect/>
          <a:stretch/>
        </p:blipFill>
        <p:spPr>
          <a:xfrm>
            <a:off x="2881223" y="288844"/>
            <a:ext cx="9000000" cy="5771251"/>
          </a:xfrm>
        </p:spPr>
      </p:pic>
      <p:sp>
        <p:nvSpPr>
          <p:cNvPr id="3" name="Rectangle 2">
            <a:extLst>
              <a:ext uri="{FF2B5EF4-FFF2-40B4-BE49-F238E27FC236}">
                <a16:creationId xmlns:a16="http://schemas.microsoft.com/office/drawing/2014/main" id="{A1F72570-386A-595D-DE07-DEEE10C13C69}"/>
              </a:ext>
            </a:extLst>
          </p:cNvPr>
          <p:cNvSpPr/>
          <p:nvPr/>
        </p:nvSpPr>
        <p:spPr>
          <a:xfrm>
            <a:off x="3017519" y="1635760"/>
            <a:ext cx="8475625" cy="497840"/>
          </a:xfrm>
          <a:prstGeom prst="rect">
            <a:avLst/>
          </a:prstGeom>
          <a:no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Rectangle 6">
            <a:extLst>
              <a:ext uri="{FF2B5EF4-FFF2-40B4-BE49-F238E27FC236}">
                <a16:creationId xmlns:a16="http://schemas.microsoft.com/office/drawing/2014/main" id="{D4F0B449-4FE2-0A41-AC5F-EFA47B7557F5}"/>
              </a:ext>
            </a:extLst>
          </p:cNvPr>
          <p:cNvSpPr/>
          <p:nvPr/>
        </p:nvSpPr>
        <p:spPr>
          <a:xfrm>
            <a:off x="3008376" y="2870916"/>
            <a:ext cx="8475625" cy="1589324"/>
          </a:xfrm>
          <a:prstGeom prst="rect">
            <a:avLst/>
          </a:prstGeom>
          <a:no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Rectangle 7">
            <a:extLst>
              <a:ext uri="{FF2B5EF4-FFF2-40B4-BE49-F238E27FC236}">
                <a16:creationId xmlns:a16="http://schemas.microsoft.com/office/drawing/2014/main" id="{F00239BE-C838-8B46-FC52-D9F4F912C751}"/>
              </a:ext>
            </a:extLst>
          </p:cNvPr>
          <p:cNvSpPr/>
          <p:nvPr/>
        </p:nvSpPr>
        <p:spPr>
          <a:xfrm>
            <a:off x="3008377" y="4460240"/>
            <a:ext cx="3087624" cy="223520"/>
          </a:xfrm>
          <a:prstGeom prst="rect">
            <a:avLst/>
          </a:prstGeom>
          <a:no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Rectangle 8">
            <a:extLst>
              <a:ext uri="{FF2B5EF4-FFF2-40B4-BE49-F238E27FC236}">
                <a16:creationId xmlns:a16="http://schemas.microsoft.com/office/drawing/2014/main" id="{0348EA4D-F161-D8BC-B0FD-7A71063CC295}"/>
              </a:ext>
            </a:extLst>
          </p:cNvPr>
          <p:cNvSpPr/>
          <p:nvPr/>
        </p:nvSpPr>
        <p:spPr>
          <a:xfrm>
            <a:off x="3030575" y="4881880"/>
            <a:ext cx="8453426" cy="854710"/>
          </a:xfrm>
          <a:prstGeom prst="rect">
            <a:avLst/>
          </a:prstGeom>
          <a:no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40960162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par>
                                <p:cTn id="11" presetID="1" presetClass="exit" presetSubtype="0" fill="hold" grpId="1" nodeType="withEffect">
                                  <p:stCondLst>
                                    <p:cond delay="0"/>
                                  </p:stCondLst>
                                  <p:childTnLst>
                                    <p:set>
                                      <p:cBhvr>
                                        <p:cTn id="12" dur="1" fill="hold">
                                          <p:stCondLst>
                                            <p:cond delay="0"/>
                                          </p:stCondLst>
                                        </p:cTn>
                                        <p:tgtEl>
                                          <p:spTgt spid="3"/>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childTnLst>
                                </p:cTn>
                              </p:par>
                              <p:par>
                                <p:cTn id="17" presetID="1" presetClass="exit" presetSubtype="0" fill="hold" grpId="1" nodeType="withEffect">
                                  <p:stCondLst>
                                    <p:cond delay="0"/>
                                  </p:stCondLst>
                                  <p:childTnLst>
                                    <p:set>
                                      <p:cBhvr>
                                        <p:cTn id="18" dur="1" fill="hold">
                                          <p:stCondLst>
                                            <p:cond delay="0"/>
                                          </p:stCondLst>
                                        </p:cTn>
                                        <p:tgtEl>
                                          <p:spTgt spid="7"/>
                                        </p:tgtEl>
                                        <p:attrNameLst>
                                          <p:attrName>style.visibility</p:attrName>
                                        </p:attrNameLst>
                                      </p:cBhvr>
                                      <p:to>
                                        <p:strVal val="hidden"/>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9"/>
                                        </p:tgtEl>
                                        <p:attrNameLst>
                                          <p:attrName>style.visibility</p:attrName>
                                        </p:attrNameLst>
                                      </p:cBhvr>
                                      <p:to>
                                        <p:strVal val="visible"/>
                                      </p:to>
                                    </p:set>
                                  </p:childTnLst>
                                </p:cTn>
                              </p:par>
                              <p:par>
                                <p:cTn id="23" presetID="1" presetClass="exit" presetSubtype="0" fill="hold" grpId="1" nodeType="withEffect">
                                  <p:stCondLst>
                                    <p:cond delay="0"/>
                                  </p:stCondLst>
                                  <p:childTnLst>
                                    <p:set>
                                      <p:cBhvr>
                                        <p:cTn id="24" dur="1" fill="hold">
                                          <p:stCondLst>
                                            <p:cond delay="0"/>
                                          </p:stCondLst>
                                        </p:cTn>
                                        <p:tgtEl>
                                          <p:spTgt spid="8"/>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3" grpId="1" animBg="1"/>
      <p:bldP spid="7" grpId="0" animBg="1"/>
      <p:bldP spid="7" grpId="1" animBg="1"/>
      <p:bldP spid="8" grpId="0" animBg="1"/>
      <p:bldP spid="8" grpId="1" animBg="1"/>
      <p:bldP spid="9"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9706C9-F26D-46CA-93BF-8C27012F6B12}"/>
              </a:ext>
            </a:extLst>
          </p:cNvPr>
          <p:cNvSpPr>
            <a:spLocks noGrp="1"/>
          </p:cNvSpPr>
          <p:nvPr>
            <p:ph type="title"/>
          </p:nvPr>
        </p:nvSpPr>
        <p:spPr/>
        <p:txBody>
          <a:bodyPr rtlCol="0"/>
          <a:lstStyle/>
          <a:p>
            <a:pPr rtl="0"/>
            <a:r>
              <a:rPr lang="en-GB" dirty="0"/>
              <a:t>Pictures and Videos moved to the F drive. </a:t>
            </a:r>
            <a:br>
              <a:rPr lang="en-GB" dirty="0"/>
            </a:br>
            <a:r>
              <a:rPr lang="en-GB" dirty="0"/>
              <a:t>(a USB Stick)</a:t>
            </a:r>
          </a:p>
        </p:txBody>
      </p:sp>
      <p:sp>
        <p:nvSpPr>
          <p:cNvPr id="4" name="Date Placeholder 3">
            <a:extLst>
              <a:ext uri="{FF2B5EF4-FFF2-40B4-BE49-F238E27FC236}">
                <a16:creationId xmlns:a16="http://schemas.microsoft.com/office/drawing/2014/main" id="{6F95E0EB-F1F4-436B-A218-93E100A66902}"/>
              </a:ext>
            </a:extLst>
          </p:cNvPr>
          <p:cNvSpPr>
            <a:spLocks noGrp="1"/>
          </p:cNvSpPr>
          <p:nvPr>
            <p:ph type="dt" sz="half" idx="10"/>
          </p:nvPr>
        </p:nvSpPr>
        <p:spPr/>
        <p:txBody>
          <a:bodyPr rtlCol="0"/>
          <a:lstStyle/>
          <a:p>
            <a:pPr lvl="0" rtl="0"/>
            <a:r>
              <a:rPr lang="en-GB"/>
              <a:t>9/3/20XX</a:t>
            </a:r>
          </a:p>
        </p:txBody>
      </p:sp>
      <p:sp>
        <p:nvSpPr>
          <p:cNvPr id="5" name="Footer Placeholder 4">
            <a:extLst>
              <a:ext uri="{FF2B5EF4-FFF2-40B4-BE49-F238E27FC236}">
                <a16:creationId xmlns:a16="http://schemas.microsoft.com/office/drawing/2014/main" id="{C75D06EF-9416-46F7-8230-B49EE1269F53}"/>
              </a:ext>
            </a:extLst>
          </p:cNvPr>
          <p:cNvSpPr>
            <a:spLocks noGrp="1"/>
          </p:cNvSpPr>
          <p:nvPr>
            <p:ph type="ftr" sz="quarter" idx="11"/>
          </p:nvPr>
        </p:nvSpPr>
        <p:spPr/>
        <p:txBody>
          <a:bodyPr rtlCol="0"/>
          <a:lstStyle/>
          <a:p>
            <a:pPr lvl="0" rtl="0"/>
            <a:r>
              <a:rPr lang="en-GB"/>
              <a:t>Presentation Title</a:t>
            </a:r>
          </a:p>
        </p:txBody>
      </p:sp>
      <p:sp>
        <p:nvSpPr>
          <p:cNvPr id="6" name="Slide Number Placeholder 5">
            <a:extLst>
              <a:ext uri="{FF2B5EF4-FFF2-40B4-BE49-F238E27FC236}">
                <a16:creationId xmlns:a16="http://schemas.microsoft.com/office/drawing/2014/main" id="{7359025F-68D1-4F50-8480-3F981455D4DE}"/>
              </a:ext>
            </a:extLst>
          </p:cNvPr>
          <p:cNvSpPr>
            <a:spLocks noGrp="1"/>
          </p:cNvSpPr>
          <p:nvPr>
            <p:ph type="sldNum" sz="quarter" idx="12"/>
          </p:nvPr>
        </p:nvSpPr>
        <p:spPr/>
        <p:txBody>
          <a:bodyPr rtlCol="0"/>
          <a:lstStyle/>
          <a:p>
            <a:pPr lvl="0" rtl="0"/>
            <a:fld id="{D76B855D-E9CC-4FF8-AD85-6CDC7B89A0DE}" type="slidenum">
              <a:rPr lang="en-GB" smtClean="0"/>
              <a:pPr lvl="0" rtl="0"/>
              <a:t>12</a:t>
            </a:fld>
            <a:endParaRPr lang="en-GB"/>
          </a:p>
        </p:txBody>
      </p:sp>
      <p:sp>
        <p:nvSpPr>
          <p:cNvPr id="7" name="Content Placeholder 6">
            <a:extLst>
              <a:ext uri="{FF2B5EF4-FFF2-40B4-BE49-F238E27FC236}">
                <a16:creationId xmlns:a16="http://schemas.microsoft.com/office/drawing/2014/main" id="{3D6E565C-F022-263F-EF88-2C3895E6ACE4}"/>
              </a:ext>
            </a:extLst>
          </p:cNvPr>
          <p:cNvSpPr>
            <a:spLocks noGrp="1"/>
          </p:cNvSpPr>
          <p:nvPr>
            <p:ph idx="1"/>
          </p:nvPr>
        </p:nvSpPr>
        <p:spPr/>
        <p:txBody>
          <a:bodyPr>
            <a:normAutofit/>
          </a:bodyPr>
          <a:lstStyle/>
          <a:p>
            <a:r>
              <a:rPr lang="en-GB" dirty="0"/>
              <a:t>We’ve now finished with the Laptop, it can be retired / recycled.</a:t>
            </a:r>
          </a:p>
        </p:txBody>
      </p:sp>
    </p:spTree>
    <p:extLst>
      <p:ext uri="{BB962C8B-B14F-4D97-AF65-F5344CB8AC3E}">
        <p14:creationId xmlns:p14="http://schemas.microsoft.com/office/powerpoint/2010/main" val="13229531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9706C9-F26D-46CA-93BF-8C27012F6B12}"/>
              </a:ext>
            </a:extLst>
          </p:cNvPr>
          <p:cNvSpPr>
            <a:spLocks noGrp="1"/>
          </p:cNvSpPr>
          <p:nvPr>
            <p:ph type="title"/>
          </p:nvPr>
        </p:nvSpPr>
        <p:spPr/>
        <p:txBody>
          <a:bodyPr rtlCol="0"/>
          <a:lstStyle/>
          <a:p>
            <a:pPr rtl="0"/>
            <a:r>
              <a:rPr lang="en-GB" dirty="0"/>
              <a:t>Other Options</a:t>
            </a:r>
          </a:p>
        </p:txBody>
      </p:sp>
      <p:sp>
        <p:nvSpPr>
          <p:cNvPr id="4" name="Date Placeholder 3">
            <a:extLst>
              <a:ext uri="{FF2B5EF4-FFF2-40B4-BE49-F238E27FC236}">
                <a16:creationId xmlns:a16="http://schemas.microsoft.com/office/drawing/2014/main" id="{6F95E0EB-F1F4-436B-A218-93E100A66902}"/>
              </a:ext>
            </a:extLst>
          </p:cNvPr>
          <p:cNvSpPr>
            <a:spLocks noGrp="1"/>
          </p:cNvSpPr>
          <p:nvPr>
            <p:ph type="dt" sz="half" idx="10"/>
          </p:nvPr>
        </p:nvSpPr>
        <p:spPr/>
        <p:txBody>
          <a:bodyPr rtlCol="0"/>
          <a:lstStyle/>
          <a:p>
            <a:pPr lvl="0" rtl="0"/>
            <a:r>
              <a:rPr lang="en-GB"/>
              <a:t>9/3/20XX</a:t>
            </a:r>
          </a:p>
        </p:txBody>
      </p:sp>
      <p:sp>
        <p:nvSpPr>
          <p:cNvPr id="5" name="Footer Placeholder 4">
            <a:extLst>
              <a:ext uri="{FF2B5EF4-FFF2-40B4-BE49-F238E27FC236}">
                <a16:creationId xmlns:a16="http://schemas.microsoft.com/office/drawing/2014/main" id="{C75D06EF-9416-46F7-8230-B49EE1269F53}"/>
              </a:ext>
            </a:extLst>
          </p:cNvPr>
          <p:cNvSpPr>
            <a:spLocks noGrp="1"/>
          </p:cNvSpPr>
          <p:nvPr>
            <p:ph type="ftr" sz="quarter" idx="11"/>
          </p:nvPr>
        </p:nvSpPr>
        <p:spPr/>
        <p:txBody>
          <a:bodyPr rtlCol="0"/>
          <a:lstStyle/>
          <a:p>
            <a:pPr lvl="0" rtl="0"/>
            <a:r>
              <a:rPr lang="en-GB"/>
              <a:t>Presentation Title</a:t>
            </a:r>
          </a:p>
        </p:txBody>
      </p:sp>
      <p:sp>
        <p:nvSpPr>
          <p:cNvPr id="6" name="Slide Number Placeholder 5">
            <a:extLst>
              <a:ext uri="{FF2B5EF4-FFF2-40B4-BE49-F238E27FC236}">
                <a16:creationId xmlns:a16="http://schemas.microsoft.com/office/drawing/2014/main" id="{7359025F-68D1-4F50-8480-3F981455D4DE}"/>
              </a:ext>
            </a:extLst>
          </p:cNvPr>
          <p:cNvSpPr>
            <a:spLocks noGrp="1"/>
          </p:cNvSpPr>
          <p:nvPr>
            <p:ph type="sldNum" sz="quarter" idx="12"/>
          </p:nvPr>
        </p:nvSpPr>
        <p:spPr/>
        <p:txBody>
          <a:bodyPr rtlCol="0"/>
          <a:lstStyle/>
          <a:p>
            <a:pPr lvl="0" rtl="0"/>
            <a:fld id="{D76B855D-E9CC-4FF8-AD85-6CDC7B89A0DE}" type="slidenum">
              <a:rPr lang="en-GB" smtClean="0"/>
              <a:pPr lvl="0" rtl="0"/>
              <a:t>13</a:t>
            </a:fld>
            <a:endParaRPr lang="en-GB"/>
          </a:p>
        </p:txBody>
      </p:sp>
      <p:sp>
        <p:nvSpPr>
          <p:cNvPr id="7" name="Content Placeholder 6">
            <a:extLst>
              <a:ext uri="{FF2B5EF4-FFF2-40B4-BE49-F238E27FC236}">
                <a16:creationId xmlns:a16="http://schemas.microsoft.com/office/drawing/2014/main" id="{3D6E565C-F022-263F-EF88-2C3895E6ACE4}"/>
              </a:ext>
            </a:extLst>
          </p:cNvPr>
          <p:cNvSpPr>
            <a:spLocks noGrp="1"/>
          </p:cNvSpPr>
          <p:nvPr>
            <p:ph idx="1"/>
          </p:nvPr>
        </p:nvSpPr>
        <p:spPr>
          <a:xfrm>
            <a:off x="6665976" y="853440"/>
            <a:ext cx="4709160" cy="5161280"/>
          </a:xfrm>
        </p:spPr>
        <p:txBody>
          <a:bodyPr>
            <a:normAutofit fontScale="92500" lnSpcReduction="10000"/>
          </a:bodyPr>
          <a:lstStyle/>
          <a:p>
            <a:r>
              <a:rPr lang="en-GB" dirty="0"/>
              <a:t>We know from the DOS screens that we can see the data. We just can’t get to it through Windows.</a:t>
            </a:r>
          </a:p>
          <a:p>
            <a:r>
              <a:rPr lang="en-GB" dirty="0"/>
              <a:t>We could have removed the hard drive and plugged it in to another computer as the E/F or G drive</a:t>
            </a:r>
          </a:p>
          <a:p>
            <a:r>
              <a:rPr lang="en-GB" dirty="0"/>
              <a:t>Then using File Explorer, we could have recovered the data that way.</a:t>
            </a:r>
          </a:p>
          <a:p>
            <a:r>
              <a:rPr lang="en-GB" dirty="0"/>
              <a:t>Only works </a:t>
            </a:r>
            <a:r>
              <a:rPr lang="en-GB" u="sng" dirty="0"/>
              <a:t>IF</a:t>
            </a:r>
            <a:r>
              <a:rPr lang="en-GB" dirty="0"/>
              <a:t> the drive was compatible with the new host computer.  SATA interface from 2007, IDE interface before 2007.</a:t>
            </a:r>
            <a:br>
              <a:rPr lang="en-GB" dirty="0"/>
            </a:br>
            <a:r>
              <a:rPr lang="en-GB" dirty="0"/>
              <a:t>Our laptop was built in 2007, so it could have been either.</a:t>
            </a:r>
          </a:p>
          <a:p>
            <a:r>
              <a:rPr lang="en-GB" dirty="0"/>
              <a:t>(We could have bought an interface cable from Amazon for less than £20.00)</a:t>
            </a:r>
          </a:p>
        </p:txBody>
      </p:sp>
    </p:spTree>
    <p:extLst>
      <p:ext uri="{BB962C8B-B14F-4D97-AF65-F5344CB8AC3E}">
        <p14:creationId xmlns:p14="http://schemas.microsoft.com/office/powerpoint/2010/main" val="33535142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B08836-40C5-46C2-81BA-21AA27176925}"/>
              </a:ext>
            </a:extLst>
          </p:cNvPr>
          <p:cNvSpPr>
            <a:spLocks noGrp="1"/>
          </p:cNvSpPr>
          <p:nvPr>
            <p:ph type="ctrTitle"/>
          </p:nvPr>
        </p:nvSpPr>
        <p:spPr/>
        <p:txBody>
          <a:bodyPr rtlCol="0">
            <a:normAutofit/>
          </a:bodyPr>
          <a:lstStyle/>
          <a:p>
            <a:pPr rtl="0"/>
            <a:endParaRPr lang="en-GB" dirty="0"/>
          </a:p>
        </p:txBody>
      </p:sp>
      <p:sp>
        <p:nvSpPr>
          <p:cNvPr id="5" name="Subtitle 4">
            <a:extLst>
              <a:ext uri="{FF2B5EF4-FFF2-40B4-BE49-F238E27FC236}">
                <a16:creationId xmlns:a16="http://schemas.microsoft.com/office/drawing/2014/main" id="{7A4C101F-064C-9482-E969-99809AD39D8C}"/>
              </a:ext>
            </a:extLst>
          </p:cNvPr>
          <p:cNvSpPr>
            <a:spLocks noGrp="1"/>
          </p:cNvSpPr>
          <p:nvPr>
            <p:ph type="subTitle" idx="1"/>
          </p:nvPr>
        </p:nvSpPr>
        <p:spPr/>
        <p:txBody>
          <a:bodyPr/>
          <a:lstStyle/>
          <a:p>
            <a:endParaRPr lang="en-GB"/>
          </a:p>
        </p:txBody>
      </p:sp>
      <p:pic>
        <p:nvPicPr>
          <p:cNvPr id="4" name="Picture 3" descr="A picture containing electronics, electronic component, circuit component, electronic engineering&#10;&#10;Description automatically generated">
            <a:extLst>
              <a:ext uri="{FF2B5EF4-FFF2-40B4-BE49-F238E27FC236}">
                <a16:creationId xmlns:a16="http://schemas.microsoft.com/office/drawing/2014/main" id="{1FB29AE8-29CF-5904-91DC-6D9A31006FFB}"/>
              </a:ext>
            </a:extLst>
          </p:cNvPr>
          <p:cNvPicPr>
            <a:picLocks noChangeAspect="1"/>
          </p:cNvPicPr>
          <p:nvPr/>
        </p:nvPicPr>
        <p:blipFill>
          <a:blip r:embed="rId3"/>
          <a:stretch>
            <a:fillRect/>
          </a:stretch>
        </p:blipFill>
        <p:spPr>
          <a:xfrm>
            <a:off x="561794" y="396240"/>
            <a:ext cx="11143579" cy="6024880"/>
          </a:xfrm>
          <a:prstGeom prst="rect">
            <a:avLst/>
          </a:prstGeom>
        </p:spPr>
      </p:pic>
    </p:spTree>
    <p:extLst>
      <p:ext uri="{BB962C8B-B14F-4D97-AF65-F5344CB8AC3E}">
        <p14:creationId xmlns:p14="http://schemas.microsoft.com/office/powerpoint/2010/main" val="173748110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B08836-40C5-46C2-81BA-21AA27176925}"/>
              </a:ext>
            </a:extLst>
          </p:cNvPr>
          <p:cNvSpPr>
            <a:spLocks noGrp="1"/>
          </p:cNvSpPr>
          <p:nvPr>
            <p:ph type="ctrTitle"/>
          </p:nvPr>
        </p:nvSpPr>
        <p:spPr/>
        <p:txBody>
          <a:bodyPr rtlCol="0">
            <a:normAutofit/>
          </a:bodyPr>
          <a:lstStyle/>
          <a:p>
            <a:pPr rtl="0"/>
            <a:r>
              <a:rPr lang="en-GB" dirty="0">
                <a:solidFill>
                  <a:srgbClr val="FFFFFF"/>
                </a:solidFill>
              </a:rPr>
              <a:t>Part II</a:t>
            </a:r>
            <a:br>
              <a:rPr lang="en-GB" dirty="0">
                <a:solidFill>
                  <a:srgbClr val="FFFFFF"/>
                </a:solidFill>
              </a:rPr>
            </a:br>
            <a:r>
              <a:rPr lang="en-GB" dirty="0">
                <a:solidFill>
                  <a:srgbClr val="FFFFFF"/>
                </a:solidFill>
              </a:rPr>
              <a:t>Disk Cleaning</a:t>
            </a:r>
            <a:endParaRPr lang="en-GB" dirty="0"/>
          </a:p>
        </p:txBody>
      </p:sp>
      <p:sp>
        <p:nvSpPr>
          <p:cNvPr id="5" name="Subtitle 4">
            <a:extLst>
              <a:ext uri="{FF2B5EF4-FFF2-40B4-BE49-F238E27FC236}">
                <a16:creationId xmlns:a16="http://schemas.microsoft.com/office/drawing/2014/main" id="{7A4C101F-064C-9482-E969-99809AD39D8C}"/>
              </a:ext>
            </a:extLst>
          </p:cNvPr>
          <p:cNvSpPr>
            <a:spLocks noGrp="1"/>
          </p:cNvSpPr>
          <p:nvPr>
            <p:ph type="subTitle" idx="1"/>
          </p:nvPr>
        </p:nvSpPr>
        <p:spPr/>
        <p:txBody>
          <a:bodyPr/>
          <a:lstStyle/>
          <a:p>
            <a:endParaRPr lang="en-GB"/>
          </a:p>
        </p:txBody>
      </p:sp>
    </p:spTree>
    <p:extLst>
      <p:ext uri="{BB962C8B-B14F-4D97-AF65-F5344CB8AC3E}">
        <p14:creationId xmlns:p14="http://schemas.microsoft.com/office/powerpoint/2010/main" val="35554794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9706C9-F26D-46CA-93BF-8C27012F6B12}"/>
              </a:ext>
            </a:extLst>
          </p:cNvPr>
          <p:cNvSpPr>
            <a:spLocks noGrp="1"/>
          </p:cNvSpPr>
          <p:nvPr>
            <p:ph type="title"/>
          </p:nvPr>
        </p:nvSpPr>
        <p:spPr/>
        <p:txBody>
          <a:bodyPr rtlCol="0"/>
          <a:lstStyle/>
          <a:p>
            <a:pPr rtl="0"/>
            <a:r>
              <a:rPr lang="en-GB" dirty="0"/>
              <a:t>Dead laptop, now wipe the disk clean.</a:t>
            </a:r>
          </a:p>
        </p:txBody>
      </p:sp>
      <p:sp>
        <p:nvSpPr>
          <p:cNvPr id="4" name="Date Placeholder 3">
            <a:extLst>
              <a:ext uri="{FF2B5EF4-FFF2-40B4-BE49-F238E27FC236}">
                <a16:creationId xmlns:a16="http://schemas.microsoft.com/office/drawing/2014/main" id="{6F95E0EB-F1F4-436B-A218-93E100A66902}"/>
              </a:ext>
            </a:extLst>
          </p:cNvPr>
          <p:cNvSpPr>
            <a:spLocks noGrp="1"/>
          </p:cNvSpPr>
          <p:nvPr>
            <p:ph type="dt" sz="half" idx="10"/>
          </p:nvPr>
        </p:nvSpPr>
        <p:spPr/>
        <p:txBody>
          <a:bodyPr rtlCol="0"/>
          <a:lstStyle/>
          <a:p>
            <a:pPr lvl="0" rtl="0"/>
            <a:r>
              <a:rPr lang="en-GB"/>
              <a:t>9/3/20XX</a:t>
            </a:r>
          </a:p>
        </p:txBody>
      </p:sp>
      <p:sp>
        <p:nvSpPr>
          <p:cNvPr id="5" name="Footer Placeholder 4">
            <a:extLst>
              <a:ext uri="{FF2B5EF4-FFF2-40B4-BE49-F238E27FC236}">
                <a16:creationId xmlns:a16="http://schemas.microsoft.com/office/drawing/2014/main" id="{C75D06EF-9416-46F7-8230-B49EE1269F53}"/>
              </a:ext>
            </a:extLst>
          </p:cNvPr>
          <p:cNvSpPr>
            <a:spLocks noGrp="1"/>
          </p:cNvSpPr>
          <p:nvPr>
            <p:ph type="ftr" sz="quarter" idx="11"/>
          </p:nvPr>
        </p:nvSpPr>
        <p:spPr/>
        <p:txBody>
          <a:bodyPr rtlCol="0"/>
          <a:lstStyle/>
          <a:p>
            <a:pPr lvl="0" rtl="0"/>
            <a:r>
              <a:rPr lang="en-GB"/>
              <a:t>Presentation Title</a:t>
            </a:r>
          </a:p>
        </p:txBody>
      </p:sp>
      <p:sp>
        <p:nvSpPr>
          <p:cNvPr id="6" name="Slide Number Placeholder 5">
            <a:extLst>
              <a:ext uri="{FF2B5EF4-FFF2-40B4-BE49-F238E27FC236}">
                <a16:creationId xmlns:a16="http://schemas.microsoft.com/office/drawing/2014/main" id="{7359025F-68D1-4F50-8480-3F981455D4DE}"/>
              </a:ext>
            </a:extLst>
          </p:cNvPr>
          <p:cNvSpPr>
            <a:spLocks noGrp="1"/>
          </p:cNvSpPr>
          <p:nvPr>
            <p:ph type="sldNum" sz="quarter" idx="12"/>
          </p:nvPr>
        </p:nvSpPr>
        <p:spPr/>
        <p:txBody>
          <a:bodyPr rtlCol="0"/>
          <a:lstStyle/>
          <a:p>
            <a:pPr lvl="0" rtl="0"/>
            <a:fld id="{D76B855D-E9CC-4FF8-AD85-6CDC7B89A0DE}" type="slidenum">
              <a:rPr lang="en-GB" smtClean="0"/>
              <a:pPr lvl="0" rtl="0"/>
              <a:t>16</a:t>
            </a:fld>
            <a:endParaRPr lang="en-GB"/>
          </a:p>
        </p:txBody>
      </p:sp>
      <p:sp>
        <p:nvSpPr>
          <p:cNvPr id="7" name="Content Placeholder 6">
            <a:extLst>
              <a:ext uri="{FF2B5EF4-FFF2-40B4-BE49-F238E27FC236}">
                <a16:creationId xmlns:a16="http://schemas.microsoft.com/office/drawing/2014/main" id="{3D6E565C-F022-263F-EF88-2C3895E6ACE4}"/>
              </a:ext>
            </a:extLst>
          </p:cNvPr>
          <p:cNvSpPr>
            <a:spLocks noGrp="1"/>
          </p:cNvSpPr>
          <p:nvPr>
            <p:ph idx="1"/>
          </p:nvPr>
        </p:nvSpPr>
        <p:spPr/>
        <p:txBody>
          <a:bodyPr>
            <a:normAutofit/>
          </a:bodyPr>
          <a:lstStyle/>
          <a:p>
            <a:r>
              <a:rPr lang="en-GB" dirty="0"/>
              <a:t>Search “Hard Drive Data Shredder” in Google – lots of utilities available.</a:t>
            </a:r>
          </a:p>
        </p:txBody>
      </p:sp>
    </p:spTree>
    <p:extLst>
      <p:ext uri="{BB962C8B-B14F-4D97-AF65-F5344CB8AC3E}">
        <p14:creationId xmlns:p14="http://schemas.microsoft.com/office/powerpoint/2010/main" val="193934895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ubtitle 4">
            <a:extLst>
              <a:ext uri="{FF2B5EF4-FFF2-40B4-BE49-F238E27FC236}">
                <a16:creationId xmlns:a16="http://schemas.microsoft.com/office/drawing/2014/main" id="{7A4C101F-064C-9482-E969-99809AD39D8C}"/>
              </a:ext>
            </a:extLst>
          </p:cNvPr>
          <p:cNvSpPr>
            <a:spLocks noGrp="1"/>
          </p:cNvSpPr>
          <p:nvPr>
            <p:ph type="subTitle" idx="1"/>
          </p:nvPr>
        </p:nvSpPr>
        <p:spPr/>
        <p:txBody>
          <a:bodyPr/>
          <a:lstStyle/>
          <a:p>
            <a:endParaRPr lang="en-GB"/>
          </a:p>
        </p:txBody>
      </p:sp>
      <p:pic>
        <p:nvPicPr>
          <p:cNvPr id="3" name="Content Placeholder 9">
            <a:extLst>
              <a:ext uri="{FF2B5EF4-FFF2-40B4-BE49-F238E27FC236}">
                <a16:creationId xmlns:a16="http://schemas.microsoft.com/office/drawing/2014/main" id="{81ADC50D-7E69-E004-72B1-43F1FA93537E}"/>
              </a:ext>
            </a:extLst>
          </p:cNvPr>
          <p:cNvPicPr>
            <a:picLocks noChangeAspect="1"/>
          </p:cNvPicPr>
          <p:nvPr/>
        </p:nvPicPr>
        <p:blipFill>
          <a:blip r:embed="rId3"/>
          <a:srcRect/>
          <a:stretch/>
        </p:blipFill>
        <p:spPr>
          <a:xfrm>
            <a:off x="4252426" y="288844"/>
            <a:ext cx="6832133" cy="6301139"/>
          </a:xfrm>
          <a:prstGeom prst="rect">
            <a:avLst/>
          </a:prstGeom>
        </p:spPr>
      </p:pic>
      <p:sp>
        <p:nvSpPr>
          <p:cNvPr id="6" name="Title 5">
            <a:extLst>
              <a:ext uri="{FF2B5EF4-FFF2-40B4-BE49-F238E27FC236}">
                <a16:creationId xmlns:a16="http://schemas.microsoft.com/office/drawing/2014/main" id="{51627C19-DEF3-DEE2-E37B-FFE5420854E5}"/>
              </a:ext>
            </a:extLst>
          </p:cNvPr>
          <p:cNvSpPr>
            <a:spLocks noGrp="1"/>
          </p:cNvSpPr>
          <p:nvPr>
            <p:ph type="ctrTitle"/>
          </p:nvPr>
        </p:nvSpPr>
        <p:spPr/>
        <p:txBody>
          <a:bodyPr/>
          <a:lstStyle/>
          <a:p>
            <a:endParaRPr lang="en-GB" dirty="0"/>
          </a:p>
        </p:txBody>
      </p:sp>
    </p:spTree>
    <p:extLst>
      <p:ext uri="{BB962C8B-B14F-4D97-AF65-F5344CB8AC3E}">
        <p14:creationId xmlns:p14="http://schemas.microsoft.com/office/powerpoint/2010/main" val="121118647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ubtitle 4">
            <a:extLst>
              <a:ext uri="{FF2B5EF4-FFF2-40B4-BE49-F238E27FC236}">
                <a16:creationId xmlns:a16="http://schemas.microsoft.com/office/drawing/2014/main" id="{7A4C101F-064C-9482-E969-99809AD39D8C}"/>
              </a:ext>
            </a:extLst>
          </p:cNvPr>
          <p:cNvSpPr>
            <a:spLocks noGrp="1"/>
          </p:cNvSpPr>
          <p:nvPr>
            <p:ph type="subTitle" idx="1"/>
          </p:nvPr>
        </p:nvSpPr>
        <p:spPr/>
        <p:txBody>
          <a:bodyPr/>
          <a:lstStyle/>
          <a:p>
            <a:endParaRPr lang="en-GB"/>
          </a:p>
        </p:txBody>
      </p:sp>
      <p:pic>
        <p:nvPicPr>
          <p:cNvPr id="3" name="Content Placeholder 9">
            <a:extLst>
              <a:ext uri="{FF2B5EF4-FFF2-40B4-BE49-F238E27FC236}">
                <a16:creationId xmlns:a16="http://schemas.microsoft.com/office/drawing/2014/main" id="{81ADC50D-7E69-E004-72B1-43F1FA93537E}"/>
              </a:ext>
            </a:extLst>
          </p:cNvPr>
          <p:cNvPicPr>
            <a:picLocks noChangeAspect="1"/>
          </p:cNvPicPr>
          <p:nvPr/>
        </p:nvPicPr>
        <p:blipFill>
          <a:blip r:embed="rId3"/>
          <a:srcRect/>
          <a:stretch/>
        </p:blipFill>
        <p:spPr>
          <a:xfrm>
            <a:off x="2880000" y="288000"/>
            <a:ext cx="9000000" cy="5986651"/>
          </a:xfrm>
          <a:prstGeom prst="rect">
            <a:avLst/>
          </a:prstGeom>
        </p:spPr>
      </p:pic>
      <p:sp>
        <p:nvSpPr>
          <p:cNvPr id="6" name="Title 5">
            <a:extLst>
              <a:ext uri="{FF2B5EF4-FFF2-40B4-BE49-F238E27FC236}">
                <a16:creationId xmlns:a16="http://schemas.microsoft.com/office/drawing/2014/main" id="{51627C19-DEF3-DEE2-E37B-FFE5420854E5}"/>
              </a:ext>
            </a:extLst>
          </p:cNvPr>
          <p:cNvSpPr>
            <a:spLocks noGrp="1"/>
          </p:cNvSpPr>
          <p:nvPr>
            <p:ph type="ctrTitle"/>
          </p:nvPr>
        </p:nvSpPr>
        <p:spPr/>
        <p:txBody>
          <a:bodyPr/>
          <a:lstStyle/>
          <a:p>
            <a:endParaRPr lang="en-GB"/>
          </a:p>
        </p:txBody>
      </p:sp>
      <p:sp>
        <p:nvSpPr>
          <p:cNvPr id="2" name="TextBox 1">
            <a:extLst>
              <a:ext uri="{FF2B5EF4-FFF2-40B4-BE49-F238E27FC236}">
                <a16:creationId xmlns:a16="http://schemas.microsoft.com/office/drawing/2014/main" id="{E9755F2B-02E9-3969-708E-22C36A0B804B}"/>
              </a:ext>
            </a:extLst>
          </p:cNvPr>
          <p:cNvSpPr txBox="1"/>
          <p:nvPr/>
        </p:nvSpPr>
        <p:spPr>
          <a:xfrm>
            <a:off x="71695" y="3275737"/>
            <a:ext cx="1076385" cy="1200329"/>
          </a:xfrm>
          <a:prstGeom prst="rect">
            <a:avLst/>
          </a:prstGeom>
          <a:noFill/>
        </p:spPr>
        <p:txBody>
          <a:bodyPr wrap="square" rtlCol="0">
            <a:spAutoFit/>
          </a:bodyPr>
          <a:lstStyle/>
          <a:p>
            <a:r>
              <a:rPr lang="en-GB" dirty="0" err="1"/>
              <a:t>Darik’s</a:t>
            </a:r>
            <a:br>
              <a:rPr lang="en-GB" dirty="0"/>
            </a:br>
            <a:r>
              <a:rPr lang="en-GB" dirty="0"/>
              <a:t>Boot</a:t>
            </a:r>
            <a:br>
              <a:rPr lang="en-GB" dirty="0"/>
            </a:br>
            <a:r>
              <a:rPr lang="en-GB" dirty="0"/>
              <a:t>and</a:t>
            </a:r>
          </a:p>
          <a:p>
            <a:r>
              <a:rPr lang="en-GB" dirty="0"/>
              <a:t>Nuke!</a:t>
            </a:r>
          </a:p>
        </p:txBody>
      </p:sp>
    </p:spTree>
    <p:extLst>
      <p:ext uri="{BB962C8B-B14F-4D97-AF65-F5344CB8AC3E}">
        <p14:creationId xmlns:p14="http://schemas.microsoft.com/office/powerpoint/2010/main" val="9591625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ubtitle 4">
            <a:extLst>
              <a:ext uri="{FF2B5EF4-FFF2-40B4-BE49-F238E27FC236}">
                <a16:creationId xmlns:a16="http://schemas.microsoft.com/office/drawing/2014/main" id="{7A4C101F-064C-9482-E969-99809AD39D8C}"/>
              </a:ext>
            </a:extLst>
          </p:cNvPr>
          <p:cNvSpPr>
            <a:spLocks noGrp="1"/>
          </p:cNvSpPr>
          <p:nvPr>
            <p:ph type="subTitle" idx="1"/>
          </p:nvPr>
        </p:nvSpPr>
        <p:spPr/>
        <p:txBody>
          <a:bodyPr/>
          <a:lstStyle/>
          <a:p>
            <a:endParaRPr lang="en-GB"/>
          </a:p>
        </p:txBody>
      </p:sp>
      <p:sp>
        <p:nvSpPr>
          <p:cNvPr id="6" name="Title 5">
            <a:extLst>
              <a:ext uri="{FF2B5EF4-FFF2-40B4-BE49-F238E27FC236}">
                <a16:creationId xmlns:a16="http://schemas.microsoft.com/office/drawing/2014/main" id="{51627C19-DEF3-DEE2-E37B-FFE5420854E5}"/>
              </a:ext>
            </a:extLst>
          </p:cNvPr>
          <p:cNvSpPr>
            <a:spLocks noGrp="1"/>
          </p:cNvSpPr>
          <p:nvPr>
            <p:ph type="ctrTitle"/>
          </p:nvPr>
        </p:nvSpPr>
        <p:spPr/>
        <p:txBody>
          <a:bodyPr/>
          <a:lstStyle/>
          <a:p>
            <a:endParaRPr lang="en-GB" dirty="0"/>
          </a:p>
        </p:txBody>
      </p:sp>
      <p:pic>
        <p:nvPicPr>
          <p:cNvPr id="7" name="Picture 6" descr="A screenshot of a computer&#10;&#10;Description automatically generated with medium confidence">
            <a:extLst>
              <a:ext uri="{FF2B5EF4-FFF2-40B4-BE49-F238E27FC236}">
                <a16:creationId xmlns:a16="http://schemas.microsoft.com/office/drawing/2014/main" id="{ECA05AC0-DBA8-6965-EC90-36652EA5A492}"/>
              </a:ext>
            </a:extLst>
          </p:cNvPr>
          <p:cNvPicPr>
            <a:picLocks noChangeAspect="1"/>
          </p:cNvPicPr>
          <p:nvPr/>
        </p:nvPicPr>
        <p:blipFill>
          <a:blip r:embed="rId3"/>
          <a:stretch>
            <a:fillRect/>
          </a:stretch>
        </p:blipFill>
        <p:spPr>
          <a:xfrm>
            <a:off x="4556400" y="0"/>
            <a:ext cx="7352532" cy="6858000"/>
          </a:xfrm>
          <a:prstGeom prst="rect">
            <a:avLst/>
          </a:prstGeom>
        </p:spPr>
      </p:pic>
    </p:spTree>
    <p:extLst>
      <p:ext uri="{BB962C8B-B14F-4D97-AF65-F5344CB8AC3E}">
        <p14:creationId xmlns:p14="http://schemas.microsoft.com/office/powerpoint/2010/main" val="164469408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ubtitle 4">
            <a:extLst>
              <a:ext uri="{FF2B5EF4-FFF2-40B4-BE49-F238E27FC236}">
                <a16:creationId xmlns:a16="http://schemas.microsoft.com/office/drawing/2014/main" id="{7A4C101F-064C-9482-E969-99809AD39D8C}"/>
              </a:ext>
            </a:extLst>
          </p:cNvPr>
          <p:cNvSpPr>
            <a:spLocks noGrp="1"/>
          </p:cNvSpPr>
          <p:nvPr>
            <p:ph type="subTitle" idx="1"/>
          </p:nvPr>
        </p:nvSpPr>
        <p:spPr/>
        <p:txBody>
          <a:bodyPr/>
          <a:lstStyle/>
          <a:p>
            <a:endParaRPr lang="en-GB"/>
          </a:p>
        </p:txBody>
      </p:sp>
      <p:sp>
        <p:nvSpPr>
          <p:cNvPr id="6" name="Title 5">
            <a:extLst>
              <a:ext uri="{FF2B5EF4-FFF2-40B4-BE49-F238E27FC236}">
                <a16:creationId xmlns:a16="http://schemas.microsoft.com/office/drawing/2014/main" id="{51627C19-DEF3-DEE2-E37B-FFE5420854E5}"/>
              </a:ext>
            </a:extLst>
          </p:cNvPr>
          <p:cNvSpPr>
            <a:spLocks noGrp="1"/>
          </p:cNvSpPr>
          <p:nvPr>
            <p:ph type="ctrTitle"/>
          </p:nvPr>
        </p:nvSpPr>
        <p:spPr/>
        <p:txBody>
          <a:bodyPr/>
          <a:lstStyle/>
          <a:p>
            <a:r>
              <a:rPr lang="en-GB" dirty="0"/>
              <a:t>Change the BIOS to run from a USB Stick</a:t>
            </a:r>
          </a:p>
        </p:txBody>
      </p:sp>
    </p:spTree>
    <p:extLst>
      <p:ext uri="{BB962C8B-B14F-4D97-AF65-F5344CB8AC3E}">
        <p14:creationId xmlns:p14="http://schemas.microsoft.com/office/powerpoint/2010/main" val="246938729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36E49C-11A0-4C95-8A6E-FC7E9C57C105}"/>
              </a:ext>
            </a:extLst>
          </p:cNvPr>
          <p:cNvSpPr>
            <a:spLocks noGrp="1"/>
          </p:cNvSpPr>
          <p:nvPr>
            <p:ph type="title"/>
          </p:nvPr>
        </p:nvSpPr>
        <p:spPr/>
        <p:txBody>
          <a:bodyPr rtlCol="0"/>
          <a:lstStyle/>
          <a:p>
            <a:pPr rtl="0"/>
            <a:r>
              <a:rPr lang="en-GB" dirty="0">
                <a:solidFill>
                  <a:srgbClr val="FFFFFF"/>
                </a:solidFill>
              </a:rPr>
              <a:t>Power on the laptop with the USB stick inserted</a:t>
            </a:r>
            <a:endParaRPr lang="en-GB" dirty="0"/>
          </a:p>
        </p:txBody>
      </p:sp>
      <p:sp>
        <p:nvSpPr>
          <p:cNvPr id="3" name="Content Placeholder 2">
            <a:extLst>
              <a:ext uri="{FF2B5EF4-FFF2-40B4-BE49-F238E27FC236}">
                <a16:creationId xmlns:a16="http://schemas.microsoft.com/office/drawing/2014/main" id="{869C3FD2-AF88-4EF1-AFB7-5D31BD5AA0BF}"/>
              </a:ext>
            </a:extLst>
          </p:cNvPr>
          <p:cNvSpPr>
            <a:spLocks noGrp="1"/>
          </p:cNvSpPr>
          <p:nvPr>
            <p:ph idx="1"/>
          </p:nvPr>
        </p:nvSpPr>
        <p:spPr/>
        <p:txBody>
          <a:bodyPr rtlCol="0"/>
          <a:lstStyle/>
          <a:p>
            <a:pPr marL="0" indent="0" rtl="0">
              <a:buNone/>
            </a:pPr>
            <a:r>
              <a:rPr lang="en-GB" dirty="0"/>
              <a:t>The laptop will fire up with the programme on the USB stick ie DBAN (or whatever else you have used)</a:t>
            </a:r>
          </a:p>
        </p:txBody>
      </p:sp>
      <p:sp>
        <p:nvSpPr>
          <p:cNvPr id="4" name="Date Placeholder 3">
            <a:extLst>
              <a:ext uri="{FF2B5EF4-FFF2-40B4-BE49-F238E27FC236}">
                <a16:creationId xmlns:a16="http://schemas.microsoft.com/office/drawing/2014/main" id="{78C8B647-084C-492D-A242-148BEA5B6823}"/>
              </a:ext>
            </a:extLst>
          </p:cNvPr>
          <p:cNvSpPr>
            <a:spLocks noGrp="1"/>
          </p:cNvSpPr>
          <p:nvPr>
            <p:ph type="dt" sz="half" idx="10"/>
          </p:nvPr>
        </p:nvSpPr>
        <p:spPr/>
        <p:txBody>
          <a:bodyPr rtlCol="0"/>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i="0" u="none" strike="noStrike" kern="1200" cap="none" spc="0" normalizeH="0">
                <a:ln>
                  <a:noFill/>
                </a:ln>
                <a:solidFill>
                  <a:prstClr val="black">
                    <a:tint val="75000"/>
                  </a:prstClr>
                </a:solidFill>
                <a:effectLst/>
                <a:uLnTx/>
                <a:uFillTx/>
                <a:latin typeface="Calibri" panose="020F0502020204030204"/>
                <a:ea typeface="+mn-ea"/>
                <a:cs typeface="+mn-cs"/>
              </a:rPr>
              <a:t>9/3/20XX</a:t>
            </a:r>
          </a:p>
        </p:txBody>
      </p:sp>
      <p:sp>
        <p:nvSpPr>
          <p:cNvPr id="5" name="Footer Placeholder 4">
            <a:extLst>
              <a:ext uri="{FF2B5EF4-FFF2-40B4-BE49-F238E27FC236}">
                <a16:creationId xmlns:a16="http://schemas.microsoft.com/office/drawing/2014/main" id="{A4A2B84E-2163-44C1-99D0-6F162AEA82E9}"/>
              </a:ext>
            </a:extLst>
          </p:cNvPr>
          <p:cNvSpPr>
            <a:spLocks noGrp="1"/>
          </p:cNvSpPr>
          <p:nvPr>
            <p:ph type="ftr" sz="quarter" idx="11"/>
          </p:nvPr>
        </p:nvSpPr>
        <p:spPr/>
        <p:txBody>
          <a:bodyPr rtlCol="0"/>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200" b="0" i="0" u="none" strike="noStrike" kern="1200" cap="none" spc="0" normalizeH="0">
                <a:ln>
                  <a:noFill/>
                </a:ln>
                <a:solidFill>
                  <a:prstClr val="black">
                    <a:tint val="75000"/>
                  </a:prstClr>
                </a:solidFill>
                <a:effectLst/>
                <a:uLnTx/>
                <a:uFillTx/>
                <a:latin typeface="Calibri" panose="020F0502020204030204"/>
                <a:ea typeface="+mn-ea"/>
                <a:cs typeface="+mn-cs"/>
              </a:rPr>
              <a:t>Presentation Title</a:t>
            </a:r>
          </a:p>
        </p:txBody>
      </p:sp>
      <p:sp>
        <p:nvSpPr>
          <p:cNvPr id="6" name="Slide Number Placeholder 5">
            <a:extLst>
              <a:ext uri="{FF2B5EF4-FFF2-40B4-BE49-F238E27FC236}">
                <a16:creationId xmlns:a16="http://schemas.microsoft.com/office/drawing/2014/main" id="{88AB1A36-2D6E-4392-AAA4-996FFE03208D}"/>
              </a:ext>
            </a:extLst>
          </p:cNvPr>
          <p:cNvSpPr>
            <a:spLocks noGrp="1"/>
          </p:cNvSpPr>
          <p:nvPr>
            <p:ph type="sldNum" sz="quarter" idx="12"/>
          </p:nvPr>
        </p:nvSpPr>
        <p:spPr/>
        <p:txBody>
          <a:bodyPr rtlCol="0"/>
          <a:lstStyle/>
          <a:p>
            <a:pPr marL="0" marR="0" lvl="0" indent="0" algn="r" defTabSz="914400" rtl="0" eaLnBrk="1" fontAlgn="auto" latinLnBrk="0" hangingPunct="1">
              <a:lnSpc>
                <a:spcPct val="100000"/>
              </a:lnSpc>
              <a:spcBef>
                <a:spcPts val="0"/>
              </a:spcBef>
              <a:spcAft>
                <a:spcPts val="0"/>
              </a:spcAft>
              <a:buClrTx/>
              <a:buSzTx/>
              <a:buFontTx/>
              <a:buNone/>
              <a:tabLst/>
              <a:defRPr/>
            </a:pPr>
            <a:fld id="{D76B855D-E9CC-4FF8-AD85-6CDC7B89A0DE}" type="slidenum">
              <a:rPr kumimoji="0" lang="en-GB" sz="1200" b="0" i="0" u="none" strike="noStrike" kern="1200" cap="none" spc="0" normalizeH="0" baseline="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en-GB" sz="1200" b="0" i="0" u="none" strike="noStrike" kern="1200" cap="none" spc="0" normalizeH="0" baseline="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51602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36E49C-11A0-4C95-8A6E-FC7E9C57C105}"/>
              </a:ext>
            </a:extLst>
          </p:cNvPr>
          <p:cNvSpPr>
            <a:spLocks noGrp="1"/>
          </p:cNvSpPr>
          <p:nvPr>
            <p:ph type="title"/>
          </p:nvPr>
        </p:nvSpPr>
        <p:spPr/>
        <p:txBody>
          <a:bodyPr rtlCol="0"/>
          <a:lstStyle/>
          <a:p>
            <a:pPr rtl="0"/>
            <a:endParaRPr lang="en-GB" dirty="0"/>
          </a:p>
        </p:txBody>
      </p:sp>
      <p:pic>
        <p:nvPicPr>
          <p:cNvPr id="8" name="Content Placeholder 7">
            <a:extLst>
              <a:ext uri="{FF2B5EF4-FFF2-40B4-BE49-F238E27FC236}">
                <a16:creationId xmlns:a16="http://schemas.microsoft.com/office/drawing/2014/main" id="{71F1447B-B6C6-4CDE-9D36-E202BE6D7AA3}"/>
              </a:ext>
            </a:extLst>
          </p:cNvPr>
          <p:cNvPicPr>
            <a:picLocks noGrp="1" noChangeAspect="1"/>
          </p:cNvPicPr>
          <p:nvPr>
            <p:ph idx="1"/>
          </p:nvPr>
        </p:nvPicPr>
        <p:blipFill>
          <a:blip r:embed="rId3"/>
          <a:srcRect/>
          <a:stretch/>
        </p:blipFill>
        <p:spPr>
          <a:xfrm>
            <a:off x="2880000" y="288000"/>
            <a:ext cx="9000000" cy="5689998"/>
          </a:xfrm>
        </p:spPr>
      </p:pic>
      <p:sp>
        <p:nvSpPr>
          <p:cNvPr id="4" name="Date Placeholder 3">
            <a:extLst>
              <a:ext uri="{FF2B5EF4-FFF2-40B4-BE49-F238E27FC236}">
                <a16:creationId xmlns:a16="http://schemas.microsoft.com/office/drawing/2014/main" id="{78C8B647-084C-492D-A242-148BEA5B6823}"/>
              </a:ext>
            </a:extLst>
          </p:cNvPr>
          <p:cNvSpPr>
            <a:spLocks noGrp="1"/>
          </p:cNvSpPr>
          <p:nvPr>
            <p:ph type="dt" sz="half" idx="10"/>
          </p:nvPr>
        </p:nvSpPr>
        <p:spPr/>
        <p:txBody>
          <a:bodyPr rtlCol="0"/>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i="0" u="none" strike="noStrike" kern="1200" cap="none" spc="0" normalizeH="0">
                <a:ln>
                  <a:noFill/>
                </a:ln>
                <a:solidFill>
                  <a:prstClr val="black">
                    <a:tint val="75000"/>
                  </a:prstClr>
                </a:solidFill>
                <a:effectLst/>
                <a:uLnTx/>
                <a:uFillTx/>
                <a:latin typeface="Calibri" panose="020F0502020204030204"/>
                <a:ea typeface="+mn-ea"/>
                <a:cs typeface="+mn-cs"/>
              </a:rPr>
              <a:t>9/3/20XX</a:t>
            </a:r>
          </a:p>
        </p:txBody>
      </p:sp>
      <p:sp>
        <p:nvSpPr>
          <p:cNvPr id="5" name="Footer Placeholder 4">
            <a:extLst>
              <a:ext uri="{FF2B5EF4-FFF2-40B4-BE49-F238E27FC236}">
                <a16:creationId xmlns:a16="http://schemas.microsoft.com/office/drawing/2014/main" id="{A4A2B84E-2163-44C1-99D0-6F162AEA82E9}"/>
              </a:ext>
            </a:extLst>
          </p:cNvPr>
          <p:cNvSpPr>
            <a:spLocks noGrp="1"/>
          </p:cNvSpPr>
          <p:nvPr>
            <p:ph type="ftr" sz="quarter" idx="11"/>
          </p:nvPr>
        </p:nvSpPr>
        <p:spPr/>
        <p:txBody>
          <a:bodyPr rtlCol="0"/>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200" b="0" i="0" u="none" strike="noStrike" kern="1200" cap="none" spc="0" normalizeH="0">
                <a:ln>
                  <a:noFill/>
                </a:ln>
                <a:solidFill>
                  <a:prstClr val="black">
                    <a:tint val="75000"/>
                  </a:prstClr>
                </a:solidFill>
                <a:effectLst/>
                <a:uLnTx/>
                <a:uFillTx/>
                <a:latin typeface="Calibri" panose="020F0502020204030204"/>
                <a:ea typeface="+mn-ea"/>
                <a:cs typeface="+mn-cs"/>
              </a:rPr>
              <a:t>Presentation Title</a:t>
            </a:r>
          </a:p>
        </p:txBody>
      </p:sp>
      <p:sp>
        <p:nvSpPr>
          <p:cNvPr id="6" name="Slide Number Placeholder 5">
            <a:extLst>
              <a:ext uri="{FF2B5EF4-FFF2-40B4-BE49-F238E27FC236}">
                <a16:creationId xmlns:a16="http://schemas.microsoft.com/office/drawing/2014/main" id="{88AB1A36-2D6E-4392-AAA4-996FFE03208D}"/>
              </a:ext>
            </a:extLst>
          </p:cNvPr>
          <p:cNvSpPr>
            <a:spLocks noGrp="1"/>
          </p:cNvSpPr>
          <p:nvPr>
            <p:ph type="sldNum" sz="quarter" idx="12"/>
          </p:nvPr>
        </p:nvSpPr>
        <p:spPr/>
        <p:txBody>
          <a:bodyPr rtlCol="0"/>
          <a:lstStyle/>
          <a:p>
            <a:pPr marL="0" marR="0" lvl="0" indent="0" algn="r" defTabSz="914400" rtl="0" eaLnBrk="1" fontAlgn="auto" latinLnBrk="0" hangingPunct="1">
              <a:lnSpc>
                <a:spcPct val="100000"/>
              </a:lnSpc>
              <a:spcBef>
                <a:spcPts val="0"/>
              </a:spcBef>
              <a:spcAft>
                <a:spcPts val="0"/>
              </a:spcAft>
              <a:buClrTx/>
              <a:buSzTx/>
              <a:buFontTx/>
              <a:buNone/>
              <a:tabLst/>
              <a:defRPr/>
            </a:pPr>
            <a:fld id="{D76B855D-E9CC-4FF8-AD85-6CDC7B89A0DE}" type="slidenum">
              <a:rPr kumimoji="0" lang="en-GB" sz="1200" b="0" i="0" u="none" strike="noStrike" kern="1200" cap="none" spc="0" normalizeH="0" baseline="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en-GB" sz="1200" b="0" i="0" u="none" strike="noStrike" kern="1200" cap="none" spc="0" normalizeH="0" baseline="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3938683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36E49C-11A0-4C95-8A6E-FC7E9C57C105}"/>
              </a:ext>
            </a:extLst>
          </p:cNvPr>
          <p:cNvSpPr>
            <a:spLocks noGrp="1"/>
          </p:cNvSpPr>
          <p:nvPr>
            <p:ph type="title"/>
          </p:nvPr>
        </p:nvSpPr>
        <p:spPr/>
        <p:txBody>
          <a:bodyPr rtlCol="0"/>
          <a:lstStyle/>
          <a:p>
            <a:pPr rtl="0"/>
            <a:endParaRPr lang="en-GB" dirty="0"/>
          </a:p>
        </p:txBody>
      </p:sp>
      <p:pic>
        <p:nvPicPr>
          <p:cNvPr id="8" name="Content Placeholder 7">
            <a:extLst>
              <a:ext uri="{FF2B5EF4-FFF2-40B4-BE49-F238E27FC236}">
                <a16:creationId xmlns:a16="http://schemas.microsoft.com/office/drawing/2014/main" id="{71F1447B-B6C6-4CDE-9D36-E202BE6D7AA3}"/>
              </a:ext>
            </a:extLst>
          </p:cNvPr>
          <p:cNvPicPr>
            <a:picLocks noGrp="1" noChangeAspect="1"/>
          </p:cNvPicPr>
          <p:nvPr>
            <p:ph idx="1"/>
          </p:nvPr>
        </p:nvPicPr>
        <p:blipFill>
          <a:blip r:embed="rId3"/>
          <a:srcRect/>
          <a:stretch/>
        </p:blipFill>
        <p:spPr>
          <a:xfrm>
            <a:off x="2880000" y="288000"/>
            <a:ext cx="9000000" cy="768640"/>
          </a:xfrm>
        </p:spPr>
      </p:pic>
      <p:sp>
        <p:nvSpPr>
          <p:cNvPr id="4" name="Date Placeholder 3">
            <a:extLst>
              <a:ext uri="{FF2B5EF4-FFF2-40B4-BE49-F238E27FC236}">
                <a16:creationId xmlns:a16="http://schemas.microsoft.com/office/drawing/2014/main" id="{78C8B647-084C-492D-A242-148BEA5B6823}"/>
              </a:ext>
            </a:extLst>
          </p:cNvPr>
          <p:cNvSpPr>
            <a:spLocks noGrp="1"/>
          </p:cNvSpPr>
          <p:nvPr>
            <p:ph type="dt" sz="half" idx="10"/>
          </p:nvPr>
        </p:nvSpPr>
        <p:spPr/>
        <p:txBody>
          <a:bodyPr rtlCol="0"/>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i="0" u="none" strike="noStrike" kern="1200" cap="none" spc="0" normalizeH="0">
                <a:ln>
                  <a:noFill/>
                </a:ln>
                <a:solidFill>
                  <a:prstClr val="black">
                    <a:tint val="75000"/>
                  </a:prstClr>
                </a:solidFill>
                <a:effectLst/>
                <a:uLnTx/>
                <a:uFillTx/>
                <a:latin typeface="Calibri" panose="020F0502020204030204"/>
                <a:ea typeface="+mn-ea"/>
                <a:cs typeface="+mn-cs"/>
              </a:rPr>
              <a:t>9/3/20XX</a:t>
            </a:r>
          </a:p>
        </p:txBody>
      </p:sp>
      <p:sp>
        <p:nvSpPr>
          <p:cNvPr id="5" name="Footer Placeholder 4">
            <a:extLst>
              <a:ext uri="{FF2B5EF4-FFF2-40B4-BE49-F238E27FC236}">
                <a16:creationId xmlns:a16="http://schemas.microsoft.com/office/drawing/2014/main" id="{A4A2B84E-2163-44C1-99D0-6F162AEA82E9}"/>
              </a:ext>
            </a:extLst>
          </p:cNvPr>
          <p:cNvSpPr>
            <a:spLocks noGrp="1"/>
          </p:cNvSpPr>
          <p:nvPr>
            <p:ph type="ftr" sz="quarter" idx="11"/>
          </p:nvPr>
        </p:nvSpPr>
        <p:spPr/>
        <p:txBody>
          <a:bodyPr rtlCol="0"/>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200" b="0" i="0" u="none" strike="noStrike" kern="1200" cap="none" spc="0" normalizeH="0">
                <a:ln>
                  <a:noFill/>
                </a:ln>
                <a:solidFill>
                  <a:prstClr val="black">
                    <a:tint val="75000"/>
                  </a:prstClr>
                </a:solidFill>
                <a:effectLst/>
                <a:uLnTx/>
                <a:uFillTx/>
                <a:latin typeface="Calibri" panose="020F0502020204030204"/>
                <a:ea typeface="+mn-ea"/>
                <a:cs typeface="+mn-cs"/>
              </a:rPr>
              <a:t>Presentation Title</a:t>
            </a:r>
          </a:p>
        </p:txBody>
      </p:sp>
      <p:sp>
        <p:nvSpPr>
          <p:cNvPr id="6" name="Slide Number Placeholder 5">
            <a:extLst>
              <a:ext uri="{FF2B5EF4-FFF2-40B4-BE49-F238E27FC236}">
                <a16:creationId xmlns:a16="http://schemas.microsoft.com/office/drawing/2014/main" id="{88AB1A36-2D6E-4392-AAA4-996FFE03208D}"/>
              </a:ext>
            </a:extLst>
          </p:cNvPr>
          <p:cNvSpPr>
            <a:spLocks noGrp="1"/>
          </p:cNvSpPr>
          <p:nvPr>
            <p:ph type="sldNum" sz="quarter" idx="12"/>
          </p:nvPr>
        </p:nvSpPr>
        <p:spPr/>
        <p:txBody>
          <a:bodyPr rtlCol="0"/>
          <a:lstStyle/>
          <a:p>
            <a:pPr marL="0" marR="0" lvl="0" indent="0" algn="r" defTabSz="914400" rtl="0" eaLnBrk="1" fontAlgn="auto" latinLnBrk="0" hangingPunct="1">
              <a:lnSpc>
                <a:spcPct val="100000"/>
              </a:lnSpc>
              <a:spcBef>
                <a:spcPts val="0"/>
              </a:spcBef>
              <a:spcAft>
                <a:spcPts val="0"/>
              </a:spcAft>
              <a:buClrTx/>
              <a:buSzTx/>
              <a:buFontTx/>
              <a:buNone/>
              <a:tabLst/>
              <a:defRPr/>
            </a:pPr>
            <a:fld id="{D76B855D-E9CC-4FF8-AD85-6CDC7B89A0DE}" type="slidenum">
              <a:rPr kumimoji="0" lang="en-GB" sz="1200" b="0" i="0" u="none" strike="noStrike" kern="1200" cap="none" spc="0" normalizeH="0" baseline="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en-GB" sz="1200" b="0" i="0" u="none" strike="noStrike" kern="1200" cap="none" spc="0" normalizeH="0" baseline="0">
              <a:ln>
                <a:noFill/>
              </a:ln>
              <a:solidFill>
                <a:prstClr val="black">
                  <a:tint val="75000"/>
                </a:prstClr>
              </a:solidFill>
              <a:effectLst/>
              <a:uLnTx/>
              <a:uFillTx/>
              <a:latin typeface="Calibri" panose="020F0502020204030204"/>
              <a:ea typeface="+mn-ea"/>
              <a:cs typeface="+mn-cs"/>
            </a:endParaRPr>
          </a:p>
        </p:txBody>
      </p:sp>
      <p:pic>
        <p:nvPicPr>
          <p:cNvPr id="7" name="Picture 6">
            <a:extLst>
              <a:ext uri="{FF2B5EF4-FFF2-40B4-BE49-F238E27FC236}">
                <a16:creationId xmlns:a16="http://schemas.microsoft.com/office/drawing/2014/main" id="{EB45886B-BCAB-E458-51CE-28FA4555E577}"/>
              </a:ext>
            </a:extLst>
          </p:cNvPr>
          <p:cNvPicPr>
            <a:picLocks noChangeAspect="1"/>
          </p:cNvPicPr>
          <p:nvPr/>
        </p:nvPicPr>
        <p:blipFill>
          <a:blip r:embed="rId4"/>
          <a:srcRect/>
          <a:stretch/>
        </p:blipFill>
        <p:spPr>
          <a:xfrm>
            <a:off x="2880000" y="1205230"/>
            <a:ext cx="9000000" cy="2750000"/>
          </a:xfrm>
          <a:prstGeom prst="rect">
            <a:avLst/>
          </a:prstGeom>
        </p:spPr>
      </p:pic>
      <p:pic>
        <p:nvPicPr>
          <p:cNvPr id="10" name="Picture 9">
            <a:extLst>
              <a:ext uri="{FF2B5EF4-FFF2-40B4-BE49-F238E27FC236}">
                <a16:creationId xmlns:a16="http://schemas.microsoft.com/office/drawing/2014/main" id="{2D8D2E0E-0949-DBA4-13A0-280B21DD154A}"/>
              </a:ext>
            </a:extLst>
          </p:cNvPr>
          <p:cNvPicPr>
            <a:picLocks noChangeAspect="1"/>
          </p:cNvPicPr>
          <p:nvPr/>
        </p:nvPicPr>
        <p:blipFill>
          <a:blip r:embed="rId5"/>
          <a:srcRect/>
          <a:stretch/>
        </p:blipFill>
        <p:spPr>
          <a:xfrm>
            <a:off x="2880000" y="4084690"/>
            <a:ext cx="9000000" cy="2540000"/>
          </a:xfrm>
          <a:prstGeom prst="rect">
            <a:avLst/>
          </a:prstGeom>
        </p:spPr>
      </p:pic>
    </p:spTree>
    <p:extLst>
      <p:ext uri="{BB962C8B-B14F-4D97-AF65-F5344CB8AC3E}">
        <p14:creationId xmlns:p14="http://schemas.microsoft.com/office/powerpoint/2010/main" val="20036107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36E49C-11A0-4C95-8A6E-FC7E9C57C105}"/>
              </a:ext>
            </a:extLst>
          </p:cNvPr>
          <p:cNvSpPr>
            <a:spLocks noGrp="1"/>
          </p:cNvSpPr>
          <p:nvPr>
            <p:ph type="title"/>
          </p:nvPr>
        </p:nvSpPr>
        <p:spPr/>
        <p:txBody>
          <a:bodyPr rtlCol="0"/>
          <a:lstStyle/>
          <a:p>
            <a:pPr rtl="0"/>
            <a:endParaRPr lang="en-GB" dirty="0"/>
          </a:p>
        </p:txBody>
      </p:sp>
      <p:sp>
        <p:nvSpPr>
          <p:cNvPr id="4" name="Date Placeholder 3">
            <a:extLst>
              <a:ext uri="{FF2B5EF4-FFF2-40B4-BE49-F238E27FC236}">
                <a16:creationId xmlns:a16="http://schemas.microsoft.com/office/drawing/2014/main" id="{78C8B647-084C-492D-A242-148BEA5B6823}"/>
              </a:ext>
            </a:extLst>
          </p:cNvPr>
          <p:cNvSpPr>
            <a:spLocks noGrp="1"/>
          </p:cNvSpPr>
          <p:nvPr>
            <p:ph type="dt" sz="half" idx="10"/>
          </p:nvPr>
        </p:nvSpPr>
        <p:spPr/>
        <p:txBody>
          <a:bodyPr rtlCol="0"/>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i="0" u="none" strike="noStrike" kern="1200" cap="none" spc="0" normalizeH="0">
                <a:ln>
                  <a:noFill/>
                </a:ln>
                <a:solidFill>
                  <a:prstClr val="black">
                    <a:tint val="75000"/>
                  </a:prstClr>
                </a:solidFill>
                <a:effectLst/>
                <a:uLnTx/>
                <a:uFillTx/>
                <a:latin typeface="Calibri" panose="020F0502020204030204"/>
                <a:ea typeface="+mn-ea"/>
                <a:cs typeface="+mn-cs"/>
              </a:rPr>
              <a:t>9/3/20XX</a:t>
            </a:r>
          </a:p>
        </p:txBody>
      </p:sp>
      <p:sp>
        <p:nvSpPr>
          <p:cNvPr id="5" name="Footer Placeholder 4">
            <a:extLst>
              <a:ext uri="{FF2B5EF4-FFF2-40B4-BE49-F238E27FC236}">
                <a16:creationId xmlns:a16="http://schemas.microsoft.com/office/drawing/2014/main" id="{A4A2B84E-2163-44C1-99D0-6F162AEA82E9}"/>
              </a:ext>
            </a:extLst>
          </p:cNvPr>
          <p:cNvSpPr>
            <a:spLocks noGrp="1"/>
          </p:cNvSpPr>
          <p:nvPr>
            <p:ph type="ftr" sz="quarter" idx="11"/>
          </p:nvPr>
        </p:nvSpPr>
        <p:spPr/>
        <p:txBody>
          <a:bodyPr rtlCol="0"/>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200" b="0" i="0" u="none" strike="noStrike" kern="1200" cap="none" spc="0" normalizeH="0">
                <a:ln>
                  <a:noFill/>
                </a:ln>
                <a:solidFill>
                  <a:prstClr val="black">
                    <a:tint val="75000"/>
                  </a:prstClr>
                </a:solidFill>
                <a:effectLst/>
                <a:uLnTx/>
                <a:uFillTx/>
                <a:latin typeface="Calibri" panose="020F0502020204030204"/>
                <a:ea typeface="+mn-ea"/>
                <a:cs typeface="+mn-cs"/>
              </a:rPr>
              <a:t>Presentation Title</a:t>
            </a:r>
          </a:p>
        </p:txBody>
      </p:sp>
      <p:sp>
        <p:nvSpPr>
          <p:cNvPr id="6" name="Slide Number Placeholder 5">
            <a:extLst>
              <a:ext uri="{FF2B5EF4-FFF2-40B4-BE49-F238E27FC236}">
                <a16:creationId xmlns:a16="http://schemas.microsoft.com/office/drawing/2014/main" id="{88AB1A36-2D6E-4392-AAA4-996FFE03208D}"/>
              </a:ext>
            </a:extLst>
          </p:cNvPr>
          <p:cNvSpPr>
            <a:spLocks noGrp="1"/>
          </p:cNvSpPr>
          <p:nvPr>
            <p:ph type="sldNum" sz="quarter" idx="12"/>
          </p:nvPr>
        </p:nvSpPr>
        <p:spPr/>
        <p:txBody>
          <a:bodyPr rtlCol="0"/>
          <a:lstStyle/>
          <a:p>
            <a:pPr marL="0" marR="0" lvl="0" indent="0" algn="r" defTabSz="914400" rtl="0" eaLnBrk="1" fontAlgn="auto" latinLnBrk="0" hangingPunct="1">
              <a:lnSpc>
                <a:spcPct val="100000"/>
              </a:lnSpc>
              <a:spcBef>
                <a:spcPts val="0"/>
              </a:spcBef>
              <a:spcAft>
                <a:spcPts val="0"/>
              </a:spcAft>
              <a:buClrTx/>
              <a:buSzTx/>
              <a:buFontTx/>
              <a:buNone/>
              <a:tabLst/>
              <a:defRPr/>
            </a:pPr>
            <a:fld id="{D76B855D-E9CC-4FF8-AD85-6CDC7B89A0DE}" type="slidenum">
              <a:rPr kumimoji="0" lang="en-GB" sz="1200" b="0" i="0" u="none" strike="noStrike" kern="1200" cap="none" spc="0" normalizeH="0" baseline="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en-GB" sz="1200" b="0" i="0" u="none" strike="noStrike" kern="1200" cap="none" spc="0" normalizeH="0" baseline="0">
              <a:ln>
                <a:noFill/>
              </a:ln>
              <a:solidFill>
                <a:prstClr val="black">
                  <a:tint val="75000"/>
                </a:prstClr>
              </a:solidFill>
              <a:effectLst/>
              <a:uLnTx/>
              <a:uFillTx/>
              <a:latin typeface="Calibri" panose="020F0502020204030204"/>
              <a:ea typeface="+mn-ea"/>
              <a:cs typeface="+mn-cs"/>
            </a:endParaRPr>
          </a:p>
        </p:txBody>
      </p:sp>
      <p:pic>
        <p:nvPicPr>
          <p:cNvPr id="7" name="Picture 6">
            <a:extLst>
              <a:ext uri="{FF2B5EF4-FFF2-40B4-BE49-F238E27FC236}">
                <a16:creationId xmlns:a16="http://schemas.microsoft.com/office/drawing/2014/main" id="{EB45886B-BCAB-E458-51CE-28FA4555E577}"/>
              </a:ext>
            </a:extLst>
          </p:cNvPr>
          <p:cNvPicPr>
            <a:picLocks noChangeAspect="1"/>
          </p:cNvPicPr>
          <p:nvPr/>
        </p:nvPicPr>
        <p:blipFill>
          <a:blip r:embed="rId3"/>
          <a:srcRect/>
          <a:stretch/>
        </p:blipFill>
        <p:spPr>
          <a:xfrm>
            <a:off x="2880000" y="341630"/>
            <a:ext cx="9000000" cy="3490000"/>
          </a:xfrm>
          <a:prstGeom prst="rect">
            <a:avLst/>
          </a:prstGeom>
        </p:spPr>
      </p:pic>
      <p:pic>
        <p:nvPicPr>
          <p:cNvPr id="10" name="Picture 9">
            <a:extLst>
              <a:ext uri="{FF2B5EF4-FFF2-40B4-BE49-F238E27FC236}">
                <a16:creationId xmlns:a16="http://schemas.microsoft.com/office/drawing/2014/main" id="{2D8D2E0E-0949-DBA4-13A0-280B21DD154A}"/>
              </a:ext>
            </a:extLst>
          </p:cNvPr>
          <p:cNvPicPr>
            <a:picLocks noChangeAspect="1"/>
          </p:cNvPicPr>
          <p:nvPr/>
        </p:nvPicPr>
        <p:blipFill>
          <a:blip r:embed="rId4"/>
          <a:srcRect/>
          <a:stretch/>
        </p:blipFill>
        <p:spPr>
          <a:xfrm>
            <a:off x="2880000" y="3891650"/>
            <a:ext cx="9000000" cy="2750000"/>
          </a:xfrm>
          <a:prstGeom prst="rect">
            <a:avLst/>
          </a:prstGeom>
        </p:spPr>
      </p:pic>
      <p:sp>
        <p:nvSpPr>
          <p:cNvPr id="9" name="Content Placeholder 8">
            <a:extLst>
              <a:ext uri="{FF2B5EF4-FFF2-40B4-BE49-F238E27FC236}">
                <a16:creationId xmlns:a16="http://schemas.microsoft.com/office/drawing/2014/main" id="{4317C278-3D70-F79E-FA66-095B10CFBC9D}"/>
              </a:ext>
            </a:extLst>
          </p:cNvPr>
          <p:cNvSpPr>
            <a:spLocks noGrp="1"/>
          </p:cNvSpPr>
          <p:nvPr>
            <p:ph idx="1"/>
          </p:nvPr>
        </p:nvSpPr>
        <p:spPr/>
        <p:txBody>
          <a:bodyPr/>
          <a:lstStyle/>
          <a:p>
            <a:endParaRPr lang="en-GB" dirty="0"/>
          </a:p>
        </p:txBody>
      </p:sp>
      <p:sp>
        <p:nvSpPr>
          <p:cNvPr id="3" name="Rectangle 2">
            <a:extLst>
              <a:ext uri="{FF2B5EF4-FFF2-40B4-BE49-F238E27FC236}">
                <a16:creationId xmlns:a16="http://schemas.microsoft.com/office/drawing/2014/main" id="{F61F42EA-C84B-0DDC-59F4-9D9BDBC5251F}"/>
              </a:ext>
            </a:extLst>
          </p:cNvPr>
          <p:cNvSpPr/>
          <p:nvPr/>
        </p:nvSpPr>
        <p:spPr>
          <a:xfrm>
            <a:off x="3017519" y="4185920"/>
            <a:ext cx="4673601" cy="365125"/>
          </a:xfrm>
          <a:prstGeom prst="rect">
            <a:avLst/>
          </a:prstGeom>
          <a:no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7330936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36E49C-11A0-4C95-8A6E-FC7E9C57C105}"/>
              </a:ext>
            </a:extLst>
          </p:cNvPr>
          <p:cNvSpPr>
            <a:spLocks noGrp="1"/>
          </p:cNvSpPr>
          <p:nvPr>
            <p:ph type="title"/>
          </p:nvPr>
        </p:nvSpPr>
        <p:spPr/>
        <p:txBody>
          <a:bodyPr rtlCol="0"/>
          <a:lstStyle/>
          <a:p>
            <a:pPr rtl="0"/>
            <a:endParaRPr lang="en-GB" dirty="0"/>
          </a:p>
        </p:txBody>
      </p:sp>
      <p:sp>
        <p:nvSpPr>
          <p:cNvPr id="4" name="Date Placeholder 3">
            <a:extLst>
              <a:ext uri="{FF2B5EF4-FFF2-40B4-BE49-F238E27FC236}">
                <a16:creationId xmlns:a16="http://schemas.microsoft.com/office/drawing/2014/main" id="{78C8B647-084C-492D-A242-148BEA5B6823}"/>
              </a:ext>
            </a:extLst>
          </p:cNvPr>
          <p:cNvSpPr>
            <a:spLocks noGrp="1"/>
          </p:cNvSpPr>
          <p:nvPr>
            <p:ph type="dt" sz="half" idx="10"/>
          </p:nvPr>
        </p:nvSpPr>
        <p:spPr/>
        <p:txBody>
          <a:bodyPr rtlCol="0"/>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i="0" u="none" strike="noStrike" kern="1200" cap="none" spc="0" normalizeH="0">
                <a:ln>
                  <a:noFill/>
                </a:ln>
                <a:solidFill>
                  <a:prstClr val="black">
                    <a:tint val="75000"/>
                  </a:prstClr>
                </a:solidFill>
                <a:effectLst/>
                <a:uLnTx/>
                <a:uFillTx/>
                <a:latin typeface="Calibri" panose="020F0502020204030204"/>
                <a:ea typeface="+mn-ea"/>
                <a:cs typeface="+mn-cs"/>
              </a:rPr>
              <a:t>9/3/20XX</a:t>
            </a:r>
          </a:p>
        </p:txBody>
      </p:sp>
      <p:sp>
        <p:nvSpPr>
          <p:cNvPr id="5" name="Footer Placeholder 4">
            <a:extLst>
              <a:ext uri="{FF2B5EF4-FFF2-40B4-BE49-F238E27FC236}">
                <a16:creationId xmlns:a16="http://schemas.microsoft.com/office/drawing/2014/main" id="{A4A2B84E-2163-44C1-99D0-6F162AEA82E9}"/>
              </a:ext>
            </a:extLst>
          </p:cNvPr>
          <p:cNvSpPr>
            <a:spLocks noGrp="1"/>
          </p:cNvSpPr>
          <p:nvPr>
            <p:ph type="ftr" sz="quarter" idx="11"/>
          </p:nvPr>
        </p:nvSpPr>
        <p:spPr/>
        <p:txBody>
          <a:bodyPr rtlCol="0"/>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200" b="0" i="0" u="none" strike="noStrike" kern="1200" cap="none" spc="0" normalizeH="0">
                <a:ln>
                  <a:noFill/>
                </a:ln>
                <a:solidFill>
                  <a:prstClr val="black">
                    <a:tint val="75000"/>
                  </a:prstClr>
                </a:solidFill>
                <a:effectLst/>
                <a:uLnTx/>
                <a:uFillTx/>
                <a:latin typeface="Calibri" panose="020F0502020204030204"/>
                <a:ea typeface="+mn-ea"/>
                <a:cs typeface="+mn-cs"/>
              </a:rPr>
              <a:t>Presentation Title</a:t>
            </a:r>
          </a:p>
        </p:txBody>
      </p:sp>
      <p:sp>
        <p:nvSpPr>
          <p:cNvPr id="6" name="Slide Number Placeholder 5">
            <a:extLst>
              <a:ext uri="{FF2B5EF4-FFF2-40B4-BE49-F238E27FC236}">
                <a16:creationId xmlns:a16="http://schemas.microsoft.com/office/drawing/2014/main" id="{88AB1A36-2D6E-4392-AAA4-996FFE03208D}"/>
              </a:ext>
            </a:extLst>
          </p:cNvPr>
          <p:cNvSpPr>
            <a:spLocks noGrp="1"/>
          </p:cNvSpPr>
          <p:nvPr>
            <p:ph type="sldNum" sz="quarter" idx="12"/>
          </p:nvPr>
        </p:nvSpPr>
        <p:spPr/>
        <p:txBody>
          <a:bodyPr rtlCol="0"/>
          <a:lstStyle/>
          <a:p>
            <a:pPr marL="0" marR="0" lvl="0" indent="0" algn="r" defTabSz="914400" rtl="0" eaLnBrk="1" fontAlgn="auto" latinLnBrk="0" hangingPunct="1">
              <a:lnSpc>
                <a:spcPct val="100000"/>
              </a:lnSpc>
              <a:spcBef>
                <a:spcPts val="0"/>
              </a:spcBef>
              <a:spcAft>
                <a:spcPts val="0"/>
              </a:spcAft>
              <a:buClrTx/>
              <a:buSzTx/>
              <a:buFontTx/>
              <a:buNone/>
              <a:tabLst/>
              <a:defRPr/>
            </a:pPr>
            <a:fld id="{D76B855D-E9CC-4FF8-AD85-6CDC7B89A0DE}" type="slidenum">
              <a:rPr kumimoji="0" lang="en-GB" sz="1200" b="0" i="0" u="none" strike="noStrike" kern="1200" cap="none" spc="0" normalizeH="0" baseline="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0" lang="en-GB" sz="1200" b="0" i="0" u="none" strike="noStrike" kern="1200" cap="none" spc="0" normalizeH="0" baseline="0">
              <a:ln>
                <a:noFill/>
              </a:ln>
              <a:solidFill>
                <a:prstClr val="black">
                  <a:tint val="75000"/>
                </a:prstClr>
              </a:solidFill>
              <a:effectLst/>
              <a:uLnTx/>
              <a:uFillTx/>
              <a:latin typeface="Calibri" panose="020F0502020204030204"/>
              <a:ea typeface="+mn-ea"/>
              <a:cs typeface="+mn-cs"/>
            </a:endParaRPr>
          </a:p>
        </p:txBody>
      </p:sp>
      <p:pic>
        <p:nvPicPr>
          <p:cNvPr id="7" name="Picture 6">
            <a:extLst>
              <a:ext uri="{FF2B5EF4-FFF2-40B4-BE49-F238E27FC236}">
                <a16:creationId xmlns:a16="http://schemas.microsoft.com/office/drawing/2014/main" id="{EB45886B-BCAB-E458-51CE-28FA4555E577}"/>
              </a:ext>
            </a:extLst>
          </p:cNvPr>
          <p:cNvPicPr>
            <a:picLocks noChangeAspect="1"/>
          </p:cNvPicPr>
          <p:nvPr/>
        </p:nvPicPr>
        <p:blipFill>
          <a:blip r:embed="rId3"/>
          <a:srcRect/>
          <a:stretch/>
        </p:blipFill>
        <p:spPr>
          <a:xfrm>
            <a:off x="2880000" y="288000"/>
            <a:ext cx="9000000" cy="5007281"/>
          </a:xfrm>
          <a:prstGeom prst="rect">
            <a:avLst/>
          </a:prstGeom>
        </p:spPr>
      </p:pic>
      <p:sp>
        <p:nvSpPr>
          <p:cNvPr id="9" name="Content Placeholder 8">
            <a:extLst>
              <a:ext uri="{FF2B5EF4-FFF2-40B4-BE49-F238E27FC236}">
                <a16:creationId xmlns:a16="http://schemas.microsoft.com/office/drawing/2014/main" id="{4317C278-3D70-F79E-FA66-095B10CFBC9D}"/>
              </a:ext>
            </a:extLst>
          </p:cNvPr>
          <p:cNvSpPr>
            <a:spLocks noGrp="1"/>
          </p:cNvSpPr>
          <p:nvPr>
            <p:ph idx="1"/>
          </p:nvPr>
        </p:nvSpPr>
        <p:spPr/>
        <p:txBody>
          <a:bodyPr/>
          <a:lstStyle/>
          <a:p>
            <a:endParaRPr lang="en-GB" dirty="0"/>
          </a:p>
        </p:txBody>
      </p:sp>
      <p:sp>
        <p:nvSpPr>
          <p:cNvPr id="3" name="Rectangle 2">
            <a:extLst>
              <a:ext uri="{FF2B5EF4-FFF2-40B4-BE49-F238E27FC236}">
                <a16:creationId xmlns:a16="http://schemas.microsoft.com/office/drawing/2014/main" id="{5018F3C0-EA59-2A90-C2EA-2D3F04D6BFB0}"/>
              </a:ext>
            </a:extLst>
          </p:cNvPr>
          <p:cNvSpPr/>
          <p:nvPr/>
        </p:nvSpPr>
        <p:spPr>
          <a:xfrm>
            <a:off x="3017519" y="4612640"/>
            <a:ext cx="4978401" cy="386080"/>
          </a:xfrm>
          <a:prstGeom prst="rect">
            <a:avLst/>
          </a:prstGeom>
          <a:no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413886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2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B290457-2071-4F7C-9327-CE85A282B4D5}"/>
              </a:ext>
            </a:extLst>
          </p:cNvPr>
          <p:cNvSpPr>
            <a:spLocks noGrp="1"/>
          </p:cNvSpPr>
          <p:nvPr>
            <p:ph type="title"/>
          </p:nvPr>
        </p:nvSpPr>
        <p:spPr/>
        <p:txBody>
          <a:bodyPr rtlCol="0"/>
          <a:lstStyle/>
          <a:p>
            <a:pPr rtl="0"/>
            <a:r>
              <a:rPr lang="en-GB"/>
              <a:t>Introduction</a:t>
            </a:r>
          </a:p>
        </p:txBody>
      </p:sp>
      <p:sp>
        <p:nvSpPr>
          <p:cNvPr id="5" name="Content Placeholder 4">
            <a:extLst>
              <a:ext uri="{FF2B5EF4-FFF2-40B4-BE49-F238E27FC236}">
                <a16:creationId xmlns:a16="http://schemas.microsoft.com/office/drawing/2014/main" id="{B67B1E24-2840-4BB0-AE5A-2320A01CB80F}"/>
              </a:ext>
            </a:extLst>
          </p:cNvPr>
          <p:cNvSpPr>
            <a:spLocks noGrp="1"/>
          </p:cNvSpPr>
          <p:nvPr>
            <p:ph idx="1"/>
          </p:nvPr>
        </p:nvSpPr>
        <p:spPr/>
        <p:txBody>
          <a:bodyPr rtlCol="0"/>
          <a:lstStyle/>
          <a:p>
            <a:pPr rtl="0"/>
            <a:r>
              <a:rPr lang="en-GB"/>
              <a:t>With PowerPoint, you can create presentations and share your work with others, wherever they are. Type the text you want here to get started. You can also add images, art, and videos on this template. Save to OneDrive and access your presentations from your computer, tablet, or phone. </a:t>
            </a:r>
          </a:p>
          <a:p>
            <a:pPr rtl="0"/>
            <a:endParaRPr lang="en-GB"/>
          </a:p>
        </p:txBody>
      </p:sp>
      <p:pic>
        <p:nvPicPr>
          <p:cNvPr id="11" name="Picture Placeholder 10" descr="boy looking at map on the wall">
            <a:extLst>
              <a:ext uri="{FF2B5EF4-FFF2-40B4-BE49-F238E27FC236}">
                <a16:creationId xmlns:a16="http://schemas.microsoft.com/office/drawing/2014/main" id="{759DD474-D676-41A6-A2FB-30B2078418A8}"/>
              </a:ext>
            </a:extLst>
          </p:cNvPr>
          <p:cNvPicPr>
            <a:picLocks noGrp="1" noChangeAspect="1"/>
          </p:cNvPicPr>
          <p:nvPr>
            <p:ph type="pic" sz="quarter" idx="13"/>
          </p:nvPr>
        </p:nvPicPr>
        <p:blipFill rotWithShape="1">
          <a:blip r:embed="rId3"/>
          <a:srcRect t="72" b="72"/>
          <a:stretch/>
        </p:blipFill>
        <p:spPr/>
      </p:pic>
      <p:pic>
        <p:nvPicPr>
          <p:cNvPr id="13" name="Picture Placeholder 12" descr="boy playing with space ship toys">
            <a:extLst>
              <a:ext uri="{FF2B5EF4-FFF2-40B4-BE49-F238E27FC236}">
                <a16:creationId xmlns:a16="http://schemas.microsoft.com/office/drawing/2014/main" id="{D624A4F8-65E3-4A17-A439-FE80714CDE5A}"/>
              </a:ext>
            </a:extLst>
          </p:cNvPr>
          <p:cNvPicPr>
            <a:picLocks noGrp="1" noChangeAspect="1"/>
          </p:cNvPicPr>
          <p:nvPr>
            <p:ph type="pic" sz="quarter" idx="14"/>
          </p:nvPr>
        </p:nvPicPr>
        <p:blipFill rotWithShape="1">
          <a:blip r:embed="rId4"/>
          <a:srcRect/>
          <a:stretch/>
        </p:blipFill>
        <p:spPr/>
      </p:pic>
      <p:sp>
        <p:nvSpPr>
          <p:cNvPr id="14" name="Date Placeholder 13">
            <a:extLst>
              <a:ext uri="{FF2B5EF4-FFF2-40B4-BE49-F238E27FC236}">
                <a16:creationId xmlns:a16="http://schemas.microsoft.com/office/drawing/2014/main" id="{A01CAB10-68AF-4904-BD59-D332B297A10F}"/>
              </a:ext>
            </a:extLst>
          </p:cNvPr>
          <p:cNvSpPr>
            <a:spLocks noGrp="1"/>
          </p:cNvSpPr>
          <p:nvPr>
            <p:ph type="dt" sz="half" idx="10"/>
          </p:nvPr>
        </p:nvSpPr>
        <p:spPr/>
        <p:txBody>
          <a:bodyPr rtlCol="0"/>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i="0" u="none" strike="noStrike" kern="1200" cap="none" spc="0" normalizeH="0">
                <a:ln>
                  <a:noFill/>
                </a:ln>
                <a:solidFill>
                  <a:prstClr val="black">
                    <a:tint val="75000"/>
                  </a:prstClr>
                </a:solidFill>
                <a:effectLst/>
                <a:uLnTx/>
                <a:uFillTx/>
                <a:latin typeface="Calibri" panose="020F0502020204030204"/>
                <a:ea typeface="+mn-ea"/>
                <a:cs typeface="+mn-cs"/>
              </a:rPr>
              <a:t>9/3/20XX</a:t>
            </a:r>
          </a:p>
        </p:txBody>
      </p:sp>
      <p:sp>
        <p:nvSpPr>
          <p:cNvPr id="15" name="Footer Placeholder 14">
            <a:extLst>
              <a:ext uri="{FF2B5EF4-FFF2-40B4-BE49-F238E27FC236}">
                <a16:creationId xmlns:a16="http://schemas.microsoft.com/office/drawing/2014/main" id="{96B342A5-1683-4650-BB07-B98D8B23C1FC}"/>
              </a:ext>
            </a:extLst>
          </p:cNvPr>
          <p:cNvSpPr>
            <a:spLocks noGrp="1"/>
          </p:cNvSpPr>
          <p:nvPr>
            <p:ph type="ftr" sz="quarter" idx="11"/>
          </p:nvPr>
        </p:nvSpPr>
        <p:spPr/>
        <p:txBody>
          <a:bodyPr rtlCol="0"/>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200" b="0" i="0" u="none" strike="noStrike" kern="1200" cap="none" spc="0" normalizeH="0">
                <a:ln>
                  <a:noFill/>
                </a:ln>
                <a:solidFill>
                  <a:prstClr val="black">
                    <a:tint val="75000"/>
                  </a:prstClr>
                </a:solidFill>
                <a:effectLst/>
                <a:uLnTx/>
                <a:uFillTx/>
                <a:latin typeface="Calibri" panose="020F0502020204030204"/>
                <a:ea typeface="+mn-ea"/>
                <a:cs typeface="+mn-cs"/>
              </a:rPr>
              <a:t>Presentation Title</a:t>
            </a:r>
          </a:p>
        </p:txBody>
      </p:sp>
      <p:sp>
        <p:nvSpPr>
          <p:cNvPr id="16" name="Slide Number Placeholder 15">
            <a:extLst>
              <a:ext uri="{FF2B5EF4-FFF2-40B4-BE49-F238E27FC236}">
                <a16:creationId xmlns:a16="http://schemas.microsoft.com/office/drawing/2014/main" id="{46EEA4F1-5FA3-4EBF-97F1-DF392077DB76}"/>
              </a:ext>
            </a:extLst>
          </p:cNvPr>
          <p:cNvSpPr>
            <a:spLocks noGrp="1"/>
          </p:cNvSpPr>
          <p:nvPr>
            <p:ph type="sldNum" sz="quarter" idx="12"/>
          </p:nvPr>
        </p:nvSpPr>
        <p:spPr/>
        <p:txBody>
          <a:bodyPr rtlCol="0"/>
          <a:lstStyle/>
          <a:p>
            <a:pPr marL="0" marR="0" lvl="0" indent="0" algn="r" defTabSz="914400" rtl="0" eaLnBrk="1" fontAlgn="auto" latinLnBrk="0" hangingPunct="1">
              <a:lnSpc>
                <a:spcPct val="100000"/>
              </a:lnSpc>
              <a:spcBef>
                <a:spcPts val="0"/>
              </a:spcBef>
              <a:spcAft>
                <a:spcPts val="0"/>
              </a:spcAft>
              <a:buClrTx/>
              <a:buSzTx/>
              <a:buFontTx/>
              <a:buNone/>
              <a:tabLst/>
              <a:defRPr/>
            </a:pPr>
            <a:fld id="{D76B855D-E9CC-4FF8-AD85-6CDC7B89A0DE}" type="slidenum">
              <a:rPr kumimoji="0" lang="en-GB" sz="1200" b="0" i="0" u="none" strike="noStrike" kern="1200" cap="none" spc="0" normalizeH="0" baseline="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en-GB" sz="1200" b="0" i="0" u="none" strike="noStrike" kern="1200" cap="none" spc="0" normalizeH="0" baseline="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0219376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FC037F-9B04-45A9-8AE6-A8517884947F}"/>
              </a:ext>
            </a:extLst>
          </p:cNvPr>
          <p:cNvSpPr>
            <a:spLocks noGrp="1"/>
          </p:cNvSpPr>
          <p:nvPr>
            <p:ph type="title"/>
          </p:nvPr>
        </p:nvSpPr>
        <p:spPr/>
        <p:txBody>
          <a:bodyPr rtlCol="0"/>
          <a:lstStyle/>
          <a:p>
            <a:pPr rtl="0"/>
            <a:r>
              <a:rPr lang="en-GB" dirty="0">
                <a:solidFill>
                  <a:srgbClr val="FFFFFF"/>
                </a:solidFill>
              </a:rPr>
              <a:t>Topic one</a:t>
            </a:r>
            <a:endParaRPr lang="en-GB" dirty="0"/>
          </a:p>
        </p:txBody>
      </p:sp>
      <p:sp>
        <p:nvSpPr>
          <p:cNvPr id="3" name="Text Placeholder 2">
            <a:extLst>
              <a:ext uri="{FF2B5EF4-FFF2-40B4-BE49-F238E27FC236}">
                <a16:creationId xmlns:a16="http://schemas.microsoft.com/office/drawing/2014/main" id="{9F49FB76-25BA-4481-B88D-DCB748E1662E}"/>
              </a:ext>
            </a:extLst>
          </p:cNvPr>
          <p:cNvSpPr>
            <a:spLocks noGrp="1"/>
          </p:cNvSpPr>
          <p:nvPr>
            <p:ph type="body" idx="1"/>
          </p:nvPr>
        </p:nvSpPr>
        <p:spPr/>
        <p:txBody>
          <a:bodyPr rtlCol="0"/>
          <a:lstStyle/>
          <a:p>
            <a:pPr rtl="0"/>
            <a:r>
              <a:rPr lang="en-GB">
                <a:solidFill>
                  <a:srgbClr val="FFFFFF"/>
                </a:solidFill>
              </a:rPr>
              <a:t>Subtitle</a:t>
            </a:r>
          </a:p>
          <a:p>
            <a:pPr rtl="0"/>
            <a:endParaRPr lang="en-GB"/>
          </a:p>
        </p:txBody>
      </p:sp>
    </p:spTree>
    <p:extLst>
      <p:ext uri="{BB962C8B-B14F-4D97-AF65-F5344CB8AC3E}">
        <p14:creationId xmlns:p14="http://schemas.microsoft.com/office/powerpoint/2010/main" val="311725335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1" name="Title 1">
            <a:extLst>
              <a:ext uri="{FF2B5EF4-FFF2-40B4-BE49-F238E27FC236}">
                <a16:creationId xmlns:a16="http://schemas.microsoft.com/office/drawing/2014/main" id="{E78514DD-3FC6-4AEF-9C9C-057CF64C8E2D}"/>
              </a:ext>
            </a:extLst>
          </p:cNvPr>
          <p:cNvSpPr>
            <a:spLocks noGrp="1"/>
          </p:cNvSpPr>
          <p:nvPr>
            <p:ph type="title"/>
          </p:nvPr>
        </p:nvSpPr>
        <p:spPr>
          <a:xfrm>
            <a:off x="539308" y="365125"/>
            <a:ext cx="5809527" cy="1325563"/>
          </a:xfrm>
        </p:spPr>
        <p:txBody>
          <a:bodyPr rtlCol="0"/>
          <a:lstStyle/>
          <a:p>
            <a:pPr rtl="0"/>
            <a:r>
              <a:rPr lang="en-GB" dirty="0"/>
              <a:t>Chart</a:t>
            </a:r>
          </a:p>
        </p:txBody>
      </p:sp>
      <p:graphicFrame>
        <p:nvGraphicFramePr>
          <p:cNvPr id="7" name="Content Placeholder 6" descr="chart">
            <a:extLst>
              <a:ext uri="{FF2B5EF4-FFF2-40B4-BE49-F238E27FC236}">
                <a16:creationId xmlns:a16="http://schemas.microsoft.com/office/drawing/2014/main" id="{55E783DC-66E7-4CEE-82CF-D51DFA19A3A2}"/>
              </a:ext>
            </a:extLst>
          </p:cNvPr>
          <p:cNvGraphicFramePr>
            <a:graphicFrameLocks noGrp="1"/>
          </p:cNvGraphicFramePr>
          <p:nvPr>
            <p:ph idx="1"/>
            <p:extLst>
              <p:ext uri="{D42A27DB-BD31-4B8C-83A1-F6EECF244321}">
                <p14:modId xmlns:p14="http://schemas.microsoft.com/office/powerpoint/2010/main" val="944241545"/>
              </p:ext>
            </p:extLst>
          </p:nvPr>
        </p:nvGraphicFramePr>
        <p:xfrm>
          <a:off x="1181100" y="1914638"/>
          <a:ext cx="9829800" cy="3485924"/>
        </p:xfrm>
        <a:graphic>
          <a:graphicData uri="http://schemas.openxmlformats.org/drawingml/2006/chart">
            <c:chart xmlns:c="http://schemas.openxmlformats.org/drawingml/2006/chart" xmlns:r="http://schemas.openxmlformats.org/officeDocument/2006/relationships" r:id="rId3"/>
          </a:graphicData>
        </a:graphic>
      </p:graphicFrame>
      <p:sp>
        <p:nvSpPr>
          <p:cNvPr id="12" name="Date Placeholder 11">
            <a:extLst>
              <a:ext uri="{FF2B5EF4-FFF2-40B4-BE49-F238E27FC236}">
                <a16:creationId xmlns:a16="http://schemas.microsoft.com/office/drawing/2014/main" id="{BB55F5DE-D801-496C-806A-73E6EF45CB06}"/>
              </a:ext>
            </a:extLst>
          </p:cNvPr>
          <p:cNvSpPr>
            <a:spLocks noGrp="1"/>
          </p:cNvSpPr>
          <p:nvPr>
            <p:ph type="dt" sz="half" idx="10"/>
          </p:nvPr>
        </p:nvSpPr>
        <p:spPr/>
        <p:txBody>
          <a:bodyPr rtlCol="0"/>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i="0" u="none" strike="noStrike" kern="1200" cap="none" spc="0" normalizeH="0" dirty="0">
                <a:ln>
                  <a:noFill/>
                </a:ln>
                <a:solidFill>
                  <a:prstClr val="black">
                    <a:tint val="75000"/>
                  </a:prstClr>
                </a:solidFill>
                <a:effectLst/>
                <a:uLnTx/>
                <a:uFillTx/>
                <a:latin typeface="Calibri" panose="020F0502020204030204"/>
                <a:ea typeface="+mn-ea"/>
                <a:cs typeface="+mn-cs"/>
              </a:rPr>
              <a:t>9/3/20XX</a:t>
            </a:r>
          </a:p>
        </p:txBody>
      </p:sp>
      <p:sp>
        <p:nvSpPr>
          <p:cNvPr id="13" name="Footer Placeholder 12">
            <a:extLst>
              <a:ext uri="{FF2B5EF4-FFF2-40B4-BE49-F238E27FC236}">
                <a16:creationId xmlns:a16="http://schemas.microsoft.com/office/drawing/2014/main" id="{9B6754F1-BBB9-45C3-8F76-FA0E19B7463B}"/>
              </a:ext>
            </a:extLst>
          </p:cNvPr>
          <p:cNvSpPr>
            <a:spLocks noGrp="1"/>
          </p:cNvSpPr>
          <p:nvPr>
            <p:ph type="ftr" sz="quarter" idx="11"/>
          </p:nvPr>
        </p:nvSpPr>
        <p:spPr/>
        <p:txBody>
          <a:bodyPr rtlCol="0"/>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200" b="0" i="0" u="none" strike="noStrike" kern="1200" cap="none" spc="0" normalizeH="0" dirty="0">
                <a:ln>
                  <a:noFill/>
                </a:ln>
                <a:solidFill>
                  <a:prstClr val="black">
                    <a:tint val="75000"/>
                  </a:prstClr>
                </a:solidFill>
                <a:effectLst/>
                <a:uLnTx/>
                <a:uFillTx/>
                <a:latin typeface="Calibri" panose="020F0502020204030204"/>
                <a:ea typeface="+mn-ea"/>
                <a:cs typeface="+mn-cs"/>
              </a:rPr>
              <a:t>Presentation Title</a:t>
            </a:r>
          </a:p>
        </p:txBody>
      </p:sp>
      <p:sp>
        <p:nvSpPr>
          <p:cNvPr id="14" name="Slide Number Placeholder 13">
            <a:extLst>
              <a:ext uri="{FF2B5EF4-FFF2-40B4-BE49-F238E27FC236}">
                <a16:creationId xmlns:a16="http://schemas.microsoft.com/office/drawing/2014/main" id="{47FB0EFA-9228-4C2B-BC70-5B5C93771274}"/>
              </a:ext>
            </a:extLst>
          </p:cNvPr>
          <p:cNvSpPr>
            <a:spLocks noGrp="1"/>
          </p:cNvSpPr>
          <p:nvPr>
            <p:ph type="sldNum" sz="quarter" idx="12"/>
          </p:nvPr>
        </p:nvSpPr>
        <p:spPr/>
        <p:txBody>
          <a:bodyPr rtlCol="0"/>
          <a:lstStyle/>
          <a:p>
            <a:pPr marL="0" marR="0" lvl="0" indent="0" algn="r" defTabSz="914400" rtl="0" eaLnBrk="1" fontAlgn="auto" latinLnBrk="0" hangingPunct="1">
              <a:lnSpc>
                <a:spcPct val="100000"/>
              </a:lnSpc>
              <a:spcBef>
                <a:spcPts val="0"/>
              </a:spcBef>
              <a:spcAft>
                <a:spcPts val="0"/>
              </a:spcAft>
              <a:buClrTx/>
              <a:buSzTx/>
              <a:buFontTx/>
              <a:buNone/>
              <a:tabLst/>
              <a:defRPr/>
            </a:pPr>
            <a:fld id="{D76B855D-E9CC-4FF8-AD85-6CDC7B89A0DE}" type="slidenum">
              <a:rPr kumimoji="0" lang="en-GB" sz="1200" b="0" i="0" u="none" strike="noStrike" kern="1200" cap="none" spc="0" normalizeH="0" baseline="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a:t>
            </a:fld>
            <a:endParaRPr kumimoji="0" lang="en-GB" sz="1200" b="0" i="0" u="none" strike="noStrike" kern="1200" cap="none" spc="0" normalizeH="0" baseline="0" dirty="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1921366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78260B10-25FE-445D-A9FD-06B618F1B961}"/>
              </a:ext>
            </a:extLst>
          </p:cNvPr>
          <p:cNvSpPr>
            <a:spLocks noGrp="1"/>
          </p:cNvSpPr>
          <p:nvPr>
            <p:ph type="title"/>
          </p:nvPr>
        </p:nvSpPr>
        <p:spPr/>
        <p:txBody>
          <a:bodyPr rtlCol="0"/>
          <a:lstStyle/>
          <a:p>
            <a:pPr rtl="0"/>
            <a:r>
              <a:rPr lang="en-GB"/>
              <a:t>Table</a:t>
            </a:r>
          </a:p>
        </p:txBody>
      </p:sp>
      <p:graphicFrame>
        <p:nvGraphicFramePr>
          <p:cNvPr id="6" name="Table 7">
            <a:extLst>
              <a:ext uri="{FF2B5EF4-FFF2-40B4-BE49-F238E27FC236}">
                <a16:creationId xmlns:a16="http://schemas.microsoft.com/office/drawing/2014/main" id="{FE03FD29-2ABD-4741-B4AC-4F72BFB14A56}"/>
              </a:ext>
            </a:extLst>
          </p:cNvPr>
          <p:cNvGraphicFramePr>
            <a:graphicFrameLocks noGrp="1"/>
          </p:cNvGraphicFramePr>
          <p:nvPr>
            <p:ph idx="1"/>
            <p:extLst>
              <p:ext uri="{D42A27DB-BD31-4B8C-83A1-F6EECF244321}">
                <p14:modId xmlns:p14="http://schemas.microsoft.com/office/powerpoint/2010/main" val="2385734280"/>
              </p:ext>
            </p:extLst>
          </p:nvPr>
        </p:nvGraphicFramePr>
        <p:xfrm>
          <a:off x="1179513" y="1911350"/>
          <a:ext cx="9829800" cy="2921000"/>
        </p:xfrm>
        <a:graphic>
          <a:graphicData uri="http://schemas.openxmlformats.org/drawingml/2006/table">
            <a:tbl>
              <a:tblPr firstRow="1">
                <a:tableStyleId>{21E4AEA4-8DFA-4A89-87EB-49C32662AFE0}</a:tableStyleId>
              </a:tblPr>
              <a:tblGrid>
                <a:gridCol w="1965960">
                  <a:extLst>
                    <a:ext uri="{9D8B030D-6E8A-4147-A177-3AD203B41FA5}">
                      <a16:colId xmlns:a16="http://schemas.microsoft.com/office/drawing/2014/main" val="1477709579"/>
                    </a:ext>
                  </a:extLst>
                </a:gridCol>
                <a:gridCol w="1965960">
                  <a:extLst>
                    <a:ext uri="{9D8B030D-6E8A-4147-A177-3AD203B41FA5}">
                      <a16:colId xmlns:a16="http://schemas.microsoft.com/office/drawing/2014/main" val="3545702570"/>
                    </a:ext>
                  </a:extLst>
                </a:gridCol>
                <a:gridCol w="1965960">
                  <a:extLst>
                    <a:ext uri="{9D8B030D-6E8A-4147-A177-3AD203B41FA5}">
                      <a16:colId xmlns:a16="http://schemas.microsoft.com/office/drawing/2014/main" val="3871754480"/>
                    </a:ext>
                  </a:extLst>
                </a:gridCol>
                <a:gridCol w="1965960">
                  <a:extLst>
                    <a:ext uri="{9D8B030D-6E8A-4147-A177-3AD203B41FA5}">
                      <a16:colId xmlns:a16="http://schemas.microsoft.com/office/drawing/2014/main" val="3866959667"/>
                    </a:ext>
                  </a:extLst>
                </a:gridCol>
                <a:gridCol w="1965960">
                  <a:extLst>
                    <a:ext uri="{9D8B030D-6E8A-4147-A177-3AD203B41FA5}">
                      <a16:colId xmlns:a16="http://schemas.microsoft.com/office/drawing/2014/main" val="3252636882"/>
                    </a:ext>
                  </a:extLst>
                </a:gridCol>
              </a:tblGrid>
              <a:tr h="584200">
                <a:tc>
                  <a:txBody>
                    <a:bodyPr/>
                    <a:lstStyle/>
                    <a:p>
                      <a:pPr rtl="0"/>
                      <a:endParaRPr lang="en-GB" noProof="0"/>
                    </a:p>
                  </a:txBody>
                  <a:tcPr anchor="ctr">
                    <a:lnL w="12700" cmpd="sng">
                      <a:noFill/>
                    </a:lnL>
                    <a:lnR w="3175" cap="flat" cmpd="sng" algn="ctr">
                      <a:noFill/>
                      <a:prstDash val="solid"/>
                      <a:round/>
                      <a:headEnd type="none" w="med" len="med"/>
                      <a:tailEnd type="none" w="med" len="med"/>
                    </a:lnR>
                    <a:lnT w="12700" cmpd="sng">
                      <a:noFill/>
                    </a:lnT>
                    <a:lnB w="38100" cmpd="sng">
                      <a:noFill/>
                    </a:lnB>
                    <a:lnTlToBr w="12700" cmpd="sng">
                      <a:noFill/>
                      <a:prstDash val="solid"/>
                    </a:lnTlToBr>
                    <a:lnBlToTr w="12700" cmpd="sng">
                      <a:noFill/>
                      <a:prstDash val="solid"/>
                    </a:lnBlToTr>
                    <a:solidFill>
                      <a:schemeClr val="accent2"/>
                    </a:solidFill>
                  </a:tcPr>
                </a:tc>
                <a:tc>
                  <a:txBody>
                    <a:bodyPr/>
                    <a:lstStyle/>
                    <a:p>
                      <a:pPr algn="ctr" rtl="0"/>
                      <a:r>
                        <a:rPr lang="en-GB" noProof="0"/>
                        <a:t>Category 1</a:t>
                      </a:r>
                    </a:p>
                  </a:txBody>
                  <a:tcPr anchor="ctr">
                    <a:lnL w="3175" cap="flat" cmpd="sng" algn="ctr">
                      <a:noFill/>
                      <a:prstDash val="solid"/>
                      <a:round/>
                      <a:headEnd type="none" w="med" len="med"/>
                      <a:tailEnd type="none" w="med" len="med"/>
                    </a:lnL>
                    <a:lnR w="3175" cap="flat" cmpd="sng" algn="ctr">
                      <a:noFill/>
                      <a:prstDash val="solid"/>
                      <a:round/>
                      <a:headEnd type="none" w="med" len="med"/>
                      <a:tailEnd type="none" w="med" len="med"/>
                    </a:lnR>
                    <a:lnT w="12700" cmpd="sng">
                      <a:noFill/>
                    </a:lnT>
                    <a:lnB w="38100" cmpd="sng">
                      <a:noFill/>
                    </a:lnB>
                    <a:lnTlToBr w="12700" cmpd="sng">
                      <a:noFill/>
                      <a:prstDash val="solid"/>
                    </a:lnTlToBr>
                    <a:lnBlToTr w="12700" cmpd="sng">
                      <a:noFill/>
                      <a:prstDash val="solid"/>
                    </a:lnBlToTr>
                    <a:solidFill>
                      <a:schemeClr val="accent2"/>
                    </a:solidFill>
                  </a:tcPr>
                </a:tc>
                <a:tc>
                  <a:txBody>
                    <a:bodyPr/>
                    <a:lstStyle/>
                    <a:p>
                      <a:pPr algn="ctr" rtl="0"/>
                      <a:r>
                        <a:rPr lang="en-GB" noProof="0"/>
                        <a:t>Category 2</a:t>
                      </a:r>
                    </a:p>
                  </a:txBody>
                  <a:tcPr anchor="ctr">
                    <a:lnL w="3175" cap="flat" cmpd="sng" algn="ctr">
                      <a:noFill/>
                      <a:prstDash val="solid"/>
                      <a:round/>
                      <a:headEnd type="none" w="med" len="med"/>
                      <a:tailEnd type="none" w="med" len="med"/>
                    </a:lnL>
                    <a:lnR w="3175" cap="flat" cmpd="sng" algn="ctr">
                      <a:noFill/>
                      <a:prstDash val="solid"/>
                      <a:round/>
                      <a:headEnd type="none" w="med" len="med"/>
                      <a:tailEnd type="none" w="med" len="med"/>
                    </a:lnR>
                    <a:lnT w="12700" cmpd="sng">
                      <a:noFill/>
                    </a:lnT>
                    <a:lnB w="38100" cmpd="sng">
                      <a:noFill/>
                    </a:lnB>
                    <a:lnTlToBr w="12700" cmpd="sng">
                      <a:noFill/>
                      <a:prstDash val="solid"/>
                    </a:lnTlToBr>
                    <a:lnBlToTr w="12700" cmpd="sng">
                      <a:noFill/>
                      <a:prstDash val="solid"/>
                    </a:lnBlToTr>
                    <a:solidFill>
                      <a:schemeClr val="accent2"/>
                    </a:solidFill>
                  </a:tcPr>
                </a:tc>
                <a:tc>
                  <a:txBody>
                    <a:bodyPr/>
                    <a:lstStyle/>
                    <a:p>
                      <a:pPr algn="ctr" rtl="0"/>
                      <a:r>
                        <a:rPr lang="en-GB" noProof="0"/>
                        <a:t>Category 3</a:t>
                      </a:r>
                    </a:p>
                  </a:txBody>
                  <a:tcPr anchor="ctr">
                    <a:lnL w="3175" cap="flat" cmpd="sng" algn="ctr">
                      <a:noFill/>
                      <a:prstDash val="solid"/>
                      <a:round/>
                      <a:headEnd type="none" w="med" len="med"/>
                      <a:tailEnd type="none" w="med" len="med"/>
                    </a:lnL>
                    <a:lnR w="3175" cap="flat" cmpd="sng" algn="ctr">
                      <a:noFill/>
                      <a:prstDash val="solid"/>
                      <a:round/>
                      <a:headEnd type="none" w="med" len="med"/>
                      <a:tailEnd type="none" w="med" len="med"/>
                    </a:lnR>
                    <a:lnT w="12700" cmpd="sng">
                      <a:noFill/>
                    </a:lnT>
                    <a:lnB w="38100" cmpd="sng">
                      <a:noFill/>
                    </a:lnB>
                    <a:lnTlToBr w="12700" cmpd="sng">
                      <a:noFill/>
                      <a:prstDash val="solid"/>
                    </a:lnTlToBr>
                    <a:lnBlToTr w="12700" cmpd="sng">
                      <a:noFill/>
                      <a:prstDash val="solid"/>
                    </a:lnBlToTr>
                    <a:solidFill>
                      <a:schemeClr val="accent2"/>
                    </a:solidFill>
                  </a:tcPr>
                </a:tc>
                <a:tc>
                  <a:txBody>
                    <a:bodyPr/>
                    <a:lstStyle/>
                    <a:p>
                      <a:pPr algn="ctr" rtl="0"/>
                      <a:r>
                        <a:rPr lang="en-GB" noProof="0"/>
                        <a:t>Category 4</a:t>
                      </a:r>
                    </a:p>
                  </a:txBody>
                  <a:tcPr anchor="ctr">
                    <a:lnL w="3175" cap="flat" cmpd="sng" algn="ctr">
                      <a:noFill/>
                      <a:prstDash val="solid"/>
                      <a:round/>
                      <a:headEnd type="none" w="med" len="med"/>
                      <a:tailEnd type="none" w="med" len="med"/>
                    </a:lnL>
                    <a:lnR w="12700" cmpd="sng">
                      <a:noFill/>
                    </a:lnR>
                    <a:lnT w="12700" cmpd="sng">
                      <a:noFill/>
                    </a:lnT>
                    <a:lnB w="38100" cmpd="sng">
                      <a:noFill/>
                    </a:lnB>
                    <a:lnTlToBr w="12700" cmpd="sng">
                      <a:noFill/>
                      <a:prstDash val="solid"/>
                    </a:lnTlToBr>
                    <a:lnBlToTr w="12700" cmpd="sng">
                      <a:noFill/>
                      <a:prstDash val="solid"/>
                    </a:lnBlToTr>
                    <a:solidFill>
                      <a:schemeClr val="accent2"/>
                    </a:solidFill>
                  </a:tcPr>
                </a:tc>
                <a:extLst>
                  <a:ext uri="{0D108BD9-81ED-4DB2-BD59-A6C34878D82A}">
                    <a16:rowId xmlns:a16="http://schemas.microsoft.com/office/drawing/2014/main" val="3255748401"/>
                  </a:ext>
                </a:extLst>
              </a:tr>
              <a:tr h="584200">
                <a:tc>
                  <a:txBody>
                    <a:bodyPr/>
                    <a:lstStyle/>
                    <a:p>
                      <a:pPr rtl="0"/>
                      <a:r>
                        <a:rPr lang="en-GB" noProof="0"/>
                        <a:t>Item 1 </a:t>
                      </a:r>
                    </a:p>
                  </a:txBody>
                  <a:tcPr anchor="ctr">
                    <a:lnT w="38100" cmpd="sng">
                      <a:noFill/>
                    </a:lnT>
                    <a:lnB w="3175" cap="flat" cmpd="sng" algn="ctr">
                      <a:solidFill>
                        <a:schemeClr val="bg1">
                          <a:lumMod val="65000"/>
                        </a:schemeClr>
                      </a:solidFill>
                      <a:prstDash val="solid"/>
                      <a:round/>
                      <a:headEnd type="none" w="med" len="med"/>
                      <a:tailEnd type="none" w="med" len="med"/>
                    </a:lnB>
                    <a:noFill/>
                  </a:tcPr>
                </a:tc>
                <a:tc>
                  <a:txBody>
                    <a:bodyPr/>
                    <a:lstStyle/>
                    <a:p>
                      <a:pPr algn="ctr" rtl="0"/>
                      <a:r>
                        <a:rPr lang="en-GB" noProof="0"/>
                        <a:t>4.5</a:t>
                      </a:r>
                    </a:p>
                  </a:txBody>
                  <a:tcPr anchor="ctr">
                    <a:lnT w="38100" cmpd="sng">
                      <a:noFill/>
                    </a:lnT>
                    <a:lnB w="3175" cap="flat" cmpd="sng" algn="ctr">
                      <a:solidFill>
                        <a:schemeClr val="bg1">
                          <a:lumMod val="65000"/>
                        </a:schemeClr>
                      </a:solidFill>
                      <a:prstDash val="solid"/>
                      <a:round/>
                      <a:headEnd type="none" w="med" len="med"/>
                      <a:tailEnd type="none" w="med" len="med"/>
                    </a:lnB>
                    <a:noFill/>
                  </a:tcPr>
                </a:tc>
                <a:tc>
                  <a:txBody>
                    <a:bodyPr/>
                    <a:lstStyle/>
                    <a:p>
                      <a:pPr algn="ctr" rtl="0"/>
                      <a:r>
                        <a:rPr lang="en-GB" noProof="0"/>
                        <a:t>2.3</a:t>
                      </a:r>
                    </a:p>
                  </a:txBody>
                  <a:tcPr anchor="ctr">
                    <a:lnT w="38100" cmpd="sng">
                      <a:noFill/>
                    </a:lnT>
                    <a:lnB w="3175" cap="flat" cmpd="sng" algn="ctr">
                      <a:solidFill>
                        <a:schemeClr val="bg1">
                          <a:lumMod val="65000"/>
                        </a:schemeClr>
                      </a:solidFill>
                      <a:prstDash val="solid"/>
                      <a:round/>
                      <a:headEnd type="none" w="med" len="med"/>
                      <a:tailEnd type="none" w="med" len="med"/>
                    </a:lnB>
                    <a:noFill/>
                  </a:tcPr>
                </a:tc>
                <a:tc>
                  <a:txBody>
                    <a:bodyPr/>
                    <a:lstStyle/>
                    <a:p>
                      <a:pPr algn="ctr" rtl="0"/>
                      <a:r>
                        <a:rPr lang="en-GB" noProof="0"/>
                        <a:t>1.7</a:t>
                      </a:r>
                    </a:p>
                  </a:txBody>
                  <a:tcPr anchor="ctr">
                    <a:lnT w="38100" cmpd="sng">
                      <a:noFill/>
                    </a:lnT>
                    <a:lnB w="3175" cap="flat" cmpd="sng" algn="ctr">
                      <a:solidFill>
                        <a:schemeClr val="bg1">
                          <a:lumMod val="65000"/>
                        </a:schemeClr>
                      </a:solidFill>
                      <a:prstDash val="solid"/>
                      <a:round/>
                      <a:headEnd type="none" w="med" len="med"/>
                      <a:tailEnd type="none" w="med" len="med"/>
                    </a:lnB>
                    <a:noFill/>
                  </a:tcPr>
                </a:tc>
                <a:tc>
                  <a:txBody>
                    <a:bodyPr/>
                    <a:lstStyle/>
                    <a:p>
                      <a:pPr algn="ctr" rtl="0"/>
                      <a:r>
                        <a:rPr lang="en-GB" noProof="0"/>
                        <a:t>5</a:t>
                      </a:r>
                    </a:p>
                  </a:txBody>
                  <a:tcPr anchor="ctr">
                    <a:lnT w="38100" cmpd="sng">
                      <a:noFill/>
                    </a:lnT>
                    <a:lnB w="3175" cap="flat" cmpd="sng" algn="ctr">
                      <a:solidFill>
                        <a:schemeClr val="bg1">
                          <a:lumMod val="65000"/>
                        </a:schemeClr>
                      </a:solidFill>
                      <a:prstDash val="solid"/>
                      <a:round/>
                      <a:headEnd type="none" w="med" len="med"/>
                      <a:tailEnd type="none" w="med" len="med"/>
                    </a:lnB>
                    <a:noFill/>
                  </a:tcPr>
                </a:tc>
                <a:extLst>
                  <a:ext uri="{0D108BD9-81ED-4DB2-BD59-A6C34878D82A}">
                    <a16:rowId xmlns:a16="http://schemas.microsoft.com/office/drawing/2014/main" val="2020960907"/>
                  </a:ext>
                </a:extLst>
              </a:tr>
              <a:tr h="584200">
                <a:tc>
                  <a:txBody>
                    <a:bodyPr/>
                    <a:lstStyle/>
                    <a:p>
                      <a:pPr rtl="0"/>
                      <a:r>
                        <a:rPr lang="en-GB" noProof="0"/>
                        <a:t>Item 2</a:t>
                      </a:r>
                    </a:p>
                  </a:txBody>
                  <a:tcPr anchor="ct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noFill/>
                  </a:tcPr>
                </a:tc>
                <a:tc>
                  <a:txBody>
                    <a:bodyPr/>
                    <a:lstStyle/>
                    <a:p>
                      <a:pPr algn="ctr" rtl="0"/>
                      <a:r>
                        <a:rPr lang="en-GB" noProof="0"/>
                        <a:t>3.2</a:t>
                      </a:r>
                    </a:p>
                  </a:txBody>
                  <a:tcPr anchor="ct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noFill/>
                  </a:tcPr>
                </a:tc>
                <a:tc>
                  <a:txBody>
                    <a:bodyPr/>
                    <a:lstStyle/>
                    <a:p>
                      <a:pPr algn="ctr" rtl="0"/>
                      <a:r>
                        <a:rPr lang="en-GB" noProof="0"/>
                        <a:t>5.1</a:t>
                      </a:r>
                    </a:p>
                  </a:txBody>
                  <a:tcPr anchor="ct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noFill/>
                  </a:tcPr>
                </a:tc>
                <a:tc>
                  <a:txBody>
                    <a:bodyPr/>
                    <a:lstStyle/>
                    <a:p>
                      <a:pPr algn="ctr" rtl="0"/>
                      <a:r>
                        <a:rPr lang="en-GB" noProof="0"/>
                        <a:t>4.4</a:t>
                      </a:r>
                    </a:p>
                  </a:txBody>
                  <a:tcPr anchor="ct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noFill/>
                  </a:tcPr>
                </a:tc>
                <a:tc>
                  <a:txBody>
                    <a:bodyPr/>
                    <a:lstStyle/>
                    <a:p>
                      <a:pPr algn="ctr" rtl="0"/>
                      <a:r>
                        <a:rPr lang="en-GB" noProof="0"/>
                        <a:t>3</a:t>
                      </a:r>
                    </a:p>
                  </a:txBody>
                  <a:tcPr anchor="ct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noFill/>
                  </a:tcPr>
                </a:tc>
                <a:extLst>
                  <a:ext uri="{0D108BD9-81ED-4DB2-BD59-A6C34878D82A}">
                    <a16:rowId xmlns:a16="http://schemas.microsoft.com/office/drawing/2014/main" val="91547774"/>
                  </a:ext>
                </a:extLst>
              </a:tr>
              <a:tr h="584200">
                <a:tc>
                  <a:txBody>
                    <a:bodyPr/>
                    <a:lstStyle/>
                    <a:p>
                      <a:pPr rtl="0"/>
                      <a:r>
                        <a:rPr lang="en-GB" noProof="0"/>
                        <a:t>Item 3</a:t>
                      </a:r>
                    </a:p>
                  </a:txBody>
                  <a:tcPr anchor="ct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noFill/>
                  </a:tcPr>
                </a:tc>
                <a:tc>
                  <a:txBody>
                    <a:bodyPr/>
                    <a:lstStyle/>
                    <a:p>
                      <a:pPr algn="ctr" rtl="0"/>
                      <a:r>
                        <a:rPr lang="en-GB" noProof="0"/>
                        <a:t>2.1</a:t>
                      </a:r>
                    </a:p>
                  </a:txBody>
                  <a:tcPr anchor="ct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noFill/>
                  </a:tcPr>
                </a:tc>
                <a:tc>
                  <a:txBody>
                    <a:bodyPr/>
                    <a:lstStyle/>
                    <a:p>
                      <a:pPr algn="ctr" rtl="0"/>
                      <a:r>
                        <a:rPr lang="en-GB" noProof="0"/>
                        <a:t>1.7</a:t>
                      </a:r>
                    </a:p>
                  </a:txBody>
                  <a:tcPr anchor="ct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noFill/>
                  </a:tcPr>
                </a:tc>
                <a:tc>
                  <a:txBody>
                    <a:bodyPr/>
                    <a:lstStyle/>
                    <a:p>
                      <a:pPr algn="ctr" rtl="0"/>
                      <a:r>
                        <a:rPr lang="en-GB" noProof="0"/>
                        <a:t>2.5</a:t>
                      </a:r>
                    </a:p>
                  </a:txBody>
                  <a:tcPr anchor="ct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noFill/>
                  </a:tcPr>
                </a:tc>
                <a:tc>
                  <a:txBody>
                    <a:bodyPr/>
                    <a:lstStyle/>
                    <a:p>
                      <a:pPr algn="ctr" rtl="0"/>
                      <a:r>
                        <a:rPr lang="en-GB" noProof="0"/>
                        <a:t>2.8</a:t>
                      </a:r>
                    </a:p>
                  </a:txBody>
                  <a:tcPr anchor="ct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noFill/>
                  </a:tcPr>
                </a:tc>
                <a:extLst>
                  <a:ext uri="{0D108BD9-81ED-4DB2-BD59-A6C34878D82A}">
                    <a16:rowId xmlns:a16="http://schemas.microsoft.com/office/drawing/2014/main" val="3446452785"/>
                  </a:ext>
                </a:extLst>
              </a:tr>
              <a:tr h="584200">
                <a:tc>
                  <a:txBody>
                    <a:bodyPr/>
                    <a:lstStyle/>
                    <a:p>
                      <a:pPr rtl="0"/>
                      <a:r>
                        <a:rPr lang="en-GB" noProof="0"/>
                        <a:t>Item 4</a:t>
                      </a:r>
                    </a:p>
                  </a:txBody>
                  <a:tcPr anchor="ct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noFill/>
                  </a:tcPr>
                </a:tc>
                <a:tc>
                  <a:txBody>
                    <a:bodyPr/>
                    <a:lstStyle/>
                    <a:p>
                      <a:pPr algn="ctr" rtl="0"/>
                      <a:r>
                        <a:rPr lang="en-GB" noProof="0"/>
                        <a:t>4.5</a:t>
                      </a:r>
                    </a:p>
                  </a:txBody>
                  <a:tcPr anchor="ct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noFill/>
                  </a:tcPr>
                </a:tc>
                <a:tc>
                  <a:txBody>
                    <a:bodyPr/>
                    <a:lstStyle/>
                    <a:p>
                      <a:pPr algn="ctr" rtl="0"/>
                      <a:r>
                        <a:rPr lang="en-GB" noProof="0"/>
                        <a:t>2.2</a:t>
                      </a:r>
                    </a:p>
                  </a:txBody>
                  <a:tcPr anchor="ct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noFill/>
                  </a:tcPr>
                </a:tc>
                <a:tc>
                  <a:txBody>
                    <a:bodyPr/>
                    <a:lstStyle/>
                    <a:p>
                      <a:pPr algn="ctr" rtl="0"/>
                      <a:r>
                        <a:rPr lang="en-GB" noProof="0"/>
                        <a:t>1.7</a:t>
                      </a:r>
                    </a:p>
                  </a:txBody>
                  <a:tcPr anchor="ct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noFill/>
                  </a:tcPr>
                </a:tc>
                <a:tc>
                  <a:txBody>
                    <a:bodyPr/>
                    <a:lstStyle/>
                    <a:p>
                      <a:pPr algn="ctr" rtl="0"/>
                      <a:r>
                        <a:rPr lang="en-GB" noProof="0" dirty="0"/>
                        <a:t>7</a:t>
                      </a:r>
                    </a:p>
                  </a:txBody>
                  <a:tcPr anchor="ct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noFill/>
                  </a:tcPr>
                </a:tc>
                <a:extLst>
                  <a:ext uri="{0D108BD9-81ED-4DB2-BD59-A6C34878D82A}">
                    <a16:rowId xmlns:a16="http://schemas.microsoft.com/office/drawing/2014/main" val="3302479137"/>
                  </a:ext>
                </a:extLst>
              </a:tr>
            </a:tbl>
          </a:graphicData>
        </a:graphic>
      </p:graphicFrame>
      <p:sp>
        <p:nvSpPr>
          <p:cNvPr id="12" name="Date Placeholder 11">
            <a:extLst>
              <a:ext uri="{FF2B5EF4-FFF2-40B4-BE49-F238E27FC236}">
                <a16:creationId xmlns:a16="http://schemas.microsoft.com/office/drawing/2014/main" id="{3CC90B11-F535-4D7C-84A3-2CF98B9D596A}"/>
              </a:ext>
            </a:extLst>
          </p:cNvPr>
          <p:cNvSpPr>
            <a:spLocks noGrp="1"/>
          </p:cNvSpPr>
          <p:nvPr>
            <p:ph type="dt" sz="half" idx="10"/>
          </p:nvPr>
        </p:nvSpPr>
        <p:spPr/>
        <p:txBody>
          <a:bodyPr rtlCol="0"/>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i="0" u="none" strike="noStrike" kern="1200" cap="none" spc="0" normalizeH="0">
                <a:ln>
                  <a:noFill/>
                </a:ln>
                <a:solidFill>
                  <a:prstClr val="black">
                    <a:tint val="75000"/>
                  </a:prstClr>
                </a:solidFill>
                <a:effectLst/>
                <a:uLnTx/>
                <a:uFillTx/>
                <a:latin typeface="Calibri" panose="020F0502020204030204"/>
                <a:ea typeface="+mn-ea"/>
                <a:cs typeface="+mn-cs"/>
              </a:rPr>
              <a:t>9/3/20XX</a:t>
            </a:r>
          </a:p>
        </p:txBody>
      </p:sp>
      <p:sp>
        <p:nvSpPr>
          <p:cNvPr id="13" name="Footer Placeholder 12">
            <a:extLst>
              <a:ext uri="{FF2B5EF4-FFF2-40B4-BE49-F238E27FC236}">
                <a16:creationId xmlns:a16="http://schemas.microsoft.com/office/drawing/2014/main" id="{34CB8358-5219-419E-B50C-A279EA3E635F}"/>
              </a:ext>
            </a:extLst>
          </p:cNvPr>
          <p:cNvSpPr>
            <a:spLocks noGrp="1"/>
          </p:cNvSpPr>
          <p:nvPr>
            <p:ph type="ftr" sz="quarter" idx="11"/>
          </p:nvPr>
        </p:nvSpPr>
        <p:spPr/>
        <p:txBody>
          <a:bodyPr rtlCol="0"/>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200" b="0" i="0" u="none" strike="noStrike" kern="1200" cap="none" spc="0" normalizeH="0">
                <a:ln>
                  <a:noFill/>
                </a:ln>
                <a:solidFill>
                  <a:prstClr val="black">
                    <a:tint val="75000"/>
                  </a:prstClr>
                </a:solidFill>
                <a:effectLst/>
                <a:uLnTx/>
                <a:uFillTx/>
                <a:latin typeface="Calibri" panose="020F0502020204030204"/>
                <a:ea typeface="+mn-ea"/>
                <a:cs typeface="+mn-cs"/>
              </a:rPr>
              <a:t>Presentation Title</a:t>
            </a:r>
          </a:p>
        </p:txBody>
      </p:sp>
      <p:sp>
        <p:nvSpPr>
          <p:cNvPr id="14" name="Slide Number Placeholder 13">
            <a:extLst>
              <a:ext uri="{FF2B5EF4-FFF2-40B4-BE49-F238E27FC236}">
                <a16:creationId xmlns:a16="http://schemas.microsoft.com/office/drawing/2014/main" id="{8A5B9DFF-1E65-43C9-B2DE-90CD91DFAE1A}"/>
              </a:ext>
            </a:extLst>
          </p:cNvPr>
          <p:cNvSpPr>
            <a:spLocks noGrp="1"/>
          </p:cNvSpPr>
          <p:nvPr>
            <p:ph type="sldNum" sz="quarter" idx="12"/>
          </p:nvPr>
        </p:nvSpPr>
        <p:spPr/>
        <p:txBody>
          <a:bodyPr rtlCol="0"/>
          <a:lstStyle/>
          <a:p>
            <a:pPr marL="0" marR="0" lvl="0" indent="0" algn="r" defTabSz="914400" rtl="0" eaLnBrk="1" fontAlgn="auto" latinLnBrk="0" hangingPunct="1">
              <a:lnSpc>
                <a:spcPct val="100000"/>
              </a:lnSpc>
              <a:spcBef>
                <a:spcPts val="0"/>
              </a:spcBef>
              <a:spcAft>
                <a:spcPts val="0"/>
              </a:spcAft>
              <a:buClrTx/>
              <a:buSzTx/>
              <a:buFontTx/>
              <a:buNone/>
              <a:tabLst/>
              <a:defRPr/>
            </a:pPr>
            <a:fld id="{D76B855D-E9CC-4FF8-AD85-6CDC7B89A0DE}" type="slidenum">
              <a:rPr kumimoji="0" lang="en-GB" sz="1200" b="0" i="0" u="none" strike="noStrike" kern="1200" cap="none" spc="0" normalizeH="0" baseline="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a:t>
            </a:fld>
            <a:endParaRPr kumimoji="0" lang="en-GB" sz="1200" b="0" i="0" u="none" strike="noStrike" kern="1200" cap="none" spc="0" normalizeH="0" baseline="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2795066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show="0">
  <p:cSld>
    <p:bg>
      <p:bgPr>
        <a:solidFill>
          <a:schemeClr val="tx1"/>
        </a:solidFill>
        <a:effectLst/>
      </p:bgPr>
    </p:bg>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4E808D1D-FE92-499E-982B-315DCF987C64}"/>
              </a:ext>
            </a:extLst>
          </p:cNvPr>
          <p:cNvSpPr>
            <a:spLocks noGrp="1"/>
          </p:cNvSpPr>
          <p:nvPr>
            <p:ph type="title"/>
          </p:nvPr>
        </p:nvSpPr>
        <p:spPr/>
        <p:txBody>
          <a:bodyPr rtlCol="0"/>
          <a:lstStyle/>
          <a:p>
            <a:pPr rtl="0"/>
            <a:r>
              <a:rPr lang="en-GB"/>
              <a:t>The way to get started is to quit talking and begin doing.</a:t>
            </a:r>
          </a:p>
        </p:txBody>
      </p:sp>
      <p:sp>
        <p:nvSpPr>
          <p:cNvPr id="9" name="Text Placeholder 8">
            <a:extLst>
              <a:ext uri="{FF2B5EF4-FFF2-40B4-BE49-F238E27FC236}">
                <a16:creationId xmlns:a16="http://schemas.microsoft.com/office/drawing/2014/main" id="{23EE02E7-DD32-447E-A951-9BFA2CED01F5}"/>
              </a:ext>
            </a:extLst>
          </p:cNvPr>
          <p:cNvSpPr>
            <a:spLocks noGrp="1"/>
          </p:cNvSpPr>
          <p:nvPr>
            <p:ph type="body" idx="1"/>
          </p:nvPr>
        </p:nvSpPr>
        <p:spPr/>
        <p:txBody>
          <a:bodyPr rtlCol="0"/>
          <a:lstStyle/>
          <a:p>
            <a:pPr rtl="0"/>
            <a:r>
              <a:rPr lang="en-GB"/>
              <a:t>Walt Disney</a:t>
            </a:r>
          </a:p>
          <a:p>
            <a:pPr rtl="0"/>
            <a:endParaRPr lang="en-GB"/>
          </a:p>
        </p:txBody>
      </p:sp>
      <p:sp>
        <p:nvSpPr>
          <p:cNvPr id="14" name="Arc 13">
            <a:extLst>
              <a:ext uri="{FF2B5EF4-FFF2-40B4-BE49-F238E27FC236}">
                <a16:creationId xmlns:a16="http://schemas.microsoft.com/office/drawing/2014/main" id="{FE1CEAEF-A1EC-4CA7-BEC1-407418518AC8}"/>
              </a:ext>
              <a:ext uri="{C183D7F6-B498-43B3-948B-1728B52AA6E4}">
                <adec:decorative xmlns:adec="http://schemas.microsoft.com/office/drawing/2017/decorative" val="1"/>
              </a:ext>
            </a:extLst>
          </p:cNvPr>
          <p:cNvSpPr/>
          <p:nvPr/>
        </p:nvSpPr>
        <p:spPr>
          <a:xfrm rot="9366740" flipV="1">
            <a:off x="2607299" y="8363"/>
            <a:ext cx="6816262" cy="6816262"/>
          </a:xfrm>
          <a:prstGeom prst="arc">
            <a:avLst>
              <a:gd name="adj1" fmla="val 16200000"/>
              <a:gd name="adj2" fmla="val 20401595"/>
            </a:avLst>
          </a:prstGeom>
          <a:ln w="127000" cap="rnd">
            <a:solidFill>
              <a:schemeClr val="accent4">
                <a:alpha val="95000"/>
              </a:schemeClr>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a:ln>
                <a:noFill/>
              </a:ln>
              <a:solidFill>
                <a:prstClr val="black"/>
              </a:solidFill>
              <a:effectLst/>
              <a:uLnTx/>
              <a:uFillTx/>
              <a:latin typeface="Calibri" panose="020F0502020204030204"/>
              <a:ea typeface="+mn-ea"/>
              <a:cs typeface="+mn-cs"/>
            </a:endParaRPr>
          </a:p>
        </p:txBody>
      </p:sp>
      <p:sp>
        <p:nvSpPr>
          <p:cNvPr id="16" name="Oval 15">
            <a:extLst>
              <a:ext uri="{FF2B5EF4-FFF2-40B4-BE49-F238E27FC236}">
                <a16:creationId xmlns:a16="http://schemas.microsoft.com/office/drawing/2014/main" id="{2FD37EC2-A256-4365-B98A-9FC89FE7E260}"/>
              </a:ext>
              <a:ext uri="{C183D7F6-B498-43B3-948B-1728B52AA6E4}">
                <adec:decorative xmlns:adec="http://schemas.microsoft.com/office/drawing/2017/decorative" val="1"/>
              </a:ext>
            </a:extLst>
          </p:cNvPr>
          <p:cNvSpPr/>
          <p:nvPr/>
        </p:nvSpPr>
        <p:spPr>
          <a:xfrm>
            <a:off x="8153400" y="4609861"/>
            <a:ext cx="873032" cy="849349"/>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a:ln>
                <a:noFill/>
              </a:ln>
              <a:solidFill>
                <a:prstClr val="white"/>
              </a:solidFill>
              <a:effectLst/>
              <a:uLnTx/>
              <a:uFillTx/>
              <a:latin typeface="Calibri" panose="020F0502020204030204"/>
              <a:ea typeface="+mn-ea"/>
              <a:cs typeface="+mn-cs"/>
            </a:endParaRPr>
          </a:p>
        </p:txBody>
      </p:sp>
      <p:sp>
        <p:nvSpPr>
          <p:cNvPr id="17" name="Date Placeholder 16">
            <a:extLst>
              <a:ext uri="{FF2B5EF4-FFF2-40B4-BE49-F238E27FC236}">
                <a16:creationId xmlns:a16="http://schemas.microsoft.com/office/drawing/2014/main" id="{629F4044-902D-4034-8E90-44E0F885EEBD}"/>
              </a:ext>
            </a:extLst>
          </p:cNvPr>
          <p:cNvSpPr>
            <a:spLocks noGrp="1"/>
          </p:cNvSpPr>
          <p:nvPr>
            <p:ph type="dt" sz="half" idx="11"/>
          </p:nvPr>
        </p:nvSpPr>
        <p:spPr/>
        <p:txBody>
          <a:bodyPr rtlCol="0"/>
          <a:lstStyle/>
          <a:p>
            <a:pPr rtl="0">
              <a:defRPr/>
            </a:pPr>
            <a:r>
              <a:rPr lang="en-GB">
                <a:latin typeface="Calibri" panose="020F0502020204030204"/>
              </a:rPr>
              <a:t>9/3/20XX</a:t>
            </a:r>
          </a:p>
        </p:txBody>
      </p:sp>
      <p:sp>
        <p:nvSpPr>
          <p:cNvPr id="18" name="Footer Placeholder 17">
            <a:extLst>
              <a:ext uri="{FF2B5EF4-FFF2-40B4-BE49-F238E27FC236}">
                <a16:creationId xmlns:a16="http://schemas.microsoft.com/office/drawing/2014/main" id="{439BF4B2-6931-43C1-8924-3E02FA60CF60}"/>
              </a:ext>
            </a:extLst>
          </p:cNvPr>
          <p:cNvSpPr>
            <a:spLocks noGrp="1"/>
          </p:cNvSpPr>
          <p:nvPr>
            <p:ph type="ftr" sz="quarter" idx="12"/>
          </p:nvPr>
        </p:nvSpPr>
        <p:spPr/>
        <p:txBody>
          <a:bodyPr rtlCol="0"/>
          <a:lstStyle/>
          <a:p>
            <a:pPr rtl="0">
              <a:defRPr/>
            </a:pPr>
            <a:r>
              <a:rPr lang="en-GB">
                <a:latin typeface="Calibri" panose="020F0502020204030204"/>
              </a:rPr>
              <a:t>Presentation Title</a:t>
            </a:r>
          </a:p>
        </p:txBody>
      </p:sp>
      <p:sp>
        <p:nvSpPr>
          <p:cNvPr id="19" name="Slide Number Placeholder 18">
            <a:extLst>
              <a:ext uri="{FF2B5EF4-FFF2-40B4-BE49-F238E27FC236}">
                <a16:creationId xmlns:a16="http://schemas.microsoft.com/office/drawing/2014/main" id="{7728248D-4FCB-429D-AC4B-09580B545802}"/>
              </a:ext>
            </a:extLst>
          </p:cNvPr>
          <p:cNvSpPr>
            <a:spLocks noGrp="1"/>
          </p:cNvSpPr>
          <p:nvPr>
            <p:ph type="sldNum" sz="quarter" idx="13"/>
          </p:nvPr>
        </p:nvSpPr>
        <p:spPr/>
        <p:txBody>
          <a:bodyPr rtlCol="0"/>
          <a:lstStyle/>
          <a:p>
            <a:pPr rtl="0">
              <a:defRPr/>
            </a:pPr>
            <a:fld id="{D76B855D-E9CC-4FF8-AD85-6CDC7B89A0DE}" type="slidenum">
              <a:rPr lang="en-GB" smtClean="0">
                <a:latin typeface="Calibri" panose="020F0502020204030204"/>
              </a:rPr>
              <a:pPr rtl="0">
                <a:defRPr/>
              </a:pPr>
              <a:t>30</a:t>
            </a:fld>
            <a:endParaRPr lang="en-GB">
              <a:latin typeface="Calibri" panose="020F0502020204030204"/>
            </a:endParaRPr>
          </a:p>
        </p:txBody>
      </p:sp>
    </p:spTree>
    <p:extLst>
      <p:ext uri="{BB962C8B-B14F-4D97-AF65-F5344CB8AC3E}">
        <p14:creationId xmlns:p14="http://schemas.microsoft.com/office/powerpoint/2010/main" val="102613204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18AA74-F89F-48A1-B941-897EC05BA69F}"/>
              </a:ext>
            </a:extLst>
          </p:cNvPr>
          <p:cNvSpPr>
            <a:spLocks noGrp="1"/>
          </p:cNvSpPr>
          <p:nvPr>
            <p:ph type="title"/>
          </p:nvPr>
        </p:nvSpPr>
        <p:spPr/>
        <p:txBody>
          <a:bodyPr rtlCol="0"/>
          <a:lstStyle/>
          <a:p>
            <a:pPr rtl="0"/>
            <a:r>
              <a:rPr lang="en-GB" dirty="0"/>
              <a:t>Team</a:t>
            </a:r>
          </a:p>
        </p:txBody>
      </p:sp>
      <p:graphicFrame>
        <p:nvGraphicFramePr>
          <p:cNvPr id="5" name="Content Placeholder 2" descr="Team Smart Art Graphic&#10;">
            <a:extLst>
              <a:ext uri="{FF2B5EF4-FFF2-40B4-BE49-F238E27FC236}">
                <a16:creationId xmlns:a16="http://schemas.microsoft.com/office/drawing/2014/main" id="{9C6D4AB6-2821-496B-916D-DC02A2DBB124}"/>
              </a:ext>
            </a:extLst>
          </p:cNvPr>
          <p:cNvGraphicFramePr>
            <a:graphicFrameLocks noGrp="1"/>
          </p:cNvGraphicFramePr>
          <p:nvPr>
            <p:ph idx="1"/>
            <p:extLst>
              <p:ext uri="{D42A27DB-BD31-4B8C-83A1-F6EECF244321}">
                <p14:modId xmlns:p14="http://schemas.microsoft.com/office/powerpoint/2010/main" val="2429379880"/>
              </p:ext>
            </p:extLst>
          </p:nvPr>
        </p:nvGraphicFramePr>
        <p:xfrm>
          <a:off x="393192" y="1463040"/>
          <a:ext cx="11411712" cy="435254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 name="Date Placeholder 5">
            <a:extLst>
              <a:ext uri="{FF2B5EF4-FFF2-40B4-BE49-F238E27FC236}">
                <a16:creationId xmlns:a16="http://schemas.microsoft.com/office/drawing/2014/main" id="{8933A4BE-531E-4A62-A55C-06E0881802DC}"/>
              </a:ext>
            </a:extLst>
          </p:cNvPr>
          <p:cNvSpPr>
            <a:spLocks noGrp="1"/>
          </p:cNvSpPr>
          <p:nvPr>
            <p:ph type="dt" sz="half" idx="10"/>
          </p:nvPr>
        </p:nvSpPr>
        <p:spPr/>
        <p:txBody>
          <a:bodyPr rtlCol="0"/>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i="0" u="none" strike="noStrike" kern="1200" cap="none" spc="0" normalizeH="0" dirty="0">
                <a:ln>
                  <a:noFill/>
                </a:ln>
                <a:solidFill>
                  <a:prstClr val="black">
                    <a:tint val="75000"/>
                  </a:prstClr>
                </a:solidFill>
                <a:effectLst/>
                <a:uLnTx/>
                <a:uFillTx/>
                <a:latin typeface="Calibri" panose="020F0502020204030204"/>
                <a:ea typeface="+mn-ea"/>
                <a:cs typeface="+mn-cs"/>
              </a:rPr>
              <a:t>9/3/20XX</a:t>
            </a:r>
          </a:p>
        </p:txBody>
      </p:sp>
      <p:sp>
        <p:nvSpPr>
          <p:cNvPr id="7" name="Footer Placeholder 6">
            <a:extLst>
              <a:ext uri="{FF2B5EF4-FFF2-40B4-BE49-F238E27FC236}">
                <a16:creationId xmlns:a16="http://schemas.microsoft.com/office/drawing/2014/main" id="{8FFD21CE-7A2D-4CB5-AC11-6E5CB7F735F8}"/>
              </a:ext>
            </a:extLst>
          </p:cNvPr>
          <p:cNvSpPr>
            <a:spLocks noGrp="1"/>
          </p:cNvSpPr>
          <p:nvPr>
            <p:ph type="ftr" sz="quarter" idx="11"/>
          </p:nvPr>
        </p:nvSpPr>
        <p:spPr/>
        <p:txBody>
          <a:bodyPr rtlCol="0"/>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200" b="0" i="0" u="none" strike="noStrike" kern="1200" cap="none" spc="0" normalizeH="0" dirty="0">
                <a:ln>
                  <a:noFill/>
                </a:ln>
                <a:solidFill>
                  <a:prstClr val="black">
                    <a:tint val="75000"/>
                  </a:prstClr>
                </a:solidFill>
                <a:effectLst/>
                <a:uLnTx/>
                <a:uFillTx/>
                <a:latin typeface="Calibri" panose="020F0502020204030204"/>
                <a:ea typeface="+mn-ea"/>
                <a:cs typeface="+mn-cs"/>
              </a:rPr>
              <a:t>Presentation Title</a:t>
            </a:r>
          </a:p>
        </p:txBody>
      </p:sp>
      <p:sp>
        <p:nvSpPr>
          <p:cNvPr id="8" name="Slide Number Placeholder 7">
            <a:extLst>
              <a:ext uri="{FF2B5EF4-FFF2-40B4-BE49-F238E27FC236}">
                <a16:creationId xmlns:a16="http://schemas.microsoft.com/office/drawing/2014/main" id="{A8C87077-3DA0-43A0-9187-E1AACEF316C0}"/>
              </a:ext>
            </a:extLst>
          </p:cNvPr>
          <p:cNvSpPr>
            <a:spLocks noGrp="1"/>
          </p:cNvSpPr>
          <p:nvPr>
            <p:ph type="sldNum" sz="quarter" idx="12"/>
          </p:nvPr>
        </p:nvSpPr>
        <p:spPr/>
        <p:txBody>
          <a:bodyPr rtlCol="0"/>
          <a:lstStyle/>
          <a:p>
            <a:pPr marL="0" marR="0" lvl="0" indent="0" algn="r" defTabSz="914400" rtl="0" eaLnBrk="1" fontAlgn="auto" latinLnBrk="0" hangingPunct="1">
              <a:lnSpc>
                <a:spcPct val="100000"/>
              </a:lnSpc>
              <a:spcBef>
                <a:spcPts val="0"/>
              </a:spcBef>
              <a:spcAft>
                <a:spcPts val="0"/>
              </a:spcAft>
              <a:buClrTx/>
              <a:buSzTx/>
              <a:buFontTx/>
              <a:buNone/>
              <a:tabLst/>
              <a:defRPr/>
            </a:pPr>
            <a:fld id="{D76B855D-E9CC-4FF8-AD85-6CDC7B89A0DE}" type="slidenum">
              <a:rPr kumimoji="0" lang="en-GB" sz="1200" b="0" i="0" u="none" strike="noStrike" kern="1200" cap="none" spc="0" normalizeH="0" baseline="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31</a:t>
            </a:fld>
            <a:endParaRPr kumimoji="0" lang="en-GB" sz="1200" b="0" i="0" u="none" strike="noStrike" kern="1200" cap="none" spc="0" normalizeH="0" baseline="0" dirty="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9153564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916DAA-1ACF-4343-A637-D55C4A5DE05B}"/>
              </a:ext>
            </a:extLst>
          </p:cNvPr>
          <p:cNvSpPr>
            <a:spLocks noGrp="1"/>
          </p:cNvSpPr>
          <p:nvPr>
            <p:ph type="title"/>
          </p:nvPr>
        </p:nvSpPr>
        <p:spPr/>
        <p:txBody>
          <a:bodyPr rtlCol="0"/>
          <a:lstStyle/>
          <a:p>
            <a:pPr rtl="0"/>
            <a:r>
              <a:rPr lang="en-GB" dirty="0"/>
              <a:t>Timeline</a:t>
            </a:r>
          </a:p>
        </p:txBody>
      </p:sp>
      <p:graphicFrame>
        <p:nvGraphicFramePr>
          <p:cNvPr id="4" name="Content Placeholder 4" descr="timeline SmartArt graphic&#10;">
            <a:extLst>
              <a:ext uri="{FF2B5EF4-FFF2-40B4-BE49-F238E27FC236}">
                <a16:creationId xmlns:a16="http://schemas.microsoft.com/office/drawing/2014/main" id="{E246B7D8-C843-490A-A5BB-04DFA74A3D8D}"/>
              </a:ext>
            </a:extLst>
          </p:cNvPr>
          <p:cNvGraphicFramePr>
            <a:graphicFrameLocks noGrp="1"/>
          </p:cNvGraphicFramePr>
          <p:nvPr>
            <p:ph idx="1"/>
            <p:extLst>
              <p:ext uri="{D42A27DB-BD31-4B8C-83A1-F6EECF244321}">
                <p14:modId xmlns:p14="http://schemas.microsoft.com/office/powerpoint/2010/main" val="1188033314"/>
              </p:ext>
            </p:extLst>
          </p:nvPr>
        </p:nvGraphicFramePr>
        <p:xfrm>
          <a:off x="996696" y="1581912"/>
          <a:ext cx="10195560" cy="367588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Date Placeholder 4">
            <a:extLst>
              <a:ext uri="{FF2B5EF4-FFF2-40B4-BE49-F238E27FC236}">
                <a16:creationId xmlns:a16="http://schemas.microsoft.com/office/drawing/2014/main" id="{3AD06355-A3C6-4680-9456-99EB4CD43474}"/>
              </a:ext>
            </a:extLst>
          </p:cNvPr>
          <p:cNvSpPr>
            <a:spLocks noGrp="1"/>
          </p:cNvSpPr>
          <p:nvPr>
            <p:ph type="dt" sz="half" idx="10"/>
          </p:nvPr>
        </p:nvSpPr>
        <p:spPr/>
        <p:txBody>
          <a:bodyPr rtlCol="0"/>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i="0" u="none" strike="noStrike" kern="1200" cap="none" spc="0" normalizeH="0" dirty="0">
                <a:ln>
                  <a:noFill/>
                </a:ln>
                <a:solidFill>
                  <a:prstClr val="black">
                    <a:tint val="75000"/>
                  </a:prstClr>
                </a:solidFill>
                <a:effectLst/>
                <a:uLnTx/>
                <a:uFillTx/>
                <a:latin typeface="Calibri" panose="020F0502020204030204"/>
                <a:ea typeface="+mn-ea"/>
                <a:cs typeface="+mn-cs"/>
              </a:rPr>
              <a:t>9/3/20XX</a:t>
            </a:r>
          </a:p>
        </p:txBody>
      </p:sp>
      <p:sp>
        <p:nvSpPr>
          <p:cNvPr id="6" name="Footer Placeholder 5">
            <a:extLst>
              <a:ext uri="{FF2B5EF4-FFF2-40B4-BE49-F238E27FC236}">
                <a16:creationId xmlns:a16="http://schemas.microsoft.com/office/drawing/2014/main" id="{31E614C4-AF93-47E4-AAAE-E508A893E74A}"/>
              </a:ext>
            </a:extLst>
          </p:cNvPr>
          <p:cNvSpPr>
            <a:spLocks noGrp="1"/>
          </p:cNvSpPr>
          <p:nvPr>
            <p:ph type="ftr" sz="quarter" idx="11"/>
          </p:nvPr>
        </p:nvSpPr>
        <p:spPr/>
        <p:txBody>
          <a:bodyPr rtlCol="0"/>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200" b="0" i="0" u="none" strike="noStrike" kern="1200" cap="none" spc="0" normalizeH="0" dirty="0">
                <a:ln>
                  <a:noFill/>
                </a:ln>
                <a:solidFill>
                  <a:prstClr val="black">
                    <a:tint val="75000"/>
                  </a:prstClr>
                </a:solidFill>
                <a:effectLst/>
                <a:uLnTx/>
                <a:uFillTx/>
                <a:latin typeface="Calibri" panose="020F0502020204030204"/>
                <a:ea typeface="+mn-ea"/>
                <a:cs typeface="+mn-cs"/>
              </a:rPr>
              <a:t>Presentation Title</a:t>
            </a:r>
          </a:p>
        </p:txBody>
      </p:sp>
      <p:sp>
        <p:nvSpPr>
          <p:cNvPr id="7" name="Slide Number Placeholder 6">
            <a:extLst>
              <a:ext uri="{FF2B5EF4-FFF2-40B4-BE49-F238E27FC236}">
                <a16:creationId xmlns:a16="http://schemas.microsoft.com/office/drawing/2014/main" id="{AB8B6466-CC56-4078-BB0C-7A0D5CB3F0F4}"/>
              </a:ext>
            </a:extLst>
          </p:cNvPr>
          <p:cNvSpPr>
            <a:spLocks noGrp="1"/>
          </p:cNvSpPr>
          <p:nvPr>
            <p:ph type="sldNum" sz="quarter" idx="12"/>
          </p:nvPr>
        </p:nvSpPr>
        <p:spPr/>
        <p:txBody>
          <a:bodyPr rtlCol="0"/>
          <a:lstStyle/>
          <a:p>
            <a:pPr marL="0" marR="0" lvl="0" indent="0" algn="r" defTabSz="914400" rtl="0" eaLnBrk="1" fontAlgn="auto" latinLnBrk="0" hangingPunct="1">
              <a:lnSpc>
                <a:spcPct val="100000"/>
              </a:lnSpc>
              <a:spcBef>
                <a:spcPts val="0"/>
              </a:spcBef>
              <a:spcAft>
                <a:spcPts val="0"/>
              </a:spcAft>
              <a:buClrTx/>
              <a:buSzTx/>
              <a:buFontTx/>
              <a:buNone/>
              <a:tabLst/>
              <a:defRPr/>
            </a:pPr>
            <a:fld id="{D76B855D-E9CC-4FF8-AD85-6CDC7B89A0DE}" type="slidenum">
              <a:rPr kumimoji="0" lang="en-GB" sz="1200" b="0" i="0" u="none" strike="noStrike" kern="1200" cap="none" spc="0" normalizeH="0" baseline="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32</a:t>
            </a:fld>
            <a:endParaRPr kumimoji="0" lang="en-GB" sz="1200" b="0" i="0" u="none" strike="noStrike" kern="1200" cap="none" spc="0" normalizeH="0" baseline="0" dirty="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4264745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46624E-1256-4074-A302-8EFDA23D77BF}"/>
              </a:ext>
            </a:extLst>
          </p:cNvPr>
          <p:cNvSpPr>
            <a:spLocks noGrp="1"/>
          </p:cNvSpPr>
          <p:nvPr>
            <p:ph type="title"/>
          </p:nvPr>
        </p:nvSpPr>
        <p:spPr/>
        <p:txBody>
          <a:bodyPr rtlCol="0"/>
          <a:lstStyle/>
          <a:p>
            <a:pPr rtl="0"/>
            <a:r>
              <a:rPr lang="en-GB"/>
              <a:t>Content</a:t>
            </a:r>
          </a:p>
        </p:txBody>
      </p:sp>
      <p:sp>
        <p:nvSpPr>
          <p:cNvPr id="3" name="Text Placeholder 2">
            <a:extLst>
              <a:ext uri="{FF2B5EF4-FFF2-40B4-BE49-F238E27FC236}">
                <a16:creationId xmlns:a16="http://schemas.microsoft.com/office/drawing/2014/main" id="{33E8A40A-0195-4B3A-81F2-8B76B68F974F}"/>
              </a:ext>
            </a:extLst>
          </p:cNvPr>
          <p:cNvSpPr>
            <a:spLocks noGrp="1"/>
          </p:cNvSpPr>
          <p:nvPr>
            <p:ph type="body" idx="1"/>
          </p:nvPr>
        </p:nvSpPr>
        <p:spPr/>
        <p:txBody>
          <a:bodyPr rtlCol="0"/>
          <a:lstStyle/>
          <a:p>
            <a:pPr rtl="0"/>
            <a:r>
              <a:rPr lang="en-GB"/>
              <a:t>Subtitle</a:t>
            </a:r>
          </a:p>
        </p:txBody>
      </p:sp>
      <p:sp>
        <p:nvSpPr>
          <p:cNvPr id="4" name="Content Placeholder 3">
            <a:extLst>
              <a:ext uri="{FF2B5EF4-FFF2-40B4-BE49-F238E27FC236}">
                <a16:creationId xmlns:a16="http://schemas.microsoft.com/office/drawing/2014/main" id="{A84DACD0-2773-4975-A2FE-3BD5764E1F61}"/>
              </a:ext>
            </a:extLst>
          </p:cNvPr>
          <p:cNvSpPr>
            <a:spLocks noGrp="1"/>
          </p:cNvSpPr>
          <p:nvPr>
            <p:ph sz="half" idx="2"/>
          </p:nvPr>
        </p:nvSpPr>
        <p:spPr/>
        <p:txBody>
          <a:bodyPr rtlCol="0"/>
          <a:lstStyle/>
          <a:p>
            <a:pPr rtl="0"/>
            <a:r>
              <a:rPr lang="en-GB"/>
              <a:t>Add text, images, art, and videos. </a:t>
            </a:r>
          </a:p>
          <a:p>
            <a:pPr rtl="0"/>
            <a:r>
              <a:rPr lang="en-GB"/>
              <a:t>Add transitions, animations, and motion. </a:t>
            </a:r>
          </a:p>
          <a:p>
            <a:pPr rtl="0"/>
            <a:r>
              <a:rPr lang="en-GB"/>
              <a:t>Save to OneDrive, to get to your presentations from your computer, tablet, or phone. </a:t>
            </a:r>
          </a:p>
        </p:txBody>
      </p:sp>
      <p:sp>
        <p:nvSpPr>
          <p:cNvPr id="5" name="Text Placeholder 4">
            <a:extLst>
              <a:ext uri="{FF2B5EF4-FFF2-40B4-BE49-F238E27FC236}">
                <a16:creationId xmlns:a16="http://schemas.microsoft.com/office/drawing/2014/main" id="{8FCFD254-68A8-4D88-9653-D6F0238D59BD}"/>
              </a:ext>
            </a:extLst>
          </p:cNvPr>
          <p:cNvSpPr>
            <a:spLocks noGrp="1"/>
          </p:cNvSpPr>
          <p:nvPr>
            <p:ph type="body" sz="quarter" idx="3"/>
          </p:nvPr>
        </p:nvSpPr>
        <p:spPr/>
        <p:txBody>
          <a:bodyPr rtlCol="0"/>
          <a:lstStyle/>
          <a:p>
            <a:pPr rtl="0"/>
            <a:r>
              <a:rPr lang="en-GB"/>
              <a:t>Subtitle</a:t>
            </a:r>
          </a:p>
        </p:txBody>
      </p:sp>
      <p:sp>
        <p:nvSpPr>
          <p:cNvPr id="6" name="Content Placeholder 5">
            <a:extLst>
              <a:ext uri="{FF2B5EF4-FFF2-40B4-BE49-F238E27FC236}">
                <a16:creationId xmlns:a16="http://schemas.microsoft.com/office/drawing/2014/main" id="{3905CD03-9B40-4AA4-B6AB-5B38436AB901}"/>
              </a:ext>
            </a:extLst>
          </p:cNvPr>
          <p:cNvSpPr>
            <a:spLocks noGrp="1"/>
          </p:cNvSpPr>
          <p:nvPr>
            <p:ph sz="quarter" idx="4"/>
          </p:nvPr>
        </p:nvSpPr>
        <p:spPr/>
        <p:txBody>
          <a:bodyPr rtlCol="0"/>
          <a:lstStyle/>
          <a:p>
            <a:pPr rtl="0"/>
            <a:r>
              <a:rPr lang="en-GB" sz="2400"/>
              <a:t>Open the Design Ideas pane for instant slide makeovers. </a:t>
            </a:r>
          </a:p>
          <a:p>
            <a:pPr rtl="0"/>
            <a:r>
              <a:rPr lang="en-GB" sz="2400"/>
              <a:t>When we have design ideas, we’ll show them to you right there. </a:t>
            </a:r>
          </a:p>
        </p:txBody>
      </p:sp>
      <p:sp>
        <p:nvSpPr>
          <p:cNvPr id="18" name="Date Placeholder 17">
            <a:extLst>
              <a:ext uri="{FF2B5EF4-FFF2-40B4-BE49-F238E27FC236}">
                <a16:creationId xmlns:a16="http://schemas.microsoft.com/office/drawing/2014/main" id="{93F1F6E8-FB29-489E-9497-38321677D832}"/>
              </a:ext>
            </a:extLst>
          </p:cNvPr>
          <p:cNvSpPr>
            <a:spLocks noGrp="1"/>
          </p:cNvSpPr>
          <p:nvPr>
            <p:ph type="dt" sz="half" idx="10"/>
          </p:nvPr>
        </p:nvSpPr>
        <p:spPr/>
        <p:txBody>
          <a:bodyPr rtlCol="0"/>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i="0" u="none" strike="noStrike" kern="1200" cap="none" spc="0" normalizeH="0">
                <a:ln>
                  <a:noFill/>
                </a:ln>
                <a:solidFill>
                  <a:prstClr val="black">
                    <a:tint val="75000"/>
                  </a:prstClr>
                </a:solidFill>
                <a:effectLst/>
                <a:uLnTx/>
                <a:uFillTx/>
                <a:latin typeface="Calibri" panose="020F0502020204030204"/>
                <a:ea typeface="+mn-ea"/>
                <a:cs typeface="+mn-cs"/>
              </a:rPr>
              <a:t>9/3/20XX</a:t>
            </a:r>
          </a:p>
        </p:txBody>
      </p:sp>
      <p:sp>
        <p:nvSpPr>
          <p:cNvPr id="19" name="Footer Placeholder 18">
            <a:extLst>
              <a:ext uri="{FF2B5EF4-FFF2-40B4-BE49-F238E27FC236}">
                <a16:creationId xmlns:a16="http://schemas.microsoft.com/office/drawing/2014/main" id="{A86EFF1E-AB9A-40FE-A0CF-794B56E5276A}"/>
              </a:ext>
            </a:extLst>
          </p:cNvPr>
          <p:cNvSpPr>
            <a:spLocks noGrp="1"/>
          </p:cNvSpPr>
          <p:nvPr>
            <p:ph type="ftr" sz="quarter" idx="11"/>
          </p:nvPr>
        </p:nvSpPr>
        <p:spPr/>
        <p:txBody>
          <a:bodyPr rtlCol="0"/>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200" b="0" i="0" u="none" strike="noStrike" kern="1200" cap="none" spc="0" normalizeH="0">
                <a:ln>
                  <a:noFill/>
                </a:ln>
                <a:solidFill>
                  <a:prstClr val="black">
                    <a:tint val="75000"/>
                  </a:prstClr>
                </a:solidFill>
                <a:effectLst/>
                <a:uLnTx/>
                <a:uFillTx/>
                <a:latin typeface="Calibri" panose="020F0502020204030204"/>
                <a:ea typeface="+mn-ea"/>
                <a:cs typeface="+mn-cs"/>
              </a:rPr>
              <a:t>Presentation Title</a:t>
            </a:r>
          </a:p>
        </p:txBody>
      </p:sp>
      <p:sp>
        <p:nvSpPr>
          <p:cNvPr id="20" name="Slide Number Placeholder 19">
            <a:extLst>
              <a:ext uri="{FF2B5EF4-FFF2-40B4-BE49-F238E27FC236}">
                <a16:creationId xmlns:a16="http://schemas.microsoft.com/office/drawing/2014/main" id="{013C53F7-A9FD-4503-9396-7A3FE9D0C699}"/>
              </a:ext>
            </a:extLst>
          </p:cNvPr>
          <p:cNvSpPr>
            <a:spLocks noGrp="1"/>
          </p:cNvSpPr>
          <p:nvPr>
            <p:ph type="sldNum" sz="quarter" idx="12"/>
          </p:nvPr>
        </p:nvSpPr>
        <p:spPr/>
        <p:txBody>
          <a:bodyPr rtlCol="0"/>
          <a:lstStyle/>
          <a:p>
            <a:pPr marL="0" marR="0" lvl="0" indent="0" algn="r" defTabSz="914400" rtl="0" eaLnBrk="1" fontAlgn="auto" latinLnBrk="0" hangingPunct="1">
              <a:lnSpc>
                <a:spcPct val="100000"/>
              </a:lnSpc>
              <a:spcBef>
                <a:spcPts val="0"/>
              </a:spcBef>
              <a:spcAft>
                <a:spcPts val="0"/>
              </a:spcAft>
              <a:buClrTx/>
              <a:buSzTx/>
              <a:buFontTx/>
              <a:buNone/>
              <a:tabLst/>
              <a:defRPr/>
            </a:pPr>
            <a:fld id="{D76B855D-E9CC-4FF8-AD85-6CDC7B89A0DE}" type="slidenum">
              <a:rPr kumimoji="0" lang="en-GB" sz="1200" b="0" i="0" u="none" strike="noStrike" kern="1200" cap="none" spc="0" normalizeH="0" baseline="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33</a:t>
            </a:fld>
            <a:endParaRPr kumimoji="0" lang="en-GB" sz="1200" b="0" i="0" u="none" strike="noStrike" kern="1200" cap="none" spc="0" normalizeH="0" baseline="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1391072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CEB8CC-E887-4C39-A032-E3471EDC043E}"/>
              </a:ext>
            </a:extLst>
          </p:cNvPr>
          <p:cNvSpPr>
            <a:spLocks noGrp="1"/>
          </p:cNvSpPr>
          <p:nvPr>
            <p:ph type="title"/>
          </p:nvPr>
        </p:nvSpPr>
        <p:spPr/>
        <p:txBody>
          <a:bodyPr rtlCol="0"/>
          <a:lstStyle/>
          <a:p>
            <a:pPr rtl="0"/>
            <a:r>
              <a:rPr lang="en-GB"/>
              <a:t>Content  </a:t>
            </a:r>
          </a:p>
        </p:txBody>
      </p:sp>
      <p:sp>
        <p:nvSpPr>
          <p:cNvPr id="3" name="Text Placeholder 2">
            <a:extLst>
              <a:ext uri="{FF2B5EF4-FFF2-40B4-BE49-F238E27FC236}">
                <a16:creationId xmlns:a16="http://schemas.microsoft.com/office/drawing/2014/main" id="{A4B28E79-36F1-4487-B6B6-7A33F5C3C0B2}"/>
              </a:ext>
            </a:extLst>
          </p:cNvPr>
          <p:cNvSpPr>
            <a:spLocks noGrp="1"/>
          </p:cNvSpPr>
          <p:nvPr>
            <p:ph type="body" idx="1"/>
          </p:nvPr>
        </p:nvSpPr>
        <p:spPr/>
        <p:txBody>
          <a:bodyPr rtlCol="0"/>
          <a:lstStyle/>
          <a:p>
            <a:pPr rtl="0"/>
            <a:r>
              <a:rPr lang="en-GB"/>
              <a:t>Subtitle</a:t>
            </a:r>
          </a:p>
        </p:txBody>
      </p:sp>
      <p:sp>
        <p:nvSpPr>
          <p:cNvPr id="4" name="Content Placeholder 3">
            <a:extLst>
              <a:ext uri="{FF2B5EF4-FFF2-40B4-BE49-F238E27FC236}">
                <a16:creationId xmlns:a16="http://schemas.microsoft.com/office/drawing/2014/main" id="{245DDB48-166A-4E16-B9DF-C5C6570A1BAD}"/>
              </a:ext>
            </a:extLst>
          </p:cNvPr>
          <p:cNvSpPr>
            <a:spLocks noGrp="1"/>
          </p:cNvSpPr>
          <p:nvPr>
            <p:ph sz="half" idx="2"/>
          </p:nvPr>
        </p:nvSpPr>
        <p:spPr/>
        <p:txBody>
          <a:bodyPr rtlCol="0"/>
          <a:lstStyle/>
          <a:p>
            <a:pPr rtl="0"/>
            <a:r>
              <a:rPr lang="en-GB" sz="2000"/>
              <a:t>Add text, images, art, and videos. </a:t>
            </a:r>
          </a:p>
          <a:p>
            <a:pPr rtl="0"/>
            <a:r>
              <a:rPr lang="en-GB" sz="2000"/>
              <a:t>Add transitions, animations, and motion. </a:t>
            </a:r>
          </a:p>
          <a:p>
            <a:pPr rtl="0"/>
            <a:r>
              <a:rPr lang="en-GB" sz="2000"/>
              <a:t>Save to OneDrive, to get to your presentations from your computer, tablet, or phone. </a:t>
            </a:r>
          </a:p>
          <a:p>
            <a:pPr rtl="0"/>
            <a:endParaRPr lang="en-GB"/>
          </a:p>
        </p:txBody>
      </p:sp>
      <p:sp>
        <p:nvSpPr>
          <p:cNvPr id="5" name="Text Placeholder 4">
            <a:extLst>
              <a:ext uri="{FF2B5EF4-FFF2-40B4-BE49-F238E27FC236}">
                <a16:creationId xmlns:a16="http://schemas.microsoft.com/office/drawing/2014/main" id="{7A4C5B2A-12FB-43E3-8389-C0A5E65E6D91}"/>
              </a:ext>
            </a:extLst>
          </p:cNvPr>
          <p:cNvSpPr>
            <a:spLocks noGrp="1"/>
          </p:cNvSpPr>
          <p:nvPr>
            <p:ph type="body" sz="quarter" idx="3"/>
          </p:nvPr>
        </p:nvSpPr>
        <p:spPr/>
        <p:txBody>
          <a:bodyPr rtlCol="0"/>
          <a:lstStyle/>
          <a:p>
            <a:pPr rtl="0"/>
            <a:r>
              <a:rPr lang="en-GB"/>
              <a:t>Subtitle</a:t>
            </a:r>
          </a:p>
        </p:txBody>
      </p:sp>
      <p:sp>
        <p:nvSpPr>
          <p:cNvPr id="6" name="Content Placeholder 5">
            <a:extLst>
              <a:ext uri="{FF2B5EF4-FFF2-40B4-BE49-F238E27FC236}">
                <a16:creationId xmlns:a16="http://schemas.microsoft.com/office/drawing/2014/main" id="{53C09F06-9236-4635-AFB4-5E7D384A6BAE}"/>
              </a:ext>
            </a:extLst>
          </p:cNvPr>
          <p:cNvSpPr>
            <a:spLocks noGrp="1"/>
          </p:cNvSpPr>
          <p:nvPr>
            <p:ph sz="quarter" idx="4"/>
          </p:nvPr>
        </p:nvSpPr>
        <p:spPr/>
        <p:txBody>
          <a:bodyPr rtlCol="0"/>
          <a:lstStyle/>
          <a:p>
            <a:pPr rtl="0"/>
            <a:r>
              <a:rPr lang="en-GB" sz="2000"/>
              <a:t>Open the Design Ideas pane for instant slide makeovers. </a:t>
            </a:r>
          </a:p>
          <a:p>
            <a:pPr rtl="0"/>
            <a:r>
              <a:rPr lang="en-GB" sz="2000"/>
              <a:t>When we have design ideas, we’ll show them to you right there. </a:t>
            </a:r>
          </a:p>
          <a:p>
            <a:pPr rtl="0"/>
            <a:endParaRPr lang="en-GB"/>
          </a:p>
        </p:txBody>
      </p:sp>
      <p:sp>
        <p:nvSpPr>
          <p:cNvPr id="7" name="Text Placeholder 6">
            <a:extLst>
              <a:ext uri="{FF2B5EF4-FFF2-40B4-BE49-F238E27FC236}">
                <a16:creationId xmlns:a16="http://schemas.microsoft.com/office/drawing/2014/main" id="{016D0387-7057-4207-9037-65B55A7B211B}"/>
              </a:ext>
            </a:extLst>
          </p:cNvPr>
          <p:cNvSpPr>
            <a:spLocks noGrp="1"/>
          </p:cNvSpPr>
          <p:nvPr>
            <p:ph type="body" sz="quarter" idx="13"/>
          </p:nvPr>
        </p:nvSpPr>
        <p:spPr/>
        <p:txBody>
          <a:bodyPr rtlCol="0"/>
          <a:lstStyle/>
          <a:p>
            <a:pPr rtl="0"/>
            <a:r>
              <a:rPr lang="en-GB"/>
              <a:t>Subtitle</a:t>
            </a:r>
          </a:p>
        </p:txBody>
      </p:sp>
      <p:sp>
        <p:nvSpPr>
          <p:cNvPr id="8" name="Content Placeholder 7">
            <a:extLst>
              <a:ext uri="{FF2B5EF4-FFF2-40B4-BE49-F238E27FC236}">
                <a16:creationId xmlns:a16="http://schemas.microsoft.com/office/drawing/2014/main" id="{EE1302F8-9FA6-4CC4-AD07-E8137FCC99A5}"/>
              </a:ext>
            </a:extLst>
          </p:cNvPr>
          <p:cNvSpPr>
            <a:spLocks noGrp="1"/>
          </p:cNvSpPr>
          <p:nvPr>
            <p:ph sz="quarter" idx="14"/>
          </p:nvPr>
        </p:nvSpPr>
        <p:spPr/>
        <p:txBody>
          <a:bodyPr rtlCol="0"/>
          <a:lstStyle/>
          <a:p>
            <a:pPr rtl="0"/>
            <a:r>
              <a:rPr lang="en-GB" sz="2000"/>
              <a:t>This PowerPoint theme uses its own unique set of colours, fonts, and effects to create the overall look and feel of these slides. </a:t>
            </a:r>
          </a:p>
          <a:p>
            <a:pPr rtl="0"/>
            <a:r>
              <a:rPr lang="en-GB" sz="2000"/>
              <a:t>PowerPoint has tons of themes to give your presentation just the right personality. </a:t>
            </a:r>
          </a:p>
          <a:p>
            <a:pPr rtl="0"/>
            <a:endParaRPr lang="en-GB"/>
          </a:p>
        </p:txBody>
      </p:sp>
      <p:sp>
        <p:nvSpPr>
          <p:cNvPr id="9" name="Date Placeholder 8">
            <a:extLst>
              <a:ext uri="{FF2B5EF4-FFF2-40B4-BE49-F238E27FC236}">
                <a16:creationId xmlns:a16="http://schemas.microsoft.com/office/drawing/2014/main" id="{38435D0D-6D88-4851-8B63-E6A6A7BC8659}"/>
              </a:ext>
            </a:extLst>
          </p:cNvPr>
          <p:cNvSpPr>
            <a:spLocks noGrp="1"/>
          </p:cNvSpPr>
          <p:nvPr>
            <p:ph type="dt" sz="half" idx="10"/>
          </p:nvPr>
        </p:nvSpPr>
        <p:spPr/>
        <p:txBody>
          <a:bodyPr rtlCol="0"/>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i="0" u="none" strike="noStrike" kern="1200" cap="none" spc="0" normalizeH="0">
                <a:ln>
                  <a:noFill/>
                </a:ln>
                <a:solidFill>
                  <a:prstClr val="black">
                    <a:tint val="75000"/>
                  </a:prstClr>
                </a:solidFill>
                <a:effectLst/>
                <a:uLnTx/>
                <a:uFillTx/>
                <a:latin typeface="Calibri" panose="020F0502020204030204"/>
                <a:ea typeface="+mn-ea"/>
                <a:cs typeface="+mn-cs"/>
              </a:rPr>
              <a:t>9/3/20XX</a:t>
            </a:r>
          </a:p>
        </p:txBody>
      </p:sp>
      <p:sp>
        <p:nvSpPr>
          <p:cNvPr id="10" name="Footer Placeholder 9">
            <a:extLst>
              <a:ext uri="{FF2B5EF4-FFF2-40B4-BE49-F238E27FC236}">
                <a16:creationId xmlns:a16="http://schemas.microsoft.com/office/drawing/2014/main" id="{0355C492-B5A1-4AEA-87B3-88D8AB076D5E}"/>
              </a:ext>
            </a:extLst>
          </p:cNvPr>
          <p:cNvSpPr>
            <a:spLocks noGrp="1"/>
          </p:cNvSpPr>
          <p:nvPr>
            <p:ph type="ftr" sz="quarter" idx="11"/>
          </p:nvPr>
        </p:nvSpPr>
        <p:spPr/>
        <p:txBody>
          <a:bodyPr rtlCol="0"/>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200" b="0" i="0" u="none" strike="noStrike" kern="1200" cap="none" spc="0" normalizeH="0">
                <a:ln>
                  <a:noFill/>
                </a:ln>
                <a:solidFill>
                  <a:prstClr val="black">
                    <a:tint val="75000"/>
                  </a:prstClr>
                </a:solidFill>
                <a:effectLst/>
                <a:uLnTx/>
                <a:uFillTx/>
                <a:latin typeface="Calibri" panose="020F0502020204030204"/>
                <a:ea typeface="+mn-ea"/>
                <a:cs typeface="+mn-cs"/>
              </a:rPr>
              <a:t>Presentation Title</a:t>
            </a:r>
          </a:p>
        </p:txBody>
      </p:sp>
      <p:sp>
        <p:nvSpPr>
          <p:cNvPr id="11" name="Slide Number Placeholder 10">
            <a:extLst>
              <a:ext uri="{FF2B5EF4-FFF2-40B4-BE49-F238E27FC236}">
                <a16:creationId xmlns:a16="http://schemas.microsoft.com/office/drawing/2014/main" id="{68ED6379-8C31-4483-A809-D0E84782F0CA}"/>
              </a:ext>
            </a:extLst>
          </p:cNvPr>
          <p:cNvSpPr>
            <a:spLocks noGrp="1"/>
          </p:cNvSpPr>
          <p:nvPr>
            <p:ph type="sldNum" sz="quarter" idx="12"/>
          </p:nvPr>
        </p:nvSpPr>
        <p:spPr/>
        <p:txBody>
          <a:bodyPr rtlCol="0"/>
          <a:lstStyle/>
          <a:p>
            <a:pPr marL="0" marR="0" lvl="0" indent="0" algn="r" defTabSz="914400" rtl="0" eaLnBrk="1" fontAlgn="auto" latinLnBrk="0" hangingPunct="1">
              <a:lnSpc>
                <a:spcPct val="100000"/>
              </a:lnSpc>
              <a:spcBef>
                <a:spcPts val="0"/>
              </a:spcBef>
              <a:spcAft>
                <a:spcPts val="0"/>
              </a:spcAft>
              <a:buClrTx/>
              <a:buSzTx/>
              <a:buFontTx/>
              <a:buNone/>
              <a:tabLst/>
              <a:defRPr/>
            </a:pPr>
            <a:fld id="{D76B855D-E9CC-4FF8-AD85-6CDC7B89A0DE}" type="slidenum">
              <a:rPr kumimoji="0" lang="en-GB" sz="1200" b="0" i="0" u="none" strike="noStrike" kern="1200" cap="none" spc="0" normalizeH="0" baseline="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34</a:t>
            </a:fld>
            <a:endParaRPr kumimoji="0" lang="en-GB" sz="1200" b="0" i="0" u="none" strike="noStrike" kern="1200" cap="none" spc="0" normalizeH="0" baseline="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4399556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E45C6405-9D6C-48F5-9EFB-4CF1F3193EA4}"/>
              </a:ext>
            </a:extLst>
          </p:cNvPr>
          <p:cNvSpPr>
            <a:spLocks noGrp="1"/>
          </p:cNvSpPr>
          <p:nvPr>
            <p:ph type="title"/>
          </p:nvPr>
        </p:nvSpPr>
        <p:spPr/>
        <p:txBody>
          <a:bodyPr rtlCol="0"/>
          <a:lstStyle/>
          <a:p>
            <a:pPr rtl="0"/>
            <a:r>
              <a:rPr lang="en-GB"/>
              <a:t>Summary</a:t>
            </a:r>
          </a:p>
        </p:txBody>
      </p:sp>
      <p:sp>
        <p:nvSpPr>
          <p:cNvPr id="5" name="Content Placeholder 4">
            <a:extLst>
              <a:ext uri="{FF2B5EF4-FFF2-40B4-BE49-F238E27FC236}">
                <a16:creationId xmlns:a16="http://schemas.microsoft.com/office/drawing/2014/main" id="{42E3A3A9-5E96-4CDD-A971-9C272EFD97D9}"/>
              </a:ext>
            </a:extLst>
          </p:cNvPr>
          <p:cNvSpPr>
            <a:spLocks noGrp="1"/>
          </p:cNvSpPr>
          <p:nvPr>
            <p:ph idx="1"/>
          </p:nvPr>
        </p:nvSpPr>
        <p:spPr/>
        <p:txBody>
          <a:bodyPr rtlCol="0"/>
          <a:lstStyle/>
          <a:p>
            <a:pPr rtl="0"/>
            <a:r>
              <a:rPr lang="en-GB" sz="2400"/>
              <a:t>With PowerPoint, you can create presentations and share your work with others, wherever they are. Type the text you want here to get started. You can also add images, art, and videos on this template. Save to OneDrive and access your presentations from your computer, tablet, or phone. </a:t>
            </a:r>
          </a:p>
          <a:p>
            <a:pPr rtl="0"/>
            <a:endParaRPr lang="en-GB"/>
          </a:p>
        </p:txBody>
      </p:sp>
      <p:pic>
        <p:nvPicPr>
          <p:cNvPr id="9" name="Picture Placeholder 8" descr="boy playing with space ship toys">
            <a:extLst>
              <a:ext uri="{FF2B5EF4-FFF2-40B4-BE49-F238E27FC236}">
                <a16:creationId xmlns:a16="http://schemas.microsoft.com/office/drawing/2014/main" id="{BB00A97C-4C32-42DA-9838-F3D341AB0DCC}"/>
              </a:ext>
            </a:extLst>
          </p:cNvPr>
          <p:cNvPicPr>
            <a:picLocks noGrp="1" noChangeAspect="1"/>
          </p:cNvPicPr>
          <p:nvPr>
            <p:ph type="pic" sz="quarter" idx="13"/>
          </p:nvPr>
        </p:nvPicPr>
        <p:blipFill rotWithShape="1">
          <a:blip r:embed="rId3"/>
          <a:srcRect l="20" r="20"/>
          <a:stretch/>
        </p:blipFill>
        <p:spPr/>
      </p:pic>
      <p:pic>
        <p:nvPicPr>
          <p:cNvPr id="11" name="Picture Placeholder 10" descr="little girl sitting on steps reading a book">
            <a:extLst>
              <a:ext uri="{FF2B5EF4-FFF2-40B4-BE49-F238E27FC236}">
                <a16:creationId xmlns:a16="http://schemas.microsoft.com/office/drawing/2014/main" id="{89C83A94-9400-40DF-9CE0-AFEB3C742BC3}"/>
              </a:ext>
            </a:extLst>
          </p:cNvPr>
          <p:cNvPicPr>
            <a:picLocks noGrp="1" noChangeAspect="1"/>
          </p:cNvPicPr>
          <p:nvPr>
            <p:ph type="pic" sz="quarter" idx="14"/>
          </p:nvPr>
        </p:nvPicPr>
        <p:blipFill rotWithShape="1">
          <a:blip r:embed="rId4"/>
          <a:srcRect t="23" b="23"/>
          <a:stretch/>
        </p:blipFill>
        <p:spPr/>
      </p:pic>
      <p:sp>
        <p:nvSpPr>
          <p:cNvPr id="12" name="Date Placeholder 11">
            <a:extLst>
              <a:ext uri="{FF2B5EF4-FFF2-40B4-BE49-F238E27FC236}">
                <a16:creationId xmlns:a16="http://schemas.microsoft.com/office/drawing/2014/main" id="{C01975C7-D604-4AD4-85CC-2EFC92D81A7E}"/>
              </a:ext>
            </a:extLst>
          </p:cNvPr>
          <p:cNvSpPr>
            <a:spLocks noGrp="1"/>
          </p:cNvSpPr>
          <p:nvPr>
            <p:ph type="dt" sz="half" idx="10"/>
          </p:nvPr>
        </p:nvSpPr>
        <p:spPr/>
        <p:txBody>
          <a:bodyPr rtlCol="0"/>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i="0" u="none" strike="noStrike" kern="1200" cap="none" spc="0" normalizeH="0">
                <a:ln>
                  <a:noFill/>
                </a:ln>
                <a:solidFill>
                  <a:prstClr val="black">
                    <a:tint val="75000"/>
                  </a:prstClr>
                </a:solidFill>
                <a:effectLst/>
                <a:uLnTx/>
                <a:uFillTx/>
                <a:latin typeface="Calibri" panose="020F0502020204030204"/>
                <a:ea typeface="+mn-ea"/>
                <a:cs typeface="+mn-cs"/>
              </a:rPr>
              <a:t>9/3/20XX</a:t>
            </a:r>
          </a:p>
        </p:txBody>
      </p:sp>
      <p:sp>
        <p:nvSpPr>
          <p:cNvPr id="13" name="Footer Placeholder 12">
            <a:extLst>
              <a:ext uri="{FF2B5EF4-FFF2-40B4-BE49-F238E27FC236}">
                <a16:creationId xmlns:a16="http://schemas.microsoft.com/office/drawing/2014/main" id="{E0C27B2A-1D72-43E3-82D3-29739485AA73}"/>
              </a:ext>
            </a:extLst>
          </p:cNvPr>
          <p:cNvSpPr>
            <a:spLocks noGrp="1"/>
          </p:cNvSpPr>
          <p:nvPr>
            <p:ph type="ftr" sz="quarter" idx="11"/>
          </p:nvPr>
        </p:nvSpPr>
        <p:spPr/>
        <p:txBody>
          <a:bodyPr rtlCol="0"/>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200" b="0" i="0" u="none" strike="noStrike" kern="1200" cap="none" spc="0" normalizeH="0">
                <a:ln>
                  <a:noFill/>
                </a:ln>
                <a:solidFill>
                  <a:prstClr val="black">
                    <a:tint val="75000"/>
                  </a:prstClr>
                </a:solidFill>
                <a:effectLst/>
                <a:uLnTx/>
                <a:uFillTx/>
                <a:latin typeface="Calibri" panose="020F0502020204030204"/>
                <a:ea typeface="+mn-ea"/>
                <a:cs typeface="+mn-cs"/>
              </a:rPr>
              <a:t>Presentation Title</a:t>
            </a:r>
          </a:p>
        </p:txBody>
      </p:sp>
      <p:sp>
        <p:nvSpPr>
          <p:cNvPr id="14" name="Slide Number Placeholder 13">
            <a:extLst>
              <a:ext uri="{FF2B5EF4-FFF2-40B4-BE49-F238E27FC236}">
                <a16:creationId xmlns:a16="http://schemas.microsoft.com/office/drawing/2014/main" id="{DC4D09A1-D96F-4BFC-8475-2F079EAD8652}"/>
              </a:ext>
            </a:extLst>
          </p:cNvPr>
          <p:cNvSpPr>
            <a:spLocks noGrp="1"/>
          </p:cNvSpPr>
          <p:nvPr>
            <p:ph type="sldNum" sz="quarter" idx="12"/>
          </p:nvPr>
        </p:nvSpPr>
        <p:spPr/>
        <p:txBody>
          <a:bodyPr rtlCol="0"/>
          <a:lstStyle/>
          <a:p>
            <a:pPr marL="0" marR="0" lvl="0" indent="0" algn="r" defTabSz="914400" rtl="0" eaLnBrk="1" fontAlgn="auto" latinLnBrk="0" hangingPunct="1">
              <a:lnSpc>
                <a:spcPct val="100000"/>
              </a:lnSpc>
              <a:spcBef>
                <a:spcPts val="0"/>
              </a:spcBef>
              <a:spcAft>
                <a:spcPts val="0"/>
              </a:spcAft>
              <a:buClrTx/>
              <a:buSzTx/>
              <a:buFontTx/>
              <a:buNone/>
              <a:tabLst/>
              <a:defRPr/>
            </a:pPr>
            <a:fld id="{D76B855D-E9CC-4FF8-AD85-6CDC7B89A0DE}" type="slidenum">
              <a:rPr kumimoji="0" lang="en-GB" sz="1200" b="0" i="0" u="none" strike="noStrike" kern="1200" cap="none" spc="0" normalizeH="0" baseline="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35</a:t>
            </a:fld>
            <a:endParaRPr kumimoji="0" lang="en-GB" sz="1200" b="0" i="0" u="none" strike="noStrike" kern="1200" cap="none" spc="0" normalizeH="0" baseline="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83976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9706C9-F26D-46CA-93BF-8C27012F6B12}"/>
              </a:ext>
            </a:extLst>
          </p:cNvPr>
          <p:cNvSpPr>
            <a:spLocks noGrp="1"/>
          </p:cNvSpPr>
          <p:nvPr>
            <p:ph type="title"/>
          </p:nvPr>
        </p:nvSpPr>
        <p:spPr/>
        <p:txBody>
          <a:bodyPr rtlCol="0"/>
          <a:lstStyle/>
          <a:p>
            <a:pPr rtl="0"/>
            <a:r>
              <a:rPr lang="en-GB"/>
              <a:t>Thank you</a:t>
            </a:r>
          </a:p>
        </p:txBody>
      </p:sp>
      <p:sp>
        <p:nvSpPr>
          <p:cNvPr id="4" name="Date Placeholder 3">
            <a:extLst>
              <a:ext uri="{FF2B5EF4-FFF2-40B4-BE49-F238E27FC236}">
                <a16:creationId xmlns:a16="http://schemas.microsoft.com/office/drawing/2014/main" id="{6F95E0EB-F1F4-436B-A218-93E100A66902}"/>
              </a:ext>
            </a:extLst>
          </p:cNvPr>
          <p:cNvSpPr>
            <a:spLocks noGrp="1"/>
          </p:cNvSpPr>
          <p:nvPr>
            <p:ph type="dt" sz="half" idx="10"/>
          </p:nvPr>
        </p:nvSpPr>
        <p:spPr/>
        <p:txBody>
          <a:bodyPr rtlCol="0"/>
          <a:lstStyle/>
          <a:p>
            <a:pPr lvl="0" rtl="0"/>
            <a:r>
              <a:rPr lang="en-GB"/>
              <a:t>9/3/20XX</a:t>
            </a:r>
          </a:p>
        </p:txBody>
      </p:sp>
      <p:sp>
        <p:nvSpPr>
          <p:cNvPr id="5" name="Footer Placeholder 4">
            <a:extLst>
              <a:ext uri="{FF2B5EF4-FFF2-40B4-BE49-F238E27FC236}">
                <a16:creationId xmlns:a16="http://schemas.microsoft.com/office/drawing/2014/main" id="{C75D06EF-9416-46F7-8230-B49EE1269F53}"/>
              </a:ext>
            </a:extLst>
          </p:cNvPr>
          <p:cNvSpPr>
            <a:spLocks noGrp="1"/>
          </p:cNvSpPr>
          <p:nvPr>
            <p:ph type="ftr" sz="quarter" idx="11"/>
          </p:nvPr>
        </p:nvSpPr>
        <p:spPr/>
        <p:txBody>
          <a:bodyPr rtlCol="0"/>
          <a:lstStyle/>
          <a:p>
            <a:pPr lvl="0" rtl="0"/>
            <a:r>
              <a:rPr lang="en-GB"/>
              <a:t>Presentation Title</a:t>
            </a:r>
          </a:p>
        </p:txBody>
      </p:sp>
      <p:sp>
        <p:nvSpPr>
          <p:cNvPr id="6" name="Slide Number Placeholder 5">
            <a:extLst>
              <a:ext uri="{FF2B5EF4-FFF2-40B4-BE49-F238E27FC236}">
                <a16:creationId xmlns:a16="http://schemas.microsoft.com/office/drawing/2014/main" id="{7359025F-68D1-4F50-8480-3F981455D4DE}"/>
              </a:ext>
            </a:extLst>
          </p:cNvPr>
          <p:cNvSpPr>
            <a:spLocks noGrp="1"/>
          </p:cNvSpPr>
          <p:nvPr>
            <p:ph type="sldNum" sz="quarter" idx="12"/>
          </p:nvPr>
        </p:nvSpPr>
        <p:spPr/>
        <p:txBody>
          <a:bodyPr rtlCol="0"/>
          <a:lstStyle/>
          <a:p>
            <a:pPr lvl="0" rtl="0"/>
            <a:fld id="{D76B855D-E9CC-4FF8-AD85-6CDC7B89A0DE}" type="slidenum">
              <a:rPr lang="en-GB" smtClean="0"/>
              <a:pPr lvl="0" rtl="0"/>
              <a:t>36</a:t>
            </a:fld>
            <a:endParaRPr lang="en-GB"/>
          </a:p>
        </p:txBody>
      </p:sp>
      <p:sp>
        <p:nvSpPr>
          <p:cNvPr id="3" name="Content Placeholder 2">
            <a:extLst>
              <a:ext uri="{FF2B5EF4-FFF2-40B4-BE49-F238E27FC236}">
                <a16:creationId xmlns:a16="http://schemas.microsoft.com/office/drawing/2014/main" id="{21F0B6E0-1F7C-4E6A-87B1-554ADE739CD1}"/>
              </a:ext>
            </a:extLst>
          </p:cNvPr>
          <p:cNvSpPr>
            <a:spLocks noGrp="1"/>
          </p:cNvSpPr>
          <p:nvPr>
            <p:ph idx="1"/>
          </p:nvPr>
        </p:nvSpPr>
        <p:spPr/>
        <p:txBody>
          <a:bodyPr rtlCol="0"/>
          <a:lstStyle/>
          <a:p>
            <a:pPr rtl="0"/>
            <a:r>
              <a:rPr lang="en-GB"/>
              <a:t>Presenter name</a:t>
            </a:r>
          </a:p>
          <a:p>
            <a:pPr rtl="0">
              <a:spcBef>
                <a:spcPts val="3000"/>
              </a:spcBef>
            </a:pPr>
            <a:r>
              <a:rPr lang="en-GB" sz="1800"/>
              <a:t>Email address</a:t>
            </a:r>
          </a:p>
          <a:p>
            <a:pPr rtl="0">
              <a:spcBef>
                <a:spcPts val="3000"/>
              </a:spcBef>
            </a:pPr>
            <a:r>
              <a:rPr lang="en-GB" sz="1800"/>
              <a:t>Website</a:t>
            </a:r>
          </a:p>
          <a:p>
            <a:pPr rtl="0"/>
            <a:endParaRPr lang="en-GB"/>
          </a:p>
        </p:txBody>
      </p:sp>
    </p:spTree>
    <p:extLst>
      <p:ext uri="{BB962C8B-B14F-4D97-AF65-F5344CB8AC3E}">
        <p14:creationId xmlns:p14="http://schemas.microsoft.com/office/powerpoint/2010/main" val="962258905"/>
      </p:ext>
    </p:extLst>
  </p:cSld>
  <p:clrMapOvr>
    <a:masterClrMapping/>
  </p:clrMapOvr>
</p:sld>
</file>

<file path=ppt/theme/theme1.xml><?xml version="1.0" encoding="utf-8"?>
<a:theme xmlns:a="http://schemas.openxmlformats.org/drawingml/2006/main" name="ShapesVTI">
  <a:themeElements>
    <a:clrScheme name="Shapes">
      <a:dk1>
        <a:sysClr val="windowText" lastClr="000000"/>
      </a:dk1>
      <a:lt1>
        <a:sysClr val="window" lastClr="FFFFFF"/>
      </a:lt1>
      <a:dk2>
        <a:srgbClr val="281B10"/>
      </a:dk2>
      <a:lt2>
        <a:srgbClr val="FFF9F5"/>
      </a:lt2>
      <a:accent1>
        <a:srgbClr val="EE7661"/>
      </a:accent1>
      <a:accent2>
        <a:srgbClr val="4E91F0"/>
      </a:accent2>
      <a:accent3>
        <a:srgbClr val="5B5260"/>
      </a:accent3>
      <a:accent4>
        <a:srgbClr val="2CC3B4"/>
      </a:accent4>
      <a:accent5>
        <a:srgbClr val="C097F8"/>
      </a:accent5>
      <a:accent6>
        <a:srgbClr val="FF9514"/>
      </a:accent6>
      <a:hlink>
        <a:srgbClr val="E50CBC"/>
      </a:hlink>
      <a:folHlink>
        <a:srgbClr val="6257FF"/>
      </a:folHlink>
    </a:clrScheme>
    <a:fontScheme name="Festival">
      <a:majorFont>
        <a:latin typeface="Tw Cen MT"/>
        <a:ea typeface=""/>
        <a:cs typeface=""/>
      </a:majorFont>
      <a:minorFont>
        <a:latin typeface="Avenir Next LT 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_48167138_TF78504181_Win32" id="{C0282433-D7EF-45DF-A8F6-65451AB0B295}" vid="{7A5F5F68-7204-400F-A78C-9EE75BE45B56}"/>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Status xmlns="71af3243-3dd4-4a8d-8c0d-dd76da1f02a5">Not started</Status>
    <MediaServiceKeyPoints xmlns="71af3243-3dd4-4a8d-8c0d-dd76da1f02a5"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2" ma:contentTypeDescription="Create a new document." ma:contentTypeScope="" ma:versionID="426e97fa315356fffbdcd9876fe988c2">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14b8f0def80e6d70ce3def20c90759ae"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2: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Status" ma:index="19" nillable="true" ma:displayName="Status" ma:default="Not started" ma:format="Dropdown" ma:internalName="Status">
      <xsd:simpleType>
        <xsd:restriction base="dms:Choice">
          <xsd:enumeration value="Not started"/>
          <xsd:enumeration value="In Progress"/>
          <xsd:enumeration value="Completed"/>
        </xsd:restriction>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FBDEF148-1770-458F-8F5B-C3D0A278AA97}">
  <ds:schemaRefs>
    <ds:schemaRef ds:uri="http://schemas.microsoft.com/office/2006/metadata/properties"/>
    <ds:schemaRef ds:uri="http://schemas.microsoft.com/office/infopath/2007/PartnerControls"/>
    <ds:schemaRef ds:uri="71af3243-3dd4-4a8d-8c0d-dd76da1f02a5"/>
  </ds:schemaRefs>
</ds:datastoreItem>
</file>

<file path=customXml/itemProps2.xml><?xml version="1.0" encoding="utf-8"?>
<ds:datastoreItem xmlns:ds="http://schemas.openxmlformats.org/officeDocument/2006/customXml" ds:itemID="{1A449C04-64B3-4403-94B7-8D2284C38D1B}">
  <ds:schemaRefs>
    <ds:schemaRef ds:uri="http://schemas.microsoft.com/sharepoint/v3/contenttype/forms"/>
  </ds:schemaRefs>
</ds:datastoreItem>
</file>

<file path=customXml/itemProps3.xml><?xml version="1.0" encoding="utf-8"?>
<ds:datastoreItem xmlns:ds="http://schemas.openxmlformats.org/officeDocument/2006/customXml" ds:itemID="{8413533D-8C39-401E-8B75-B1AEEEC56B93}">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af3243-3dd4-4a8d-8c0d-dd76da1f02a5"/>
    <ds:schemaRef ds:uri="16c05727-aa75-4e4a-9b5f-8a80a11658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{CCCD798D-B6A7-4960-B36A-33005D20028D}tf78504181_win32</Template>
  <TotalTime>440</TotalTime>
  <Words>2019</Words>
  <Application>Microsoft Office PowerPoint</Application>
  <PresentationFormat>Widescreen</PresentationFormat>
  <Paragraphs>275</Paragraphs>
  <Slides>36</Slides>
  <Notes>36</Notes>
  <HiddenSlides>11</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36</vt:i4>
      </vt:variant>
    </vt:vector>
  </HeadingPairs>
  <TitlesOfParts>
    <vt:vector size="41" baseType="lpstr">
      <vt:lpstr>Arial</vt:lpstr>
      <vt:lpstr>Avenir Next LT Pro</vt:lpstr>
      <vt:lpstr>Calibri</vt:lpstr>
      <vt:lpstr>Tw Cen MT</vt:lpstr>
      <vt:lpstr>ShapesVTI</vt:lpstr>
      <vt:lpstr>Fault-finding &amp; Disk Cleaning</vt:lpstr>
      <vt:lpstr>Part I Fault-finding</vt:lpstr>
      <vt:lpstr>The issue:  Laptop doesn’t boot up to windows.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Pictures and Videos moved to the F drive.  (a USB Stick)</vt:lpstr>
      <vt:lpstr>Other Options</vt:lpstr>
      <vt:lpstr>PowerPoint Presentation</vt:lpstr>
      <vt:lpstr>Part II Disk Cleaning</vt:lpstr>
      <vt:lpstr>Dead laptop, now wipe the disk clean.</vt:lpstr>
      <vt:lpstr>PowerPoint Presentation</vt:lpstr>
      <vt:lpstr>PowerPoint Presentation</vt:lpstr>
      <vt:lpstr>PowerPoint Presentation</vt:lpstr>
      <vt:lpstr>Change the BIOS to run from a USB Stick</vt:lpstr>
      <vt:lpstr>Power on the laptop with the USB stick inserted</vt:lpstr>
      <vt:lpstr>PowerPoint Presentation</vt:lpstr>
      <vt:lpstr>PowerPoint Presentation</vt:lpstr>
      <vt:lpstr>PowerPoint Presentation</vt:lpstr>
      <vt:lpstr>PowerPoint Presentation</vt:lpstr>
      <vt:lpstr>Introduction</vt:lpstr>
      <vt:lpstr>Topic one</vt:lpstr>
      <vt:lpstr>Chart</vt:lpstr>
      <vt:lpstr>Table</vt:lpstr>
      <vt:lpstr>The way to get started is to quit talking and begin doing.</vt:lpstr>
      <vt:lpstr>Team</vt:lpstr>
      <vt:lpstr>Timeline</vt:lpstr>
      <vt:lpstr>Content</vt:lpstr>
      <vt:lpstr>Content  </vt:lpstr>
      <vt:lpstr>Summary</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Fault-finding &amp; Disk Cleaning</dc:title>
  <dc:creator>Geoff Lane</dc:creator>
  <cp:lastModifiedBy>Geoff Lane</cp:lastModifiedBy>
  <cp:revision>12</cp:revision>
  <dcterms:created xsi:type="dcterms:W3CDTF">2023-06-16T10:15:27Z</dcterms:created>
  <dcterms:modified xsi:type="dcterms:W3CDTF">2023-06-18T15:43:09Z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