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55"/>
  </p:notesMasterIdLst>
  <p:handoutMasterIdLst>
    <p:handoutMasterId r:id="rId56"/>
  </p:handoutMasterIdLst>
  <p:sldIdLst>
    <p:sldId id="256" r:id="rId5"/>
    <p:sldId id="331" r:id="rId6"/>
    <p:sldId id="327" r:id="rId7"/>
    <p:sldId id="333" r:id="rId8"/>
    <p:sldId id="308" r:id="rId9"/>
    <p:sldId id="342" r:id="rId10"/>
    <p:sldId id="343" r:id="rId11"/>
    <p:sldId id="344" r:id="rId12"/>
    <p:sldId id="345" r:id="rId13"/>
    <p:sldId id="348" r:id="rId14"/>
    <p:sldId id="349" r:id="rId15"/>
    <p:sldId id="350" r:id="rId16"/>
    <p:sldId id="346" r:id="rId17"/>
    <p:sldId id="347" r:id="rId18"/>
    <p:sldId id="353" r:id="rId19"/>
    <p:sldId id="351" r:id="rId20"/>
    <p:sldId id="352" r:id="rId21"/>
    <p:sldId id="341" r:id="rId22"/>
    <p:sldId id="354" r:id="rId23"/>
    <p:sldId id="355" r:id="rId24"/>
    <p:sldId id="309" r:id="rId25"/>
    <p:sldId id="362" r:id="rId26"/>
    <p:sldId id="356" r:id="rId27"/>
    <p:sldId id="357" r:id="rId28"/>
    <p:sldId id="358" r:id="rId29"/>
    <p:sldId id="364" r:id="rId30"/>
    <p:sldId id="359" r:id="rId31"/>
    <p:sldId id="361" r:id="rId32"/>
    <p:sldId id="363" r:id="rId33"/>
    <p:sldId id="340" r:id="rId34"/>
    <p:sldId id="332" r:id="rId35"/>
    <p:sldId id="339" r:id="rId36"/>
    <p:sldId id="334" r:id="rId37"/>
    <p:sldId id="311" r:id="rId38"/>
    <p:sldId id="335" r:id="rId39"/>
    <p:sldId id="337" r:id="rId40"/>
    <p:sldId id="336" r:id="rId41"/>
    <p:sldId id="310" r:id="rId42"/>
    <p:sldId id="322" r:id="rId43"/>
    <p:sldId id="330" r:id="rId44"/>
    <p:sldId id="329" r:id="rId45"/>
    <p:sldId id="328" r:id="rId46"/>
    <p:sldId id="324" r:id="rId47"/>
    <p:sldId id="325" r:id="rId48"/>
    <p:sldId id="338" r:id="rId49"/>
    <p:sldId id="326" r:id="rId50"/>
    <p:sldId id="314" r:id="rId51"/>
    <p:sldId id="297" r:id="rId52"/>
    <p:sldId id="298" r:id="rId53"/>
    <p:sldId id="276" r:id="rId54"/>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80" userDrawn="1">
          <p15:clr>
            <a:srgbClr val="A4A3A4"/>
          </p15:clr>
        </p15:guide>
        <p15:guide id="2" orient="horz" pos="1776" userDrawn="1">
          <p15:clr>
            <a:srgbClr val="A4A3A4"/>
          </p15:clr>
        </p15:guide>
        <p15:guide id="4" orient="horz" pos="3240" userDrawn="1">
          <p15:clr>
            <a:srgbClr val="A4A3A4"/>
          </p15:clr>
        </p15:guide>
        <p15:guide id="5" pos="3840">
          <p15:clr>
            <a:srgbClr val="A4A3A4"/>
          </p15:clr>
        </p15:guide>
        <p15:guide id="6" pos="5664" userDrawn="1">
          <p15:clr>
            <a:srgbClr val="A4A3A4"/>
          </p15:clr>
        </p15:guide>
        <p15:guide id="7" pos="1536" userDrawn="1">
          <p15:clr>
            <a:srgbClr val="A4A3A4"/>
          </p15:clr>
        </p15:guide>
        <p15:guide id="8" orient="horz" pos="72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19"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6734"/>
    <a:srgbClr val="BF8641"/>
    <a:srgbClr val="D98D30"/>
    <a:srgbClr val="3739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11E090-9683-41C4-93FC-CE6E6BD28076}" v="3" dt="2023-11-20T12:02:32.1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83293" autoAdjust="0"/>
  </p:normalViewPr>
  <p:slideViewPr>
    <p:cSldViewPr snapToGrid="0">
      <p:cViewPr varScale="1">
        <p:scale>
          <a:sx n="92" d="100"/>
          <a:sy n="92" d="100"/>
        </p:scale>
        <p:origin x="2946" y="84"/>
      </p:cViewPr>
      <p:guideLst>
        <p:guide orient="horz" pos="1080"/>
        <p:guide orient="horz" pos="1776"/>
        <p:guide orient="horz" pos="3240"/>
        <p:guide pos="3840"/>
        <p:guide pos="5664"/>
        <p:guide pos="1536"/>
        <p:guide orient="horz" pos="720"/>
      </p:guideLst>
    </p:cSldViewPr>
  </p:slideViewPr>
  <p:notesTextViewPr>
    <p:cViewPr>
      <p:scale>
        <a:sx n="1" d="1"/>
        <a:sy n="1" d="1"/>
      </p:scale>
      <p:origin x="0" y="0"/>
    </p:cViewPr>
  </p:notesTextViewPr>
  <p:sorterViewPr>
    <p:cViewPr>
      <p:scale>
        <a:sx n="1" d="1"/>
        <a:sy n="1" d="1"/>
      </p:scale>
      <p:origin x="0" y="-1071"/>
    </p:cViewPr>
  </p:sorterViewPr>
  <p:notesViewPr>
    <p:cSldViewPr snapToGrid="0">
      <p:cViewPr varScale="1">
        <p:scale>
          <a:sx n="96" d="100"/>
          <a:sy n="96" d="100"/>
        </p:scale>
        <p:origin x="355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64"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ff Lane" userId="bf8a82a07e3cb3a3" providerId="LiveId" clId="{6111E090-9683-41C4-93FC-CE6E6BD28076}"/>
    <pc:docChg chg="undo custSel modSld">
      <pc:chgData name="Geoff Lane" userId="bf8a82a07e3cb3a3" providerId="LiveId" clId="{6111E090-9683-41C4-93FC-CE6E6BD28076}" dt="2023-11-20T12:06:36.144" v="2923" actId="478"/>
      <pc:docMkLst>
        <pc:docMk/>
      </pc:docMkLst>
      <pc:sldChg chg="addSp delSp mod">
        <pc:chgData name="Geoff Lane" userId="bf8a82a07e3cb3a3" providerId="LiveId" clId="{6111E090-9683-41C4-93FC-CE6E6BD28076}" dt="2023-11-20T12:06:36.144" v="2923" actId="478"/>
        <pc:sldMkLst>
          <pc:docMk/>
          <pc:sldMk cId="305209893" sldId="308"/>
        </pc:sldMkLst>
        <pc:spChg chg="add del">
          <ac:chgData name="Geoff Lane" userId="bf8a82a07e3cb3a3" providerId="LiveId" clId="{6111E090-9683-41C4-93FC-CE6E6BD28076}" dt="2023-11-20T12:06:36.144" v="2923" actId="478"/>
          <ac:spMkLst>
            <pc:docMk/>
            <pc:sldMk cId="305209893" sldId="308"/>
            <ac:spMk id="5" creationId="{E8C0BEC9-F206-A98D-C958-DB4F2B5FE0FE}"/>
          </ac:spMkLst>
        </pc:spChg>
      </pc:sldChg>
      <pc:sldChg chg="modNotesTx">
        <pc:chgData name="Geoff Lane" userId="bf8a82a07e3cb3a3" providerId="LiveId" clId="{6111E090-9683-41C4-93FC-CE6E6BD28076}" dt="2023-11-20T11:49:10.366" v="2888" actId="20577"/>
        <pc:sldMkLst>
          <pc:docMk/>
          <pc:sldMk cId="4138681485" sldId="327"/>
        </pc:sldMkLst>
      </pc:sldChg>
      <pc:sldChg chg="modNotesTx">
        <pc:chgData name="Geoff Lane" userId="bf8a82a07e3cb3a3" providerId="LiveId" clId="{6111E090-9683-41C4-93FC-CE6E6BD28076}" dt="2023-11-20T11:47:15.241" v="2583" actId="20577"/>
        <pc:sldMkLst>
          <pc:docMk/>
          <pc:sldMk cId="2195349226" sldId="331"/>
        </pc:sldMkLst>
      </pc:sldChg>
      <pc:sldChg chg="modNotesTx">
        <pc:chgData name="Geoff Lane" userId="bf8a82a07e3cb3a3" providerId="LiveId" clId="{6111E090-9683-41C4-93FC-CE6E6BD28076}" dt="2023-11-20T11:49:32.598" v="2889" actId="20577"/>
        <pc:sldMkLst>
          <pc:docMk/>
          <pc:sldMk cId="2412762410" sldId="333"/>
        </pc:sldMkLst>
      </pc:sldChg>
      <pc:sldChg chg="modSp mod">
        <pc:chgData name="Geoff Lane" userId="bf8a82a07e3cb3a3" providerId="LiveId" clId="{6111E090-9683-41C4-93FC-CE6E6BD28076}" dt="2023-11-20T11:56:02.968" v="2890" actId="6549"/>
        <pc:sldMkLst>
          <pc:docMk/>
          <pc:sldMk cId="1322192506" sldId="356"/>
        </pc:sldMkLst>
        <pc:spChg chg="mod">
          <ac:chgData name="Geoff Lane" userId="bf8a82a07e3cb3a3" providerId="LiveId" clId="{6111E090-9683-41C4-93FC-CE6E6BD28076}" dt="2023-11-20T11:56:02.968" v="2890" actId="6549"/>
          <ac:spMkLst>
            <pc:docMk/>
            <pc:sldMk cId="1322192506" sldId="356"/>
            <ac:spMk id="3" creationId="{B34BB62C-E742-C023-3831-35EE58245D15}"/>
          </ac:spMkLst>
        </pc:spChg>
      </pc:sldChg>
      <pc:sldChg chg="addSp modSp mod modAnim modNotesTx">
        <pc:chgData name="Geoff Lane" userId="bf8a82a07e3cb3a3" providerId="LiveId" clId="{6111E090-9683-41C4-93FC-CE6E6BD28076}" dt="2023-11-20T12:00:14.541" v="2907" actId="20577"/>
        <pc:sldMkLst>
          <pc:docMk/>
          <pc:sldMk cId="810766818" sldId="358"/>
        </pc:sldMkLst>
        <pc:spChg chg="add mod">
          <ac:chgData name="Geoff Lane" userId="bf8a82a07e3cb3a3" providerId="LiveId" clId="{6111E090-9683-41C4-93FC-CE6E6BD28076}" dt="2023-11-20T11:59:51.261" v="2899" actId="14100"/>
          <ac:spMkLst>
            <pc:docMk/>
            <pc:sldMk cId="810766818" sldId="358"/>
            <ac:spMk id="2" creationId="{0B6B41B1-F383-DF80-788E-C38B379050F5}"/>
          </ac:spMkLst>
        </pc:spChg>
        <pc:spChg chg="mod">
          <ac:chgData name="Geoff Lane" userId="bf8a82a07e3cb3a3" providerId="LiveId" clId="{6111E090-9683-41C4-93FC-CE6E6BD28076}" dt="2023-11-20T11:59:38.231" v="2896" actId="1076"/>
          <ac:spMkLst>
            <pc:docMk/>
            <pc:sldMk cId="810766818" sldId="358"/>
            <ac:spMk id="9" creationId="{9A874347-B808-E79D-76B0-2275095B32E1}"/>
          </ac:spMkLst>
        </pc:spChg>
      </pc:sldChg>
      <pc:sldChg chg="addSp modSp mod modAnim modNotesTx">
        <pc:chgData name="Geoff Lane" userId="bf8a82a07e3cb3a3" providerId="LiveId" clId="{6111E090-9683-41C4-93FC-CE6E6BD28076}" dt="2023-11-20T12:02:52.967" v="2921" actId="20577"/>
        <pc:sldMkLst>
          <pc:docMk/>
          <pc:sldMk cId="1933601618" sldId="361"/>
        </pc:sldMkLst>
        <pc:spChg chg="add mod">
          <ac:chgData name="Geoff Lane" userId="bf8a82a07e3cb3a3" providerId="LiveId" clId="{6111E090-9683-41C4-93FC-CE6E6BD28076}" dt="2023-11-20T12:02:21.319" v="2911" actId="1582"/>
          <ac:spMkLst>
            <pc:docMk/>
            <pc:sldMk cId="1933601618" sldId="361"/>
            <ac:spMk id="4" creationId="{C9FD655B-91F9-B472-7689-959A349755B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7496672728992986"/>
          <c:y val="0.78565022421524666"/>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accent3"/>
              </a:solidFill>
              <a:latin typeface="+mj-lt"/>
              <a:ea typeface="+mn-ea"/>
              <a:cs typeface="+mn-cs"/>
            </a:defRPr>
          </a:pPr>
          <a:endParaRPr lang="en-US"/>
        </a:p>
      </c:txPr>
    </c:title>
    <c:autoTitleDeleted val="0"/>
    <c:plotArea>
      <c:layout>
        <c:manualLayout>
          <c:layoutTarget val="inner"/>
          <c:xMode val="edge"/>
          <c:yMode val="edge"/>
          <c:x val="7.476635514018691E-2"/>
          <c:y val="0.11000939232371738"/>
          <c:w val="0.88251001335113488"/>
          <c:h val="0.59282511210762334"/>
        </c:manualLayout>
      </c:layout>
      <c:pieChart>
        <c:varyColors val="1"/>
        <c:ser>
          <c:idx val="0"/>
          <c:order val="0"/>
          <c:tx>
            <c:strRef>
              <c:f>Sheet1!$B$1</c:f>
              <c:strCache>
                <c:ptCount val="1"/>
                <c:pt idx="0">
                  <c:v>10%</c:v>
                </c:pt>
              </c:strCache>
            </c:strRef>
          </c:tx>
          <c:dPt>
            <c:idx val="0"/>
            <c:bubble3D val="0"/>
            <c:spPr>
              <a:solidFill>
                <a:schemeClr val="tx2">
                  <a:lumMod val="60000"/>
                  <a:lumOff val="40000"/>
                </a:schemeClr>
              </a:solidFill>
              <a:ln w="19050">
                <a:solidFill>
                  <a:schemeClr val="tx2">
                    <a:lumMod val="60000"/>
                    <a:lumOff val="40000"/>
                  </a:schemeClr>
                </a:solidFill>
              </a:ln>
              <a:effectLst/>
            </c:spPr>
            <c:extLst>
              <c:ext xmlns:c16="http://schemas.microsoft.com/office/drawing/2014/chart" uri="{C3380CC4-5D6E-409C-BE32-E72D297353CC}">
                <c16:uniqueId val="{00000005-7514-4B2F-B700-81C6525188B8}"/>
              </c:ext>
            </c:extLst>
          </c:dPt>
          <c:dPt>
            <c:idx val="1"/>
            <c:bubble3D val="0"/>
            <c:spPr>
              <a:solidFill>
                <a:schemeClr val="tx2">
                  <a:lumMod val="60000"/>
                  <a:lumOff val="40000"/>
                </a:schemeClr>
              </a:solidFill>
              <a:ln w="19050">
                <a:solidFill>
                  <a:schemeClr val="tx2">
                    <a:lumMod val="60000"/>
                    <a:lumOff val="40000"/>
                  </a:schemeClr>
                </a:solidFill>
              </a:ln>
              <a:effectLst/>
            </c:spPr>
            <c:extLst>
              <c:ext xmlns:c16="http://schemas.microsoft.com/office/drawing/2014/chart" uri="{C3380CC4-5D6E-409C-BE32-E72D297353CC}">
                <c16:uniqueId val="{00000002-7514-4B2F-B700-81C6525188B8}"/>
              </c:ext>
            </c:extLst>
          </c:dPt>
          <c:dPt>
            <c:idx val="2"/>
            <c:bubble3D val="0"/>
            <c:spPr>
              <a:solidFill>
                <a:schemeClr val="tx2"/>
              </a:solidFill>
              <a:ln w="19050">
                <a:solidFill>
                  <a:schemeClr val="tx2"/>
                </a:solidFill>
              </a:ln>
              <a:effectLst/>
            </c:spPr>
            <c:extLst>
              <c:ext xmlns:c16="http://schemas.microsoft.com/office/drawing/2014/chart" uri="{C3380CC4-5D6E-409C-BE32-E72D297353CC}">
                <c16:uniqueId val="{00000003-7514-4B2F-B700-81C6525188B8}"/>
              </c:ext>
            </c:extLst>
          </c:dPt>
          <c:dPt>
            <c:idx val="3"/>
            <c:bubble3D val="0"/>
            <c:spPr>
              <a:solidFill>
                <a:schemeClr val="tx2">
                  <a:lumMod val="60000"/>
                  <a:lumOff val="40000"/>
                </a:schemeClr>
              </a:solidFill>
              <a:ln w="19050">
                <a:solidFill>
                  <a:schemeClr val="tx2">
                    <a:lumMod val="60000"/>
                    <a:lumOff val="40000"/>
                  </a:schemeClr>
                </a:solidFill>
              </a:ln>
              <a:effectLst/>
            </c:spPr>
            <c:extLst>
              <c:ext xmlns:c16="http://schemas.microsoft.com/office/drawing/2014/chart" uri="{C3380CC4-5D6E-409C-BE32-E72D297353CC}">
                <c16:uniqueId val="{00000004-7514-4B2F-B700-81C6525188B8}"/>
              </c:ext>
            </c:extLst>
          </c:dPt>
          <c:cat>
            <c:strRef>
              <c:f>Sheet1!$A$2:$A$5</c:f>
              <c:strCache>
                <c:ptCount val="4"/>
                <c:pt idx="0">
                  <c:v>Text Messages</c:v>
                </c:pt>
                <c:pt idx="1">
                  <c:v>Social Media </c:v>
                </c:pt>
                <c:pt idx="2">
                  <c:v> Message boards</c:v>
                </c:pt>
                <c:pt idx="3">
                  <c:v>Virtual</c:v>
                </c:pt>
              </c:strCache>
            </c:strRef>
          </c:cat>
          <c:val>
            <c:numRef>
              <c:f>Sheet1!$B$2:$B$5</c:f>
              <c:numCache>
                <c:formatCode>0%</c:formatCode>
                <c:ptCount val="4"/>
                <c:pt idx="0">
                  <c:v>0.57999999999999996</c:v>
                </c:pt>
                <c:pt idx="1">
                  <c:v>0.23</c:v>
                </c:pt>
                <c:pt idx="2">
                  <c:v>0.1</c:v>
                </c:pt>
                <c:pt idx="3">
                  <c:v>0.09</c:v>
                </c:pt>
              </c:numCache>
            </c:numRef>
          </c:val>
          <c:extLst>
            <c:ext xmlns:c16="http://schemas.microsoft.com/office/drawing/2014/chart" uri="{C3380CC4-5D6E-409C-BE32-E72D297353CC}">
              <c16:uniqueId val="{00000000-7514-4B2F-B700-81C6525188B8}"/>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delete val="1"/>
      </c:legendEntry>
      <c:legendEntry>
        <c:idx val="1"/>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accent3"/>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0813094624854135"/>
          <c:y val="0.78565022421524666"/>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accent3"/>
              </a:solidFill>
              <a:latin typeface="+mj-lt"/>
              <a:ea typeface="+mn-ea"/>
              <a:cs typeface="+mn-cs"/>
            </a:defRPr>
          </a:pPr>
          <a:endParaRPr lang="en-US"/>
        </a:p>
      </c:txPr>
    </c:title>
    <c:autoTitleDeleted val="0"/>
    <c:plotArea>
      <c:layout>
        <c:manualLayout>
          <c:layoutTarget val="inner"/>
          <c:xMode val="edge"/>
          <c:yMode val="edge"/>
          <c:x val="6.4085447263017362E-2"/>
          <c:y val="0.11000939232371738"/>
          <c:w val="0.88251001335113488"/>
          <c:h val="0.59282511210762334"/>
        </c:manualLayout>
      </c:layout>
      <c:pieChart>
        <c:varyColors val="1"/>
        <c:ser>
          <c:idx val="0"/>
          <c:order val="0"/>
          <c:tx>
            <c:strRef>
              <c:f>Sheet1!$B$1</c:f>
              <c:strCache>
                <c:ptCount val="1"/>
                <c:pt idx="0">
                  <c:v>9%</c:v>
                </c:pt>
              </c:strCache>
            </c:strRef>
          </c:tx>
          <c:spPr>
            <a:solidFill>
              <a:schemeClr val="tx2">
                <a:lumMod val="60000"/>
                <a:lumOff val="40000"/>
              </a:schemeClr>
            </a:solidFill>
            <a:ln>
              <a:solidFill>
                <a:schemeClr val="tx2">
                  <a:lumMod val="60000"/>
                  <a:lumOff val="40000"/>
                </a:schemeClr>
              </a:solidFill>
            </a:ln>
          </c:spPr>
          <c:dPt>
            <c:idx val="0"/>
            <c:bubble3D val="0"/>
            <c:spPr>
              <a:solidFill>
                <a:schemeClr val="tx2">
                  <a:lumMod val="60000"/>
                  <a:lumOff val="40000"/>
                </a:schemeClr>
              </a:solidFill>
              <a:ln w="19050">
                <a:solidFill>
                  <a:schemeClr val="tx2">
                    <a:lumMod val="60000"/>
                    <a:lumOff val="40000"/>
                  </a:schemeClr>
                </a:solidFill>
              </a:ln>
              <a:effectLst/>
            </c:spPr>
            <c:extLst>
              <c:ext xmlns:c16="http://schemas.microsoft.com/office/drawing/2014/chart" uri="{C3380CC4-5D6E-409C-BE32-E72D297353CC}">
                <c16:uniqueId val="{00000005-D2F4-4635-94ED-B175943D38D2}"/>
              </c:ext>
            </c:extLst>
          </c:dPt>
          <c:dPt>
            <c:idx val="1"/>
            <c:bubble3D val="0"/>
            <c:spPr>
              <a:solidFill>
                <a:schemeClr val="tx2">
                  <a:lumMod val="60000"/>
                  <a:lumOff val="40000"/>
                </a:schemeClr>
              </a:solidFill>
              <a:ln w="19050">
                <a:solidFill>
                  <a:schemeClr val="tx2">
                    <a:lumMod val="60000"/>
                    <a:lumOff val="40000"/>
                  </a:schemeClr>
                </a:solidFill>
              </a:ln>
              <a:effectLst/>
            </c:spPr>
            <c:extLst>
              <c:ext xmlns:c16="http://schemas.microsoft.com/office/drawing/2014/chart" uri="{C3380CC4-5D6E-409C-BE32-E72D297353CC}">
                <c16:uniqueId val="{00000004-D2F4-4635-94ED-B175943D38D2}"/>
              </c:ext>
            </c:extLst>
          </c:dPt>
          <c:dPt>
            <c:idx val="2"/>
            <c:bubble3D val="0"/>
            <c:spPr>
              <a:solidFill>
                <a:schemeClr val="tx2">
                  <a:lumMod val="60000"/>
                  <a:lumOff val="40000"/>
                </a:schemeClr>
              </a:solidFill>
              <a:ln w="19050">
                <a:solidFill>
                  <a:schemeClr val="tx2">
                    <a:lumMod val="60000"/>
                    <a:lumOff val="40000"/>
                  </a:schemeClr>
                </a:solidFill>
              </a:ln>
              <a:effectLst/>
            </c:spPr>
            <c:extLst>
              <c:ext xmlns:c16="http://schemas.microsoft.com/office/drawing/2014/chart" uri="{C3380CC4-5D6E-409C-BE32-E72D297353CC}">
                <c16:uniqueId val="{00000003-D2F4-4635-94ED-B175943D38D2}"/>
              </c:ext>
            </c:extLst>
          </c:dPt>
          <c:dPt>
            <c:idx val="3"/>
            <c:bubble3D val="0"/>
            <c:spPr>
              <a:solidFill>
                <a:schemeClr val="tx2"/>
              </a:solidFill>
              <a:ln w="19050">
                <a:solidFill>
                  <a:schemeClr val="tx2"/>
                </a:solidFill>
              </a:ln>
              <a:effectLst/>
            </c:spPr>
            <c:extLst>
              <c:ext xmlns:c16="http://schemas.microsoft.com/office/drawing/2014/chart" uri="{C3380CC4-5D6E-409C-BE32-E72D297353CC}">
                <c16:uniqueId val="{00000002-D2F4-4635-94ED-B175943D38D2}"/>
              </c:ext>
            </c:extLst>
          </c:dPt>
          <c:cat>
            <c:strRef>
              <c:f>Sheet1!$A$2:$A$5</c:f>
              <c:strCache>
                <c:ptCount val="4"/>
                <c:pt idx="0">
                  <c:v>1st Qtr</c:v>
                </c:pt>
                <c:pt idx="1">
                  <c:v>2nd Qtr</c:v>
                </c:pt>
                <c:pt idx="2">
                  <c:v>3rd Qtr</c:v>
                </c:pt>
                <c:pt idx="3">
                  <c:v> Virtual reality</c:v>
                </c:pt>
              </c:strCache>
            </c:strRef>
          </c:cat>
          <c:val>
            <c:numRef>
              <c:f>Sheet1!$B$2:$B$5</c:f>
              <c:numCache>
                <c:formatCode>0%</c:formatCode>
                <c:ptCount val="4"/>
                <c:pt idx="0">
                  <c:v>0.57999999999999996</c:v>
                </c:pt>
                <c:pt idx="1">
                  <c:v>0.23</c:v>
                </c:pt>
                <c:pt idx="2">
                  <c:v>0.1</c:v>
                </c:pt>
                <c:pt idx="3">
                  <c:v>0.09</c:v>
                </c:pt>
              </c:numCache>
            </c:numRef>
          </c:val>
          <c:extLst>
            <c:ext xmlns:c16="http://schemas.microsoft.com/office/drawing/2014/chart" uri="{C3380CC4-5D6E-409C-BE32-E72D297353CC}">
              <c16:uniqueId val="{00000000-D2F4-4635-94ED-B175943D38D2}"/>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delete val="1"/>
      </c:legendEntry>
      <c:legendEntry>
        <c:idx val="1"/>
        <c:delete val="1"/>
      </c:legendEntry>
      <c:legendEntry>
        <c:idx val="2"/>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965421612018124"/>
          <c:y val="0.78565022421524666"/>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accent3"/>
              </a:solidFill>
              <a:latin typeface="+mj-lt"/>
              <a:ea typeface="+mn-ea"/>
              <a:cs typeface="+mn-cs"/>
            </a:defRPr>
          </a:pPr>
          <a:endParaRPr lang="en-US"/>
        </a:p>
      </c:txPr>
    </c:title>
    <c:autoTitleDeleted val="0"/>
    <c:plotArea>
      <c:layout>
        <c:manualLayout>
          <c:layoutTarget val="inner"/>
          <c:xMode val="edge"/>
          <c:yMode val="edge"/>
          <c:x val="4.8064085447263018E-2"/>
          <c:y val="0.11000939232371738"/>
          <c:w val="0.88251001335113488"/>
          <c:h val="0.59282511210762334"/>
        </c:manualLayout>
      </c:layout>
      <c:pieChart>
        <c:varyColors val="1"/>
        <c:ser>
          <c:idx val="0"/>
          <c:order val="0"/>
          <c:tx>
            <c:strRef>
              <c:f>Sheet1!$B$1</c:f>
              <c:strCache>
                <c:ptCount val="1"/>
                <c:pt idx="0">
                  <c:v>58%</c:v>
                </c:pt>
              </c:strCache>
            </c:strRef>
          </c:tx>
          <c:dPt>
            <c:idx val="0"/>
            <c:bubble3D val="0"/>
            <c:spPr>
              <a:solidFill>
                <a:schemeClr val="tx2"/>
              </a:solidFill>
              <a:ln w="19050">
                <a:solidFill>
                  <a:schemeClr val="tx2"/>
                </a:solidFill>
              </a:ln>
              <a:effectLst/>
            </c:spPr>
            <c:extLst>
              <c:ext xmlns:c16="http://schemas.microsoft.com/office/drawing/2014/chart" uri="{C3380CC4-5D6E-409C-BE32-E72D297353CC}">
                <c16:uniqueId val="{00000001-5D7F-46DA-8F55-AFA50D47313C}"/>
              </c:ext>
            </c:extLst>
          </c:dPt>
          <c:dPt>
            <c:idx val="1"/>
            <c:bubble3D val="0"/>
            <c:spPr>
              <a:solidFill>
                <a:schemeClr val="tx2">
                  <a:lumMod val="60000"/>
                  <a:lumOff val="40000"/>
                </a:schemeClr>
              </a:solidFill>
              <a:ln w="19050">
                <a:solidFill>
                  <a:schemeClr val="tx2">
                    <a:lumMod val="60000"/>
                    <a:lumOff val="40000"/>
                  </a:schemeClr>
                </a:solidFill>
              </a:ln>
              <a:effectLst/>
            </c:spPr>
            <c:extLst>
              <c:ext xmlns:c16="http://schemas.microsoft.com/office/drawing/2014/chart" uri="{C3380CC4-5D6E-409C-BE32-E72D297353CC}">
                <c16:uniqueId val="{00000003-5D7F-46DA-8F55-AFA50D47313C}"/>
              </c:ext>
            </c:extLst>
          </c:dPt>
          <c:dPt>
            <c:idx val="2"/>
            <c:bubble3D val="0"/>
            <c:spPr>
              <a:solidFill>
                <a:schemeClr val="tx2">
                  <a:lumMod val="60000"/>
                  <a:lumOff val="40000"/>
                </a:schemeClr>
              </a:solidFill>
              <a:ln w="19050">
                <a:solidFill>
                  <a:schemeClr val="tx2">
                    <a:lumMod val="60000"/>
                    <a:lumOff val="40000"/>
                  </a:schemeClr>
                </a:solidFill>
              </a:ln>
              <a:effectLst/>
            </c:spPr>
            <c:extLst>
              <c:ext xmlns:c16="http://schemas.microsoft.com/office/drawing/2014/chart" uri="{C3380CC4-5D6E-409C-BE32-E72D297353CC}">
                <c16:uniqueId val="{00000005-5D7F-46DA-8F55-AFA50D47313C}"/>
              </c:ext>
            </c:extLst>
          </c:dPt>
          <c:dPt>
            <c:idx val="3"/>
            <c:bubble3D val="0"/>
            <c:spPr>
              <a:solidFill>
                <a:schemeClr val="tx2">
                  <a:lumMod val="60000"/>
                  <a:lumOff val="40000"/>
                </a:schemeClr>
              </a:solidFill>
              <a:ln w="19050">
                <a:solidFill>
                  <a:schemeClr val="tx2">
                    <a:lumMod val="60000"/>
                    <a:lumOff val="40000"/>
                  </a:schemeClr>
                </a:solidFill>
              </a:ln>
              <a:effectLst/>
            </c:spPr>
            <c:extLst>
              <c:ext xmlns:c16="http://schemas.microsoft.com/office/drawing/2014/chart" uri="{C3380CC4-5D6E-409C-BE32-E72D297353CC}">
                <c16:uniqueId val="{00000007-5D7F-46DA-8F55-AFA50D47313C}"/>
              </c:ext>
            </c:extLst>
          </c:dPt>
          <c:cat>
            <c:strRef>
              <c:f>Sheet1!$A$2:$A$5</c:f>
              <c:strCache>
                <c:ptCount val="4"/>
                <c:pt idx="0">
                  <c:v> Text messages </c:v>
                </c:pt>
                <c:pt idx="1">
                  <c:v>Social media</c:v>
                </c:pt>
                <c:pt idx="2">
                  <c:v>Message boards</c:v>
                </c:pt>
                <c:pt idx="3">
                  <c:v>Virtual reality</c:v>
                </c:pt>
              </c:strCache>
            </c:strRef>
          </c:cat>
          <c:val>
            <c:numRef>
              <c:f>Sheet1!$B$2:$B$5</c:f>
              <c:numCache>
                <c:formatCode>0%</c:formatCode>
                <c:ptCount val="4"/>
                <c:pt idx="0">
                  <c:v>0.57999999999999996</c:v>
                </c:pt>
                <c:pt idx="1">
                  <c:v>0.23</c:v>
                </c:pt>
                <c:pt idx="2">
                  <c:v>0.1</c:v>
                </c:pt>
                <c:pt idx="3">
                  <c:v>0.09</c:v>
                </c:pt>
              </c:numCache>
            </c:numRef>
          </c:val>
          <c:extLst>
            <c:ext xmlns:c16="http://schemas.microsoft.com/office/drawing/2014/chart" uri="{C3380CC4-5D6E-409C-BE32-E72D297353CC}">
              <c16:uniqueId val="{00000008-5D7F-46DA-8F55-AFA50D47313C}"/>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1"/>
        <c:delete val="1"/>
      </c:legendEntry>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accent3"/>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9377816090745671"/>
          <c:y val="0.78565022421524666"/>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accent3"/>
              </a:solidFill>
              <a:latin typeface="+mj-lt"/>
              <a:ea typeface="+mn-ea"/>
              <a:cs typeface="+mn-cs"/>
            </a:defRPr>
          </a:pPr>
          <a:endParaRPr lang="en-US"/>
        </a:p>
      </c:txPr>
    </c:title>
    <c:autoTitleDeleted val="0"/>
    <c:plotArea>
      <c:layout>
        <c:manualLayout>
          <c:layoutTarget val="inner"/>
          <c:xMode val="edge"/>
          <c:yMode val="edge"/>
          <c:x val="5.8744993324432573E-2"/>
          <c:y val="0.10994724762543695"/>
          <c:w val="0.88251001335113488"/>
          <c:h val="0.59282511210762334"/>
        </c:manualLayout>
      </c:layout>
      <c:pieChart>
        <c:varyColors val="1"/>
        <c:ser>
          <c:idx val="0"/>
          <c:order val="0"/>
          <c:tx>
            <c:strRef>
              <c:f>Sheet1!$B$1</c:f>
              <c:strCache>
                <c:ptCount val="1"/>
                <c:pt idx="0">
                  <c:v>23%</c:v>
                </c:pt>
              </c:strCache>
            </c:strRef>
          </c:tx>
          <c:dPt>
            <c:idx val="0"/>
            <c:bubble3D val="0"/>
            <c:spPr>
              <a:solidFill>
                <a:schemeClr val="tx2">
                  <a:lumMod val="60000"/>
                  <a:lumOff val="40000"/>
                </a:schemeClr>
              </a:solidFill>
              <a:ln w="19050">
                <a:solidFill>
                  <a:schemeClr val="tx2">
                    <a:lumMod val="60000"/>
                    <a:lumOff val="40000"/>
                  </a:schemeClr>
                </a:solidFill>
              </a:ln>
              <a:effectLst/>
            </c:spPr>
            <c:extLst>
              <c:ext xmlns:c16="http://schemas.microsoft.com/office/drawing/2014/chart" uri="{C3380CC4-5D6E-409C-BE32-E72D297353CC}">
                <c16:uniqueId val="{00000001-1B27-4C12-97B8-590096E091C9}"/>
              </c:ext>
            </c:extLst>
          </c:dPt>
          <c:dPt>
            <c:idx val="1"/>
            <c:bubble3D val="0"/>
            <c:spPr>
              <a:solidFill>
                <a:schemeClr val="tx2"/>
              </a:solidFill>
              <a:ln w="19050">
                <a:solidFill>
                  <a:schemeClr val="tx2"/>
                </a:solidFill>
              </a:ln>
              <a:effectLst/>
            </c:spPr>
            <c:extLst>
              <c:ext xmlns:c16="http://schemas.microsoft.com/office/drawing/2014/chart" uri="{C3380CC4-5D6E-409C-BE32-E72D297353CC}">
                <c16:uniqueId val="{00000003-1B27-4C12-97B8-590096E091C9}"/>
              </c:ext>
            </c:extLst>
          </c:dPt>
          <c:dPt>
            <c:idx val="2"/>
            <c:bubble3D val="0"/>
            <c:spPr>
              <a:solidFill>
                <a:schemeClr val="tx2">
                  <a:lumMod val="60000"/>
                  <a:lumOff val="40000"/>
                </a:schemeClr>
              </a:solidFill>
              <a:ln w="19050">
                <a:solidFill>
                  <a:schemeClr val="tx2">
                    <a:lumMod val="60000"/>
                    <a:lumOff val="40000"/>
                  </a:schemeClr>
                </a:solidFill>
              </a:ln>
              <a:effectLst/>
            </c:spPr>
            <c:extLst>
              <c:ext xmlns:c16="http://schemas.microsoft.com/office/drawing/2014/chart" uri="{C3380CC4-5D6E-409C-BE32-E72D297353CC}">
                <c16:uniqueId val="{00000005-1B27-4C12-97B8-590096E091C9}"/>
              </c:ext>
            </c:extLst>
          </c:dPt>
          <c:dPt>
            <c:idx val="3"/>
            <c:bubble3D val="0"/>
            <c:spPr>
              <a:solidFill>
                <a:schemeClr val="tx2">
                  <a:lumMod val="60000"/>
                  <a:lumOff val="40000"/>
                </a:schemeClr>
              </a:solidFill>
              <a:ln w="19050">
                <a:solidFill>
                  <a:schemeClr val="tx2">
                    <a:lumMod val="60000"/>
                    <a:lumOff val="40000"/>
                  </a:schemeClr>
                </a:solidFill>
              </a:ln>
              <a:effectLst/>
            </c:spPr>
            <c:extLst>
              <c:ext xmlns:c16="http://schemas.microsoft.com/office/drawing/2014/chart" uri="{C3380CC4-5D6E-409C-BE32-E72D297353CC}">
                <c16:uniqueId val="{00000007-1B27-4C12-97B8-590096E091C9}"/>
              </c:ext>
            </c:extLst>
          </c:dPt>
          <c:cat>
            <c:strRef>
              <c:f>Sheet1!$A$2:$A$5</c:f>
              <c:strCache>
                <c:ptCount val="4"/>
                <c:pt idx="0">
                  <c:v>Text Messages</c:v>
                </c:pt>
                <c:pt idx="1">
                  <c:v> Social media</c:v>
                </c:pt>
                <c:pt idx="2">
                  <c:v>Message Boards</c:v>
                </c:pt>
                <c:pt idx="3">
                  <c:v>Virtual Reatlity</c:v>
                </c:pt>
              </c:strCache>
            </c:strRef>
          </c:cat>
          <c:val>
            <c:numRef>
              <c:f>Sheet1!$B$2:$B$5</c:f>
              <c:numCache>
                <c:formatCode>0%</c:formatCode>
                <c:ptCount val="4"/>
                <c:pt idx="0">
                  <c:v>0.57999999999999996</c:v>
                </c:pt>
                <c:pt idx="1">
                  <c:v>0.23</c:v>
                </c:pt>
                <c:pt idx="2">
                  <c:v>0.1</c:v>
                </c:pt>
                <c:pt idx="3">
                  <c:v>0.09</c:v>
                </c:pt>
              </c:numCache>
            </c:numRef>
          </c:val>
          <c:extLst>
            <c:ext xmlns:c16="http://schemas.microsoft.com/office/drawing/2014/chart" uri="{C3380CC4-5D6E-409C-BE32-E72D297353CC}">
              <c16:uniqueId val="{00000008-1B27-4C12-97B8-590096E091C9}"/>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delete val="1"/>
      </c:legendEntry>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200" b="0" i="0" u="none" strike="noStrike" kern="1200" baseline="0">
              <a:solidFill>
                <a:schemeClr val="accent3"/>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BDD37D-224E-4A2E-8417-8C17D4A5C8D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EEB1C7EA-584A-4063-BBF8-F1D2973497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4B5AE82-2838-42A9-BFE7-84C9B0BBD3B4}" type="datetime1">
              <a:rPr lang="en-GB" smtClean="0"/>
              <a:t>20/11/2023</a:t>
            </a:fld>
            <a:endParaRPr lang="en-GB" dirty="0"/>
          </a:p>
        </p:txBody>
      </p:sp>
      <p:sp>
        <p:nvSpPr>
          <p:cNvPr id="4" name="Footer Placeholder 3">
            <a:extLst>
              <a:ext uri="{FF2B5EF4-FFF2-40B4-BE49-F238E27FC236}">
                <a16:creationId xmlns:a16="http://schemas.microsoft.com/office/drawing/2014/main" id="{E22F4596-F6B6-4D9D-B156-71CCDAE4E8C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FE234F26-69E4-4D77-8646-C93DD1E0AC4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768A390-5D0E-4E62-98EC-976C3766C450}" type="slidenum">
              <a:rPr lang="en-GB" smtClean="0"/>
              <a:t>‹#›</a:t>
            </a:fld>
            <a:endParaRPr lang="en-GB"/>
          </a:p>
        </p:txBody>
      </p:sp>
    </p:spTree>
    <p:extLst>
      <p:ext uri="{BB962C8B-B14F-4D97-AF65-F5344CB8AC3E}">
        <p14:creationId xmlns:p14="http://schemas.microsoft.com/office/powerpoint/2010/main" val="23422745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34AC11-E2E0-40DD-9209-08831F9B711D}" type="datetime1">
              <a:rPr lang="en-GB" smtClean="0"/>
              <a:pPr/>
              <a:t>20/11/2023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B3784F3-2271-4F8D-A0BC-8F40E6849FE5}" type="slidenum">
              <a:rPr lang="en-GB" noProof="0" smtClean="0"/>
              <a:t>‹#›</a:t>
            </a:fld>
            <a:endParaRPr lang="en-GB" noProof="0"/>
          </a:p>
        </p:txBody>
      </p:sp>
    </p:spTree>
    <p:extLst>
      <p:ext uri="{BB962C8B-B14F-4D97-AF65-F5344CB8AC3E}">
        <p14:creationId xmlns:p14="http://schemas.microsoft.com/office/powerpoint/2010/main" val="1341245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8B3784F3-2271-4F8D-A0BC-8F40E6849FE5}" type="slidenum">
              <a:rPr lang="en-GB" smtClean="0"/>
              <a:t>1</a:t>
            </a:fld>
            <a:endParaRPr lang="en-GB"/>
          </a:p>
        </p:txBody>
      </p:sp>
    </p:spTree>
    <p:extLst>
      <p:ext uri="{BB962C8B-B14F-4D97-AF65-F5344CB8AC3E}">
        <p14:creationId xmlns:p14="http://schemas.microsoft.com/office/powerpoint/2010/main" val="1339860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Two instances in the recent past. MS and Google.  MS whereby the user had changed their mobile phone number – but not updated their profile in their MS account.  They had also forgotten their password, consequently they couldn’t prove who they were and had to wait 30 days before the new phone number became active.</a:t>
            </a:r>
          </a:p>
          <a:p>
            <a:endParaRPr lang="en-GB" dirty="0"/>
          </a:p>
          <a:p>
            <a:r>
              <a:rPr lang="en-GB" dirty="0"/>
              <a:t>And Google, I was asked to install a printer to a new laptop – this is a tale of woe. It was an old printer but still connected to the lady’s old laptop.  I asked Bing Chat the AI search engine if that particular printer was compatible with Windows 11 – it said it was.  In the event Windows didn’t recognise it  and therefore asked for the printer makers specific drivers.  I searched online but could find none, not listed on the HP support website.  The lady mentioned that she “probably had the original installation discs” somewhere – and indeed she did.  The next problem was that her new laptop didn’t have a disk drive.  “Luckily” I had my laptop with me that did.  I copied the content of the CD to my laptop, I didn’t have a large thumb drive with me, so I then moved it to my Google Drive thinking that I could just log in to google on her machine, nip across to Google Drive in the cloud and download the software to her laptop.  This worked a treat.  In the event the software didn’t work with Win 11, but that is a different story.</a:t>
            </a:r>
          </a:p>
          <a:p>
            <a:endParaRPr lang="en-GB" dirty="0"/>
          </a:p>
          <a:p>
            <a:r>
              <a:rPr lang="en-GB" dirty="0"/>
              <a:t>To keep things tidy, I then wanted to log out of my Google account on her laptop. Google doesn’t make it easy to log out of just one account (She was logged on to Google and I was logged on to Google).  You only get to log out of all accounts.  So I did this and then, again to keep things tidy I went to log back into Google for her account –she uses Webmail for her </a:t>
            </a:r>
            <a:r>
              <a:rPr lang="en-GB" dirty="0" err="1"/>
              <a:t>gmail</a:t>
            </a:r>
            <a:r>
              <a:rPr lang="en-GB" dirty="0"/>
              <a:t>.  I knew her email, but not her password. And neither did she!!!!!  So following the prompts to reset a password, it asks for your phone number. She was adamant that she had never provided one, even though it is impossible to create a Google account without one.  I suspect that Grandchild had set it up for her, and her home phone was not the one that was in the account.</a:t>
            </a:r>
          </a:p>
          <a:p>
            <a:endParaRPr lang="en-GB" dirty="0"/>
          </a:p>
          <a:p>
            <a:r>
              <a:rPr lang="en-GB" dirty="0"/>
              <a:t>I was then stuck in a loop, I couldn’t change the password because they didn’t know who we were, and we couldn’t prove who we were because we couldn’t log into the account.  I eventually solved it by trying every password she had in the bits and pieces of paper scattered around the place that constituted her office.</a:t>
            </a:r>
          </a:p>
          <a:p>
            <a:endParaRPr lang="en-GB" dirty="0"/>
          </a:p>
          <a:p>
            <a:r>
              <a:rPr lang="en-GB" dirty="0"/>
              <a:t>Both these instances have been in the back of my mind for months.</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2</a:t>
            </a:fld>
            <a:endParaRPr lang="en-GB"/>
          </a:p>
        </p:txBody>
      </p:sp>
    </p:spTree>
    <p:extLst>
      <p:ext uri="{BB962C8B-B14F-4D97-AF65-F5344CB8AC3E}">
        <p14:creationId xmlns:p14="http://schemas.microsoft.com/office/powerpoint/2010/main" val="1822628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 are looking at account security, specifically for Microsoft, Google and Apple, although the same principles will apply to all your online accounts.</a:t>
            </a:r>
          </a:p>
          <a:p>
            <a:endParaRPr lang="en-GB" dirty="0"/>
          </a:p>
          <a:p>
            <a:r>
              <a:rPr lang="en-GB" dirty="0"/>
              <a:t>What we can add to your profile to make account recovery easier should it be messed up and also how to make it more secure.</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3</a:t>
            </a:fld>
            <a:endParaRPr lang="en-GB"/>
          </a:p>
        </p:txBody>
      </p:sp>
    </p:spTree>
    <p:extLst>
      <p:ext uri="{BB962C8B-B14F-4D97-AF65-F5344CB8AC3E}">
        <p14:creationId xmlns:p14="http://schemas.microsoft.com/office/powerpoint/2010/main" val="1993888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Microsoft account, You can also lock yourself out by removing all the security info from your account and replacing it with new info, which triggers a 30-day waiting period before you can make any changes to your security info. </a:t>
            </a:r>
          </a:p>
          <a:p>
            <a:r>
              <a:rPr lang="en-US" dirty="0"/>
              <a:t>You can also lock yourself out by violating the Microsoft Services Agreement, such as sending spam, malware, phishing, or interfering with Microsoft networks or services.  You can still log in and use email, but not change any Security info.</a:t>
            </a:r>
          </a:p>
          <a:p>
            <a:endParaRPr lang="en-US" dirty="0"/>
          </a:p>
          <a:p>
            <a:r>
              <a:rPr lang="en-US" dirty="0"/>
              <a:t>For a Google account, you can lock yourself out by forgetting your password and failing to verify your identity through the recovery options, such as phone number, email address, or security question3. You can also lock yourself out by entering an incorrect password too many times, which may temporarily disable your account</a:t>
            </a:r>
          </a:p>
          <a:p>
            <a:endParaRPr lang="en-US" dirty="0"/>
          </a:p>
          <a:p>
            <a:r>
              <a:rPr lang="en-US" dirty="0"/>
              <a:t>For an Apple account, you can lock yourself out by forgetting your password and not having access to any of your trusted devices or phone numbers that can receive a verification code. You can also lock yourself out by requesting to delete your account, which starts a 60-day grace period before your account and data are permanently erased.</a:t>
            </a:r>
            <a:endParaRPr lang="en-GB" dirty="0"/>
          </a:p>
        </p:txBody>
      </p:sp>
      <p:sp>
        <p:nvSpPr>
          <p:cNvPr id="4" name="Slide Number Placeholder 3"/>
          <p:cNvSpPr>
            <a:spLocks noGrp="1"/>
          </p:cNvSpPr>
          <p:nvPr>
            <p:ph type="sldNum" sz="quarter" idx="5"/>
          </p:nvPr>
        </p:nvSpPr>
        <p:spPr/>
        <p:txBody>
          <a:bodyPr/>
          <a:lstStyle/>
          <a:p>
            <a:pPr rtl="0"/>
            <a:fld id="{8B3784F3-2271-4F8D-A0BC-8F40E6849FE5}" type="slidenum">
              <a:rPr lang="en-GB" smtClean="0"/>
              <a:t>4</a:t>
            </a:fld>
            <a:endParaRPr lang="en-GB"/>
          </a:p>
        </p:txBody>
      </p:sp>
    </p:spTree>
    <p:extLst>
      <p:ext uri="{BB962C8B-B14F-4D97-AF65-F5344CB8AC3E}">
        <p14:creationId xmlns:p14="http://schemas.microsoft.com/office/powerpoint/2010/main" val="3770937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Microsoft Account;  ***** account.microsoft.com  (login.live.com)</a:t>
            </a:r>
          </a:p>
          <a:p>
            <a:endParaRPr lang="en-GB" dirty="0"/>
          </a:p>
          <a:p>
            <a:r>
              <a:rPr lang="en-GB" dirty="0"/>
              <a:t>***** Security tab</a:t>
            </a:r>
          </a:p>
          <a:p>
            <a:endParaRPr lang="en-GB" dirty="0"/>
          </a:p>
          <a:p>
            <a:r>
              <a:rPr lang="en-GB" dirty="0"/>
              <a:t>***** Accessing Sensitive information</a:t>
            </a:r>
          </a:p>
          <a:p>
            <a:r>
              <a:rPr lang="en-GB" dirty="0"/>
              <a:t>The default is to </a:t>
            </a:r>
          </a:p>
          <a:p>
            <a:endParaRPr lang="en-GB" dirty="0"/>
          </a:p>
          <a:p>
            <a:r>
              <a:rPr lang="en-GB" dirty="0"/>
              <a:t>***** “Send a Notification” to your phone to verify your identity.  </a:t>
            </a:r>
          </a:p>
          <a:p>
            <a:endParaRPr lang="en-GB" dirty="0"/>
          </a:p>
          <a:p>
            <a:r>
              <a:rPr lang="en-GB" dirty="0"/>
              <a:t>***** There are other ways to sign in:  Windows Hello or a security key.</a:t>
            </a:r>
          </a:p>
          <a:p>
            <a:endParaRPr lang="en-GB" dirty="0"/>
          </a:p>
          <a:p>
            <a:r>
              <a:rPr lang="en-GB" dirty="0"/>
              <a:t>Windows Hello allows you to sign in with face ID, a fingerprint or a PIN.</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5</a:t>
            </a:fld>
            <a:endParaRPr lang="en-GB"/>
          </a:p>
        </p:txBody>
      </p:sp>
    </p:spTree>
    <p:extLst>
      <p:ext uri="{BB962C8B-B14F-4D97-AF65-F5344CB8AC3E}">
        <p14:creationId xmlns:p14="http://schemas.microsoft.com/office/powerpoint/2010/main" val="1092447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 using an authenticator app, so I get a </a:t>
            </a:r>
          </a:p>
          <a:p>
            <a:endParaRPr lang="en-GB" dirty="0"/>
          </a:p>
          <a:p>
            <a:r>
              <a:rPr lang="en-GB" dirty="0"/>
              <a:t>***** Deny or Approve response.</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6</a:t>
            </a:fld>
            <a:endParaRPr lang="en-GB"/>
          </a:p>
        </p:txBody>
      </p:sp>
    </p:spTree>
    <p:extLst>
      <p:ext uri="{BB962C8B-B14F-4D97-AF65-F5344CB8AC3E}">
        <p14:creationId xmlns:p14="http://schemas.microsoft.com/office/powerpoint/2010/main" val="2867718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Or using Windows Hello which is face recognition, fingerprints or a PIN.  Pins are good.  (More on that later on)</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7</a:t>
            </a:fld>
            <a:endParaRPr lang="en-GB"/>
          </a:p>
        </p:txBody>
      </p:sp>
    </p:spTree>
    <p:extLst>
      <p:ext uri="{BB962C8B-B14F-4D97-AF65-F5344CB8AC3E}">
        <p14:creationId xmlns:p14="http://schemas.microsoft.com/office/powerpoint/2010/main" val="2647956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Sandra doesn’t use an authenticator app, so she needs to verify her identity another way</a:t>
            </a:r>
          </a:p>
          <a:p>
            <a:endParaRPr lang="en-GB" dirty="0"/>
          </a:p>
          <a:p>
            <a:r>
              <a:rPr lang="en-GB" dirty="0"/>
              <a:t>***** it doesn’t have to be via an email.</a:t>
            </a:r>
          </a:p>
          <a:p>
            <a:endParaRPr lang="en-GB" dirty="0"/>
          </a:p>
        </p:txBody>
      </p:sp>
      <p:sp>
        <p:nvSpPr>
          <p:cNvPr id="4" name="Slide Number Placeholder 3"/>
          <p:cNvSpPr>
            <a:spLocks noGrp="1"/>
          </p:cNvSpPr>
          <p:nvPr>
            <p:ph type="sldNum" sz="quarter" idx="5"/>
          </p:nvPr>
        </p:nvSpPr>
        <p:spPr/>
        <p:txBody>
          <a:bodyPr/>
          <a:lstStyle/>
          <a:p>
            <a:pPr rtl="0"/>
            <a:fld id="{8B3784F3-2271-4F8D-A0BC-8F40E6849FE5}" type="slidenum">
              <a:rPr lang="en-GB" smtClean="0"/>
              <a:t>8</a:t>
            </a:fld>
            <a:endParaRPr lang="en-GB"/>
          </a:p>
        </p:txBody>
      </p:sp>
    </p:spTree>
    <p:extLst>
      <p:ext uri="{BB962C8B-B14F-4D97-AF65-F5344CB8AC3E}">
        <p14:creationId xmlns:p14="http://schemas.microsoft.com/office/powerpoint/2010/main" val="1903357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could be via a text too. Notice that she has a choice of 2. Her mobile and the house landline.</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9</a:t>
            </a:fld>
            <a:endParaRPr lang="en-GB"/>
          </a:p>
        </p:txBody>
      </p:sp>
    </p:spTree>
    <p:extLst>
      <p:ext uri="{BB962C8B-B14F-4D97-AF65-F5344CB8AC3E}">
        <p14:creationId xmlns:p14="http://schemas.microsoft.com/office/powerpoint/2010/main" val="3145914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Having now actually logged in and reached the Security page, we can see where we are.  </a:t>
            </a:r>
          </a:p>
          <a:p>
            <a:endParaRPr lang="en-GB" dirty="0"/>
          </a:p>
          <a:p>
            <a:r>
              <a:rPr lang="en-GB" dirty="0"/>
              <a:t>******* Notice her password was last changed June 2015 and she is not using two step verification.</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10</a:t>
            </a:fld>
            <a:endParaRPr lang="en-GB"/>
          </a:p>
        </p:txBody>
      </p:sp>
    </p:spTree>
    <p:extLst>
      <p:ext uri="{BB962C8B-B14F-4D97-AF65-F5344CB8AC3E}">
        <p14:creationId xmlns:p14="http://schemas.microsoft.com/office/powerpoint/2010/main" val="2446221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 on the other hand, don’t get those reminders because I’m a good boy!</a:t>
            </a:r>
          </a:p>
          <a:p>
            <a:endParaRPr lang="en-GB" dirty="0"/>
          </a:p>
          <a:p>
            <a:r>
              <a:rPr lang="en-GB" dirty="0"/>
              <a:t>We’re going to look at two areas of activity.</a:t>
            </a:r>
          </a:p>
          <a:p>
            <a:endParaRPr lang="en-GB" dirty="0"/>
          </a:p>
          <a:p>
            <a:r>
              <a:rPr lang="en-GB" dirty="0"/>
              <a:t>*****  Sign-in activity, and</a:t>
            </a:r>
          </a:p>
          <a:p>
            <a:endParaRPr lang="en-GB" dirty="0"/>
          </a:p>
          <a:p>
            <a:r>
              <a:rPr lang="en-GB" dirty="0"/>
              <a:t>***** Advanced Security options</a:t>
            </a:r>
          </a:p>
          <a:p>
            <a:endParaRPr lang="en-GB" dirty="0"/>
          </a:p>
          <a:p>
            <a:r>
              <a:rPr lang="en-GB" dirty="0"/>
              <a:t>First we’ll look at the Sign-in activity or Recent activity</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11</a:t>
            </a:fld>
            <a:endParaRPr lang="en-GB"/>
          </a:p>
        </p:txBody>
      </p:sp>
    </p:spTree>
    <p:extLst>
      <p:ext uri="{BB962C8B-B14F-4D97-AF65-F5344CB8AC3E}">
        <p14:creationId xmlns:p14="http://schemas.microsoft.com/office/powerpoint/2010/main" val="2025187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Recent activity.  3 columns worth, a Date and Time, The type – it might be automatic email checking or someone trying to sign in to the account and finally a location.</a:t>
            </a:r>
          </a:p>
          <a:p>
            <a:endParaRPr lang="en-GB" dirty="0"/>
          </a:p>
          <a:p>
            <a:r>
              <a:rPr lang="en-GB" dirty="0"/>
              <a:t>***** Unsuccessful sign in </a:t>
            </a:r>
          </a:p>
          <a:p>
            <a:endParaRPr lang="en-GB" dirty="0"/>
          </a:p>
          <a:p>
            <a:r>
              <a:rPr lang="en-GB" dirty="0"/>
              <a:t>****** Incorrect passwords</a:t>
            </a:r>
          </a:p>
          <a:p>
            <a:endParaRPr lang="en-GB" dirty="0"/>
          </a:p>
          <a:p>
            <a:r>
              <a:rPr lang="en-GB" dirty="0"/>
              <a:t>Lets have a look at the advanced Security</a:t>
            </a:r>
          </a:p>
          <a:p>
            <a:endParaRPr lang="en-GB" dirty="0"/>
          </a:p>
          <a:p>
            <a:endParaRPr lang="en-GB" dirty="0"/>
          </a:p>
        </p:txBody>
      </p:sp>
      <p:sp>
        <p:nvSpPr>
          <p:cNvPr id="4" name="Slide Number Placeholder 3"/>
          <p:cNvSpPr>
            <a:spLocks noGrp="1"/>
          </p:cNvSpPr>
          <p:nvPr>
            <p:ph type="sldNum" sz="quarter" idx="5"/>
          </p:nvPr>
        </p:nvSpPr>
        <p:spPr/>
        <p:txBody>
          <a:bodyPr/>
          <a:lstStyle/>
          <a:p>
            <a:pPr rtl="0"/>
            <a:fld id="{8B3784F3-2271-4F8D-A0BC-8F40E6849FE5}" type="slidenum">
              <a:rPr lang="en-GB" smtClean="0"/>
              <a:t>12</a:t>
            </a:fld>
            <a:endParaRPr lang="en-GB"/>
          </a:p>
        </p:txBody>
      </p:sp>
    </p:spTree>
    <p:extLst>
      <p:ext uri="{BB962C8B-B14F-4D97-AF65-F5344CB8AC3E}">
        <p14:creationId xmlns:p14="http://schemas.microsoft.com/office/powerpoint/2010/main" val="653770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Two email addresses and 3 phone numbers, note that you can include a landline , it doesn’t have to be a mobile number</a:t>
            </a:r>
          </a:p>
          <a:p>
            <a:endParaRPr lang="en-GB" dirty="0"/>
          </a:p>
          <a:p>
            <a:r>
              <a:rPr lang="en-GB" dirty="0"/>
              <a:t>*****  Then you can see that I’ve changed to a </a:t>
            </a:r>
            <a:r>
              <a:rPr lang="en-GB" dirty="0" err="1"/>
              <a:t>passwordless</a:t>
            </a:r>
            <a:r>
              <a:rPr lang="en-GB" dirty="0"/>
              <a:t> account and also have Two step verification turned on.</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13</a:t>
            </a:fld>
            <a:endParaRPr lang="en-GB"/>
          </a:p>
        </p:txBody>
      </p:sp>
    </p:spTree>
    <p:extLst>
      <p:ext uri="{BB962C8B-B14F-4D97-AF65-F5344CB8AC3E}">
        <p14:creationId xmlns:p14="http://schemas.microsoft.com/office/powerpoint/2010/main" val="2431792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Sandra is less ‘worried’ than me.</a:t>
            </a:r>
          </a:p>
          <a:p>
            <a:endParaRPr lang="en-GB" dirty="0"/>
          </a:p>
          <a:p>
            <a:r>
              <a:rPr lang="en-GB" dirty="0"/>
              <a:t>She is using a password from 2015, has only 1 extra email address and her mobile and home phone.</a:t>
            </a:r>
          </a:p>
          <a:p>
            <a:endParaRPr lang="en-GB" dirty="0"/>
          </a:p>
          <a:p>
            <a:r>
              <a:rPr lang="en-GB" dirty="0"/>
              <a:t>******  If you only have 1 or 2 ways to prove who you are, then increase your security and add some more.  </a:t>
            </a:r>
          </a:p>
          <a:p>
            <a:r>
              <a:rPr lang="en-GB" dirty="0"/>
              <a:t>****** This is strongly recommended.</a:t>
            </a:r>
          </a:p>
          <a:p>
            <a:endParaRPr lang="en-GB" dirty="0"/>
          </a:p>
          <a:p>
            <a:endParaRPr lang="en-GB" dirty="0"/>
          </a:p>
        </p:txBody>
      </p:sp>
      <p:sp>
        <p:nvSpPr>
          <p:cNvPr id="4" name="Slide Number Placeholder 3"/>
          <p:cNvSpPr>
            <a:spLocks noGrp="1"/>
          </p:cNvSpPr>
          <p:nvPr>
            <p:ph type="sldNum" sz="quarter" idx="5"/>
          </p:nvPr>
        </p:nvSpPr>
        <p:spPr/>
        <p:txBody>
          <a:bodyPr/>
          <a:lstStyle/>
          <a:p>
            <a:pPr rtl="0"/>
            <a:fld id="{8B3784F3-2271-4F8D-A0BC-8F40E6849FE5}" type="slidenum">
              <a:rPr lang="en-GB" smtClean="0"/>
              <a:t>14</a:t>
            </a:fld>
            <a:endParaRPr lang="en-GB"/>
          </a:p>
        </p:txBody>
      </p:sp>
    </p:spTree>
    <p:extLst>
      <p:ext uri="{BB962C8B-B14F-4D97-AF65-F5344CB8AC3E}">
        <p14:creationId xmlns:p14="http://schemas.microsoft.com/office/powerpoint/2010/main" val="2342664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8B3784F3-2271-4F8D-A0BC-8F40E6849FE5}" type="slidenum">
              <a:rPr lang="en-GB" noProof="0" smtClean="0"/>
              <a:t>15</a:t>
            </a:fld>
            <a:endParaRPr lang="en-GB" noProof="0"/>
          </a:p>
        </p:txBody>
      </p:sp>
    </p:spTree>
    <p:extLst>
      <p:ext uri="{BB962C8B-B14F-4D97-AF65-F5344CB8AC3E}">
        <p14:creationId xmlns:p14="http://schemas.microsoft.com/office/powerpoint/2010/main" val="3388569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a Microsoft account and if you can’t prove who you are – you might have changed your phone number for instance and now no longer have access to the old number. </a:t>
            </a:r>
          </a:p>
          <a:p>
            <a:endParaRPr lang="en-GB" dirty="0"/>
          </a:p>
          <a:p>
            <a:r>
              <a:rPr lang="en-GB" dirty="0"/>
              <a:t>*****  You have to wait for 30 days before new security info becomes active.</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16</a:t>
            </a:fld>
            <a:endParaRPr lang="en-GB"/>
          </a:p>
        </p:txBody>
      </p:sp>
    </p:spTree>
    <p:extLst>
      <p:ext uri="{BB962C8B-B14F-4D97-AF65-F5344CB8AC3E}">
        <p14:creationId xmlns:p14="http://schemas.microsoft.com/office/powerpoint/2010/main" val="3023273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Windows Hello.</a:t>
            </a:r>
          </a:p>
          <a:p>
            <a:endParaRPr lang="en-GB" dirty="0"/>
          </a:p>
          <a:p>
            <a:r>
              <a:rPr lang="en-GB" dirty="0"/>
              <a:t>TPM Trusted Platform Module</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17</a:t>
            </a:fld>
            <a:endParaRPr lang="en-GB"/>
          </a:p>
        </p:txBody>
      </p:sp>
    </p:spTree>
    <p:extLst>
      <p:ext uri="{BB962C8B-B14F-4D97-AF65-F5344CB8AC3E}">
        <p14:creationId xmlns:p14="http://schemas.microsoft.com/office/powerpoint/2010/main" val="29554241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Signing in to Google.  Even though it recognised me it wants me to sign in again.</a:t>
            </a:r>
          </a:p>
          <a:p>
            <a:endParaRPr lang="en-GB" dirty="0"/>
          </a:p>
          <a:p>
            <a:r>
              <a:rPr lang="en-GB" dirty="0"/>
              <a:t>****** This is a second account of mine, I’d almost forgotten about and certainly that I’d set up 2 Step Verification.  You probably won’t have this set up (yet)</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18</a:t>
            </a:fld>
            <a:endParaRPr lang="en-GB"/>
          </a:p>
        </p:txBody>
      </p:sp>
    </p:spTree>
    <p:extLst>
      <p:ext uri="{BB962C8B-B14F-4D97-AF65-F5344CB8AC3E}">
        <p14:creationId xmlns:p14="http://schemas.microsoft.com/office/powerpoint/2010/main" val="1284541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the Account dashboard, you can see that I have:</a:t>
            </a:r>
          </a:p>
          <a:p>
            <a:endParaRPr lang="en-GB" dirty="0"/>
          </a:p>
          <a:p>
            <a:r>
              <a:rPr lang="en-GB" dirty="0"/>
              <a:t>****** Some security tips that would improve my security</a:t>
            </a:r>
          </a:p>
          <a:p>
            <a:endParaRPr lang="en-GB" dirty="0"/>
          </a:p>
          <a:p>
            <a:r>
              <a:rPr lang="en-GB" dirty="0"/>
              <a:t>***** And some privacy suggestions. We’ll leave those for another day. ****** removed.</a:t>
            </a:r>
          </a:p>
          <a:p>
            <a:endParaRPr lang="en-GB" dirty="0"/>
          </a:p>
          <a:p>
            <a:r>
              <a:rPr lang="en-GB" dirty="0"/>
              <a:t>So, the security tips….</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19</a:t>
            </a:fld>
            <a:endParaRPr lang="en-GB"/>
          </a:p>
        </p:txBody>
      </p:sp>
    </p:spTree>
    <p:extLst>
      <p:ext uri="{BB962C8B-B14F-4D97-AF65-F5344CB8AC3E}">
        <p14:creationId xmlns:p14="http://schemas.microsoft.com/office/powerpoint/2010/main" val="20708853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Security Tips.  Your devices</a:t>
            </a:r>
          </a:p>
          <a:p>
            <a:endParaRPr lang="en-GB" dirty="0"/>
          </a:p>
          <a:p>
            <a:r>
              <a:rPr lang="en-GB" dirty="0"/>
              <a:t>*****  Where you are signed in, in this case one computer inactive for 178 days, so let’s remove it.</a:t>
            </a:r>
          </a:p>
          <a:p>
            <a:endParaRPr lang="en-GB" dirty="0"/>
          </a:p>
          <a:p>
            <a:r>
              <a:rPr lang="en-GB" dirty="0"/>
              <a:t>Safe Browsing ****** </a:t>
            </a:r>
          </a:p>
          <a:p>
            <a:endParaRPr lang="en-GB" dirty="0"/>
          </a:p>
          <a:p>
            <a:r>
              <a:rPr lang="en-US" dirty="0"/>
              <a:t>Google Enhanced Safe Browsing is a feature that provides more protection against phishing, malware, and other online threats when you use Google Chrome or Gmail. It works by checking the websites, downloads, and extensions you encounter against Google’s database of known risks and warning you before you proceed. It also helps you recover your account if it is compromised and alerts you if your passwords are exposed in a data breach1.</a:t>
            </a:r>
          </a:p>
          <a:p>
            <a:endParaRPr lang="en-US" dirty="0"/>
          </a:p>
          <a:p>
            <a:r>
              <a:rPr lang="en-US" dirty="0"/>
              <a:t>To use Google Enhanced Safe Browsing, you need to turn it on in your Google account settings or in your Chrome browser settings. You can also choose the level of protection you want, from standard to enhanced. When you turn on Enhanced Safe Browsing, you agree to share more information with Google about your browsing activity, such as the URLs of the pages you visit and a small sample of the content on those pages. Google uses this information to improve your security and the security of everyone on the web2.</a:t>
            </a:r>
          </a:p>
          <a:p>
            <a:endParaRPr lang="en-US" dirty="0"/>
          </a:p>
          <a:p>
            <a:r>
              <a:rPr lang="en-US" dirty="0"/>
              <a:t>Google Enhanced Safe Browsing is an optional feature that you can enable or disable at any time. It is designed to give you more peace of mind and control over your online safety.</a:t>
            </a:r>
            <a:endParaRPr lang="en-GB" dirty="0"/>
          </a:p>
        </p:txBody>
      </p:sp>
      <p:sp>
        <p:nvSpPr>
          <p:cNvPr id="4" name="Slide Number Placeholder 3"/>
          <p:cNvSpPr>
            <a:spLocks noGrp="1"/>
          </p:cNvSpPr>
          <p:nvPr>
            <p:ph type="sldNum" sz="quarter" idx="5"/>
          </p:nvPr>
        </p:nvSpPr>
        <p:spPr/>
        <p:txBody>
          <a:bodyPr/>
          <a:lstStyle/>
          <a:p>
            <a:pPr rtl="0"/>
            <a:fld id="{8B3784F3-2271-4F8D-A0BC-8F40E6849FE5}" type="slidenum">
              <a:rPr lang="en-GB" smtClean="0"/>
              <a:t>20</a:t>
            </a:fld>
            <a:endParaRPr lang="en-GB"/>
          </a:p>
        </p:txBody>
      </p:sp>
    </p:spTree>
    <p:extLst>
      <p:ext uri="{BB962C8B-B14F-4D97-AF65-F5344CB8AC3E}">
        <p14:creationId xmlns:p14="http://schemas.microsoft.com/office/powerpoint/2010/main" val="3749933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Quite straight forward. Click remove to remove it.</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21</a:t>
            </a:fld>
            <a:endParaRPr lang="en-GB"/>
          </a:p>
        </p:txBody>
      </p:sp>
    </p:spTree>
    <p:extLst>
      <p:ext uri="{BB962C8B-B14F-4D97-AF65-F5344CB8AC3E}">
        <p14:creationId xmlns:p14="http://schemas.microsoft.com/office/powerpoint/2010/main" val="3649085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Back to the Security Check up</a:t>
            </a:r>
          </a:p>
          <a:p>
            <a:endParaRPr lang="en-GB" dirty="0"/>
          </a:p>
          <a:p>
            <a:r>
              <a:rPr lang="en-GB" dirty="0"/>
              <a:t>Safe Browsing ****** </a:t>
            </a:r>
          </a:p>
          <a:p>
            <a:endParaRPr lang="en-GB" dirty="0"/>
          </a:p>
          <a:p>
            <a:r>
              <a:rPr lang="en-US" dirty="0"/>
              <a:t>Google Enhanced Safe Browsing is a feature that provides more protection against phishing, malware, and other online threats when you use Google Chrome or Gmail. It works by checking the websites, downloads, and extensions you encounter against Google’s database of known risks and warning you before you proceed. It also helps you recover your account if it is compromised and alerts you if your passwords are exposed in a data breach1.</a:t>
            </a:r>
          </a:p>
          <a:p>
            <a:endParaRPr lang="en-US" dirty="0"/>
          </a:p>
          <a:p>
            <a:r>
              <a:rPr lang="en-US" dirty="0"/>
              <a:t>To use Google Enhanced Safe Browsing, you need to turn it on in your Google account settings or in your Chrome browser settings. You can also choose the level of protection you want, from standard to enhanced. When you turn on Enhanced Safe Browsing, you agree to share more information with Google about your browsing activity, such as the URLs of the pages you visit and a small sample of the content on those pages. Google uses this information to improve your security and the security of everyone on the web2.</a:t>
            </a:r>
          </a:p>
          <a:p>
            <a:endParaRPr lang="en-US" dirty="0"/>
          </a:p>
          <a:p>
            <a:r>
              <a:rPr lang="en-US" dirty="0"/>
              <a:t>Google Enhanced Safe Browsing is an optional feature that you can enable or disable at any time. It is designed to give you more peace of mind and control over your online safety.</a:t>
            </a:r>
            <a:endParaRPr lang="en-GB" dirty="0"/>
          </a:p>
        </p:txBody>
      </p:sp>
      <p:sp>
        <p:nvSpPr>
          <p:cNvPr id="4" name="Slide Number Placeholder 3"/>
          <p:cNvSpPr>
            <a:spLocks noGrp="1"/>
          </p:cNvSpPr>
          <p:nvPr>
            <p:ph type="sldNum" sz="quarter" idx="5"/>
          </p:nvPr>
        </p:nvSpPr>
        <p:spPr/>
        <p:txBody>
          <a:bodyPr/>
          <a:lstStyle/>
          <a:p>
            <a:pPr rtl="0"/>
            <a:fld id="{8B3784F3-2271-4F8D-A0BC-8F40E6849FE5}" type="slidenum">
              <a:rPr lang="en-GB" smtClean="0"/>
              <a:t>22</a:t>
            </a:fld>
            <a:endParaRPr lang="en-GB"/>
          </a:p>
        </p:txBody>
      </p:sp>
    </p:spTree>
    <p:extLst>
      <p:ext uri="{BB962C8B-B14F-4D97-AF65-F5344CB8AC3E}">
        <p14:creationId xmlns:p14="http://schemas.microsoft.com/office/powerpoint/2010/main" val="7142208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don’t normally use Google Chrome, so I’m not too bothered about this.</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23</a:t>
            </a:fld>
            <a:endParaRPr lang="en-GB"/>
          </a:p>
        </p:txBody>
      </p:sp>
    </p:spTree>
    <p:extLst>
      <p:ext uri="{BB962C8B-B14F-4D97-AF65-F5344CB8AC3E}">
        <p14:creationId xmlns:p14="http://schemas.microsoft.com/office/powerpoint/2010/main" val="2208597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see that I have a number of options to sign in with Google.</a:t>
            </a:r>
          </a:p>
          <a:p>
            <a:endParaRPr lang="en-GB" dirty="0"/>
          </a:p>
          <a:p>
            <a:r>
              <a:rPr lang="en-GB" dirty="0"/>
              <a:t>***** One caught my eye, is that I have two devices for Google prompt.</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24</a:t>
            </a:fld>
            <a:endParaRPr lang="en-GB"/>
          </a:p>
        </p:txBody>
      </p:sp>
    </p:spTree>
    <p:extLst>
      <p:ext uri="{BB962C8B-B14F-4D97-AF65-F5344CB8AC3E}">
        <p14:creationId xmlns:p14="http://schemas.microsoft.com/office/powerpoint/2010/main" val="2359707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can see two phones, my new one and the  </a:t>
            </a:r>
          </a:p>
          <a:p>
            <a:endParaRPr lang="en-GB" dirty="0"/>
          </a:p>
          <a:p>
            <a:r>
              <a:rPr lang="en-GB" dirty="0"/>
              <a:t>***** old one.</a:t>
            </a:r>
          </a:p>
          <a:p>
            <a:endParaRPr lang="en-GB" dirty="0"/>
          </a:p>
          <a:p>
            <a:r>
              <a:rPr lang="en-GB" dirty="0"/>
              <a:t>***** I can also see in Your Devices that I am still logged in to my old phone.</a:t>
            </a:r>
          </a:p>
          <a:p>
            <a:endParaRPr lang="en-GB" dirty="0"/>
          </a:p>
          <a:p>
            <a:r>
              <a:rPr lang="en-GB" dirty="0"/>
              <a:t>*****  So let’s expand the selection, </a:t>
            </a:r>
          </a:p>
          <a:p>
            <a:r>
              <a:rPr lang="en-GB" dirty="0"/>
              <a:t>***** and sign out and remove it.</a:t>
            </a:r>
          </a:p>
          <a:p>
            <a:endParaRPr lang="en-GB" dirty="0"/>
          </a:p>
          <a:p>
            <a:r>
              <a:rPr lang="en-GB" dirty="0"/>
              <a:t>Lets move on to Apple</a:t>
            </a:r>
          </a:p>
          <a:p>
            <a:endParaRPr lang="en-GB" dirty="0"/>
          </a:p>
        </p:txBody>
      </p:sp>
      <p:sp>
        <p:nvSpPr>
          <p:cNvPr id="4" name="Slide Number Placeholder 3"/>
          <p:cNvSpPr>
            <a:spLocks noGrp="1"/>
          </p:cNvSpPr>
          <p:nvPr>
            <p:ph type="sldNum" sz="quarter" idx="5"/>
          </p:nvPr>
        </p:nvSpPr>
        <p:spPr/>
        <p:txBody>
          <a:bodyPr/>
          <a:lstStyle/>
          <a:p>
            <a:pPr rtl="0"/>
            <a:fld id="{8B3784F3-2271-4F8D-A0BC-8F40E6849FE5}" type="slidenum">
              <a:rPr lang="en-GB" smtClean="0"/>
              <a:t>25</a:t>
            </a:fld>
            <a:endParaRPr lang="en-GB"/>
          </a:p>
        </p:txBody>
      </p:sp>
    </p:spTree>
    <p:extLst>
      <p:ext uri="{BB962C8B-B14F-4D97-AF65-F5344CB8AC3E}">
        <p14:creationId xmlns:p14="http://schemas.microsoft.com/office/powerpoint/2010/main" val="700541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8B3784F3-2271-4F8D-A0BC-8F40E6849FE5}" type="slidenum">
              <a:rPr lang="en-GB" smtClean="0"/>
              <a:t>26</a:t>
            </a:fld>
            <a:endParaRPr lang="en-GB"/>
          </a:p>
        </p:txBody>
      </p:sp>
    </p:spTree>
    <p:extLst>
      <p:ext uri="{BB962C8B-B14F-4D97-AF65-F5344CB8AC3E}">
        <p14:creationId xmlns:p14="http://schemas.microsoft.com/office/powerpoint/2010/main" val="8611079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No Phone Number, so I’ve added one. – Quite straight forward.</a:t>
            </a:r>
          </a:p>
          <a:p>
            <a:endParaRPr lang="en-GB" dirty="0"/>
          </a:p>
          <a:p>
            <a:r>
              <a:rPr lang="en-GB" dirty="0"/>
              <a:t>***** No Account Recovery</a:t>
            </a:r>
          </a:p>
          <a:p>
            <a:endParaRPr lang="en-GB" dirty="0"/>
          </a:p>
          <a:p>
            <a:r>
              <a:rPr lang="en-GB" dirty="0"/>
              <a:t>***** No Legacy Contact set up</a:t>
            </a:r>
          </a:p>
          <a:p>
            <a:endParaRPr lang="en-GB" dirty="0"/>
          </a:p>
        </p:txBody>
      </p:sp>
      <p:sp>
        <p:nvSpPr>
          <p:cNvPr id="4" name="Slide Number Placeholder 3"/>
          <p:cNvSpPr>
            <a:spLocks noGrp="1"/>
          </p:cNvSpPr>
          <p:nvPr>
            <p:ph type="sldNum" sz="quarter" idx="5"/>
          </p:nvPr>
        </p:nvSpPr>
        <p:spPr/>
        <p:txBody>
          <a:bodyPr/>
          <a:lstStyle/>
          <a:p>
            <a:pPr rtl="0"/>
            <a:fld id="{8B3784F3-2271-4F8D-A0BC-8F40E6849FE5}" type="slidenum">
              <a:rPr lang="en-GB" smtClean="0"/>
              <a:t>27</a:t>
            </a:fld>
            <a:endParaRPr lang="en-GB"/>
          </a:p>
        </p:txBody>
      </p:sp>
    </p:spTree>
    <p:extLst>
      <p:ext uri="{BB962C8B-B14F-4D97-AF65-F5344CB8AC3E}">
        <p14:creationId xmlns:p14="http://schemas.microsoft.com/office/powerpoint/2010/main" val="20024876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set up account recovery, follow the </a:t>
            </a:r>
            <a:br>
              <a:rPr lang="en-GB" dirty="0"/>
            </a:br>
            <a:endParaRPr lang="en-GB" dirty="0"/>
          </a:p>
          <a:p>
            <a:r>
              <a:rPr lang="en-GB" dirty="0"/>
              <a:t>****** “Continue on Device…” prompt/link.</a:t>
            </a:r>
          </a:p>
        </p:txBody>
      </p:sp>
      <p:sp>
        <p:nvSpPr>
          <p:cNvPr id="4" name="Slide Number Placeholder 3"/>
          <p:cNvSpPr>
            <a:spLocks noGrp="1"/>
          </p:cNvSpPr>
          <p:nvPr>
            <p:ph type="sldNum" sz="quarter" idx="5"/>
          </p:nvPr>
        </p:nvSpPr>
        <p:spPr/>
        <p:txBody>
          <a:bodyPr/>
          <a:lstStyle/>
          <a:p>
            <a:pPr rtl="0"/>
            <a:fld id="{8B3784F3-2271-4F8D-A0BC-8F40E6849FE5}" type="slidenum">
              <a:rPr lang="en-GB" smtClean="0"/>
              <a:t>28</a:t>
            </a:fld>
            <a:endParaRPr lang="en-GB"/>
          </a:p>
        </p:txBody>
      </p:sp>
    </p:spTree>
    <p:extLst>
      <p:ext uri="{BB962C8B-B14F-4D97-AF65-F5344CB8AC3E}">
        <p14:creationId xmlns:p14="http://schemas.microsoft.com/office/powerpoint/2010/main" val="18911333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29</a:t>
            </a:fld>
            <a:endParaRPr lang="en-GB"/>
          </a:p>
        </p:txBody>
      </p:sp>
    </p:spTree>
    <p:extLst>
      <p:ext uri="{BB962C8B-B14F-4D97-AF65-F5344CB8AC3E}">
        <p14:creationId xmlns:p14="http://schemas.microsoft.com/office/powerpoint/2010/main" val="14587943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30</a:t>
            </a:fld>
            <a:endParaRPr lang="en-GB"/>
          </a:p>
        </p:txBody>
      </p:sp>
    </p:spTree>
    <p:extLst>
      <p:ext uri="{BB962C8B-B14F-4D97-AF65-F5344CB8AC3E}">
        <p14:creationId xmlns:p14="http://schemas.microsoft.com/office/powerpoint/2010/main" val="25038300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Typically, you might receive an email, or a code to your smartphone.</a:t>
            </a:r>
          </a:p>
          <a:p>
            <a:endParaRPr lang="en-GB" dirty="0"/>
          </a:p>
          <a:p>
            <a:r>
              <a:rPr lang="en-GB" dirty="0"/>
              <a:t>It doesn’t always work like that.  In some circumstances you might have to wait 30 days before you can change anything.</a:t>
            </a:r>
          </a:p>
          <a:p>
            <a:endParaRPr lang="en-GB" dirty="0"/>
          </a:p>
          <a:p>
            <a:r>
              <a:rPr lang="en-US" dirty="0"/>
              <a:t>Microsoft:  You removed all the security info (such as alternate email or phone number) from your account and replaced it with new info. This is done to protect your account from unauthorized access and to alert you of any changes. During the 30-day period, you can still access your account and emails, but you cannot make any new updates to your security info.</a:t>
            </a:r>
          </a:p>
          <a:p>
            <a:endParaRPr lang="en-US" dirty="0"/>
          </a:p>
          <a:p>
            <a:r>
              <a:rPr lang="en-US" dirty="0"/>
              <a:t>I have previously signed out of a clients Google account. When we came to sign back in, she didn’t know her password and was adamant that she hadn’t given them a phone number.  We went around in a loop and didn’t get anywhere.</a:t>
            </a:r>
            <a:endParaRPr lang="en-GB" dirty="0"/>
          </a:p>
        </p:txBody>
      </p:sp>
      <p:sp>
        <p:nvSpPr>
          <p:cNvPr id="4" name="Slide Number Placeholder 3"/>
          <p:cNvSpPr>
            <a:spLocks noGrp="1"/>
          </p:cNvSpPr>
          <p:nvPr>
            <p:ph type="sldNum" sz="quarter" idx="5"/>
          </p:nvPr>
        </p:nvSpPr>
        <p:spPr/>
        <p:txBody>
          <a:bodyPr/>
          <a:lstStyle/>
          <a:p>
            <a:pPr rtl="0"/>
            <a:fld id="{8B3784F3-2271-4F8D-A0BC-8F40E6849FE5}" type="slidenum">
              <a:rPr lang="en-GB" smtClean="0"/>
              <a:t>31</a:t>
            </a:fld>
            <a:endParaRPr lang="en-GB"/>
          </a:p>
        </p:txBody>
      </p:sp>
    </p:spTree>
    <p:extLst>
      <p:ext uri="{BB962C8B-B14F-4D97-AF65-F5344CB8AC3E}">
        <p14:creationId xmlns:p14="http://schemas.microsoft.com/office/powerpoint/2010/main" val="35506386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32</a:t>
            </a:fld>
            <a:endParaRPr lang="en-GB"/>
          </a:p>
        </p:txBody>
      </p:sp>
    </p:spTree>
    <p:extLst>
      <p:ext uri="{BB962C8B-B14F-4D97-AF65-F5344CB8AC3E}">
        <p14:creationId xmlns:p14="http://schemas.microsoft.com/office/powerpoint/2010/main" val="3506171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 any number of email addresses. Even your other half</a:t>
            </a:r>
          </a:p>
          <a:p>
            <a:endParaRPr lang="en-GB" dirty="0"/>
          </a:p>
          <a:p>
            <a:r>
              <a:rPr lang="en-GB" dirty="0"/>
              <a:t>Add any number of phone numbers. Even your other half. Include Landline and Mobile. It might be a code or a simple verify. Are you trying to sign in Yes or No.  Or is this one of the numbers shown on your screen.</a:t>
            </a:r>
          </a:p>
          <a:p>
            <a:endParaRPr lang="en-GB" dirty="0"/>
          </a:p>
          <a:p>
            <a:r>
              <a:rPr lang="en-GB" dirty="0"/>
              <a:t>Use an app on your phone. An authenticator App.  Similar to bank card readers where one card reader will work for all the banks, the same goes for the Authenticator App, You don’t have to use the Google Authenticator App for Google. I’m using Last Pass (for all but one of my accounts - MS) All the Authenticator Apps generate TOTP </a:t>
            </a:r>
            <a:r>
              <a:rPr lang="en-GB" b="1" dirty="0"/>
              <a:t>T</a:t>
            </a:r>
            <a:r>
              <a:rPr lang="en-GB" dirty="0"/>
              <a:t>ime-based </a:t>
            </a:r>
            <a:r>
              <a:rPr lang="en-GB" b="1" dirty="0"/>
              <a:t>O</a:t>
            </a:r>
            <a:r>
              <a:rPr lang="en-GB" dirty="0"/>
              <a:t>ne </a:t>
            </a:r>
            <a:r>
              <a:rPr lang="en-GB" b="1" dirty="0"/>
              <a:t>T</a:t>
            </a:r>
            <a:r>
              <a:rPr lang="en-GB" dirty="0"/>
              <a:t>ime </a:t>
            </a:r>
            <a:r>
              <a:rPr lang="en-GB" b="1" dirty="0"/>
              <a:t>P</a:t>
            </a:r>
            <a:r>
              <a:rPr lang="en-GB" dirty="0"/>
              <a:t>assword</a:t>
            </a:r>
          </a:p>
          <a:p>
            <a:endParaRPr lang="en-GB" dirty="0"/>
          </a:p>
          <a:p>
            <a:r>
              <a:rPr lang="en-GB" dirty="0"/>
              <a:t>Use Face ID, fingerprint or a PIN</a:t>
            </a:r>
          </a:p>
          <a:p>
            <a:endParaRPr lang="en-GB" dirty="0"/>
          </a:p>
          <a:p>
            <a:r>
              <a:rPr lang="en-GB" dirty="0"/>
              <a:t>Security Keys</a:t>
            </a:r>
          </a:p>
        </p:txBody>
      </p:sp>
      <p:sp>
        <p:nvSpPr>
          <p:cNvPr id="4" name="Slide Number Placeholder 3"/>
          <p:cNvSpPr>
            <a:spLocks noGrp="1"/>
          </p:cNvSpPr>
          <p:nvPr>
            <p:ph type="sldNum" sz="quarter" idx="5"/>
          </p:nvPr>
        </p:nvSpPr>
        <p:spPr/>
        <p:txBody>
          <a:bodyPr/>
          <a:lstStyle/>
          <a:p>
            <a:pPr rtl="0"/>
            <a:fld id="{8B3784F3-2271-4F8D-A0BC-8F40E6849FE5}" type="slidenum">
              <a:rPr lang="en-GB" noProof="0" smtClean="0"/>
              <a:t>33</a:t>
            </a:fld>
            <a:endParaRPr lang="en-GB" noProof="0"/>
          </a:p>
        </p:txBody>
      </p:sp>
    </p:spTree>
    <p:extLst>
      <p:ext uri="{BB962C8B-B14F-4D97-AF65-F5344CB8AC3E}">
        <p14:creationId xmlns:p14="http://schemas.microsoft.com/office/powerpoint/2010/main" val="15846748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34</a:t>
            </a:fld>
            <a:endParaRPr lang="en-GB"/>
          </a:p>
        </p:txBody>
      </p:sp>
    </p:spTree>
    <p:extLst>
      <p:ext uri="{BB962C8B-B14F-4D97-AF65-F5344CB8AC3E}">
        <p14:creationId xmlns:p14="http://schemas.microsoft.com/office/powerpoint/2010/main" val="6138026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35</a:t>
            </a:fld>
            <a:endParaRPr lang="en-GB"/>
          </a:p>
        </p:txBody>
      </p:sp>
    </p:spTree>
    <p:extLst>
      <p:ext uri="{BB962C8B-B14F-4D97-AF65-F5344CB8AC3E}">
        <p14:creationId xmlns:p14="http://schemas.microsoft.com/office/powerpoint/2010/main" val="15855316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36</a:t>
            </a:fld>
            <a:endParaRPr lang="en-GB"/>
          </a:p>
        </p:txBody>
      </p:sp>
    </p:spTree>
    <p:extLst>
      <p:ext uri="{BB962C8B-B14F-4D97-AF65-F5344CB8AC3E}">
        <p14:creationId xmlns:p14="http://schemas.microsoft.com/office/powerpoint/2010/main" val="31827768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Google Where you are signed in</a:t>
            </a:r>
          </a:p>
          <a:p>
            <a:endParaRPr lang="en-GB" dirty="0"/>
          </a:p>
        </p:txBody>
      </p:sp>
      <p:sp>
        <p:nvSpPr>
          <p:cNvPr id="4" name="Slide Number Placeholder 3"/>
          <p:cNvSpPr>
            <a:spLocks noGrp="1"/>
          </p:cNvSpPr>
          <p:nvPr>
            <p:ph type="sldNum" sz="quarter" idx="5"/>
          </p:nvPr>
        </p:nvSpPr>
        <p:spPr/>
        <p:txBody>
          <a:bodyPr/>
          <a:lstStyle/>
          <a:p>
            <a:pPr rtl="0"/>
            <a:fld id="{8B3784F3-2271-4F8D-A0BC-8F40E6849FE5}" type="slidenum">
              <a:rPr lang="en-GB" smtClean="0"/>
              <a:t>37</a:t>
            </a:fld>
            <a:endParaRPr lang="en-GB"/>
          </a:p>
        </p:txBody>
      </p:sp>
    </p:spTree>
    <p:extLst>
      <p:ext uri="{BB962C8B-B14F-4D97-AF65-F5344CB8AC3E}">
        <p14:creationId xmlns:p14="http://schemas.microsoft.com/office/powerpoint/2010/main" val="15411579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38</a:t>
            </a:fld>
            <a:endParaRPr lang="en-GB"/>
          </a:p>
        </p:txBody>
      </p:sp>
    </p:spTree>
    <p:extLst>
      <p:ext uri="{BB962C8B-B14F-4D97-AF65-F5344CB8AC3E}">
        <p14:creationId xmlns:p14="http://schemas.microsoft.com/office/powerpoint/2010/main" val="4028432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39</a:t>
            </a:fld>
            <a:endParaRPr lang="en-GB"/>
          </a:p>
        </p:txBody>
      </p:sp>
    </p:spTree>
    <p:extLst>
      <p:ext uri="{BB962C8B-B14F-4D97-AF65-F5344CB8AC3E}">
        <p14:creationId xmlns:p14="http://schemas.microsoft.com/office/powerpoint/2010/main" val="16876043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40</a:t>
            </a:fld>
            <a:endParaRPr lang="en-GB"/>
          </a:p>
        </p:txBody>
      </p:sp>
    </p:spTree>
    <p:extLst>
      <p:ext uri="{BB962C8B-B14F-4D97-AF65-F5344CB8AC3E}">
        <p14:creationId xmlns:p14="http://schemas.microsoft.com/office/powerpoint/2010/main" val="20091464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8B3784F3-2271-4F8D-A0BC-8F40E6849FE5}" type="slidenum">
              <a:rPr lang="en-GB" smtClean="0"/>
              <a:t>42</a:t>
            </a:fld>
            <a:endParaRPr lang="en-GB"/>
          </a:p>
        </p:txBody>
      </p:sp>
    </p:spTree>
    <p:extLst>
      <p:ext uri="{BB962C8B-B14F-4D97-AF65-F5344CB8AC3E}">
        <p14:creationId xmlns:p14="http://schemas.microsoft.com/office/powerpoint/2010/main" val="4762155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43</a:t>
            </a:fld>
            <a:endParaRPr lang="en-GB"/>
          </a:p>
        </p:txBody>
      </p:sp>
    </p:spTree>
    <p:extLst>
      <p:ext uri="{BB962C8B-B14F-4D97-AF65-F5344CB8AC3E}">
        <p14:creationId xmlns:p14="http://schemas.microsoft.com/office/powerpoint/2010/main" val="23596540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44</a:t>
            </a:fld>
            <a:endParaRPr lang="en-GB"/>
          </a:p>
        </p:txBody>
      </p:sp>
    </p:spTree>
    <p:extLst>
      <p:ext uri="{BB962C8B-B14F-4D97-AF65-F5344CB8AC3E}">
        <p14:creationId xmlns:p14="http://schemas.microsoft.com/office/powerpoint/2010/main" val="3641535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45</a:t>
            </a:fld>
            <a:endParaRPr lang="en-GB"/>
          </a:p>
        </p:txBody>
      </p:sp>
    </p:spTree>
    <p:extLst>
      <p:ext uri="{BB962C8B-B14F-4D97-AF65-F5344CB8AC3E}">
        <p14:creationId xmlns:p14="http://schemas.microsoft.com/office/powerpoint/2010/main" val="7239622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46</a:t>
            </a:fld>
            <a:endParaRPr lang="en-GB"/>
          </a:p>
        </p:txBody>
      </p:sp>
    </p:spTree>
    <p:extLst>
      <p:ext uri="{BB962C8B-B14F-4D97-AF65-F5344CB8AC3E}">
        <p14:creationId xmlns:p14="http://schemas.microsoft.com/office/powerpoint/2010/main" val="36173414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47</a:t>
            </a:fld>
            <a:endParaRPr lang="en-GB"/>
          </a:p>
        </p:txBody>
      </p:sp>
    </p:spTree>
    <p:extLst>
      <p:ext uri="{BB962C8B-B14F-4D97-AF65-F5344CB8AC3E}">
        <p14:creationId xmlns:p14="http://schemas.microsoft.com/office/powerpoint/2010/main" val="21966773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48</a:t>
            </a:fld>
            <a:endParaRPr lang="en-GB"/>
          </a:p>
        </p:txBody>
      </p:sp>
    </p:spTree>
    <p:extLst>
      <p:ext uri="{BB962C8B-B14F-4D97-AF65-F5344CB8AC3E}">
        <p14:creationId xmlns:p14="http://schemas.microsoft.com/office/powerpoint/2010/main" val="3242684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49</a:t>
            </a:fld>
            <a:endParaRPr lang="en-GB"/>
          </a:p>
        </p:txBody>
      </p:sp>
    </p:spTree>
    <p:extLst>
      <p:ext uri="{BB962C8B-B14F-4D97-AF65-F5344CB8AC3E}">
        <p14:creationId xmlns:p14="http://schemas.microsoft.com/office/powerpoint/2010/main" val="28208061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8B3784F3-2271-4F8D-A0BC-8F40E6849FE5}" type="slidenum">
              <a:rPr lang="en-GB" smtClean="0"/>
              <a:t>50</a:t>
            </a:fld>
            <a:endParaRPr lang="en-GB"/>
          </a:p>
        </p:txBody>
      </p:sp>
    </p:spTree>
    <p:extLst>
      <p:ext uri="{BB962C8B-B14F-4D97-AF65-F5344CB8AC3E}">
        <p14:creationId xmlns:p14="http://schemas.microsoft.com/office/powerpoint/2010/main" val="3455067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BDD9099-6901-40BC-B1DA-AD6ADD5C6099}"/>
              </a:ext>
            </a:extLst>
          </p:cNvPr>
          <p:cNvSpPr>
            <a:spLocks noGrp="1"/>
          </p:cNvSpPr>
          <p:nvPr>
            <p:ph type="pic" sz="quarter" idx="14"/>
          </p:nvPr>
        </p:nvSpPr>
        <p:spPr>
          <a:xfrm>
            <a:off x="1524" y="0"/>
            <a:ext cx="12188952" cy="6858000"/>
          </a:xfrm>
          <a:solidFill>
            <a:schemeClr val="accent1"/>
          </a:solidFill>
        </p:spPr>
        <p:txBody>
          <a:bodyPr rtlCol="0"/>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6C25C416-A3A2-4CF9-9532-2C0BFB51CFDF}"/>
              </a:ext>
            </a:extLst>
          </p:cNvPr>
          <p:cNvSpPr>
            <a:spLocks noGrp="1"/>
          </p:cNvSpPr>
          <p:nvPr userDrawn="1">
            <p:ph type="ctrTitle"/>
          </p:nvPr>
        </p:nvSpPr>
        <p:spPr>
          <a:xfrm>
            <a:off x="458724" y="4524231"/>
            <a:ext cx="11274552" cy="1162499"/>
          </a:xfrm>
          <a:solidFill>
            <a:schemeClr val="tx1">
              <a:alpha val="10000"/>
            </a:schemeClr>
          </a:solidFill>
          <a:ln w="38100">
            <a:solidFill>
              <a:schemeClr val="tx2"/>
            </a:solidFill>
          </a:ln>
        </p:spPr>
        <p:txBody>
          <a:bodyPr lIns="274320" rtlCol="0" anchor="ctr">
            <a:normAutofit/>
          </a:bodyPr>
          <a:lstStyle>
            <a:lvl1pPr algn="l">
              <a:lnSpc>
                <a:spcPct val="108000"/>
              </a:lnSpc>
              <a:defRPr sz="4400" spc="100" baseline="0">
                <a:solidFill>
                  <a:schemeClr val="accent5">
                    <a:lumMod val="20000"/>
                    <a:lumOff val="80000"/>
                  </a:schemeClr>
                </a:solidFill>
              </a:defRPr>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43D32955-BB06-40DE-A14A-2170FD41AD52}"/>
              </a:ext>
            </a:extLst>
          </p:cNvPr>
          <p:cNvSpPr>
            <a:spLocks noGrp="1"/>
          </p:cNvSpPr>
          <p:nvPr userDrawn="1">
            <p:ph type="subTitle" idx="1" hasCustomPrompt="1"/>
          </p:nvPr>
        </p:nvSpPr>
        <p:spPr>
          <a:xfrm>
            <a:off x="458723" y="5686727"/>
            <a:ext cx="5637271" cy="692639"/>
          </a:xfrm>
          <a:solidFill>
            <a:schemeClr val="tx1">
              <a:alpha val="10000"/>
            </a:schemeClr>
          </a:solidFill>
          <a:ln w="38100">
            <a:solidFill>
              <a:schemeClr val="tx2"/>
            </a:solidFill>
          </a:ln>
        </p:spPr>
        <p:txBody>
          <a:bodyPr lIns="274320" rtlCol="0" anchor="ctr">
            <a:normAutofit/>
          </a:bodyPr>
          <a:lstStyle>
            <a:lvl1pPr marL="0" indent="0" algn="l">
              <a:lnSpc>
                <a:spcPct val="108000"/>
              </a:lnSpc>
              <a:spcBef>
                <a:spcPts val="0"/>
              </a:spcBef>
              <a:buNone/>
              <a:defRPr sz="1800" cap="all" spc="100" baseline="0">
                <a:solidFill>
                  <a:schemeClr val="accent5">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a:t>
            </a:r>
          </a:p>
        </p:txBody>
      </p:sp>
      <p:sp>
        <p:nvSpPr>
          <p:cNvPr id="9" name="Text Placeholder 8">
            <a:extLst>
              <a:ext uri="{FF2B5EF4-FFF2-40B4-BE49-F238E27FC236}">
                <a16:creationId xmlns:a16="http://schemas.microsoft.com/office/drawing/2014/main" id="{AEC85266-52B0-409F-8CE4-E444E424D5E1}"/>
              </a:ext>
            </a:extLst>
          </p:cNvPr>
          <p:cNvSpPr>
            <a:spLocks noGrp="1"/>
          </p:cNvSpPr>
          <p:nvPr userDrawn="1">
            <p:ph type="body" sz="quarter" idx="13" hasCustomPrompt="1"/>
          </p:nvPr>
        </p:nvSpPr>
        <p:spPr>
          <a:xfrm>
            <a:off x="6095993" y="5686727"/>
            <a:ext cx="5637269" cy="692638"/>
          </a:xfrm>
          <a:solidFill>
            <a:schemeClr val="tx1">
              <a:alpha val="10000"/>
            </a:schemeClr>
          </a:solidFill>
          <a:ln w="38100">
            <a:solidFill>
              <a:schemeClr val="tx2"/>
            </a:solidFill>
          </a:ln>
        </p:spPr>
        <p:txBody>
          <a:bodyPr lIns="274320" rtlCol="0" anchor="ctr">
            <a:normAutofit/>
          </a:bodyPr>
          <a:lstStyle>
            <a:lvl1pPr marL="0" indent="0" algn="l">
              <a:lnSpc>
                <a:spcPct val="108000"/>
              </a:lnSpc>
              <a:spcBef>
                <a:spcPts val="0"/>
              </a:spcBef>
              <a:buNone/>
              <a:defRPr sz="1800" cap="all" spc="100" baseline="0">
                <a:solidFill>
                  <a:schemeClr val="accent5">
                    <a:lumMod val="20000"/>
                    <a:lumOff val="80000"/>
                  </a:schemeClr>
                </a:solidFill>
              </a:defRPr>
            </a:lvl1pPr>
          </a:lstStyle>
          <a:p>
            <a:pPr lvl="0" rtl="0"/>
            <a:r>
              <a:rPr lang="en-GB" noProof="0" dirty="0"/>
              <a:t>21 Nov 2023</a:t>
            </a:r>
          </a:p>
        </p:txBody>
      </p:sp>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A41CBEE4-3FAE-4685-BA5D-89EE53B32DBC}"/>
              </a:ext>
            </a:extLst>
          </p:cNvPr>
          <p:cNvSpPr>
            <a:spLocks noGrp="1"/>
          </p:cNvSpPr>
          <p:nvPr>
            <p:ph type="pic" sz="quarter" idx="14"/>
          </p:nvPr>
        </p:nvSpPr>
        <p:spPr>
          <a:xfrm>
            <a:off x="1524" y="-76200"/>
            <a:ext cx="12188952" cy="6858000"/>
          </a:xfrm>
          <a:solidFill>
            <a:schemeClr val="accent1"/>
          </a:solidFill>
        </p:spPr>
        <p:txBody>
          <a:bodyPr rtlCol="0"/>
          <a:lstStyle/>
          <a:p>
            <a:pPr rtl="0"/>
            <a:r>
              <a:rPr lang="en-US" noProof="0" dirty="0"/>
              <a:t>Click icon to add picture</a:t>
            </a:r>
            <a:endParaRPr lang="en-GB" noProof="0"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78251" y="685800"/>
            <a:ext cx="3959352" cy="5486400"/>
          </a:xfrm>
          <a:solidFill>
            <a:schemeClr val="tx2">
              <a:lumMod val="20000"/>
              <a:lumOff val="80000"/>
              <a:alpha val="90000"/>
            </a:schemeClr>
          </a:solidFill>
          <a:ln w="38100" cmpd="sng">
            <a:solidFill>
              <a:schemeClr val="accent5">
                <a:lumMod val="50000"/>
              </a:schemeClr>
            </a:solidFill>
          </a:ln>
        </p:spPr>
        <p:txBody>
          <a:bodyPr lIns="274320" tIns="457200" rIns="274320" rtlCol="0" anchor="t">
            <a:noAutofit/>
          </a:bodyPr>
          <a:lstStyle>
            <a:lvl1pPr algn="ctr">
              <a:defRPr spc="100" baseline="0">
                <a:solidFill>
                  <a:schemeClr val="accent3">
                    <a:lumMod val="25000"/>
                  </a:schemeClr>
                </a:solidFill>
              </a:defRPr>
            </a:lvl1pPr>
          </a:lstStyle>
          <a:p>
            <a:pPr rtl="0"/>
            <a:r>
              <a:rPr lang="en-GB" noProof="0"/>
              <a:t>Click to edit title</a:t>
            </a:r>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lvl1pPr>
          </a:lstStyle>
          <a:p>
            <a:r>
              <a:rPr lang="en-GB" dirty="0"/>
              <a:t>21 Nov 2023</a:t>
            </a:r>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lvl1pPr>
          </a:lstStyle>
          <a:p>
            <a:r>
              <a:rPr lang="en-GB" dirty="0"/>
              <a:t>Securing your Accounts</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a:p>
        </p:txBody>
      </p:sp>
      <p:sp>
        <p:nvSpPr>
          <p:cNvPr id="9" name="Text Placeholder 8">
            <a:extLst>
              <a:ext uri="{FF2B5EF4-FFF2-40B4-BE49-F238E27FC236}">
                <a16:creationId xmlns:a16="http://schemas.microsoft.com/office/drawing/2014/main" id="{6A67D98D-D4C9-49C3-B1D7-0D6F2D3371BB}"/>
              </a:ext>
            </a:extLst>
          </p:cNvPr>
          <p:cNvSpPr>
            <a:spLocks noGrp="1"/>
          </p:cNvSpPr>
          <p:nvPr>
            <p:ph type="body" sz="quarter" idx="15" hasCustomPrompt="1"/>
          </p:nvPr>
        </p:nvSpPr>
        <p:spPr>
          <a:xfrm>
            <a:off x="592551" y="800100"/>
            <a:ext cx="3730752" cy="5257800"/>
          </a:xfrm>
          <a:ln w="12700">
            <a:solidFill>
              <a:schemeClr val="tx2"/>
            </a:solidFill>
          </a:ln>
        </p:spPr>
        <p:txBody>
          <a:bodyPr lIns="274320" tIns="1371600" rIns="274320" rtlCol="0">
            <a:noAutofit/>
          </a:bodyPr>
          <a:lstStyle>
            <a:lvl1pPr marL="0" indent="0" algn="ctr">
              <a:buNone/>
              <a:defRPr sz="1400">
                <a:solidFill>
                  <a:schemeClr val="accent3">
                    <a:lumMod val="25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n-GB" noProof="0"/>
              <a:t>Click to edit text</a:t>
            </a:r>
          </a:p>
        </p:txBody>
      </p:sp>
      <p:sp>
        <p:nvSpPr>
          <p:cNvPr id="13" name="Title 1" hidden="1">
            <a:extLst>
              <a:ext uri="{FF2B5EF4-FFF2-40B4-BE49-F238E27FC236}">
                <a16:creationId xmlns:a16="http://schemas.microsoft.com/office/drawing/2014/main" id="{3F2612BA-64D8-41EC-9F7A-0615FD68EDCA}"/>
              </a:ext>
            </a:extLst>
          </p:cNvPr>
          <p:cNvSpPr txBox="1">
            <a:spLocks/>
          </p:cNvSpPr>
          <p:nvPr userDrawn="1"/>
        </p:nvSpPr>
        <p:spPr>
          <a:xfrm>
            <a:off x="1005398" y="960120"/>
            <a:ext cx="2971800" cy="914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spc="40" baseline="0">
                <a:solidFill>
                  <a:schemeClr val="accent3">
                    <a:lumMod val="25000"/>
                  </a:schemeClr>
                </a:solidFill>
                <a:latin typeface="+mj-lt"/>
                <a:ea typeface="+mj-ea"/>
                <a:cs typeface="+mj-cs"/>
              </a:defRPr>
            </a:lvl1pPr>
          </a:lstStyle>
          <a:p>
            <a:pPr algn="ctr" rtl="0"/>
            <a:r>
              <a:rPr lang="en-gb" spc="100">
                <a:latin typeface="Elephant Pro" pitchFamily="2" charset="0"/>
              </a:rPr>
              <a:t>Agenda</a:t>
            </a:r>
          </a:p>
        </p:txBody>
      </p:sp>
    </p:spTree>
    <p:extLst>
      <p:ext uri="{BB962C8B-B14F-4D97-AF65-F5344CB8AC3E}">
        <p14:creationId xmlns:p14="http://schemas.microsoft.com/office/powerpoint/2010/main" val="342677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et the presenter">
    <p:spTree>
      <p:nvGrpSpPr>
        <p:cNvPr id="1" name=""/>
        <p:cNvGrpSpPr/>
        <p:nvPr/>
      </p:nvGrpSpPr>
      <p:grpSpPr>
        <a:xfrm>
          <a:off x="0" y="0"/>
          <a:ext cx="0" cy="0"/>
          <a:chOff x="0" y="0"/>
          <a:chExt cx="0" cy="0"/>
        </a:xfrm>
      </p:grpSpPr>
      <p:pic>
        <p:nvPicPr>
          <p:cNvPr id="10" name="Picture 9" descr="photo of marble&#10;">
            <a:extLst>
              <a:ext uri="{FF2B5EF4-FFF2-40B4-BE49-F238E27FC236}">
                <a16:creationId xmlns:a16="http://schemas.microsoft.com/office/drawing/2014/main" id="{CEFBE0D1-09DC-41AA-9A18-E5E07B941D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01859217-510A-4C29-85EE-456A26AAC78C}"/>
              </a:ext>
            </a:extLst>
          </p:cNvPr>
          <p:cNvSpPr/>
          <p:nvPr userDrawn="1"/>
        </p:nvSpPr>
        <p:spPr>
          <a:xfrm>
            <a:off x="466163" y="457200"/>
            <a:ext cx="11274552" cy="5943600"/>
          </a:xfrm>
          <a:prstGeom prst="rect">
            <a:avLst/>
          </a:prstGeom>
          <a:solidFill>
            <a:schemeClr val="tx2">
              <a:lumMod val="20000"/>
              <a:lumOff val="80000"/>
              <a:alpha val="7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960120" y="960120"/>
            <a:ext cx="4645152" cy="914400"/>
          </a:xfrm>
        </p:spPr>
        <p:txBody>
          <a:bodyPr rtlCol="0"/>
          <a:lstStyle>
            <a:lvl1pPr algn="ctr">
              <a:defRPr>
                <a:solidFill>
                  <a:schemeClr val="accent3">
                    <a:lumMod val="25000"/>
                  </a:schemeClr>
                </a:solidFill>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hasCustomPrompt="1"/>
          </p:nvPr>
        </p:nvSpPr>
        <p:spPr>
          <a:xfrm>
            <a:off x="960120" y="3962399"/>
            <a:ext cx="4617720" cy="2103120"/>
          </a:xfrm>
        </p:spPr>
        <p:txBody>
          <a:bodyPr rtlCol="0">
            <a:normAutofit/>
          </a:bodyPr>
          <a:lstStyle>
            <a:lvl1pPr marL="0" indent="0" algn="ctr">
              <a:lnSpc>
                <a:spcPts val="2100"/>
              </a:lnSpc>
              <a:buNone/>
              <a:defRPr sz="1400">
                <a:solidFill>
                  <a:schemeClr val="accent3">
                    <a:lumMod val="25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n-GB" noProof="0"/>
              <a:t>Click to edit text</a:t>
            </a:r>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r>
              <a:rPr lang="en-GB" dirty="0"/>
              <a:t>2021 Nov 2023</a:t>
            </a:r>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r>
              <a:rPr lang="en-GB" dirty="0"/>
              <a:t>Securing your Accounts</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a:p>
        </p:txBody>
      </p:sp>
      <p:sp>
        <p:nvSpPr>
          <p:cNvPr id="8" name="Picture Placeholder 7">
            <a:extLst>
              <a:ext uri="{FF2B5EF4-FFF2-40B4-BE49-F238E27FC236}">
                <a16:creationId xmlns:a16="http://schemas.microsoft.com/office/drawing/2014/main" id="{A3DDCF11-EBBF-48BB-8FF1-3BCC5342FE32}"/>
              </a:ext>
            </a:extLst>
          </p:cNvPr>
          <p:cNvSpPr>
            <a:spLocks noGrp="1"/>
          </p:cNvSpPr>
          <p:nvPr>
            <p:ph type="pic" sz="quarter" idx="13"/>
          </p:nvPr>
        </p:nvSpPr>
        <p:spPr>
          <a:xfrm>
            <a:off x="6316571" y="777240"/>
            <a:ext cx="5029200" cy="5303520"/>
          </a:xfrm>
          <a:solidFill>
            <a:schemeClr val="bg1"/>
          </a:solidFill>
        </p:spPr>
        <p:txBody>
          <a:bodyPr rtlCol="0"/>
          <a:lstStyle/>
          <a:p>
            <a:pPr rtl="0"/>
            <a:r>
              <a:rPr lang="en-US" noProof="0"/>
              <a:t>Click icon to add picture</a:t>
            </a:r>
            <a:endParaRPr lang="en-GB" noProof="0"/>
          </a:p>
        </p:txBody>
      </p:sp>
      <p:sp>
        <p:nvSpPr>
          <p:cNvPr id="11" name="Text Placeholder 10">
            <a:extLst>
              <a:ext uri="{FF2B5EF4-FFF2-40B4-BE49-F238E27FC236}">
                <a16:creationId xmlns:a16="http://schemas.microsoft.com/office/drawing/2014/main" id="{C5D1F2BB-3E57-46BA-8BCC-5F9B17C8BDB3}"/>
              </a:ext>
            </a:extLst>
          </p:cNvPr>
          <p:cNvSpPr>
            <a:spLocks noGrp="1"/>
          </p:cNvSpPr>
          <p:nvPr>
            <p:ph type="body" sz="quarter" idx="14" hasCustomPrompt="1"/>
          </p:nvPr>
        </p:nvSpPr>
        <p:spPr>
          <a:xfrm>
            <a:off x="960120" y="3172968"/>
            <a:ext cx="4617720" cy="457200"/>
          </a:xfrm>
        </p:spPr>
        <p:txBody>
          <a:bodyPr rtlCol="0">
            <a:noAutofit/>
          </a:bodyPr>
          <a:lstStyle>
            <a:lvl1pPr marL="0" indent="0" algn="ctr">
              <a:buNone/>
              <a:defRPr sz="2000" b="0" spc="300">
                <a:solidFill>
                  <a:schemeClr val="accent3">
                    <a:lumMod val="25000"/>
                  </a:schemeClr>
                </a:solidFill>
                <a:latin typeface="+mn-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rtl="0"/>
            <a:r>
              <a:rPr lang="en-GB" noProof="0"/>
              <a:t>NAME</a:t>
            </a:r>
          </a:p>
        </p:txBody>
      </p:sp>
      <p:pic>
        <p:nvPicPr>
          <p:cNvPr id="14" name="Graphic 13" descr="sprig icon&#10;">
            <a:extLst>
              <a:ext uri="{FF2B5EF4-FFF2-40B4-BE49-F238E27FC236}">
                <a16:creationId xmlns:a16="http://schemas.microsoft.com/office/drawing/2014/main" id="{8203CE7C-A0C4-4B19-BD99-5B8977E6941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865924">
            <a:off x="2641877" y="2157078"/>
            <a:ext cx="1280160" cy="662539"/>
          </a:xfrm>
          <a:prstGeom prst="rect">
            <a:avLst/>
          </a:prstGeom>
        </p:spPr>
      </p:pic>
    </p:spTree>
    <p:extLst>
      <p:ext uri="{BB962C8B-B14F-4D97-AF65-F5344CB8AC3E}">
        <p14:creationId xmlns:p14="http://schemas.microsoft.com/office/powerpoint/2010/main" val="3128844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F4FF3C43-7D8E-4810-A3BC-9AE3209111DB}"/>
              </a:ext>
            </a:extLst>
          </p:cNvPr>
          <p:cNvSpPr>
            <a:spLocks noGrp="1"/>
          </p:cNvSpPr>
          <p:nvPr>
            <p:ph type="pic" sz="quarter" idx="13"/>
          </p:nvPr>
        </p:nvSpPr>
        <p:spPr>
          <a:xfrm>
            <a:off x="1524" y="0"/>
            <a:ext cx="12188952" cy="6858000"/>
          </a:xfrm>
          <a:solidFill>
            <a:schemeClr val="accent1"/>
          </a:solidFill>
        </p:spPr>
        <p:txBody>
          <a:bodyPr rtlCol="0"/>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9DE3D039-0A18-4031-8A63-D83666B066F6}"/>
              </a:ext>
            </a:extLst>
          </p:cNvPr>
          <p:cNvSpPr>
            <a:spLocks noGrp="1"/>
          </p:cNvSpPr>
          <p:nvPr>
            <p:ph type="title"/>
          </p:nvPr>
        </p:nvSpPr>
        <p:spPr>
          <a:xfrm>
            <a:off x="1143000" y="960120"/>
            <a:ext cx="4114800" cy="914400"/>
          </a:xfrm>
        </p:spPr>
        <p:txBody>
          <a:bodyPr rtlCol="0" anchor="b">
            <a:normAutofit/>
          </a:bodyPr>
          <a:lstStyle>
            <a:lvl1pPr algn="ctr">
              <a:defRPr sz="3200">
                <a:solidFill>
                  <a:schemeClr val="accent3">
                    <a:lumMod val="25000"/>
                  </a:schemeClr>
                </a:solidFill>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77438815-B9AF-4BA5-B8D6-3311C4949FAD}"/>
              </a:ext>
            </a:extLst>
          </p:cNvPr>
          <p:cNvSpPr>
            <a:spLocks noGrp="1"/>
          </p:cNvSpPr>
          <p:nvPr>
            <p:ph type="body" idx="1"/>
          </p:nvPr>
        </p:nvSpPr>
        <p:spPr>
          <a:xfrm>
            <a:off x="1371600" y="3136392"/>
            <a:ext cx="3657600" cy="1627632"/>
          </a:xfrm>
        </p:spPr>
        <p:txBody>
          <a:bodyPr rtlCol="0">
            <a:normAutofit/>
          </a:bodyPr>
          <a:lstStyle>
            <a:lvl1pPr marL="0" indent="0" algn="ctr">
              <a:lnSpc>
                <a:spcPts val="2100"/>
              </a:lnSpc>
              <a:buNone/>
              <a:defRPr sz="1400">
                <a:solidFill>
                  <a:schemeClr val="accent3">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
        <p:nvSpPr>
          <p:cNvPr id="4" name="Date Placeholder 3">
            <a:extLst>
              <a:ext uri="{FF2B5EF4-FFF2-40B4-BE49-F238E27FC236}">
                <a16:creationId xmlns:a16="http://schemas.microsoft.com/office/drawing/2014/main" id="{68EB05F6-A3ED-45AB-B103-D5E34BFD605F}"/>
              </a:ext>
            </a:extLst>
          </p:cNvPr>
          <p:cNvSpPr>
            <a:spLocks noGrp="1"/>
          </p:cNvSpPr>
          <p:nvPr>
            <p:ph type="dt" sz="half" idx="10"/>
          </p:nvPr>
        </p:nvSpPr>
        <p:spPr/>
        <p:txBody>
          <a:bodyPr rtlCol="0"/>
          <a:lstStyle/>
          <a:p>
            <a:r>
              <a:rPr lang="en-GB" dirty="0"/>
              <a:t>21 Nov 2023</a:t>
            </a:r>
          </a:p>
        </p:txBody>
      </p:sp>
      <p:sp>
        <p:nvSpPr>
          <p:cNvPr id="5" name="Footer Placeholder 4">
            <a:extLst>
              <a:ext uri="{FF2B5EF4-FFF2-40B4-BE49-F238E27FC236}">
                <a16:creationId xmlns:a16="http://schemas.microsoft.com/office/drawing/2014/main" id="{2F029C1C-740D-4213-96FE-1FAA3072FF83}"/>
              </a:ext>
            </a:extLst>
          </p:cNvPr>
          <p:cNvSpPr>
            <a:spLocks noGrp="1"/>
          </p:cNvSpPr>
          <p:nvPr>
            <p:ph type="ftr" sz="quarter" idx="11"/>
          </p:nvPr>
        </p:nvSpPr>
        <p:spPr/>
        <p:txBody>
          <a:bodyPr rtlCol="0"/>
          <a:lstStyle/>
          <a:p>
            <a:r>
              <a:rPr lang="en-GB" dirty="0"/>
              <a:t>Securing your Accounts</a:t>
            </a:r>
          </a:p>
        </p:txBody>
      </p:sp>
      <p:sp>
        <p:nvSpPr>
          <p:cNvPr id="6" name="Slide Number Placeholder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1591659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reakout questions">
    <p:spTree>
      <p:nvGrpSpPr>
        <p:cNvPr id="1" name=""/>
        <p:cNvGrpSpPr/>
        <p:nvPr/>
      </p:nvGrpSpPr>
      <p:grpSpPr>
        <a:xfrm>
          <a:off x="0" y="0"/>
          <a:ext cx="0" cy="0"/>
          <a:chOff x="0" y="0"/>
          <a:chExt cx="0" cy="0"/>
        </a:xfrm>
      </p:grpSpPr>
      <p:pic>
        <p:nvPicPr>
          <p:cNvPr id="18" name="Picture 17" descr="image of marble texture">
            <a:extLst>
              <a:ext uri="{FF2B5EF4-FFF2-40B4-BE49-F238E27FC236}">
                <a16:creationId xmlns:a16="http://schemas.microsoft.com/office/drawing/2014/main" id="{DE4FCA92-4B09-4386-A95D-2823C777C5B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9" name="Rectangle 18">
            <a:extLst>
              <a:ext uri="{FF2B5EF4-FFF2-40B4-BE49-F238E27FC236}">
                <a16:creationId xmlns:a16="http://schemas.microsoft.com/office/drawing/2014/main" id="{70056CF5-B0DF-4053-8A82-BBBE7FF686BE}"/>
              </a:ext>
            </a:extLst>
          </p:cNvPr>
          <p:cNvSpPr/>
          <p:nvPr userDrawn="1"/>
        </p:nvSpPr>
        <p:spPr>
          <a:xfrm>
            <a:off x="442118" y="457200"/>
            <a:ext cx="11274552" cy="5943600"/>
          </a:xfrm>
          <a:prstGeom prst="rect">
            <a:avLst/>
          </a:prstGeom>
          <a:solidFill>
            <a:schemeClr val="tx2">
              <a:lumMod val="20000"/>
              <a:lumOff val="80000"/>
              <a:alpha val="85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nvGrpSpPr>
          <p:cNvPr id="27" name="Group 26">
            <a:extLst>
              <a:ext uri="{FF2B5EF4-FFF2-40B4-BE49-F238E27FC236}">
                <a16:creationId xmlns:a16="http://schemas.microsoft.com/office/drawing/2014/main" id="{8E4B2F5F-448A-4BB9-BF2F-3CCB44D3219A}"/>
              </a:ext>
              <a:ext uri="{C183D7F6-B498-43B3-948B-1728B52AA6E4}">
                <adec:decorative xmlns:adec="http://schemas.microsoft.com/office/drawing/2017/decorative" val="1"/>
              </a:ext>
            </a:extLst>
          </p:cNvPr>
          <p:cNvGrpSpPr/>
          <p:nvPr userDrawn="1"/>
        </p:nvGrpSpPr>
        <p:grpSpPr>
          <a:xfrm>
            <a:off x="6501565" y="2471420"/>
            <a:ext cx="4809744" cy="3473216"/>
            <a:chOff x="6355080" y="2494474"/>
            <a:chExt cx="4960620" cy="3473216"/>
          </a:xfrm>
        </p:grpSpPr>
        <p:grpSp>
          <p:nvGrpSpPr>
            <p:cNvPr id="28" name="Group 27">
              <a:extLst>
                <a:ext uri="{FF2B5EF4-FFF2-40B4-BE49-F238E27FC236}">
                  <a16:creationId xmlns:a16="http://schemas.microsoft.com/office/drawing/2014/main" id="{06457872-52AD-4B0D-A773-AA48B3B219D3}"/>
                </a:ext>
              </a:extLst>
            </p:cNvPr>
            <p:cNvGrpSpPr/>
            <p:nvPr/>
          </p:nvGrpSpPr>
          <p:grpSpPr>
            <a:xfrm>
              <a:off x="6355080" y="2494474"/>
              <a:ext cx="4960620" cy="3473216"/>
              <a:chOff x="6355080" y="2180573"/>
              <a:chExt cx="4960620" cy="3473216"/>
            </a:xfrm>
          </p:grpSpPr>
          <p:cxnSp>
            <p:nvCxnSpPr>
              <p:cNvPr id="30" name="Straight Connector 29">
                <a:extLst>
                  <a:ext uri="{FF2B5EF4-FFF2-40B4-BE49-F238E27FC236}">
                    <a16:creationId xmlns:a16="http://schemas.microsoft.com/office/drawing/2014/main" id="{BD088C3C-893A-4A45-97E6-CF8230EF1DB4}"/>
                  </a:ext>
                </a:extLst>
              </p:cNvPr>
              <p:cNvCxnSpPr>
                <a:cxnSpLocks/>
              </p:cNvCxnSpPr>
              <p:nvPr/>
            </p:nvCxnSpPr>
            <p:spPr>
              <a:xfrm flipV="1">
                <a:off x="6356521" y="3332425"/>
                <a:ext cx="4959179" cy="7179"/>
              </a:xfrm>
              <a:prstGeom prst="line">
                <a:avLst/>
              </a:prstGeom>
              <a:ln w="1270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118EF61-FF64-44B8-B5AB-D7D0700D7A55}"/>
                  </a:ext>
                </a:extLst>
              </p:cNvPr>
              <p:cNvCxnSpPr>
                <a:cxnSpLocks/>
              </p:cNvCxnSpPr>
              <p:nvPr/>
            </p:nvCxnSpPr>
            <p:spPr>
              <a:xfrm>
                <a:off x="6355080" y="4494758"/>
                <a:ext cx="4956048" cy="0"/>
              </a:xfrm>
              <a:prstGeom prst="line">
                <a:avLst/>
              </a:prstGeom>
              <a:ln w="1270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C684B867-CCAD-498D-B6E2-8981BF01EC0F}"/>
                  </a:ext>
                </a:extLst>
              </p:cNvPr>
              <p:cNvSpPr/>
              <p:nvPr/>
            </p:nvSpPr>
            <p:spPr>
              <a:xfrm>
                <a:off x="6356521" y="2180573"/>
                <a:ext cx="4950649" cy="3473216"/>
              </a:xfrm>
              <a:prstGeom prst="rect">
                <a:avLst/>
              </a:prstGeom>
              <a:noFill/>
              <a:ln w="127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cxnSp>
          <p:nvCxnSpPr>
            <p:cNvPr id="29" name="Straight Connector 28">
              <a:extLst>
                <a:ext uri="{FF2B5EF4-FFF2-40B4-BE49-F238E27FC236}">
                  <a16:creationId xmlns:a16="http://schemas.microsoft.com/office/drawing/2014/main" id="{999BD33D-A5B4-469A-9937-DE6D3611C034}"/>
                </a:ext>
              </a:extLst>
            </p:cNvPr>
            <p:cNvCxnSpPr>
              <a:cxnSpLocks/>
            </p:cNvCxnSpPr>
            <p:nvPr/>
          </p:nvCxnSpPr>
          <p:spPr>
            <a:xfrm>
              <a:off x="7838022" y="2494474"/>
              <a:ext cx="0" cy="3473216"/>
            </a:xfrm>
            <a:prstGeom prst="line">
              <a:avLst/>
            </a:prstGeom>
            <a:ln w="1270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grpSp>
      <p:sp>
        <p:nvSpPr>
          <p:cNvPr id="8" name="Picture Placeholder 7">
            <a:extLst>
              <a:ext uri="{FF2B5EF4-FFF2-40B4-BE49-F238E27FC236}">
                <a16:creationId xmlns:a16="http://schemas.microsoft.com/office/drawing/2014/main" id="{A3DDCF11-EBBF-48BB-8FF1-3BCC5342FE32}"/>
              </a:ext>
            </a:extLst>
          </p:cNvPr>
          <p:cNvSpPr>
            <a:spLocks noGrp="1"/>
          </p:cNvSpPr>
          <p:nvPr>
            <p:ph type="pic" sz="quarter" idx="13"/>
          </p:nvPr>
        </p:nvSpPr>
        <p:spPr>
          <a:xfrm>
            <a:off x="877824" y="914400"/>
            <a:ext cx="5212080" cy="5029200"/>
          </a:xfrm>
          <a:solidFill>
            <a:schemeClr val="bg1"/>
          </a:solidFill>
        </p:spPr>
        <p:txBody>
          <a:bodyPr rtlCol="0"/>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6448508" y="960120"/>
            <a:ext cx="4905292" cy="914400"/>
          </a:xfrm>
        </p:spPr>
        <p:txBody>
          <a:bodyPr rtlCol="0"/>
          <a:lstStyle>
            <a:lvl1pPr algn="ctr">
              <a:defRPr>
                <a:solidFill>
                  <a:schemeClr val="accent3">
                    <a:lumMod val="25000"/>
                  </a:schemeClr>
                </a:solidFill>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hasCustomPrompt="1"/>
          </p:nvPr>
        </p:nvSpPr>
        <p:spPr>
          <a:xfrm>
            <a:off x="8183880" y="2688336"/>
            <a:ext cx="2862072" cy="713232"/>
          </a:xfrm>
        </p:spPr>
        <p:txBody>
          <a:bodyPr rtlCol="0" anchor="ctr" anchorCtr="0">
            <a:normAutofit/>
          </a:bodyPr>
          <a:lstStyle>
            <a:lvl1pPr marL="0" indent="0">
              <a:buNone/>
              <a:defRPr sz="1400">
                <a:solidFill>
                  <a:schemeClr val="accent3">
                    <a:lumMod val="25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n-GB" noProof="0"/>
              <a:t>Click to edit text</a:t>
            </a:r>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nchor="b" anchorCtr="0"/>
          <a:lstStyle>
            <a:lvl1pPr>
              <a:defRPr>
                <a:solidFill>
                  <a:schemeClr val="accent3">
                    <a:lumMod val="25000"/>
                  </a:schemeClr>
                </a:solidFill>
              </a:defRPr>
            </a:lvl1pPr>
          </a:lstStyle>
          <a:p>
            <a:r>
              <a:rPr lang="en-GB" dirty="0"/>
              <a:t>21 Nov 2023</a:t>
            </a:r>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nchor="b" anchorCtr="0"/>
          <a:lstStyle>
            <a:lvl1pPr>
              <a:defRPr>
                <a:solidFill>
                  <a:schemeClr val="accent3">
                    <a:lumMod val="25000"/>
                  </a:schemeClr>
                </a:solidFill>
              </a:defRPr>
            </a:lvl1pPr>
          </a:lstStyle>
          <a:p>
            <a:r>
              <a:rPr lang="en-GB" dirty="0"/>
              <a:t>Securing your Accounts</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nchor="b" anchorCtr="0"/>
          <a:lstStyle>
            <a:lvl1pPr>
              <a:defRPr>
                <a:solidFill>
                  <a:schemeClr val="accent3">
                    <a:lumMod val="25000"/>
                  </a:schemeClr>
                </a:solidFill>
              </a:defRPr>
            </a:lvl1pPr>
          </a:lstStyle>
          <a:p>
            <a:pPr rtl="0"/>
            <a:fld id="{B5CEABB6-07DC-46E8-9B57-56EC44A396E5}" type="slidenum">
              <a:rPr lang="en-GB" noProof="0" smtClean="0"/>
              <a:pPr/>
              <a:t>‹#›</a:t>
            </a:fld>
            <a:endParaRPr lang="en-GB" noProof="0"/>
          </a:p>
        </p:txBody>
      </p:sp>
      <p:sp>
        <p:nvSpPr>
          <p:cNvPr id="11" name="Text Placeholder 10">
            <a:extLst>
              <a:ext uri="{FF2B5EF4-FFF2-40B4-BE49-F238E27FC236}">
                <a16:creationId xmlns:a16="http://schemas.microsoft.com/office/drawing/2014/main" id="{C5D1F2BB-3E57-46BA-8BCC-5F9B17C8BDB3}"/>
              </a:ext>
            </a:extLst>
          </p:cNvPr>
          <p:cNvSpPr>
            <a:spLocks noGrp="1"/>
          </p:cNvSpPr>
          <p:nvPr>
            <p:ph type="body" sz="quarter" idx="14" hasCustomPrompt="1"/>
          </p:nvPr>
        </p:nvSpPr>
        <p:spPr>
          <a:xfrm>
            <a:off x="6620256" y="2779776"/>
            <a:ext cx="786384" cy="655984"/>
          </a:xfrm>
        </p:spPr>
        <p:txBody>
          <a:bodyPr rtlCol="0" anchor="ctr" anchorCtr="0">
            <a:noAutofit/>
          </a:bodyPr>
          <a:lstStyle>
            <a:lvl1pPr marL="0" indent="0">
              <a:buNone/>
              <a:defRPr sz="3600" b="0" spc="300" baseline="30000">
                <a:solidFill>
                  <a:schemeClr val="tx2"/>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rtl="0"/>
            <a:r>
              <a:rPr lang="en-GB" noProof="0"/>
              <a:t>No.</a:t>
            </a:r>
          </a:p>
        </p:txBody>
      </p:sp>
      <p:sp>
        <p:nvSpPr>
          <p:cNvPr id="9" name="Content Placeholder 2">
            <a:extLst>
              <a:ext uri="{FF2B5EF4-FFF2-40B4-BE49-F238E27FC236}">
                <a16:creationId xmlns:a16="http://schemas.microsoft.com/office/drawing/2014/main" id="{48C13CD1-B240-4AFC-AF08-95A80AEEFEE2}"/>
              </a:ext>
            </a:extLst>
          </p:cNvPr>
          <p:cNvSpPr>
            <a:spLocks noGrp="1"/>
          </p:cNvSpPr>
          <p:nvPr>
            <p:ph idx="15" hasCustomPrompt="1"/>
          </p:nvPr>
        </p:nvSpPr>
        <p:spPr>
          <a:xfrm>
            <a:off x="8183880" y="3849624"/>
            <a:ext cx="2862072" cy="731520"/>
          </a:xfrm>
        </p:spPr>
        <p:txBody>
          <a:bodyPr rtlCol="0" anchor="ctr" anchorCtr="0">
            <a:normAutofit/>
          </a:bodyPr>
          <a:lstStyle>
            <a:lvl1pPr marL="0" indent="0">
              <a:buNone/>
              <a:defRPr sz="1400">
                <a:solidFill>
                  <a:schemeClr val="accent3">
                    <a:lumMod val="25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n-GB" noProof="0"/>
              <a:t>Click to edit text</a:t>
            </a:r>
          </a:p>
        </p:txBody>
      </p:sp>
      <p:sp>
        <p:nvSpPr>
          <p:cNvPr id="12" name="Content Placeholder 2">
            <a:extLst>
              <a:ext uri="{FF2B5EF4-FFF2-40B4-BE49-F238E27FC236}">
                <a16:creationId xmlns:a16="http://schemas.microsoft.com/office/drawing/2014/main" id="{AEE266CC-F8CC-4C06-B1E4-3D7E399F8936}"/>
              </a:ext>
            </a:extLst>
          </p:cNvPr>
          <p:cNvSpPr>
            <a:spLocks noGrp="1"/>
          </p:cNvSpPr>
          <p:nvPr>
            <p:ph idx="17" hasCustomPrompt="1"/>
          </p:nvPr>
        </p:nvSpPr>
        <p:spPr>
          <a:xfrm>
            <a:off x="8183880" y="4992624"/>
            <a:ext cx="2862072" cy="749808"/>
          </a:xfrm>
        </p:spPr>
        <p:txBody>
          <a:bodyPr rtlCol="0" anchor="ctr" anchorCtr="0">
            <a:normAutofit/>
          </a:bodyPr>
          <a:lstStyle>
            <a:lvl1pPr marL="0" indent="0">
              <a:buNone/>
              <a:defRPr sz="1400">
                <a:solidFill>
                  <a:schemeClr val="accent3">
                    <a:lumMod val="25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n-GB" noProof="0"/>
              <a:t>Click to edit text</a:t>
            </a:r>
          </a:p>
        </p:txBody>
      </p:sp>
      <p:sp>
        <p:nvSpPr>
          <p:cNvPr id="14" name="Text Placeholder 13">
            <a:extLst>
              <a:ext uri="{FF2B5EF4-FFF2-40B4-BE49-F238E27FC236}">
                <a16:creationId xmlns:a16="http://schemas.microsoft.com/office/drawing/2014/main" id="{CC7B8197-5533-4814-8838-67C657A3B73C}"/>
              </a:ext>
            </a:extLst>
          </p:cNvPr>
          <p:cNvSpPr>
            <a:spLocks noGrp="1"/>
          </p:cNvSpPr>
          <p:nvPr>
            <p:ph type="body" sz="quarter" idx="20" hasCustomPrompt="1"/>
          </p:nvPr>
        </p:nvSpPr>
        <p:spPr>
          <a:xfrm>
            <a:off x="7187184" y="2788920"/>
            <a:ext cx="731520" cy="731520"/>
          </a:xfrm>
        </p:spPr>
        <p:txBody>
          <a:bodyPr rtlCol="0" anchor="b" anchorCtr="0">
            <a:normAutofit/>
          </a:bodyPr>
          <a:lstStyle>
            <a:lvl1pPr marL="0" indent="0">
              <a:buNone/>
              <a:defRPr sz="5600">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en-GB" noProof="0"/>
              <a:t>1</a:t>
            </a:r>
          </a:p>
        </p:txBody>
      </p:sp>
      <p:sp>
        <p:nvSpPr>
          <p:cNvPr id="16" name="Text Placeholder 10">
            <a:extLst>
              <a:ext uri="{FF2B5EF4-FFF2-40B4-BE49-F238E27FC236}">
                <a16:creationId xmlns:a16="http://schemas.microsoft.com/office/drawing/2014/main" id="{5A5A7DC7-2FC5-48F8-9345-17A7C96CD257}"/>
              </a:ext>
            </a:extLst>
          </p:cNvPr>
          <p:cNvSpPr>
            <a:spLocks noGrp="1"/>
          </p:cNvSpPr>
          <p:nvPr>
            <p:ph type="body" sz="quarter" idx="21" hasCustomPrompt="1"/>
          </p:nvPr>
        </p:nvSpPr>
        <p:spPr>
          <a:xfrm>
            <a:off x="6620256" y="3840480"/>
            <a:ext cx="786384" cy="655984"/>
          </a:xfrm>
        </p:spPr>
        <p:txBody>
          <a:bodyPr rtlCol="0" anchor="b" anchorCtr="0">
            <a:noAutofit/>
          </a:bodyPr>
          <a:lstStyle>
            <a:lvl1pPr marL="0" indent="0">
              <a:buNone/>
              <a:defRPr sz="3600" b="0" spc="300" baseline="30000">
                <a:solidFill>
                  <a:schemeClr val="tx2"/>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rtl="0"/>
            <a:r>
              <a:rPr lang="en-GB" noProof="0"/>
              <a:t>No.</a:t>
            </a:r>
          </a:p>
        </p:txBody>
      </p:sp>
      <p:sp>
        <p:nvSpPr>
          <p:cNvPr id="17" name="Text Placeholder 13">
            <a:extLst>
              <a:ext uri="{FF2B5EF4-FFF2-40B4-BE49-F238E27FC236}">
                <a16:creationId xmlns:a16="http://schemas.microsoft.com/office/drawing/2014/main" id="{AF89EB7C-DC5A-461B-BA21-63D329893167}"/>
              </a:ext>
            </a:extLst>
          </p:cNvPr>
          <p:cNvSpPr>
            <a:spLocks noGrp="1"/>
          </p:cNvSpPr>
          <p:nvPr>
            <p:ph type="body" sz="quarter" idx="22" hasCustomPrompt="1"/>
          </p:nvPr>
        </p:nvSpPr>
        <p:spPr>
          <a:xfrm>
            <a:off x="7187184" y="3950208"/>
            <a:ext cx="731520" cy="731520"/>
          </a:xfrm>
        </p:spPr>
        <p:txBody>
          <a:bodyPr rtlCol="0" anchor="b" anchorCtr="0">
            <a:normAutofit/>
          </a:bodyPr>
          <a:lstStyle>
            <a:lvl1pPr marL="0" indent="0">
              <a:buNone/>
              <a:defRPr sz="5600">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en-GB" noProof="0"/>
              <a:t>2</a:t>
            </a:r>
          </a:p>
        </p:txBody>
      </p:sp>
      <p:sp>
        <p:nvSpPr>
          <p:cNvPr id="21" name="Text Placeholder 10">
            <a:extLst>
              <a:ext uri="{FF2B5EF4-FFF2-40B4-BE49-F238E27FC236}">
                <a16:creationId xmlns:a16="http://schemas.microsoft.com/office/drawing/2014/main" id="{1BF30512-FBFE-40CF-8565-50BAA99A4FDC}"/>
              </a:ext>
            </a:extLst>
          </p:cNvPr>
          <p:cNvSpPr>
            <a:spLocks noGrp="1"/>
          </p:cNvSpPr>
          <p:nvPr>
            <p:ph type="body" sz="quarter" idx="23" hasCustomPrompt="1"/>
          </p:nvPr>
        </p:nvSpPr>
        <p:spPr>
          <a:xfrm>
            <a:off x="6620256" y="4983480"/>
            <a:ext cx="786384" cy="655984"/>
          </a:xfrm>
        </p:spPr>
        <p:txBody>
          <a:bodyPr rtlCol="0" anchor="b" anchorCtr="0">
            <a:noAutofit/>
          </a:bodyPr>
          <a:lstStyle>
            <a:lvl1pPr marL="0" indent="0">
              <a:buNone/>
              <a:defRPr sz="3600" b="0" spc="300" baseline="30000">
                <a:solidFill>
                  <a:schemeClr val="tx2"/>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rtl="0"/>
            <a:r>
              <a:rPr lang="en-GB" noProof="0"/>
              <a:t>No.</a:t>
            </a:r>
          </a:p>
        </p:txBody>
      </p:sp>
      <p:sp>
        <p:nvSpPr>
          <p:cNvPr id="22" name="Text Placeholder 13">
            <a:extLst>
              <a:ext uri="{FF2B5EF4-FFF2-40B4-BE49-F238E27FC236}">
                <a16:creationId xmlns:a16="http://schemas.microsoft.com/office/drawing/2014/main" id="{29E43D0B-1071-466B-B883-92B9D02F09E8}"/>
              </a:ext>
            </a:extLst>
          </p:cNvPr>
          <p:cNvSpPr>
            <a:spLocks noGrp="1"/>
          </p:cNvSpPr>
          <p:nvPr>
            <p:ph type="body" sz="quarter" idx="24" hasCustomPrompt="1"/>
          </p:nvPr>
        </p:nvSpPr>
        <p:spPr>
          <a:xfrm>
            <a:off x="7187184" y="5111496"/>
            <a:ext cx="731520" cy="731520"/>
          </a:xfrm>
        </p:spPr>
        <p:txBody>
          <a:bodyPr rtlCol="0" anchor="b" anchorCtr="0">
            <a:normAutofit/>
          </a:bodyPr>
          <a:lstStyle>
            <a:lvl1pPr marL="0" indent="0">
              <a:buNone/>
              <a:defRPr sz="5600">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en-GB" noProof="0"/>
              <a:t>3</a:t>
            </a:r>
          </a:p>
        </p:txBody>
      </p:sp>
      <p:grpSp>
        <p:nvGrpSpPr>
          <p:cNvPr id="23" name="Group 22">
            <a:extLst>
              <a:ext uri="{FF2B5EF4-FFF2-40B4-BE49-F238E27FC236}">
                <a16:creationId xmlns:a16="http://schemas.microsoft.com/office/drawing/2014/main" id="{250BA95E-CDDF-419E-808E-3B59CA01E4E8}"/>
              </a:ext>
              <a:ext uri="{C183D7F6-B498-43B3-948B-1728B52AA6E4}">
                <adec:decorative xmlns:adec="http://schemas.microsoft.com/office/drawing/2017/decorative" val="1"/>
              </a:ext>
            </a:extLst>
          </p:cNvPr>
          <p:cNvGrpSpPr/>
          <p:nvPr userDrawn="1"/>
        </p:nvGrpSpPr>
        <p:grpSpPr>
          <a:xfrm>
            <a:off x="7009472" y="1943463"/>
            <a:ext cx="3832828" cy="2136"/>
            <a:chOff x="7009472" y="1943463"/>
            <a:chExt cx="3832828" cy="2136"/>
          </a:xfrm>
          <a:solidFill>
            <a:schemeClr val="accent3">
              <a:lumMod val="25000"/>
            </a:schemeClr>
          </a:solidFill>
        </p:grpSpPr>
        <p:cxnSp>
          <p:nvCxnSpPr>
            <p:cNvPr id="24" name="Straight Connector 23">
              <a:extLst>
                <a:ext uri="{FF2B5EF4-FFF2-40B4-BE49-F238E27FC236}">
                  <a16:creationId xmlns:a16="http://schemas.microsoft.com/office/drawing/2014/main" id="{D67A0655-E45C-49C2-AADC-0829E7E67581}"/>
                </a:ext>
              </a:extLst>
            </p:cNvPr>
            <p:cNvCxnSpPr>
              <a:cxnSpLocks/>
            </p:cNvCxnSpPr>
            <p:nvPr/>
          </p:nvCxnSpPr>
          <p:spPr>
            <a:xfrm>
              <a:off x="7009472" y="1943463"/>
              <a:ext cx="1371600" cy="0"/>
            </a:xfrm>
            <a:prstGeom prst="line">
              <a:avLst/>
            </a:prstGeom>
            <a:grpFill/>
            <a:ln w="1270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013C2C0-9B08-4EDE-B15B-FF5C1BB55327}"/>
                </a:ext>
              </a:extLst>
            </p:cNvPr>
            <p:cNvCxnSpPr>
              <a:cxnSpLocks/>
            </p:cNvCxnSpPr>
            <p:nvPr/>
          </p:nvCxnSpPr>
          <p:spPr>
            <a:xfrm>
              <a:off x="9470700" y="1945599"/>
              <a:ext cx="1371600" cy="0"/>
            </a:xfrm>
            <a:prstGeom prst="line">
              <a:avLst/>
            </a:prstGeom>
            <a:grpFill/>
            <a:ln w="1270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grpSp>
      <p:pic>
        <p:nvPicPr>
          <p:cNvPr id="26" name="Graphic 25" descr="sprig icon">
            <a:extLst>
              <a:ext uri="{FF2B5EF4-FFF2-40B4-BE49-F238E27FC236}">
                <a16:creationId xmlns:a16="http://schemas.microsoft.com/office/drawing/2014/main" id="{19D5E825-EB79-4044-93F6-2C3F8490132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9691531" flipH="1">
            <a:off x="8536514" y="1719135"/>
            <a:ext cx="808894" cy="359243"/>
          </a:xfrm>
          <a:prstGeom prst="rect">
            <a:avLst/>
          </a:prstGeom>
        </p:spPr>
      </p:pic>
    </p:spTree>
    <p:extLst>
      <p:ext uri="{BB962C8B-B14F-4D97-AF65-F5344CB8AC3E}">
        <p14:creationId xmlns:p14="http://schemas.microsoft.com/office/powerpoint/2010/main" val="4049759527"/>
      </p:ext>
    </p:extLst>
  </p:cSld>
  <p:clrMapOvr>
    <a:masterClrMapping/>
  </p:clrMapOvr>
  <p:extLst>
    <p:ext uri="{DCECCB84-F9BA-43D5-87BE-67443E8EF086}">
      <p15:sldGuideLst xmlns:p15="http://schemas.microsoft.com/office/powerpoint/2012/main">
        <p15:guide id="1" orient="horz" pos="17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reakout questions">
    <p:spTree>
      <p:nvGrpSpPr>
        <p:cNvPr id="1" name=""/>
        <p:cNvGrpSpPr/>
        <p:nvPr/>
      </p:nvGrpSpPr>
      <p:grpSpPr>
        <a:xfrm>
          <a:off x="0" y="0"/>
          <a:ext cx="0" cy="0"/>
          <a:chOff x="0" y="0"/>
          <a:chExt cx="0" cy="0"/>
        </a:xfrm>
      </p:grpSpPr>
      <p:pic>
        <p:nvPicPr>
          <p:cNvPr id="18" name="Picture 17" descr="image of marble texture">
            <a:extLst>
              <a:ext uri="{FF2B5EF4-FFF2-40B4-BE49-F238E27FC236}">
                <a16:creationId xmlns:a16="http://schemas.microsoft.com/office/drawing/2014/main" id="{DE4FCA92-4B09-4386-A95D-2823C777C5B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9" name="Rectangle 18">
            <a:extLst>
              <a:ext uri="{FF2B5EF4-FFF2-40B4-BE49-F238E27FC236}">
                <a16:creationId xmlns:a16="http://schemas.microsoft.com/office/drawing/2014/main" id="{70056CF5-B0DF-4053-8A82-BBBE7FF686BE}"/>
              </a:ext>
            </a:extLst>
          </p:cNvPr>
          <p:cNvSpPr/>
          <p:nvPr userDrawn="1"/>
        </p:nvSpPr>
        <p:spPr>
          <a:xfrm>
            <a:off x="442118" y="457200"/>
            <a:ext cx="11274552" cy="5943600"/>
          </a:xfrm>
          <a:prstGeom prst="rect">
            <a:avLst/>
          </a:prstGeom>
          <a:solidFill>
            <a:schemeClr val="tx2">
              <a:lumMod val="20000"/>
              <a:lumOff val="80000"/>
              <a:alpha val="85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8" name="Picture Placeholder 7">
            <a:extLst>
              <a:ext uri="{FF2B5EF4-FFF2-40B4-BE49-F238E27FC236}">
                <a16:creationId xmlns:a16="http://schemas.microsoft.com/office/drawing/2014/main" id="{A3DDCF11-EBBF-48BB-8FF1-3BCC5342FE32}"/>
              </a:ext>
            </a:extLst>
          </p:cNvPr>
          <p:cNvSpPr>
            <a:spLocks noGrp="1"/>
          </p:cNvSpPr>
          <p:nvPr>
            <p:ph type="pic" sz="quarter" idx="13"/>
          </p:nvPr>
        </p:nvSpPr>
        <p:spPr>
          <a:xfrm>
            <a:off x="877824" y="914400"/>
            <a:ext cx="5212080" cy="5029200"/>
          </a:xfrm>
          <a:solidFill>
            <a:schemeClr val="bg1"/>
          </a:solidFill>
        </p:spPr>
        <p:txBody>
          <a:bodyPr rtlCol="0"/>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6448508" y="960120"/>
            <a:ext cx="4905292" cy="914400"/>
          </a:xfrm>
        </p:spPr>
        <p:txBody>
          <a:bodyPr rtlCol="0"/>
          <a:lstStyle>
            <a:lvl1pPr algn="ctr">
              <a:defRPr>
                <a:solidFill>
                  <a:schemeClr val="accent3">
                    <a:lumMod val="25000"/>
                  </a:schemeClr>
                </a:solidFill>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hasCustomPrompt="1"/>
          </p:nvPr>
        </p:nvSpPr>
        <p:spPr>
          <a:xfrm>
            <a:off x="8183880" y="2688336"/>
            <a:ext cx="2862072" cy="713232"/>
          </a:xfrm>
        </p:spPr>
        <p:txBody>
          <a:bodyPr rtlCol="0" anchor="ctr" anchorCtr="0">
            <a:normAutofit/>
          </a:bodyPr>
          <a:lstStyle>
            <a:lvl1pPr marL="0" indent="0">
              <a:buNone/>
              <a:defRPr sz="1400">
                <a:solidFill>
                  <a:schemeClr val="accent3">
                    <a:lumMod val="25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n-GB" noProof="0"/>
              <a:t>Click to edit text</a:t>
            </a:r>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nchor="b" anchorCtr="0"/>
          <a:lstStyle>
            <a:lvl1pPr>
              <a:defRPr>
                <a:solidFill>
                  <a:schemeClr val="accent3">
                    <a:lumMod val="25000"/>
                  </a:schemeClr>
                </a:solidFill>
              </a:defRPr>
            </a:lvl1pPr>
          </a:lstStyle>
          <a:p>
            <a:r>
              <a:rPr lang="en-GB" dirty="0"/>
              <a:t>21 Nov 2023</a:t>
            </a:r>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nchor="b" anchorCtr="0"/>
          <a:lstStyle>
            <a:lvl1pPr>
              <a:defRPr>
                <a:solidFill>
                  <a:schemeClr val="accent3">
                    <a:lumMod val="25000"/>
                  </a:schemeClr>
                </a:solidFill>
              </a:defRPr>
            </a:lvl1pPr>
          </a:lstStyle>
          <a:p>
            <a:r>
              <a:rPr lang="en-GB" dirty="0"/>
              <a:t>Securing your Accounts</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nchor="b" anchorCtr="0"/>
          <a:lstStyle>
            <a:lvl1pPr>
              <a:defRPr>
                <a:solidFill>
                  <a:schemeClr val="accent3">
                    <a:lumMod val="25000"/>
                  </a:schemeClr>
                </a:solidFill>
              </a:defRPr>
            </a:lvl1pPr>
          </a:lstStyle>
          <a:p>
            <a:pPr rtl="0"/>
            <a:fld id="{B5CEABB6-07DC-46E8-9B57-56EC44A396E5}" type="slidenum">
              <a:rPr lang="en-GB" noProof="0" smtClean="0"/>
              <a:pPr/>
              <a:t>‹#›</a:t>
            </a:fld>
            <a:endParaRPr lang="en-GB" noProof="0"/>
          </a:p>
        </p:txBody>
      </p:sp>
      <p:sp>
        <p:nvSpPr>
          <p:cNvPr id="11" name="Text Placeholder 10">
            <a:extLst>
              <a:ext uri="{FF2B5EF4-FFF2-40B4-BE49-F238E27FC236}">
                <a16:creationId xmlns:a16="http://schemas.microsoft.com/office/drawing/2014/main" id="{C5D1F2BB-3E57-46BA-8BCC-5F9B17C8BDB3}"/>
              </a:ext>
            </a:extLst>
          </p:cNvPr>
          <p:cNvSpPr>
            <a:spLocks noGrp="1"/>
          </p:cNvSpPr>
          <p:nvPr>
            <p:ph type="body" sz="quarter" idx="14" hasCustomPrompt="1"/>
          </p:nvPr>
        </p:nvSpPr>
        <p:spPr>
          <a:xfrm>
            <a:off x="6620256" y="2779776"/>
            <a:ext cx="786384" cy="655984"/>
          </a:xfrm>
        </p:spPr>
        <p:txBody>
          <a:bodyPr rtlCol="0" anchor="ctr" anchorCtr="0">
            <a:noAutofit/>
          </a:bodyPr>
          <a:lstStyle>
            <a:lvl1pPr marL="0" indent="0">
              <a:buNone/>
              <a:defRPr sz="3600" b="0" spc="300" baseline="30000">
                <a:solidFill>
                  <a:schemeClr val="tx2"/>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rtl="0"/>
            <a:r>
              <a:rPr lang="en-GB" noProof="0"/>
              <a:t>No.</a:t>
            </a:r>
          </a:p>
        </p:txBody>
      </p:sp>
      <p:sp>
        <p:nvSpPr>
          <p:cNvPr id="9" name="Content Placeholder 2">
            <a:extLst>
              <a:ext uri="{FF2B5EF4-FFF2-40B4-BE49-F238E27FC236}">
                <a16:creationId xmlns:a16="http://schemas.microsoft.com/office/drawing/2014/main" id="{48C13CD1-B240-4AFC-AF08-95A80AEEFEE2}"/>
              </a:ext>
            </a:extLst>
          </p:cNvPr>
          <p:cNvSpPr>
            <a:spLocks noGrp="1"/>
          </p:cNvSpPr>
          <p:nvPr>
            <p:ph idx="15" hasCustomPrompt="1"/>
          </p:nvPr>
        </p:nvSpPr>
        <p:spPr>
          <a:xfrm>
            <a:off x="8183880" y="3849624"/>
            <a:ext cx="2862072" cy="731520"/>
          </a:xfrm>
        </p:spPr>
        <p:txBody>
          <a:bodyPr rtlCol="0" anchor="ctr" anchorCtr="0">
            <a:normAutofit/>
          </a:bodyPr>
          <a:lstStyle>
            <a:lvl1pPr marL="0" indent="0">
              <a:buNone/>
              <a:defRPr sz="1400">
                <a:solidFill>
                  <a:schemeClr val="accent3">
                    <a:lumMod val="25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n-GB" noProof="0"/>
              <a:t>Click to edit text</a:t>
            </a:r>
          </a:p>
        </p:txBody>
      </p:sp>
      <p:sp>
        <p:nvSpPr>
          <p:cNvPr id="12" name="Content Placeholder 2">
            <a:extLst>
              <a:ext uri="{FF2B5EF4-FFF2-40B4-BE49-F238E27FC236}">
                <a16:creationId xmlns:a16="http://schemas.microsoft.com/office/drawing/2014/main" id="{AEE266CC-F8CC-4C06-B1E4-3D7E399F8936}"/>
              </a:ext>
            </a:extLst>
          </p:cNvPr>
          <p:cNvSpPr>
            <a:spLocks noGrp="1"/>
          </p:cNvSpPr>
          <p:nvPr>
            <p:ph idx="17" hasCustomPrompt="1"/>
          </p:nvPr>
        </p:nvSpPr>
        <p:spPr>
          <a:xfrm>
            <a:off x="8183880" y="4992624"/>
            <a:ext cx="2862072" cy="749808"/>
          </a:xfrm>
        </p:spPr>
        <p:txBody>
          <a:bodyPr rtlCol="0" anchor="ctr" anchorCtr="0">
            <a:normAutofit/>
          </a:bodyPr>
          <a:lstStyle>
            <a:lvl1pPr marL="0" indent="0">
              <a:buNone/>
              <a:defRPr sz="1400">
                <a:solidFill>
                  <a:schemeClr val="accent3">
                    <a:lumMod val="25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n-GB" noProof="0"/>
              <a:t>Click to edit text</a:t>
            </a:r>
          </a:p>
        </p:txBody>
      </p:sp>
      <p:sp>
        <p:nvSpPr>
          <p:cNvPr id="14" name="Text Placeholder 13">
            <a:extLst>
              <a:ext uri="{FF2B5EF4-FFF2-40B4-BE49-F238E27FC236}">
                <a16:creationId xmlns:a16="http://schemas.microsoft.com/office/drawing/2014/main" id="{CC7B8197-5533-4814-8838-67C657A3B73C}"/>
              </a:ext>
            </a:extLst>
          </p:cNvPr>
          <p:cNvSpPr>
            <a:spLocks noGrp="1"/>
          </p:cNvSpPr>
          <p:nvPr>
            <p:ph type="body" sz="quarter" idx="20" hasCustomPrompt="1"/>
          </p:nvPr>
        </p:nvSpPr>
        <p:spPr>
          <a:xfrm>
            <a:off x="7187184" y="2788920"/>
            <a:ext cx="731520" cy="731520"/>
          </a:xfrm>
        </p:spPr>
        <p:txBody>
          <a:bodyPr rtlCol="0" anchor="b" anchorCtr="0">
            <a:normAutofit/>
          </a:bodyPr>
          <a:lstStyle>
            <a:lvl1pPr marL="0" indent="0">
              <a:buNone/>
              <a:defRPr sz="5600">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en-GB" noProof="0"/>
              <a:t>1</a:t>
            </a:r>
          </a:p>
        </p:txBody>
      </p:sp>
      <p:sp>
        <p:nvSpPr>
          <p:cNvPr id="16" name="Text Placeholder 10">
            <a:extLst>
              <a:ext uri="{FF2B5EF4-FFF2-40B4-BE49-F238E27FC236}">
                <a16:creationId xmlns:a16="http://schemas.microsoft.com/office/drawing/2014/main" id="{5A5A7DC7-2FC5-48F8-9345-17A7C96CD257}"/>
              </a:ext>
            </a:extLst>
          </p:cNvPr>
          <p:cNvSpPr>
            <a:spLocks noGrp="1"/>
          </p:cNvSpPr>
          <p:nvPr>
            <p:ph type="body" sz="quarter" idx="21" hasCustomPrompt="1"/>
          </p:nvPr>
        </p:nvSpPr>
        <p:spPr>
          <a:xfrm>
            <a:off x="6620256" y="3840480"/>
            <a:ext cx="786384" cy="655984"/>
          </a:xfrm>
        </p:spPr>
        <p:txBody>
          <a:bodyPr rtlCol="0" anchor="b" anchorCtr="0">
            <a:noAutofit/>
          </a:bodyPr>
          <a:lstStyle>
            <a:lvl1pPr marL="0" indent="0">
              <a:buNone/>
              <a:defRPr sz="3600" b="0" spc="300" baseline="30000">
                <a:solidFill>
                  <a:schemeClr val="tx2"/>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rtl="0"/>
            <a:r>
              <a:rPr lang="en-GB" noProof="0"/>
              <a:t>No.</a:t>
            </a:r>
          </a:p>
        </p:txBody>
      </p:sp>
      <p:sp>
        <p:nvSpPr>
          <p:cNvPr id="17" name="Text Placeholder 13">
            <a:extLst>
              <a:ext uri="{FF2B5EF4-FFF2-40B4-BE49-F238E27FC236}">
                <a16:creationId xmlns:a16="http://schemas.microsoft.com/office/drawing/2014/main" id="{AF89EB7C-DC5A-461B-BA21-63D329893167}"/>
              </a:ext>
            </a:extLst>
          </p:cNvPr>
          <p:cNvSpPr>
            <a:spLocks noGrp="1"/>
          </p:cNvSpPr>
          <p:nvPr>
            <p:ph type="body" sz="quarter" idx="22" hasCustomPrompt="1"/>
          </p:nvPr>
        </p:nvSpPr>
        <p:spPr>
          <a:xfrm>
            <a:off x="7187184" y="3950208"/>
            <a:ext cx="731520" cy="731520"/>
          </a:xfrm>
        </p:spPr>
        <p:txBody>
          <a:bodyPr rtlCol="0" anchor="b" anchorCtr="0">
            <a:normAutofit/>
          </a:bodyPr>
          <a:lstStyle>
            <a:lvl1pPr marL="0" indent="0">
              <a:buNone/>
              <a:defRPr sz="5600">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en-GB" noProof="0"/>
              <a:t>2</a:t>
            </a:r>
          </a:p>
        </p:txBody>
      </p:sp>
      <p:sp>
        <p:nvSpPr>
          <p:cNvPr id="21" name="Text Placeholder 10">
            <a:extLst>
              <a:ext uri="{FF2B5EF4-FFF2-40B4-BE49-F238E27FC236}">
                <a16:creationId xmlns:a16="http://schemas.microsoft.com/office/drawing/2014/main" id="{1BF30512-FBFE-40CF-8565-50BAA99A4FDC}"/>
              </a:ext>
            </a:extLst>
          </p:cNvPr>
          <p:cNvSpPr>
            <a:spLocks noGrp="1"/>
          </p:cNvSpPr>
          <p:nvPr>
            <p:ph type="body" sz="quarter" idx="23" hasCustomPrompt="1"/>
          </p:nvPr>
        </p:nvSpPr>
        <p:spPr>
          <a:xfrm>
            <a:off x="6620256" y="4983480"/>
            <a:ext cx="786384" cy="655984"/>
          </a:xfrm>
        </p:spPr>
        <p:txBody>
          <a:bodyPr rtlCol="0" anchor="b" anchorCtr="0">
            <a:noAutofit/>
          </a:bodyPr>
          <a:lstStyle>
            <a:lvl1pPr marL="0" indent="0">
              <a:buNone/>
              <a:defRPr sz="3600" b="0" spc="300" baseline="30000">
                <a:solidFill>
                  <a:schemeClr val="tx2"/>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rtl="0"/>
            <a:r>
              <a:rPr lang="en-GB" noProof="0"/>
              <a:t>No.</a:t>
            </a:r>
          </a:p>
        </p:txBody>
      </p:sp>
      <p:sp>
        <p:nvSpPr>
          <p:cNvPr id="22" name="Text Placeholder 13">
            <a:extLst>
              <a:ext uri="{FF2B5EF4-FFF2-40B4-BE49-F238E27FC236}">
                <a16:creationId xmlns:a16="http://schemas.microsoft.com/office/drawing/2014/main" id="{29E43D0B-1071-466B-B883-92B9D02F09E8}"/>
              </a:ext>
            </a:extLst>
          </p:cNvPr>
          <p:cNvSpPr>
            <a:spLocks noGrp="1"/>
          </p:cNvSpPr>
          <p:nvPr>
            <p:ph type="body" sz="quarter" idx="24" hasCustomPrompt="1"/>
          </p:nvPr>
        </p:nvSpPr>
        <p:spPr>
          <a:xfrm>
            <a:off x="7187184" y="5111496"/>
            <a:ext cx="731520" cy="731520"/>
          </a:xfrm>
        </p:spPr>
        <p:txBody>
          <a:bodyPr rtlCol="0" anchor="b" anchorCtr="0">
            <a:normAutofit/>
          </a:bodyPr>
          <a:lstStyle>
            <a:lvl1pPr marL="0" indent="0">
              <a:buNone/>
              <a:defRPr sz="5600">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en-GB" noProof="0"/>
              <a:t>3</a:t>
            </a:r>
          </a:p>
        </p:txBody>
      </p:sp>
      <p:grpSp>
        <p:nvGrpSpPr>
          <p:cNvPr id="23" name="Group 22">
            <a:extLst>
              <a:ext uri="{FF2B5EF4-FFF2-40B4-BE49-F238E27FC236}">
                <a16:creationId xmlns:a16="http://schemas.microsoft.com/office/drawing/2014/main" id="{250BA95E-CDDF-419E-808E-3B59CA01E4E8}"/>
              </a:ext>
              <a:ext uri="{C183D7F6-B498-43B3-948B-1728B52AA6E4}">
                <adec:decorative xmlns:adec="http://schemas.microsoft.com/office/drawing/2017/decorative" val="1"/>
              </a:ext>
            </a:extLst>
          </p:cNvPr>
          <p:cNvGrpSpPr/>
          <p:nvPr userDrawn="1"/>
        </p:nvGrpSpPr>
        <p:grpSpPr>
          <a:xfrm>
            <a:off x="7009472" y="1943463"/>
            <a:ext cx="3832828" cy="2136"/>
            <a:chOff x="7009472" y="1943463"/>
            <a:chExt cx="3832828" cy="2136"/>
          </a:xfrm>
          <a:solidFill>
            <a:schemeClr val="accent3">
              <a:lumMod val="25000"/>
            </a:schemeClr>
          </a:solidFill>
        </p:grpSpPr>
        <p:cxnSp>
          <p:nvCxnSpPr>
            <p:cNvPr id="24" name="Straight Connector 23">
              <a:extLst>
                <a:ext uri="{FF2B5EF4-FFF2-40B4-BE49-F238E27FC236}">
                  <a16:creationId xmlns:a16="http://schemas.microsoft.com/office/drawing/2014/main" id="{D67A0655-E45C-49C2-AADC-0829E7E67581}"/>
                </a:ext>
              </a:extLst>
            </p:cNvPr>
            <p:cNvCxnSpPr>
              <a:cxnSpLocks/>
            </p:cNvCxnSpPr>
            <p:nvPr/>
          </p:nvCxnSpPr>
          <p:spPr>
            <a:xfrm>
              <a:off x="7009472" y="1943463"/>
              <a:ext cx="1371600" cy="0"/>
            </a:xfrm>
            <a:prstGeom prst="line">
              <a:avLst/>
            </a:prstGeom>
            <a:grpFill/>
            <a:ln w="1270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013C2C0-9B08-4EDE-B15B-FF5C1BB55327}"/>
                </a:ext>
              </a:extLst>
            </p:cNvPr>
            <p:cNvCxnSpPr>
              <a:cxnSpLocks/>
            </p:cNvCxnSpPr>
            <p:nvPr/>
          </p:nvCxnSpPr>
          <p:spPr>
            <a:xfrm>
              <a:off x="9470700" y="1945599"/>
              <a:ext cx="1371600" cy="0"/>
            </a:xfrm>
            <a:prstGeom prst="line">
              <a:avLst/>
            </a:prstGeom>
            <a:grpFill/>
            <a:ln w="1270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grpSp>
      <p:pic>
        <p:nvPicPr>
          <p:cNvPr id="26" name="Graphic 25" descr="sprig icon">
            <a:extLst>
              <a:ext uri="{FF2B5EF4-FFF2-40B4-BE49-F238E27FC236}">
                <a16:creationId xmlns:a16="http://schemas.microsoft.com/office/drawing/2014/main" id="{19D5E825-EB79-4044-93F6-2C3F8490132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9691531" flipH="1">
            <a:off x="8536514" y="1719135"/>
            <a:ext cx="808894" cy="359243"/>
          </a:xfrm>
          <a:prstGeom prst="rect">
            <a:avLst/>
          </a:prstGeom>
        </p:spPr>
      </p:pic>
    </p:spTree>
    <p:extLst>
      <p:ext uri="{BB962C8B-B14F-4D97-AF65-F5344CB8AC3E}">
        <p14:creationId xmlns:p14="http://schemas.microsoft.com/office/powerpoint/2010/main" val="2974900658"/>
      </p:ext>
    </p:extLst>
  </p:cSld>
  <p:clrMapOvr>
    <a:masterClrMapping/>
  </p:clrMapOvr>
  <p:extLst>
    <p:ext uri="{DCECCB84-F9BA-43D5-87BE-67443E8EF086}">
      <p15:sldGuideLst xmlns:p15="http://schemas.microsoft.com/office/powerpoint/2012/main">
        <p15:guide id="1" orient="horz" pos="17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AE52EF6E-0B58-484F-94A5-9BAA116171BF}"/>
              </a:ext>
            </a:extLst>
          </p:cNvPr>
          <p:cNvSpPr>
            <a:spLocks noGrp="1"/>
          </p:cNvSpPr>
          <p:nvPr>
            <p:ph type="pic" sz="quarter" idx="14"/>
          </p:nvPr>
        </p:nvSpPr>
        <p:spPr>
          <a:xfrm>
            <a:off x="1524" y="0"/>
            <a:ext cx="12188952" cy="6858000"/>
          </a:xfrm>
          <a:solidFill>
            <a:schemeClr val="accent1"/>
          </a:solidFill>
        </p:spPr>
        <p:txBody>
          <a:bodyPr rtlCol="0"/>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9DE3D039-0A18-4031-8A63-D83666B066F6}"/>
              </a:ext>
            </a:extLst>
          </p:cNvPr>
          <p:cNvSpPr>
            <a:spLocks noGrp="1"/>
          </p:cNvSpPr>
          <p:nvPr>
            <p:ph type="title"/>
          </p:nvPr>
        </p:nvSpPr>
        <p:spPr>
          <a:xfrm>
            <a:off x="609600" y="914400"/>
            <a:ext cx="10972800" cy="5029200"/>
          </a:xfrm>
          <a:ln w="38100">
            <a:solidFill>
              <a:schemeClr val="tx2"/>
            </a:solidFill>
          </a:ln>
        </p:spPr>
        <p:txBody>
          <a:bodyPr lIns="914400" rIns="914400" rtlCol="0" anchor="ctr">
            <a:noAutofit/>
          </a:bodyPr>
          <a:lstStyle>
            <a:lvl1pPr algn="ctr">
              <a:defRPr sz="3200">
                <a:solidFill>
                  <a:schemeClr val="tx2">
                    <a:lumMod val="20000"/>
                    <a:lumOff val="80000"/>
                  </a:schemeClr>
                </a:solidFill>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77438815-B9AF-4BA5-B8D6-3311C4949FAD}"/>
              </a:ext>
            </a:extLst>
          </p:cNvPr>
          <p:cNvSpPr>
            <a:spLocks noGrp="1"/>
          </p:cNvSpPr>
          <p:nvPr>
            <p:ph type="body" idx="1"/>
          </p:nvPr>
        </p:nvSpPr>
        <p:spPr>
          <a:xfrm>
            <a:off x="1066800" y="4589463"/>
            <a:ext cx="10058400" cy="585216"/>
          </a:xfrm>
        </p:spPr>
        <p:txBody>
          <a:bodyPr rtlCol="0"/>
          <a:lstStyle>
            <a:lvl1pPr marL="0" indent="0" algn="ctr">
              <a:buNone/>
              <a:defRPr sz="2400">
                <a:solidFill>
                  <a:schemeClr val="tx2">
                    <a:lumMod val="20000"/>
                    <a:lumOff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
        <p:nvSpPr>
          <p:cNvPr id="4" name="Date Placeholder 3">
            <a:extLst>
              <a:ext uri="{FF2B5EF4-FFF2-40B4-BE49-F238E27FC236}">
                <a16:creationId xmlns:a16="http://schemas.microsoft.com/office/drawing/2014/main" id="{68EB05F6-A3ED-45AB-B103-D5E34BFD605F}"/>
              </a:ext>
            </a:extLst>
          </p:cNvPr>
          <p:cNvSpPr>
            <a:spLocks noGrp="1"/>
          </p:cNvSpPr>
          <p:nvPr>
            <p:ph type="dt" sz="half" idx="10"/>
          </p:nvPr>
        </p:nvSpPr>
        <p:spPr>
          <a:xfrm>
            <a:off x="457200" y="6488702"/>
            <a:ext cx="2743200" cy="182880"/>
          </a:xfrm>
        </p:spPr>
        <p:txBody>
          <a:bodyPr rtlCol="0"/>
          <a:lstStyle/>
          <a:p>
            <a:r>
              <a:rPr lang="en-GB" dirty="0"/>
              <a:t>21 Nov 2023</a:t>
            </a:r>
          </a:p>
        </p:txBody>
      </p:sp>
      <p:sp>
        <p:nvSpPr>
          <p:cNvPr id="5" name="Footer Placeholder 4">
            <a:extLst>
              <a:ext uri="{FF2B5EF4-FFF2-40B4-BE49-F238E27FC236}">
                <a16:creationId xmlns:a16="http://schemas.microsoft.com/office/drawing/2014/main" id="{2F029C1C-740D-4213-96FE-1FAA3072FF83}"/>
              </a:ext>
            </a:extLst>
          </p:cNvPr>
          <p:cNvSpPr>
            <a:spLocks noGrp="1"/>
          </p:cNvSpPr>
          <p:nvPr>
            <p:ph type="ftr" sz="quarter" idx="11"/>
          </p:nvPr>
        </p:nvSpPr>
        <p:spPr/>
        <p:txBody>
          <a:bodyPr rtlCol="0"/>
          <a:lstStyle/>
          <a:p>
            <a:r>
              <a:rPr lang="en-GB" dirty="0"/>
              <a:t>Securing your Accounts</a:t>
            </a:r>
          </a:p>
        </p:txBody>
      </p:sp>
      <p:sp>
        <p:nvSpPr>
          <p:cNvPr id="6" name="Slide Number Placeholder 5">
            <a:extLst>
              <a:ext uri="{FF2B5EF4-FFF2-40B4-BE49-F238E27FC236}">
                <a16:creationId xmlns:a16="http://schemas.microsoft.com/office/drawing/2014/main" id="{F54E8801-7449-48B4-8D64-BCE20D0831C9}"/>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870591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ypothesis">
    <p:spTree>
      <p:nvGrpSpPr>
        <p:cNvPr id="1" name=""/>
        <p:cNvGrpSpPr/>
        <p:nvPr/>
      </p:nvGrpSpPr>
      <p:grpSpPr>
        <a:xfrm>
          <a:off x="0" y="0"/>
          <a:ext cx="0" cy="0"/>
          <a:chOff x="0" y="0"/>
          <a:chExt cx="0" cy="0"/>
        </a:xfrm>
      </p:grpSpPr>
      <p:sp>
        <p:nvSpPr>
          <p:cNvPr id="10" name="Picture Placeholder 7">
            <a:extLst>
              <a:ext uri="{FF2B5EF4-FFF2-40B4-BE49-F238E27FC236}">
                <a16:creationId xmlns:a16="http://schemas.microsoft.com/office/drawing/2014/main" id="{EEE5B85B-2CE4-49C6-A626-897037552E6D}"/>
              </a:ext>
            </a:extLst>
          </p:cNvPr>
          <p:cNvSpPr>
            <a:spLocks noGrp="1"/>
          </p:cNvSpPr>
          <p:nvPr>
            <p:ph type="pic" sz="quarter" idx="14"/>
          </p:nvPr>
        </p:nvSpPr>
        <p:spPr>
          <a:xfrm>
            <a:off x="1524" y="0"/>
            <a:ext cx="12188952" cy="6858000"/>
          </a:xfrm>
          <a:solidFill>
            <a:schemeClr val="accent1"/>
          </a:solidFill>
        </p:spPr>
        <p:txBody>
          <a:bodyPr rtlCol="0"/>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FE9E034D-C1DD-48C0-BB6B-FDC6F8EBA558}"/>
              </a:ext>
            </a:extLst>
          </p:cNvPr>
          <p:cNvSpPr>
            <a:spLocks noGrp="1"/>
          </p:cNvSpPr>
          <p:nvPr>
            <p:ph type="title"/>
          </p:nvPr>
        </p:nvSpPr>
        <p:spPr>
          <a:xfrm>
            <a:off x="4270248" y="1280160"/>
            <a:ext cx="3657600" cy="914400"/>
          </a:xfrm>
        </p:spPr>
        <p:txBody>
          <a:bodyPr rtlCol="0"/>
          <a:lstStyle>
            <a:lvl1pPr algn="ctr">
              <a:defRPr>
                <a:solidFill>
                  <a:schemeClr val="accent3"/>
                </a:solidFill>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D77FFB71-D3BF-4723-8C5E-44AD8F0E924D}"/>
              </a:ext>
            </a:extLst>
          </p:cNvPr>
          <p:cNvSpPr>
            <a:spLocks noGrp="1"/>
          </p:cNvSpPr>
          <p:nvPr>
            <p:ph type="body" idx="1"/>
          </p:nvPr>
        </p:nvSpPr>
        <p:spPr>
          <a:xfrm>
            <a:off x="4270248" y="2642616"/>
            <a:ext cx="3657600" cy="1078992"/>
          </a:xfrm>
        </p:spPr>
        <p:txBody>
          <a:bodyPr rtlCol="0" anchor="t">
            <a:normAutofit/>
          </a:bodyPr>
          <a:lstStyle>
            <a:lvl1pPr marL="0" indent="0" algn="ctr">
              <a:lnSpc>
                <a:spcPts val="2100"/>
              </a:lnSpc>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5" name="Text Placeholder 4">
            <a:extLst>
              <a:ext uri="{FF2B5EF4-FFF2-40B4-BE49-F238E27FC236}">
                <a16:creationId xmlns:a16="http://schemas.microsoft.com/office/drawing/2014/main" id="{1714E40B-C52C-407A-9311-46FDCD84CB5A}"/>
              </a:ext>
            </a:extLst>
          </p:cNvPr>
          <p:cNvSpPr>
            <a:spLocks noGrp="1"/>
          </p:cNvSpPr>
          <p:nvPr>
            <p:ph type="body" sz="quarter" idx="3"/>
          </p:nvPr>
        </p:nvSpPr>
        <p:spPr>
          <a:xfrm>
            <a:off x="4270248" y="4315968"/>
            <a:ext cx="3657600" cy="822960"/>
          </a:xfrm>
        </p:spPr>
        <p:txBody>
          <a:bodyPr rtlCol="0" anchor="t">
            <a:normAutofit/>
          </a:bodyPr>
          <a:lstStyle>
            <a:lvl1pPr marL="0" indent="0" algn="ctr">
              <a:lnSpc>
                <a:spcPts val="2100"/>
              </a:lnSpc>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lvl1pPr>
          </a:lstStyle>
          <a:p>
            <a:r>
              <a:rPr lang="en-GB" dirty="0"/>
              <a:t>21 Nov 2023</a:t>
            </a:r>
          </a:p>
        </p:txBody>
      </p:sp>
      <p:sp>
        <p:nvSpPr>
          <p:cNvPr id="8" name="Footer Placeholder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lvl1pPr>
              <a:defRPr/>
            </a:lvl1pPr>
          </a:lstStyle>
          <a:p>
            <a:r>
              <a:rPr lang="en-GB" dirty="0"/>
              <a:t>Securing your Accounts</a:t>
            </a:r>
          </a:p>
        </p:txBody>
      </p:sp>
      <p:sp>
        <p:nvSpPr>
          <p:cNvPr id="9" name="Slide Number Placehold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dirty="0"/>
          </a:p>
        </p:txBody>
      </p:sp>
    </p:spTree>
    <p:extLst>
      <p:ext uri="{BB962C8B-B14F-4D97-AF65-F5344CB8AC3E}">
        <p14:creationId xmlns:p14="http://schemas.microsoft.com/office/powerpoint/2010/main" val="2875829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ercentag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4411E-20EA-4627-8A68-17038DCE1876}"/>
              </a:ext>
            </a:extLst>
          </p:cNvPr>
          <p:cNvSpPr>
            <a:spLocks noGrp="1"/>
          </p:cNvSpPr>
          <p:nvPr>
            <p:ph type="title"/>
          </p:nvPr>
        </p:nvSpPr>
        <p:spPr>
          <a:xfrm>
            <a:off x="454152" y="749808"/>
            <a:ext cx="11283696" cy="914400"/>
          </a:xfrm>
        </p:spPr>
        <p:txBody>
          <a:bodyPr rtlCol="0" anchor="ctr"/>
          <a:lstStyle>
            <a:lvl1pPr algn="ctr">
              <a:defRPr sz="3200">
                <a:solidFill>
                  <a:schemeClr val="accent3"/>
                </a:solidFill>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1974E5B2-1EB9-4222-8FAB-65BDC9A9500F}"/>
              </a:ext>
            </a:extLst>
          </p:cNvPr>
          <p:cNvSpPr>
            <a:spLocks noGrp="1"/>
          </p:cNvSpPr>
          <p:nvPr>
            <p:ph idx="1"/>
          </p:nvPr>
        </p:nvSpPr>
        <p:spPr>
          <a:xfrm>
            <a:off x="876300" y="2317750"/>
            <a:ext cx="2377440" cy="3540125"/>
          </a:xfrm>
        </p:spPr>
        <p:txBody>
          <a:bodyPr rtlCol="0">
            <a:normAutofit/>
          </a:bodyPr>
          <a:lstStyle>
            <a:lvl1pPr marL="0" indent="0">
              <a:buNone/>
              <a:defRPr sz="1400">
                <a:solidFill>
                  <a:schemeClr val="accent3"/>
                </a:solidFill>
              </a:defRPr>
            </a:lvl1pPr>
            <a:lvl2pPr marL="457200" indent="0">
              <a:buNone/>
              <a:defRPr sz="1400">
                <a:solidFill>
                  <a:schemeClr val="accent3"/>
                </a:solidFill>
              </a:defRPr>
            </a:lvl2pPr>
            <a:lvl3pPr marL="914400" indent="0">
              <a:buNone/>
              <a:defRPr sz="1400">
                <a:solidFill>
                  <a:schemeClr val="accent3"/>
                </a:solidFill>
              </a:defRPr>
            </a:lvl3pPr>
            <a:lvl4pPr marL="1371600" indent="0">
              <a:buNone/>
              <a:defRPr sz="1400">
                <a:solidFill>
                  <a:schemeClr val="accent3"/>
                </a:solidFill>
              </a:defRPr>
            </a:lvl4pPr>
            <a:lvl5pPr marL="1828800" indent="0">
              <a:buNone/>
              <a:defRPr sz="1400">
                <a:solidFill>
                  <a:schemeClr val="accent3"/>
                </a:solidFill>
              </a:defRPr>
            </a:lvl5pPr>
            <a:lvl6pPr>
              <a:defRPr sz="2000"/>
            </a:lvl6pPr>
            <a:lvl7pPr>
              <a:defRPr sz="2000"/>
            </a:lvl7pPr>
            <a:lvl8pPr>
              <a:defRPr sz="2000"/>
            </a:lvl8pPr>
            <a:lvl9pPr>
              <a:defRPr sz="20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Date Placeholder 4">
            <a:extLst>
              <a:ext uri="{FF2B5EF4-FFF2-40B4-BE49-F238E27FC236}">
                <a16:creationId xmlns:a16="http://schemas.microsoft.com/office/drawing/2014/main" id="{D732AD86-1F8B-4DE6-9736-793E1781772C}"/>
              </a:ext>
            </a:extLst>
          </p:cNvPr>
          <p:cNvSpPr>
            <a:spLocks noGrp="1"/>
          </p:cNvSpPr>
          <p:nvPr>
            <p:ph type="dt" sz="half" idx="10"/>
          </p:nvPr>
        </p:nvSpPr>
        <p:spPr/>
        <p:txBody>
          <a:bodyPr rtlCol="0"/>
          <a:lstStyle/>
          <a:p>
            <a:r>
              <a:rPr lang="en-GB" dirty="0"/>
              <a:t>21 Nov 2023</a:t>
            </a:r>
          </a:p>
        </p:txBody>
      </p:sp>
      <p:sp>
        <p:nvSpPr>
          <p:cNvPr id="6" name="Footer Placeholder 5">
            <a:extLst>
              <a:ext uri="{FF2B5EF4-FFF2-40B4-BE49-F238E27FC236}">
                <a16:creationId xmlns:a16="http://schemas.microsoft.com/office/drawing/2014/main" id="{FA60A3B3-8B02-4D8B-A982-7C7CA03A9290}"/>
              </a:ext>
            </a:extLst>
          </p:cNvPr>
          <p:cNvSpPr>
            <a:spLocks noGrp="1"/>
          </p:cNvSpPr>
          <p:nvPr>
            <p:ph type="ftr" sz="quarter" idx="11"/>
          </p:nvPr>
        </p:nvSpPr>
        <p:spPr/>
        <p:txBody>
          <a:bodyPr rtlCol="0"/>
          <a:lstStyle/>
          <a:p>
            <a:pPr rtl="0"/>
            <a:r>
              <a:rPr lang="en-GB" noProof="0"/>
              <a:t>Conference presentation</a:t>
            </a:r>
          </a:p>
        </p:txBody>
      </p:sp>
      <p:sp>
        <p:nvSpPr>
          <p:cNvPr id="7" name="Slide Number Placeholder 6">
            <a:extLst>
              <a:ext uri="{FF2B5EF4-FFF2-40B4-BE49-F238E27FC236}">
                <a16:creationId xmlns:a16="http://schemas.microsoft.com/office/drawing/2014/main" id="{989C9CBB-7187-447C-9F33-04CFDCD0B2D0}"/>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a:p>
        </p:txBody>
      </p:sp>
      <p:sp>
        <p:nvSpPr>
          <p:cNvPr id="8" name="Content Placeholder 2">
            <a:extLst>
              <a:ext uri="{FF2B5EF4-FFF2-40B4-BE49-F238E27FC236}">
                <a16:creationId xmlns:a16="http://schemas.microsoft.com/office/drawing/2014/main" id="{9F79AF1F-7242-4F30-8C34-3161A601D69C}"/>
              </a:ext>
            </a:extLst>
          </p:cNvPr>
          <p:cNvSpPr>
            <a:spLocks noGrp="1"/>
          </p:cNvSpPr>
          <p:nvPr>
            <p:ph idx="13"/>
          </p:nvPr>
        </p:nvSpPr>
        <p:spPr>
          <a:xfrm>
            <a:off x="8943975" y="2317749"/>
            <a:ext cx="2377440" cy="3540125"/>
          </a:xfrm>
        </p:spPr>
        <p:txBody>
          <a:bodyPr rtlCol="0">
            <a:normAutofit/>
          </a:bodyPr>
          <a:lstStyle>
            <a:lvl1pPr marL="0" indent="0">
              <a:buNone/>
              <a:defRPr sz="1400">
                <a:solidFill>
                  <a:schemeClr val="accent3"/>
                </a:solidFill>
              </a:defRPr>
            </a:lvl1pPr>
            <a:lvl2pPr marL="457200" indent="0">
              <a:buNone/>
              <a:defRPr sz="1400">
                <a:solidFill>
                  <a:schemeClr val="accent3"/>
                </a:solidFill>
              </a:defRPr>
            </a:lvl2pPr>
            <a:lvl3pPr marL="914400" indent="0">
              <a:buNone/>
              <a:defRPr sz="1400">
                <a:solidFill>
                  <a:schemeClr val="accent3"/>
                </a:solidFill>
              </a:defRPr>
            </a:lvl3pPr>
            <a:lvl4pPr marL="1371600" indent="0">
              <a:buNone/>
              <a:defRPr sz="1400">
                <a:solidFill>
                  <a:schemeClr val="accent3"/>
                </a:solidFill>
              </a:defRPr>
            </a:lvl4pPr>
            <a:lvl5pPr marL="1828800" indent="0">
              <a:buNone/>
              <a:defRPr sz="1400">
                <a:solidFill>
                  <a:schemeClr val="accent3"/>
                </a:solidFill>
              </a:defRPr>
            </a:lvl5pPr>
            <a:lvl6pPr>
              <a:defRPr sz="2000"/>
            </a:lvl6pPr>
            <a:lvl7pPr>
              <a:defRPr sz="2000"/>
            </a:lvl7pPr>
            <a:lvl8pPr>
              <a:defRPr sz="2000"/>
            </a:lvl8pPr>
            <a:lvl9pPr>
              <a:defRPr sz="20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9" name="Content Placeholder 2">
            <a:extLst>
              <a:ext uri="{FF2B5EF4-FFF2-40B4-BE49-F238E27FC236}">
                <a16:creationId xmlns:a16="http://schemas.microsoft.com/office/drawing/2014/main" id="{651CEFA7-BDAC-4AF4-9581-D5F23678BD4A}"/>
              </a:ext>
            </a:extLst>
          </p:cNvPr>
          <p:cNvSpPr>
            <a:spLocks noGrp="1"/>
          </p:cNvSpPr>
          <p:nvPr>
            <p:ph idx="14"/>
          </p:nvPr>
        </p:nvSpPr>
        <p:spPr>
          <a:xfrm>
            <a:off x="6254750" y="2317748"/>
            <a:ext cx="2377440" cy="3540125"/>
          </a:xfrm>
        </p:spPr>
        <p:txBody>
          <a:bodyPr rtlCol="0">
            <a:normAutofit/>
          </a:bodyPr>
          <a:lstStyle>
            <a:lvl1pPr marL="0" indent="0">
              <a:buNone/>
              <a:defRPr sz="1400">
                <a:solidFill>
                  <a:schemeClr val="accent3"/>
                </a:solidFill>
              </a:defRPr>
            </a:lvl1pPr>
            <a:lvl2pPr marL="457200" indent="0">
              <a:buNone/>
              <a:defRPr sz="1400">
                <a:solidFill>
                  <a:schemeClr val="accent3"/>
                </a:solidFill>
              </a:defRPr>
            </a:lvl2pPr>
            <a:lvl3pPr marL="914400" indent="0">
              <a:buNone/>
              <a:defRPr sz="1400">
                <a:solidFill>
                  <a:schemeClr val="accent3"/>
                </a:solidFill>
              </a:defRPr>
            </a:lvl3pPr>
            <a:lvl4pPr marL="1371600" indent="0">
              <a:buNone/>
              <a:defRPr sz="1400">
                <a:solidFill>
                  <a:schemeClr val="accent3"/>
                </a:solidFill>
              </a:defRPr>
            </a:lvl4pPr>
            <a:lvl5pPr marL="1828800" indent="0">
              <a:buNone/>
              <a:defRPr sz="1400">
                <a:solidFill>
                  <a:schemeClr val="accent3"/>
                </a:solidFill>
              </a:defRPr>
            </a:lvl5pPr>
            <a:lvl6pPr>
              <a:defRPr sz="2000"/>
            </a:lvl6pPr>
            <a:lvl7pPr>
              <a:defRPr sz="2000"/>
            </a:lvl7pPr>
            <a:lvl8pPr>
              <a:defRPr sz="2000"/>
            </a:lvl8pPr>
            <a:lvl9pPr>
              <a:defRPr sz="20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Content Placeholder 2">
            <a:extLst>
              <a:ext uri="{FF2B5EF4-FFF2-40B4-BE49-F238E27FC236}">
                <a16:creationId xmlns:a16="http://schemas.microsoft.com/office/drawing/2014/main" id="{A3BA914A-7D10-4F7D-B226-5324D5329F71}"/>
              </a:ext>
            </a:extLst>
          </p:cNvPr>
          <p:cNvSpPr>
            <a:spLocks noGrp="1"/>
          </p:cNvSpPr>
          <p:nvPr>
            <p:ph idx="15"/>
          </p:nvPr>
        </p:nvSpPr>
        <p:spPr>
          <a:xfrm>
            <a:off x="3565525" y="2317748"/>
            <a:ext cx="2377440" cy="3540125"/>
          </a:xfrm>
        </p:spPr>
        <p:txBody>
          <a:bodyPr rtlCol="0">
            <a:normAutofit/>
          </a:bodyPr>
          <a:lstStyle>
            <a:lvl1pPr marL="0" indent="0">
              <a:buNone/>
              <a:defRPr sz="1400">
                <a:solidFill>
                  <a:schemeClr val="accent3"/>
                </a:solidFill>
              </a:defRPr>
            </a:lvl1pPr>
            <a:lvl2pPr marL="457200" indent="0">
              <a:buNone/>
              <a:defRPr sz="1400">
                <a:solidFill>
                  <a:schemeClr val="accent3"/>
                </a:solidFill>
              </a:defRPr>
            </a:lvl2pPr>
            <a:lvl3pPr marL="914400" indent="0">
              <a:buNone/>
              <a:defRPr sz="1400">
                <a:solidFill>
                  <a:schemeClr val="accent3"/>
                </a:solidFill>
              </a:defRPr>
            </a:lvl3pPr>
            <a:lvl4pPr marL="1371600" indent="0">
              <a:buNone/>
              <a:defRPr sz="1400">
                <a:solidFill>
                  <a:schemeClr val="accent3"/>
                </a:solidFill>
              </a:defRPr>
            </a:lvl4pPr>
            <a:lvl5pPr marL="1828800" indent="0">
              <a:buNone/>
              <a:defRPr sz="1400">
                <a:solidFill>
                  <a:schemeClr val="accent3"/>
                </a:solidFill>
              </a:defRPr>
            </a:lvl5pPr>
            <a:lvl6pPr>
              <a:defRPr sz="2000"/>
            </a:lvl6pPr>
            <a:lvl7pPr>
              <a:defRPr sz="2000"/>
            </a:lvl7pPr>
            <a:lvl8pPr>
              <a:defRPr sz="2000"/>
            </a:lvl8pPr>
            <a:lvl9pPr>
              <a:defRPr sz="20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11" name="Straight Connector 10">
            <a:extLst>
              <a:ext uri="{FF2B5EF4-FFF2-40B4-BE49-F238E27FC236}">
                <a16:creationId xmlns:a16="http://schemas.microsoft.com/office/drawing/2014/main" id="{CA111B60-CB4D-4836-B3B0-99E3A740B087}"/>
              </a:ext>
            </a:extLst>
          </p:cNvPr>
          <p:cNvCxnSpPr>
            <a:cxnSpLocks/>
          </p:cNvCxnSpPr>
          <p:nvPr userDrawn="1"/>
        </p:nvCxnSpPr>
        <p:spPr>
          <a:xfrm>
            <a:off x="6781800" y="1992404"/>
            <a:ext cx="29337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6077C5C-B350-49D7-9F72-CC7402D7F3AF}"/>
              </a:ext>
            </a:extLst>
          </p:cNvPr>
          <p:cNvCxnSpPr>
            <a:cxnSpLocks/>
          </p:cNvCxnSpPr>
          <p:nvPr userDrawn="1"/>
        </p:nvCxnSpPr>
        <p:spPr>
          <a:xfrm>
            <a:off x="2479675" y="1992404"/>
            <a:ext cx="300672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Graphic 12" descr="sprig icon">
            <a:extLst>
              <a:ext uri="{FF2B5EF4-FFF2-40B4-BE49-F238E27FC236}">
                <a16:creationId xmlns:a16="http://schemas.microsoft.com/office/drawing/2014/main" id="{3455B0EC-C4D6-4967-AA15-F5B9787992F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9691531" flipH="1">
            <a:off x="5678556" y="1759981"/>
            <a:ext cx="914400" cy="406100"/>
          </a:xfrm>
          <a:prstGeom prst="rect">
            <a:avLst/>
          </a:prstGeom>
        </p:spPr>
      </p:pic>
    </p:spTree>
    <p:extLst>
      <p:ext uri="{BB962C8B-B14F-4D97-AF65-F5344CB8AC3E}">
        <p14:creationId xmlns:p14="http://schemas.microsoft.com/office/powerpoint/2010/main" val="2988813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king great product">
    <p:bg>
      <p:bgPr>
        <a:solidFill>
          <a:schemeClr val="accent3">
            <a:lumMod val="10000"/>
          </a:schemeClr>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63DD5414-F5B4-4934-A635-6276FB3ED997}"/>
              </a:ext>
            </a:extLst>
          </p:cNvPr>
          <p:cNvSpPr>
            <a:spLocks noGrp="1"/>
          </p:cNvSpPr>
          <p:nvPr>
            <p:ph type="pic" sz="quarter" idx="14"/>
          </p:nvPr>
        </p:nvSpPr>
        <p:spPr>
          <a:xfrm>
            <a:off x="0" y="0"/>
            <a:ext cx="6096000" cy="6858000"/>
          </a:xfrm>
          <a:solidFill>
            <a:schemeClr val="accent1"/>
          </a:solidFill>
        </p:spPr>
        <p:txBody>
          <a:bodyPr rtlCol="0"/>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779514" y="958515"/>
            <a:ext cx="4398264" cy="914400"/>
          </a:xfrm>
        </p:spPr>
        <p:txBody>
          <a:bodyPr rtlCol="0">
            <a:normAutofit/>
          </a:bodyPr>
          <a:lstStyle>
            <a:lvl1pPr algn="ctr">
              <a:defRPr sz="2900" spc="100" baseline="0">
                <a:solidFill>
                  <a:schemeClr val="accent3"/>
                </a:solidFill>
              </a:defRPr>
            </a:lvl1pPr>
          </a:lstStyle>
          <a:p>
            <a:pPr rtl="0"/>
            <a:r>
              <a:rPr lang="en-GB" noProof="0"/>
              <a:t>Click to edit title</a:t>
            </a:r>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hasCustomPrompt="1"/>
          </p:nvPr>
        </p:nvSpPr>
        <p:spPr>
          <a:xfrm>
            <a:off x="7104888" y="2816352"/>
            <a:ext cx="3749040" cy="640080"/>
          </a:xfrm>
        </p:spPr>
        <p:txBody>
          <a:bodyPr rtlCol="0">
            <a:noAutofit/>
          </a:bodyPr>
          <a:lstStyle>
            <a:lvl1pPr marL="0" indent="0" algn="ctr">
              <a:lnSpc>
                <a:spcPts val="2100"/>
              </a:lnSpc>
              <a:buNone/>
              <a:defRPr sz="16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rtl="0"/>
            <a:r>
              <a:rPr lang="en-GB" noProof="0"/>
              <a:t>Click to edit text</a:t>
            </a:r>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r>
              <a:rPr lang="en-GB" dirty="0"/>
              <a:t>21 Nov 2023</a:t>
            </a:r>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r>
              <a:rPr lang="en-GB" dirty="0"/>
              <a:t>Securing your Accounts</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a:p>
        </p:txBody>
      </p:sp>
      <p:sp>
        <p:nvSpPr>
          <p:cNvPr id="13" name="Content Placeholder 2">
            <a:extLst>
              <a:ext uri="{FF2B5EF4-FFF2-40B4-BE49-F238E27FC236}">
                <a16:creationId xmlns:a16="http://schemas.microsoft.com/office/drawing/2014/main" id="{B0BB0A7E-D7A2-4EFF-A134-B2AD0D06FDC6}"/>
              </a:ext>
            </a:extLst>
          </p:cNvPr>
          <p:cNvSpPr>
            <a:spLocks noGrp="1"/>
          </p:cNvSpPr>
          <p:nvPr>
            <p:ph idx="15" hasCustomPrompt="1"/>
          </p:nvPr>
        </p:nvSpPr>
        <p:spPr>
          <a:xfrm>
            <a:off x="7104888" y="3922776"/>
            <a:ext cx="3749040" cy="640080"/>
          </a:xfrm>
        </p:spPr>
        <p:txBody>
          <a:bodyPr rtlCol="0">
            <a:noAutofit/>
          </a:bodyPr>
          <a:lstStyle>
            <a:lvl1pPr marL="0" indent="0" algn="ctr">
              <a:lnSpc>
                <a:spcPts val="2100"/>
              </a:lnSpc>
              <a:buNone/>
              <a:defRPr sz="16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rtl="0"/>
            <a:r>
              <a:rPr lang="en-GB" noProof="0"/>
              <a:t>Click to edit text</a:t>
            </a:r>
          </a:p>
        </p:txBody>
      </p:sp>
      <p:sp>
        <p:nvSpPr>
          <p:cNvPr id="14" name="Content Placeholder 2">
            <a:extLst>
              <a:ext uri="{FF2B5EF4-FFF2-40B4-BE49-F238E27FC236}">
                <a16:creationId xmlns:a16="http://schemas.microsoft.com/office/drawing/2014/main" id="{6C900BA0-1BE3-4C3A-95B2-0DFEE734031C}"/>
              </a:ext>
            </a:extLst>
          </p:cNvPr>
          <p:cNvSpPr>
            <a:spLocks noGrp="1"/>
          </p:cNvSpPr>
          <p:nvPr>
            <p:ph idx="16" hasCustomPrompt="1"/>
          </p:nvPr>
        </p:nvSpPr>
        <p:spPr>
          <a:xfrm>
            <a:off x="7104888" y="5084064"/>
            <a:ext cx="3749040" cy="640080"/>
          </a:xfrm>
        </p:spPr>
        <p:txBody>
          <a:bodyPr rtlCol="0">
            <a:noAutofit/>
          </a:bodyPr>
          <a:lstStyle>
            <a:lvl1pPr marL="0" indent="0" algn="ctr">
              <a:lnSpc>
                <a:spcPts val="2100"/>
              </a:lnSpc>
              <a:buNone/>
              <a:defRPr sz="16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rtl="0"/>
            <a:r>
              <a:rPr lang="en-GB" noProof="0"/>
              <a:t>Click to edit text</a:t>
            </a:r>
          </a:p>
        </p:txBody>
      </p:sp>
      <p:cxnSp>
        <p:nvCxnSpPr>
          <p:cNvPr id="10" name="Straight Connector 9">
            <a:extLst>
              <a:ext uri="{FF2B5EF4-FFF2-40B4-BE49-F238E27FC236}">
                <a16:creationId xmlns:a16="http://schemas.microsoft.com/office/drawing/2014/main" id="{D9783C95-300F-479E-8A8E-9F6BE3C723D9}"/>
              </a:ext>
            </a:extLst>
          </p:cNvPr>
          <p:cNvCxnSpPr>
            <a:cxnSpLocks/>
          </p:cNvCxnSpPr>
          <p:nvPr userDrawn="1"/>
        </p:nvCxnSpPr>
        <p:spPr>
          <a:xfrm>
            <a:off x="7231888" y="2340201"/>
            <a:ext cx="1140587" cy="0"/>
          </a:xfrm>
          <a:prstGeom prst="line">
            <a:avLst/>
          </a:prstGeom>
          <a:solidFill>
            <a:schemeClr val="tx2"/>
          </a:solid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509354D-0D6D-4528-8858-7768965572A6}"/>
              </a:ext>
            </a:extLst>
          </p:cNvPr>
          <p:cNvCxnSpPr>
            <a:cxnSpLocks/>
          </p:cNvCxnSpPr>
          <p:nvPr userDrawn="1"/>
        </p:nvCxnSpPr>
        <p:spPr>
          <a:xfrm>
            <a:off x="9563100" y="2349065"/>
            <a:ext cx="1181232" cy="0"/>
          </a:xfrm>
          <a:prstGeom prst="line">
            <a:avLst/>
          </a:prstGeom>
          <a:solidFill>
            <a:schemeClr val="tx2"/>
          </a:solid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21117FA-5C64-4802-BBCD-D39A5647932B}"/>
              </a:ext>
            </a:extLst>
          </p:cNvPr>
          <p:cNvCxnSpPr>
            <a:cxnSpLocks/>
          </p:cNvCxnSpPr>
          <p:nvPr userDrawn="1"/>
        </p:nvCxnSpPr>
        <p:spPr>
          <a:xfrm>
            <a:off x="8740521" y="3688966"/>
            <a:ext cx="4572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4F332D5-721A-4CD6-9D74-70D7D0201874}"/>
              </a:ext>
            </a:extLst>
          </p:cNvPr>
          <p:cNvCxnSpPr>
            <a:cxnSpLocks/>
          </p:cNvCxnSpPr>
          <p:nvPr userDrawn="1"/>
        </p:nvCxnSpPr>
        <p:spPr>
          <a:xfrm>
            <a:off x="8740521" y="4789102"/>
            <a:ext cx="4572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pic>
        <p:nvPicPr>
          <p:cNvPr id="16" name="Graphic 15">
            <a:extLst>
              <a:ext uri="{FF2B5EF4-FFF2-40B4-BE49-F238E27FC236}">
                <a16:creationId xmlns:a16="http://schemas.microsoft.com/office/drawing/2014/main" id="{1C4C1E95-18BD-4ADE-AC3B-864D92FB84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9691531" flipH="1">
            <a:off x="8578136" y="2151786"/>
            <a:ext cx="808894" cy="359243"/>
          </a:xfrm>
          <a:prstGeom prst="rect">
            <a:avLst/>
          </a:prstGeom>
        </p:spPr>
      </p:pic>
    </p:spTree>
    <p:extLst>
      <p:ext uri="{BB962C8B-B14F-4D97-AF65-F5344CB8AC3E}">
        <p14:creationId xmlns:p14="http://schemas.microsoft.com/office/powerpoint/2010/main" val="4020370120"/>
      </p:ext>
    </p:extLst>
  </p:cSld>
  <p:clrMapOvr>
    <a:masterClrMapping/>
  </p:clrMapOvr>
  <p:extLst>
    <p:ext uri="{DCECCB84-F9BA-43D5-87BE-67443E8EF086}">
      <p15:sldGuideLst xmlns:p15="http://schemas.microsoft.com/office/powerpoint/2012/main">
        <p15:guide id="1" pos="7392" userDrawn="1">
          <p15:clr>
            <a:srgbClr val="FBAE40"/>
          </p15:clr>
        </p15:guide>
        <p15:guide id="2" pos="410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with image">
    <p:spTree>
      <p:nvGrpSpPr>
        <p:cNvPr id="1" name=""/>
        <p:cNvGrpSpPr/>
        <p:nvPr/>
      </p:nvGrpSpPr>
      <p:grpSpPr>
        <a:xfrm>
          <a:off x="0" y="0"/>
          <a:ext cx="0" cy="0"/>
          <a:chOff x="0" y="0"/>
          <a:chExt cx="0" cy="0"/>
        </a:xfrm>
      </p:grpSpPr>
      <p:sp>
        <p:nvSpPr>
          <p:cNvPr id="10" name="Picture Placeholder 7">
            <a:extLst>
              <a:ext uri="{FF2B5EF4-FFF2-40B4-BE49-F238E27FC236}">
                <a16:creationId xmlns:a16="http://schemas.microsoft.com/office/drawing/2014/main" id="{8610CAC7-0287-4791-AA90-6C130B8730D8}"/>
              </a:ext>
            </a:extLst>
          </p:cNvPr>
          <p:cNvSpPr>
            <a:spLocks noGrp="1"/>
          </p:cNvSpPr>
          <p:nvPr>
            <p:ph type="pic" sz="quarter" idx="14"/>
          </p:nvPr>
        </p:nvSpPr>
        <p:spPr>
          <a:xfrm>
            <a:off x="1524" y="0"/>
            <a:ext cx="12188952" cy="6858000"/>
          </a:xfrm>
          <a:solidFill>
            <a:schemeClr val="accent1"/>
          </a:solidFill>
        </p:spPr>
        <p:txBody>
          <a:bodyPr rtlCol="0"/>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FE9E034D-C1DD-48C0-BB6B-FDC6F8EBA558}"/>
              </a:ext>
            </a:extLst>
          </p:cNvPr>
          <p:cNvSpPr>
            <a:spLocks noGrp="1"/>
          </p:cNvSpPr>
          <p:nvPr>
            <p:ph type="title" hasCustomPrompt="1"/>
          </p:nvPr>
        </p:nvSpPr>
        <p:spPr>
          <a:xfrm>
            <a:off x="6638544" y="960120"/>
            <a:ext cx="4700016" cy="1325563"/>
          </a:xfrm>
        </p:spPr>
        <p:txBody>
          <a:bodyPr rtlCol="0"/>
          <a:lstStyle>
            <a:lvl1pPr algn="ctr">
              <a:defRPr>
                <a:solidFill>
                  <a:schemeClr val="accent3">
                    <a:lumMod val="25000"/>
                  </a:schemeClr>
                </a:solidFill>
              </a:defRPr>
            </a:lvl1pPr>
          </a:lstStyle>
          <a:p>
            <a:pPr rtl="0"/>
            <a:r>
              <a:rPr lang="en-GB" noProof="0"/>
              <a:t>Click to edit title</a:t>
            </a:r>
          </a:p>
        </p:txBody>
      </p:sp>
      <p:sp>
        <p:nvSpPr>
          <p:cNvPr id="3" name="Text Placeholder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6931152" y="2715768"/>
            <a:ext cx="4114800" cy="1188720"/>
          </a:xfrm>
        </p:spPr>
        <p:txBody>
          <a:bodyPr rtlCol="0" anchor="t">
            <a:normAutofit/>
          </a:bodyPr>
          <a:lstStyle>
            <a:lvl1pPr marL="0" indent="0" algn="ctr">
              <a:lnSpc>
                <a:spcPts val="2100"/>
              </a:lnSpc>
              <a:buNone/>
              <a:defRPr sz="1400" b="0">
                <a:solidFill>
                  <a:schemeClr val="accent3">
                    <a:lumMod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text</a:t>
            </a:r>
          </a:p>
        </p:txBody>
      </p:sp>
      <p:sp>
        <p:nvSpPr>
          <p:cNvPr id="5" name="Text Placeholder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6931152" y="4663440"/>
            <a:ext cx="4114800" cy="1005840"/>
          </a:xfrm>
        </p:spPr>
        <p:txBody>
          <a:bodyPr rtlCol="0" anchor="t">
            <a:normAutofit/>
          </a:bodyPr>
          <a:lstStyle>
            <a:lvl1pPr marL="0" indent="0" algn="ctr">
              <a:lnSpc>
                <a:spcPts val="2100"/>
              </a:lnSpc>
              <a:buNone/>
              <a:defRPr sz="1400" b="0">
                <a:solidFill>
                  <a:schemeClr val="accent3">
                    <a:lumMod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text </a:t>
            </a:r>
          </a:p>
        </p:txBody>
      </p:sp>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lvl1pPr>
          </a:lstStyle>
          <a:p>
            <a:r>
              <a:rPr lang="en-GB" dirty="0"/>
              <a:t>21 Nov 2023</a:t>
            </a:r>
          </a:p>
        </p:txBody>
      </p:sp>
      <p:sp>
        <p:nvSpPr>
          <p:cNvPr id="8" name="Footer Placeholder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p>
            <a:r>
              <a:rPr lang="en-GB" dirty="0"/>
              <a:t>Securing your Accounts</a:t>
            </a:r>
          </a:p>
        </p:txBody>
      </p:sp>
      <p:sp>
        <p:nvSpPr>
          <p:cNvPr id="9" name="Slide Number Placehold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12305357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a:xfrm>
            <a:off x="838200" y="749808"/>
            <a:ext cx="10515600" cy="914400"/>
          </a:xfrm>
        </p:spPr>
        <p:txBody>
          <a:bodyPr rtlCol="0"/>
          <a:lstStyle>
            <a:lvl1pPr algn="ctr">
              <a:defRPr>
                <a:solidFill>
                  <a:schemeClr val="accent3">
                    <a:lumMod val="25000"/>
                  </a:schemeClr>
                </a:solidFill>
              </a:defRPr>
            </a:lvl1pPr>
          </a:lstStyle>
          <a:p>
            <a:pPr rtl="0"/>
            <a:r>
              <a:rPr lang="en-US" noProof="0"/>
              <a:t>Click to edit Master title style</a:t>
            </a:r>
            <a:endParaRPr lang="en-GB" noProof="0"/>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accent3">
                    <a:lumMod val="25000"/>
                  </a:schemeClr>
                </a:solidFill>
              </a:defRPr>
            </a:lvl1pPr>
          </a:lstStyle>
          <a:p>
            <a:r>
              <a:rPr lang="en-GB" dirty="0"/>
              <a:t>Securing your Accounts</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accent3">
                    <a:lumMod val="25000"/>
                  </a:schemeClr>
                </a:solidFill>
              </a:defRPr>
            </a:lvl1pPr>
          </a:lstStyle>
          <a:p>
            <a:pPr rtl="0"/>
            <a:fld id="{19B51A1E-902D-48AF-9020-955120F399B6}" type="slidenum">
              <a:rPr lang="en-GB" noProof="0" smtClean="0"/>
              <a:pPr/>
              <a:t>‹#›</a:t>
            </a:fld>
            <a:endParaRPr lang="en-GB" noProof="0"/>
          </a:p>
        </p:txBody>
      </p:sp>
      <p:sp>
        <p:nvSpPr>
          <p:cNvPr id="35" name="Text Placeholder 10">
            <a:extLst>
              <a:ext uri="{FF2B5EF4-FFF2-40B4-BE49-F238E27FC236}">
                <a16:creationId xmlns:a16="http://schemas.microsoft.com/office/drawing/2014/main" id="{301DA176-9193-4B04-B599-C94E317913E0}"/>
              </a:ext>
            </a:extLst>
          </p:cNvPr>
          <p:cNvSpPr>
            <a:spLocks noGrp="1"/>
          </p:cNvSpPr>
          <p:nvPr>
            <p:ph type="body" sz="quarter" idx="33" hasCustomPrompt="1"/>
          </p:nvPr>
        </p:nvSpPr>
        <p:spPr>
          <a:xfrm>
            <a:off x="758952" y="3127677"/>
            <a:ext cx="1051560" cy="457200"/>
          </a:xfrm>
        </p:spPr>
        <p:txBody>
          <a:bodyPr rtlCol="0" anchor="ctr"/>
          <a:lstStyle>
            <a:lvl1pPr marL="0" indent="0" algn="ctr">
              <a:buNone/>
              <a:defRPr sz="1400" b="1" spc="300" baseline="0">
                <a:solidFill>
                  <a:schemeClr val="accent3">
                    <a:lumMod val="25000"/>
                  </a:schemeClr>
                </a:solidFill>
                <a:latin typeface="+mj-lt"/>
              </a:defRPr>
            </a:lvl1pPr>
          </a:lstStyle>
          <a:p>
            <a:pPr lvl="0" rtl="0"/>
            <a:r>
              <a:rPr lang="en-GB" noProof="0"/>
              <a:t>Year</a:t>
            </a:r>
          </a:p>
        </p:txBody>
      </p:sp>
      <p:sp>
        <p:nvSpPr>
          <p:cNvPr id="36" name="Text Placeholder 10">
            <a:extLst>
              <a:ext uri="{FF2B5EF4-FFF2-40B4-BE49-F238E27FC236}">
                <a16:creationId xmlns:a16="http://schemas.microsoft.com/office/drawing/2014/main" id="{D950A6C4-345F-4857-A613-BA3B56096B8F}"/>
              </a:ext>
            </a:extLst>
          </p:cNvPr>
          <p:cNvSpPr>
            <a:spLocks noGrp="1"/>
          </p:cNvSpPr>
          <p:nvPr>
            <p:ph type="body" sz="quarter" idx="34" hasCustomPrompt="1"/>
          </p:nvPr>
        </p:nvSpPr>
        <p:spPr>
          <a:xfrm>
            <a:off x="1965960" y="3275117"/>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38" name="Text Placeholder 10">
            <a:extLst>
              <a:ext uri="{FF2B5EF4-FFF2-40B4-BE49-F238E27FC236}">
                <a16:creationId xmlns:a16="http://schemas.microsoft.com/office/drawing/2014/main" id="{DD4ADE2E-411A-4FE3-BE95-DAF1FDCBC555}"/>
              </a:ext>
            </a:extLst>
          </p:cNvPr>
          <p:cNvSpPr>
            <a:spLocks noGrp="1"/>
          </p:cNvSpPr>
          <p:nvPr>
            <p:ph type="body" sz="quarter" idx="35" hasCustomPrompt="1"/>
          </p:nvPr>
        </p:nvSpPr>
        <p:spPr>
          <a:xfrm>
            <a:off x="2753880" y="3275117"/>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39" name="Text Placeholder 10">
            <a:extLst>
              <a:ext uri="{FF2B5EF4-FFF2-40B4-BE49-F238E27FC236}">
                <a16:creationId xmlns:a16="http://schemas.microsoft.com/office/drawing/2014/main" id="{47FAF332-F615-4C47-95EA-CE17DFEE62A7}"/>
              </a:ext>
            </a:extLst>
          </p:cNvPr>
          <p:cNvSpPr>
            <a:spLocks noGrp="1"/>
          </p:cNvSpPr>
          <p:nvPr>
            <p:ph type="body" sz="quarter" idx="36" hasCustomPrompt="1"/>
          </p:nvPr>
        </p:nvSpPr>
        <p:spPr>
          <a:xfrm>
            <a:off x="3541800" y="3275117"/>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40" name="Text Placeholder 10">
            <a:extLst>
              <a:ext uri="{FF2B5EF4-FFF2-40B4-BE49-F238E27FC236}">
                <a16:creationId xmlns:a16="http://schemas.microsoft.com/office/drawing/2014/main" id="{4AE2424F-E961-4201-91A6-3AAB4B81F204}"/>
              </a:ext>
            </a:extLst>
          </p:cNvPr>
          <p:cNvSpPr>
            <a:spLocks noGrp="1"/>
          </p:cNvSpPr>
          <p:nvPr>
            <p:ph type="body" sz="quarter" idx="37" hasCustomPrompt="1"/>
          </p:nvPr>
        </p:nvSpPr>
        <p:spPr>
          <a:xfrm>
            <a:off x="4329720" y="3275117"/>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41" name="Text Placeholder 10">
            <a:extLst>
              <a:ext uri="{FF2B5EF4-FFF2-40B4-BE49-F238E27FC236}">
                <a16:creationId xmlns:a16="http://schemas.microsoft.com/office/drawing/2014/main" id="{376057B0-36CD-44FC-A0B9-2DD64FB47DD7}"/>
              </a:ext>
            </a:extLst>
          </p:cNvPr>
          <p:cNvSpPr>
            <a:spLocks noGrp="1"/>
          </p:cNvSpPr>
          <p:nvPr>
            <p:ph type="body" sz="quarter" idx="38" hasCustomPrompt="1"/>
          </p:nvPr>
        </p:nvSpPr>
        <p:spPr>
          <a:xfrm>
            <a:off x="758952" y="3928953"/>
            <a:ext cx="1051560" cy="457200"/>
          </a:xfrm>
        </p:spPr>
        <p:txBody>
          <a:bodyPr rtlCol="0" anchor="ctr"/>
          <a:lstStyle>
            <a:lvl1pPr marL="0" indent="0" algn="ctr">
              <a:buNone/>
              <a:defRPr sz="1400" b="1" spc="300" baseline="0">
                <a:solidFill>
                  <a:schemeClr val="accent3">
                    <a:lumMod val="25000"/>
                  </a:schemeClr>
                </a:solidFill>
                <a:latin typeface="+mj-lt"/>
              </a:defRPr>
            </a:lvl1pPr>
          </a:lstStyle>
          <a:p>
            <a:pPr lvl="0" rtl="0"/>
            <a:r>
              <a:rPr lang="en-GB" noProof="0"/>
              <a:t>Year</a:t>
            </a:r>
          </a:p>
        </p:txBody>
      </p:sp>
      <p:sp>
        <p:nvSpPr>
          <p:cNvPr id="42" name="Text Placeholder 10">
            <a:extLst>
              <a:ext uri="{FF2B5EF4-FFF2-40B4-BE49-F238E27FC236}">
                <a16:creationId xmlns:a16="http://schemas.microsoft.com/office/drawing/2014/main" id="{676D61D8-553D-48A5-A736-7775F27B69B5}"/>
              </a:ext>
            </a:extLst>
          </p:cNvPr>
          <p:cNvSpPr>
            <a:spLocks noGrp="1"/>
          </p:cNvSpPr>
          <p:nvPr>
            <p:ph type="body" sz="quarter" idx="39" hasCustomPrompt="1"/>
          </p:nvPr>
        </p:nvSpPr>
        <p:spPr>
          <a:xfrm>
            <a:off x="5117640" y="3275117"/>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43" name="Text Placeholder 10">
            <a:extLst>
              <a:ext uri="{FF2B5EF4-FFF2-40B4-BE49-F238E27FC236}">
                <a16:creationId xmlns:a16="http://schemas.microsoft.com/office/drawing/2014/main" id="{82028ADE-A26E-4E87-85C6-87A161CB8243}"/>
              </a:ext>
            </a:extLst>
          </p:cNvPr>
          <p:cNvSpPr>
            <a:spLocks noGrp="1"/>
          </p:cNvSpPr>
          <p:nvPr>
            <p:ph type="body" sz="quarter" idx="40" hasCustomPrompt="1"/>
          </p:nvPr>
        </p:nvSpPr>
        <p:spPr>
          <a:xfrm>
            <a:off x="5905560" y="3275117"/>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44" name="Text Placeholder 10">
            <a:extLst>
              <a:ext uri="{FF2B5EF4-FFF2-40B4-BE49-F238E27FC236}">
                <a16:creationId xmlns:a16="http://schemas.microsoft.com/office/drawing/2014/main" id="{D49729D5-3821-43F6-A1C5-5549E5177E02}"/>
              </a:ext>
            </a:extLst>
          </p:cNvPr>
          <p:cNvSpPr>
            <a:spLocks noGrp="1"/>
          </p:cNvSpPr>
          <p:nvPr>
            <p:ph type="body" sz="quarter" idx="41" hasCustomPrompt="1"/>
          </p:nvPr>
        </p:nvSpPr>
        <p:spPr>
          <a:xfrm>
            <a:off x="6693480" y="3275117"/>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45" name="Text Placeholder 10">
            <a:extLst>
              <a:ext uri="{FF2B5EF4-FFF2-40B4-BE49-F238E27FC236}">
                <a16:creationId xmlns:a16="http://schemas.microsoft.com/office/drawing/2014/main" id="{02C709FA-DC0E-435A-A4A7-A975A8D413BA}"/>
              </a:ext>
            </a:extLst>
          </p:cNvPr>
          <p:cNvSpPr>
            <a:spLocks noGrp="1"/>
          </p:cNvSpPr>
          <p:nvPr>
            <p:ph type="body" sz="quarter" idx="42" hasCustomPrompt="1"/>
          </p:nvPr>
        </p:nvSpPr>
        <p:spPr>
          <a:xfrm>
            <a:off x="9057240" y="3275117"/>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46" name="Text Placeholder 10">
            <a:extLst>
              <a:ext uri="{FF2B5EF4-FFF2-40B4-BE49-F238E27FC236}">
                <a16:creationId xmlns:a16="http://schemas.microsoft.com/office/drawing/2014/main" id="{018BA8DF-331D-4B6E-AF52-AA13732A6B95}"/>
              </a:ext>
            </a:extLst>
          </p:cNvPr>
          <p:cNvSpPr>
            <a:spLocks noGrp="1"/>
          </p:cNvSpPr>
          <p:nvPr>
            <p:ph type="body" sz="quarter" idx="43" hasCustomPrompt="1"/>
          </p:nvPr>
        </p:nvSpPr>
        <p:spPr>
          <a:xfrm>
            <a:off x="7481400" y="3275117"/>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47" name="Text Placeholder 10">
            <a:extLst>
              <a:ext uri="{FF2B5EF4-FFF2-40B4-BE49-F238E27FC236}">
                <a16:creationId xmlns:a16="http://schemas.microsoft.com/office/drawing/2014/main" id="{DBEB8F26-CF5F-4C8F-94D3-2DACD0914B60}"/>
              </a:ext>
            </a:extLst>
          </p:cNvPr>
          <p:cNvSpPr>
            <a:spLocks noGrp="1"/>
          </p:cNvSpPr>
          <p:nvPr>
            <p:ph type="body" sz="quarter" idx="44" hasCustomPrompt="1"/>
          </p:nvPr>
        </p:nvSpPr>
        <p:spPr>
          <a:xfrm>
            <a:off x="8269320" y="3275117"/>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48" name="Text Placeholder 10">
            <a:extLst>
              <a:ext uri="{FF2B5EF4-FFF2-40B4-BE49-F238E27FC236}">
                <a16:creationId xmlns:a16="http://schemas.microsoft.com/office/drawing/2014/main" id="{0EC0A380-C705-47E5-960A-C495280B86E2}"/>
              </a:ext>
            </a:extLst>
          </p:cNvPr>
          <p:cNvSpPr>
            <a:spLocks noGrp="1"/>
          </p:cNvSpPr>
          <p:nvPr>
            <p:ph type="body" sz="quarter" idx="45" hasCustomPrompt="1"/>
          </p:nvPr>
        </p:nvSpPr>
        <p:spPr>
          <a:xfrm>
            <a:off x="9845160" y="3275117"/>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49" name="Text Placeholder 10">
            <a:extLst>
              <a:ext uri="{FF2B5EF4-FFF2-40B4-BE49-F238E27FC236}">
                <a16:creationId xmlns:a16="http://schemas.microsoft.com/office/drawing/2014/main" id="{E217E3B9-2273-4A22-A07E-4FEFB35FCC01}"/>
              </a:ext>
            </a:extLst>
          </p:cNvPr>
          <p:cNvSpPr>
            <a:spLocks noGrp="1"/>
          </p:cNvSpPr>
          <p:nvPr>
            <p:ph type="body" sz="quarter" idx="46" hasCustomPrompt="1"/>
          </p:nvPr>
        </p:nvSpPr>
        <p:spPr>
          <a:xfrm>
            <a:off x="10633085" y="3275117"/>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50" name="Text Placeholder 10">
            <a:extLst>
              <a:ext uri="{FF2B5EF4-FFF2-40B4-BE49-F238E27FC236}">
                <a16:creationId xmlns:a16="http://schemas.microsoft.com/office/drawing/2014/main" id="{FE119361-CC51-4C9D-A4B5-BDEEE01371A3}"/>
              </a:ext>
            </a:extLst>
          </p:cNvPr>
          <p:cNvSpPr>
            <a:spLocks noGrp="1"/>
          </p:cNvSpPr>
          <p:nvPr>
            <p:ph type="body" sz="quarter" idx="47" hasCustomPrompt="1"/>
          </p:nvPr>
        </p:nvSpPr>
        <p:spPr>
          <a:xfrm>
            <a:off x="1969915" y="4062181"/>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51" name="Text Placeholder 10">
            <a:extLst>
              <a:ext uri="{FF2B5EF4-FFF2-40B4-BE49-F238E27FC236}">
                <a16:creationId xmlns:a16="http://schemas.microsoft.com/office/drawing/2014/main" id="{E39AABDA-9976-4AB3-BCBF-77B491015F50}"/>
              </a:ext>
            </a:extLst>
          </p:cNvPr>
          <p:cNvSpPr>
            <a:spLocks noGrp="1"/>
          </p:cNvSpPr>
          <p:nvPr>
            <p:ph type="body" sz="quarter" idx="48" hasCustomPrompt="1"/>
          </p:nvPr>
        </p:nvSpPr>
        <p:spPr>
          <a:xfrm>
            <a:off x="2757602" y="4062181"/>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52" name="Text Placeholder 10">
            <a:extLst>
              <a:ext uri="{FF2B5EF4-FFF2-40B4-BE49-F238E27FC236}">
                <a16:creationId xmlns:a16="http://schemas.microsoft.com/office/drawing/2014/main" id="{9EFE40FF-B422-4391-9236-D2D2D09F30C6}"/>
              </a:ext>
            </a:extLst>
          </p:cNvPr>
          <p:cNvSpPr>
            <a:spLocks noGrp="1"/>
          </p:cNvSpPr>
          <p:nvPr>
            <p:ph type="body" sz="quarter" idx="49" hasCustomPrompt="1"/>
          </p:nvPr>
        </p:nvSpPr>
        <p:spPr>
          <a:xfrm>
            <a:off x="3545289" y="4062181"/>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53" name="Text Placeholder 10">
            <a:extLst>
              <a:ext uri="{FF2B5EF4-FFF2-40B4-BE49-F238E27FC236}">
                <a16:creationId xmlns:a16="http://schemas.microsoft.com/office/drawing/2014/main" id="{6B6D260C-7D2F-4024-86D5-8338D454EBE7}"/>
              </a:ext>
            </a:extLst>
          </p:cNvPr>
          <p:cNvSpPr>
            <a:spLocks noGrp="1"/>
          </p:cNvSpPr>
          <p:nvPr>
            <p:ph type="body" sz="quarter" idx="50" hasCustomPrompt="1"/>
          </p:nvPr>
        </p:nvSpPr>
        <p:spPr>
          <a:xfrm>
            <a:off x="4332976" y="4062181"/>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54" name="Text Placeholder 10">
            <a:extLst>
              <a:ext uri="{FF2B5EF4-FFF2-40B4-BE49-F238E27FC236}">
                <a16:creationId xmlns:a16="http://schemas.microsoft.com/office/drawing/2014/main" id="{2F9B810E-07ED-4DCA-941C-C388D0D629A2}"/>
              </a:ext>
            </a:extLst>
          </p:cNvPr>
          <p:cNvSpPr>
            <a:spLocks noGrp="1"/>
          </p:cNvSpPr>
          <p:nvPr>
            <p:ph type="body" sz="quarter" idx="51" hasCustomPrompt="1"/>
          </p:nvPr>
        </p:nvSpPr>
        <p:spPr>
          <a:xfrm>
            <a:off x="5120663" y="4062181"/>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55" name="Text Placeholder 10">
            <a:extLst>
              <a:ext uri="{FF2B5EF4-FFF2-40B4-BE49-F238E27FC236}">
                <a16:creationId xmlns:a16="http://schemas.microsoft.com/office/drawing/2014/main" id="{BD4447B3-0D22-4C7F-943D-0B5872782834}"/>
              </a:ext>
            </a:extLst>
          </p:cNvPr>
          <p:cNvSpPr>
            <a:spLocks noGrp="1"/>
          </p:cNvSpPr>
          <p:nvPr>
            <p:ph type="body" sz="quarter" idx="52" hasCustomPrompt="1"/>
          </p:nvPr>
        </p:nvSpPr>
        <p:spPr>
          <a:xfrm>
            <a:off x="5908350" y="4062181"/>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56" name="Text Placeholder 10">
            <a:extLst>
              <a:ext uri="{FF2B5EF4-FFF2-40B4-BE49-F238E27FC236}">
                <a16:creationId xmlns:a16="http://schemas.microsoft.com/office/drawing/2014/main" id="{642B6C40-8744-4C84-B1E3-6E43D565F11D}"/>
              </a:ext>
            </a:extLst>
          </p:cNvPr>
          <p:cNvSpPr>
            <a:spLocks noGrp="1"/>
          </p:cNvSpPr>
          <p:nvPr>
            <p:ph type="body" sz="quarter" idx="53" hasCustomPrompt="1"/>
          </p:nvPr>
        </p:nvSpPr>
        <p:spPr>
          <a:xfrm>
            <a:off x="6696037" y="4062181"/>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57" name="Text Placeholder 10">
            <a:extLst>
              <a:ext uri="{FF2B5EF4-FFF2-40B4-BE49-F238E27FC236}">
                <a16:creationId xmlns:a16="http://schemas.microsoft.com/office/drawing/2014/main" id="{A59ADB66-05AF-4A45-9C95-D32C5989A67E}"/>
              </a:ext>
            </a:extLst>
          </p:cNvPr>
          <p:cNvSpPr>
            <a:spLocks noGrp="1"/>
          </p:cNvSpPr>
          <p:nvPr>
            <p:ph type="body" sz="quarter" idx="54" hasCustomPrompt="1"/>
          </p:nvPr>
        </p:nvSpPr>
        <p:spPr>
          <a:xfrm>
            <a:off x="9059098" y="4062181"/>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58" name="Text Placeholder 10">
            <a:extLst>
              <a:ext uri="{FF2B5EF4-FFF2-40B4-BE49-F238E27FC236}">
                <a16:creationId xmlns:a16="http://schemas.microsoft.com/office/drawing/2014/main" id="{0068B2A9-DD05-4E1D-BD33-A2E85A5EC6D9}"/>
              </a:ext>
            </a:extLst>
          </p:cNvPr>
          <p:cNvSpPr>
            <a:spLocks noGrp="1"/>
          </p:cNvSpPr>
          <p:nvPr>
            <p:ph type="body" sz="quarter" idx="55" hasCustomPrompt="1"/>
          </p:nvPr>
        </p:nvSpPr>
        <p:spPr>
          <a:xfrm>
            <a:off x="7483724" y="4062181"/>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59" name="Text Placeholder 10">
            <a:extLst>
              <a:ext uri="{FF2B5EF4-FFF2-40B4-BE49-F238E27FC236}">
                <a16:creationId xmlns:a16="http://schemas.microsoft.com/office/drawing/2014/main" id="{D9CC05E1-548C-4EEE-882C-6E8012689022}"/>
              </a:ext>
            </a:extLst>
          </p:cNvPr>
          <p:cNvSpPr>
            <a:spLocks noGrp="1"/>
          </p:cNvSpPr>
          <p:nvPr>
            <p:ph type="body" sz="quarter" idx="56" hasCustomPrompt="1"/>
          </p:nvPr>
        </p:nvSpPr>
        <p:spPr>
          <a:xfrm>
            <a:off x="8271411" y="4062181"/>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60" name="Text Placeholder 10">
            <a:extLst>
              <a:ext uri="{FF2B5EF4-FFF2-40B4-BE49-F238E27FC236}">
                <a16:creationId xmlns:a16="http://schemas.microsoft.com/office/drawing/2014/main" id="{8E2FCD6E-08B0-49F8-BB46-6509A73C3006}"/>
              </a:ext>
            </a:extLst>
          </p:cNvPr>
          <p:cNvSpPr>
            <a:spLocks noGrp="1"/>
          </p:cNvSpPr>
          <p:nvPr>
            <p:ph type="body" sz="quarter" idx="57" hasCustomPrompt="1"/>
          </p:nvPr>
        </p:nvSpPr>
        <p:spPr>
          <a:xfrm>
            <a:off x="9846785" y="4062181"/>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61" name="Text Placeholder 10">
            <a:extLst>
              <a:ext uri="{FF2B5EF4-FFF2-40B4-BE49-F238E27FC236}">
                <a16:creationId xmlns:a16="http://schemas.microsoft.com/office/drawing/2014/main" id="{8D149A50-AE02-4525-9165-71B5B24E27DF}"/>
              </a:ext>
            </a:extLst>
          </p:cNvPr>
          <p:cNvSpPr>
            <a:spLocks noGrp="1"/>
          </p:cNvSpPr>
          <p:nvPr>
            <p:ph type="body" sz="quarter" idx="58" hasCustomPrompt="1"/>
          </p:nvPr>
        </p:nvSpPr>
        <p:spPr>
          <a:xfrm>
            <a:off x="10634472" y="4062181"/>
            <a:ext cx="640080" cy="201776"/>
          </a:xfrm>
        </p:spPr>
        <p:txBody>
          <a:bodyPr rtlCol="0">
            <a:noAutofit/>
          </a:bodyPr>
          <a:lstStyle>
            <a:lvl1pPr marL="0" indent="0" algn="ctr">
              <a:buNone/>
              <a:defRPr sz="1000">
                <a:solidFill>
                  <a:schemeClr val="accent3">
                    <a:lumMod val="25000"/>
                  </a:schemeClr>
                </a:solidFill>
              </a:defRPr>
            </a:lvl1pPr>
          </a:lstStyle>
          <a:p>
            <a:pPr lvl="0" rtl="0"/>
            <a:r>
              <a:rPr lang="en-GB" noProof="0"/>
              <a:t>MM</a:t>
            </a:r>
          </a:p>
        </p:txBody>
      </p:sp>
      <p:sp>
        <p:nvSpPr>
          <p:cNvPr id="62" name="Text Placeholder 3">
            <a:extLst>
              <a:ext uri="{FF2B5EF4-FFF2-40B4-BE49-F238E27FC236}">
                <a16:creationId xmlns:a16="http://schemas.microsoft.com/office/drawing/2014/main" id="{24126B4E-6F4A-4E61-B11D-78A183E49459}"/>
              </a:ext>
            </a:extLst>
          </p:cNvPr>
          <p:cNvSpPr>
            <a:spLocks noGrp="1"/>
          </p:cNvSpPr>
          <p:nvPr>
            <p:ph type="body" sz="quarter" idx="59" hasCustomPrompt="1"/>
          </p:nvPr>
        </p:nvSpPr>
        <p:spPr>
          <a:xfrm>
            <a:off x="5360987" y="1760565"/>
            <a:ext cx="1828800" cy="696885"/>
          </a:xfrm>
          <a:noFill/>
          <a:ln w="12700">
            <a:solidFill>
              <a:schemeClr val="accent3"/>
            </a:solidFill>
          </a:ln>
        </p:spPr>
        <p:txBody>
          <a:bodyPr tIns="36000" rtlCol="0" anchor="ctr" anchorCtr="1">
            <a:normAutofit/>
          </a:bodyPr>
          <a:lstStyle>
            <a:lvl1pPr marL="0" indent="0" algn="ctr">
              <a:lnSpc>
                <a:spcPct val="100000"/>
              </a:lnSpc>
              <a:buNone/>
              <a:defRPr sz="1100" spc="20" baseline="0">
                <a:solidFill>
                  <a:schemeClr val="accent3">
                    <a:lumMod val="25000"/>
                  </a:schemeClr>
                </a:solidFill>
                <a:latin typeface="+mj-lt"/>
              </a:defRPr>
            </a:lvl1pPr>
          </a:lstStyle>
          <a:p>
            <a:pPr lvl="0" rtl="0"/>
            <a:r>
              <a:rPr lang="en-GB" noProof="0"/>
              <a:t>Item Title</a:t>
            </a:r>
          </a:p>
        </p:txBody>
      </p:sp>
      <p:sp>
        <p:nvSpPr>
          <p:cNvPr id="63" name="Rectangle 62">
            <a:extLst>
              <a:ext uri="{FF2B5EF4-FFF2-40B4-BE49-F238E27FC236}">
                <a16:creationId xmlns:a16="http://schemas.microsoft.com/office/drawing/2014/main" id="{014A76E8-F520-4630-8BBA-F9B7A0DAAB02}"/>
              </a:ext>
            </a:extLst>
          </p:cNvPr>
          <p:cNvSpPr/>
          <p:nvPr userDrawn="1"/>
        </p:nvSpPr>
        <p:spPr>
          <a:xfrm>
            <a:off x="929640" y="3648582"/>
            <a:ext cx="10332720" cy="228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accent3">
                  <a:lumMod val="25000"/>
                </a:schemeClr>
              </a:solidFill>
            </a:endParaRPr>
          </a:p>
        </p:txBody>
      </p:sp>
      <p:sp>
        <p:nvSpPr>
          <p:cNvPr id="64" name="Date Placeholder 4">
            <a:extLst>
              <a:ext uri="{FF2B5EF4-FFF2-40B4-BE49-F238E27FC236}">
                <a16:creationId xmlns:a16="http://schemas.microsoft.com/office/drawing/2014/main" id="{49043823-D35F-46B1-919E-197C35555610}"/>
              </a:ext>
            </a:extLst>
          </p:cNvPr>
          <p:cNvSpPr>
            <a:spLocks noGrp="1"/>
          </p:cNvSpPr>
          <p:nvPr>
            <p:ph type="dt" sz="half" idx="60"/>
          </p:nvPr>
        </p:nvSpPr>
        <p:spPr>
          <a:xfrm>
            <a:off x="457200" y="6356350"/>
            <a:ext cx="2743200" cy="365125"/>
          </a:xfrm>
        </p:spPr>
        <p:txBody>
          <a:bodyPr rtlCol="0"/>
          <a:lstStyle>
            <a:lvl1pPr>
              <a:defRPr>
                <a:solidFill>
                  <a:schemeClr val="accent3">
                    <a:lumMod val="25000"/>
                  </a:schemeClr>
                </a:solidFill>
              </a:defRPr>
            </a:lvl1pPr>
          </a:lstStyle>
          <a:p>
            <a:r>
              <a:rPr lang="en-GB" dirty="0"/>
              <a:t>21 Nov 2023</a:t>
            </a:r>
          </a:p>
        </p:txBody>
      </p:sp>
    </p:spTree>
    <p:extLst>
      <p:ext uri="{BB962C8B-B14F-4D97-AF65-F5344CB8AC3E}">
        <p14:creationId xmlns:p14="http://schemas.microsoft.com/office/powerpoint/2010/main" val="12942092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ey takeaways">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B08CCD3-BAD4-467E-B843-1BD3FC1D83E6}"/>
              </a:ext>
            </a:extLst>
          </p:cNvPr>
          <p:cNvSpPr>
            <a:spLocks noGrp="1"/>
          </p:cNvSpPr>
          <p:nvPr>
            <p:ph type="pic" sz="quarter" idx="14"/>
          </p:nvPr>
        </p:nvSpPr>
        <p:spPr>
          <a:xfrm>
            <a:off x="1524" y="0"/>
            <a:ext cx="12188952" cy="6858000"/>
          </a:xfrm>
          <a:solidFill>
            <a:schemeClr val="tx2"/>
          </a:solidFill>
        </p:spPr>
        <p:txBody>
          <a:bodyPr rtlCol="0"/>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777240" y="960120"/>
            <a:ext cx="5029200" cy="914400"/>
          </a:xfrm>
        </p:spPr>
        <p:txBody>
          <a:bodyPr rtlCol="0"/>
          <a:lstStyle>
            <a:lvl1pPr algn="ctr">
              <a:defRPr>
                <a:solidFill>
                  <a:schemeClr val="accent3"/>
                </a:solidFill>
              </a:defRPr>
            </a:lvl1pPr>
          </a:lstStyle>
          <a:p>
            <a:pPr rtl="0"/>
            <a:r>
              <a:rPr lang="en-US" noProof="0"/>
              <a:t>Click to edit Master title style</a:t>
            </a:r>
            <a:endParaRPr lang="en-GB" noProof="0"/>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r>
              <a:rPr lang="en-GB" dirty="0"/>
              <a:t>21 Nov 2023</a:t>
            </a:r>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r>
              <a:rPr lang="en-GB" dirty="0"/>
              <a:t>Securing your Accounts</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a:p>
        </p:txBody>
      </p:sp>
      <p:sp>
        <p:nvSpPr>
          <p:cNvPr id="9" name="Text Placeholder 8">
            <a:extLst>
              <a:ext uri="{FF2B5EF4-FFF2-40B4-BE49-F238E27FC236}">
                <a16:creationId xmlns:a16="http://schemas.microsoft.com/office/drawing/2014/main" id="{E4E5D546-07C2-4A4B-85D2-F23B489AB478}"/>
              </a:ext>
            </a:extLst>
          </p:cNvPr>
          <p:cNvSpPr>
            <a:spLocks noGrp="1"/>
          </p:cNvSpPr>
          <p:nvPr>
            <p:ph type="body" sz="quarter" idx="15" hasCustomPrompt="1"/>
          </p:nvPr>
        </p:nvSpPr>
        <p:spPr>
          <a:xfrm>
            <a:off x="914400" y="2935224"/>
            <a:ext cx="2130552" cy="950976"/>
          </a:xfrm>
        </p:spPr>
        <p:txBody>
          <a:bodyPr rtlCol="0" anchor="ctr" anchorCtr="0">
            <a:normAutofit/>
          </a:bodyPr>
          <a:lstStyle>
            <a:lvl1pPr marL="0" indent="0" algn="ctr">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rtl="0"/>
            <a:r>
              <a:rPr lang="en-GB" noProof="0"/>
              <a:t>Click to edit text</a:t>
            </a:r>
          </a:p>
        </p:txBody>
      </p:sp>
      <p:sp>
        <p:nvSpPr>
          <p:cNvPr id="10" name="Text Placeholder 8">
            <a:extLst>
              <a:ext uri="{FF2B5EF4-FFF2-40B4-BE49-F238E27FC236}">
                <a16:creationId xmlns:a16="http://schemas.microsoft.com/office/drawing/2014/main" id="{BD981D89-A62B-4844-B43A-DFEEC6CACD27}"/>
              </a:ext>
            </a:extLst>
          </p:cNvPr>
          <p:cNvSpPr>
            <a:spLocks noGrp="1"/>
          </p:cNvSpPr>
          <p:nvPr>
            <p:ph type="body" sz="quarter" idx="16" hasCustomPrompt="1"/>
          </p:nvPr>
        </p:nvSpPr>
        <p:spPr>
          <a:xfrm>
            <a:off x="914400" y="4306824"/>
            <a:ext cx="2130552" cy="950976"/>
          </a:xfrm>
        </p:spPr>
        <p:txBody>
          <a:bodyPr rtlCol="0" anchor="ctr" anchorCtr="0">
            <a:normAutofit/>
          </a:bodyPr>
          <a:lstStyle>
            <a:lvl1pPr marL="0" indent="0" algn="ctr">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rtl="0"/>
            <a:r>
              <a:rPr lang="en-GB" noProof="0"/>
              <a:t>Click to edit text</a:t>
            </a:r>
          </a:p>
        </p:txBody>
      </p:sp>
      <p:sp>
        <p:nvSpPr>
          <p:cNvPr id="11" name="Text Placeholder 8">
            <a:extLst>
              <a:ext uri="{FF2B5EF4-FFF2-40B4-BE49-F238E27FC236}">
                <a16:creationId xmlns:a16="http://schemas.microsoft.com/office/drawing/2014/main" id="{071D86D6-F37C-4280-9551-DFF729C85B03}"/>
              </a:ext>
            </a:extLst>
          </p:cNvPr>
          <p:cNvSpPr>
            <a:spLocks noGrp="1"/>
          </p:cNvSpPr>
          <p:nvPr>
            <p:ph type="body" sz="quarter" idx="17" hasCustomPrompt="1"/>
          </p:nvPr>
        </p:nvSpPr>
        <p:spPr>
          <a:xfrm>
            <a:off x="3264408" y="2935224"/>
            <a:ext cx="2221992" cy="950976"/>
          </a:xfrm>
        </p:spPr>
        <p:txBody>
          <a:bodyPr rtlCol="0" anchor="ctr" anchorCtr="0">
            <a:normAutofit/>
          </a:bodyPr>
          <a:lstStyle>
            <a:lvl1pPr marL="0" indent="0" algn="ctr">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rtl="0"/>
            <a:r>
              <a:rPr lang="en-GB" noProof="0"/>
              <a:t>Click to edit text</a:t>
            </a:r>
          </a:p>
        </p:txBody>
      </p:sp>
      <p:sp>
        <p:nvSpPr>
          <p:cNvPr id="12" name="Text Placeholder 8">
            <a:extLst>
              <a:ext uri="{FF2B5EF4-FFF2-40B4-BE49-F238E27FC236}">
                <a16:creationId xmlns:a16="http://schemas.microsoft.com/office/drawing/2014/main" id="{BB88B61E-B44C-46EB-B875-1F55B02E895C}"/>
              </a:ext>
            </a:extLst>
          </p:cNvPr>
          <p:cNvSpPr>
            <a:spLocks noGrp="1"/>
          </p:cNvSpPr>
          <p:nvPr>
            <p:ph type="body" sz="quarter" idx="18" hasCustomPrompt="1"/>
          </p:nvPr>
        </p:nvSpPr>
        <p:spPr>
          <a:xfrm>
            <a:off x="3264408" y="4334256"/>
            <a:ext cx="2221992" cy="950976"/>
          </a:xfrm>
        </p:spPr>
        <p:txBody>
          <a:bodyPr rtlCol="0" anchor="ctr" anchorCtr="0">
            <a:normAutofit/>
          </a:bodyPr>
          <a:lstStyle>
            <a:lvl1pPr marL="0" indent="0" algn="ctr">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rtl="0"/>
            <a:r>
              <a:rPr lang="en-GB" noProof="0"/>
              <a:t>Click to edit text</a:t>
            </a:r>
          </a:p>
        </p:txBody>
      </p:sp>
    </p:spTree>
    <p:extLst>
      <p:ext uri="{BB962C8B-B14F-4D97-AF65-F5344CB8AC3E}">
        <p14:creationId xmlns:p14="http://schemas.microsoft.com/office/powerpoint/2010/main" val="14177312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ps for Business">
    <p:spTree>
      <p:nvGrpSpPr>
        <p:cNvPr id="1" name=""/>
        <p:cNvGrpSpPr/>
        <p:nvPr/>
      </p:nvGrpSpPr>
      <p:grpSpPr>
        <a:xfrm>
          <a:off x="0" y="0"/>
          <a:ext cx="0" cy="0"/>
          <a:chOff x="0" y="0"/>
          <a:chExt cx="0" cy="0"/>
        </a:xfrm>
      </p:grpSpPr>
      <p:pic>
        <p:nvPicPr>
          <p:cNvPr id="33" name="Picture 32" descr="photo of marble ">
            <a:extLst>
              <a:ext uri="{FF2B5EF4-FFF2-40B4-BE49-F238E27FC236}">
                <a16:creationId xmlns:a16="http://schemas.microsoft.com/office/drawing/2014/main" id="{5886E31A-DA35-4E25-9FA3-92E90FBF38C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9" name="Rectangle 18">
            <a:extLst>
              <a:ext uri="{FF2B5EF4-FFF2-40B4-BE49-F238E27FC236}">
                <a16:creationId xmlns:a16="http://schemas.microsoft.com/office/drawing/2014/main" id="{70056CF5-B0DF-4053-8A82-BBBE7FF686BE}"/>
              </a:ext>
            </a:extLst>
          </p:cNvPr>
          <p:cNvSpPr/>
          <p:nvPr userDrawn="1"/>
        </p:nvSpPr>
        <p:spPr>
          <a:xfrm>
            <a:off x="442118" y="457200"/>
            <a:ext cx="11274552" cy="5943600"/>
          </a:xfrm>
          <a:prstGeom prst="rect">
            <a:avLst/>
          </a:prstGeom>
          <a:solidFill>
            <a:schemeClr val="tx2">
              <a:lumMod val="20000"/>
              <a:lumOff val="80000"/>
              <a:alpha val="85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nvGrpSpPr>
          <p:cNvPr id="27" name="Group 26">
            <a:extLst>
              <a:ext uri="{FF2B5EF4-FFF2-40B4-BE49-F238E27FC236}">
                <a16:creationId xmlns:a16="http://schemas.microsoft.com/office/drawing/2014/main" id="{8E4B2F5F-448A-4BB9-BF2F-3CCB44D3219A}"/>
              </a:ext>
              <a:ext uri="{C183D7F6-B498-43B3-948B-1728B52AA6E4}">
                <adec:decorative xmlns:adec="http://schemas.microsoft.com/office/drawing/2017/decorative" val="1"/>
              </a:ext>
            </a:extLst>
          </p:cNvPr>
          <p:cNvGrpSpPr/>
          <p:nvPr userDrawn="1"/>
        </p:nvGrpSpPr>
        <p:grpSpPr>
          <a:xfrm>
            <a:off x="6501565" y="2471420"/>
            <a:ext cx="4809744" cy="3473216"/>
            <a:chOff x="6355080" y="2494474"/>
            <a:chExt cx="4960620" cy="3473216"/>
          </a:xfrm>
        </p:grpSpPr>
        <p:grpSp>
          <p:nvGrpSpPr>
            <p:cNvPr id="28" name="Group 27">
              <a:extLst>
                <a:ext uri="{FF2B5EF4-FFF2-40B4-BE49-F238E27FC236}">
                  <a16:creationId xmlns:a16="http://schemas.microsoft.com/office/drawing/2014/main" id="{06457872-52AD-4B0D-A773-AA48B3B219D3}"/>
                </a:ext>
              </a:extLst>
            </p:cNvPr>
            <p:cNvGrpSpPr/>
            <p:nvPr/>
          </p:nvGrpSpPr>
          <p:grpSpPr>
            <a:xfrm>
              <a:off x="6355080" y="2494474"/>
              <a:ext cx="4960620" cy="3473216"/>
              <a:chOff x="6355080" y="2180573"/>
              <a:chExt cx="4960620" cy="3473216"/>
            </a:xfrm>
          </p:grpSpPr>
          <p:cxnSp>
            <p:nvCxnSpPr>
              <p:cNvPr id="30" name="Straight Connector 29">
                <a:extLst>
                  <a:ext uri="{FF2B5EF4-FFF2-40B4-BE49-F238E27FC236}">
                    <a16:creationId xmlns:a16="http://schemas.microsoft.com/office/drawing/2014/main" id="{BD088C3C-893A-4A45-97E6-CF8230EF1DB4}"/>
                  </a:ext>
                </a:extLst>
              </p:cNvPr>
              <p:cNvCxnSpPr>
                <a:cxnSpLocks/>
              </p:cNvCxnSpPr>
              <p:nvPr/>
            </p:nvCxnSpPr>
            <p:spPr>
              <a:xfrm flipV="1">
                <a:off x="6356521" y="3332425"/>
                <a:ext cx="4959179" cy="7179"/>
              </a:xfrm>
              <a:prstGeom prst="line">
                <a:avLst/>
              </a:prstGeom>
              <a:ln w="1270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118EF61-FF64-44B8-B5AB-D7D0700D7A55}"/>
                  </a:ext>
                </a:extLst>
              </p:cNvPr>
              <p:cNvCxnSpPr>
                <a:cxnSpLocks/>
              </p:cNvCxnSpPr>
              <p:nvPr/>
            </p:nvCxnSpPr>
            <p:spPr>
              <a:xfrm>
                <a:off x="6355080" y="4494758"/>
                <a:ext cx="4956048" cy="0"/>
              </a:xfrm>
              <a:prstGeom prst="line">
                <a:avLst/>
              </a:prstGeom>
              <a:ln w="1270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C684B867-CCAD-498D-B6E2-8981BF01EC0F}"/>
                  </a:ext>
                </a:extLst>
              </p:cNvPr>
              <p:cNvSpPr/>
              <p:nvPr/>
            </p:nvSpPr>
            <p:spPr>
              <a:xfrm>
                <a:off x="6356521" y="2180573"/>
                <a:ext cx="4950649" cy="3473216"/>
              </a:xfrm>
              <a:prstGeom prst="rect">
                <a:avLst/>
              </a:prstGeom>
              <a:noFill/>
              <a:ln w="127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cxnSp>
          <p:nvCxnSpPr>
            <p:cNvPr id="29" name="Straight Connector 28">
              <a:extLst>
                <a:ext uri="{FF2B5EF4-FFF2-40B4-BE49-F238E27FC236}">
                  <a16:creationId xmlns:a16="http://schemas.microsoft.com/office/drawing/2014/main" id="{999BD33D-A5B4-469A-9937-DE6D3611C034}"/>
                </a:ext>
              </a:extLst>
            </p:cNvPr>
            <p:cNvCxnSpPr>
              <a:cxnSpLocks/>
            </p:cNvCxnSpPr>
            <p:nvPr/>
          </p:nvCxnSpPr>
          <p:spPr>
            <a:xfrm>
              <a:off x="7838022" y="2494474"/>
              <a:ext cx="0" cy="3473216"/>
            </a:xfrm>
            <a:prstGeom prst="line">
              <a:avLst/>
            </a:prstGeom>
            <a:ln w="1270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grpSp>
      <p:sp>
        <p:nvSpPr>
          <p:cNvPr id="8" name="Picture Placeholder 7">
            <a:extLst>
              <a:ext uri="{FF2B5EF4-FFF2-40B4-BE49-F238E27FC236}">
                <a16:creationId xmlns:a16="http://schemas.microsoft.com/office/drawing/2014/main" id="{A3DDCF11-EBBF-48BB-8FF1-3BCC5342FE32}"/>
              </a:ext>
            </a:extLst>
          </p:cNvPr>
          <p:cNvSpPr>
            <a:spLocks noGrp="1"/>
          </p:cNvSpPr>
          <p:nvPr>
            <p:ph type="pic" sz="quarter" idx="13"/>
          </p:nvPr>
        </p:nvSpPr>
        <p:spPr>
          <a:xfrm>
            <a:off x="877824" y="914400"/>
            <a:ext cx="5212080" cy="5029200"/>
          </a:xfrm>
          <a:solidFill>
            <a:schemeClr val="bg1"/>
          </a:solidFill>
        </p:spPr>
        <p:txBody>
          <a:bodyPr rtlCol="0"/>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6448508" y="960120"/>
            <a:ext cx="4905292" cy="914400"/>
          </a:xfrm>
        </p:spPr>
        <p:txBody>
          <a:bodyPr rtlCol="0"/>
          <a:lstStyle>
            <a:lvl1pPr algn="ctr">
              <a:defRPr>
                <a:solidFill>
                  <a:schemeClr val="accent3">
                    <a:lumMod val="25000"/>
                  </a:schemeClr>
                </a:solidFill>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hasCustomPrompt="1"/>
          </p:nvPr>
        </p:nvSpPr>
        <p:spPr>
          <a:xfrm>
            <a:off x="8183880" y="2688336"/>
            <a:ext cx="2862072" cy="713232"/>
          </a:xfrm>
        </p:spPr>
        <p:txBody>
          <a:bodyPr rtlCol="0" anchor="ctr" anchorCtr="0">
            <a:normAutofit/>
          </a:bodyPr>
          <a:lstStyle>
            <a:lvl1pPr marL="0" indent="0">
              <a:buNone/>
              <a:defRPr sz="1400">
                <a:solidFill>
                  <a:schemeClr val="accent3">
                    <a:lumMod val="25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n-GB" noProof="0"/>
              <a:t>Click to edit text</a:t>
            </a:r>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nchor="b" anchorCtr="0"/>
          <a:lstStyle>
            <a:lvl1pPr>
              <a:defRPr>
                <a:solidFill>
                  <a:schemeClr val="accent3">
                    <a:lumMod val="25000"/>
                  </a:schemeClr>
                </a:solidFill>
              </a:defRPr>
            </a:lvl1pPr>
          </a:lstStyle>
          <a:p>
            <a:r>
              <a:rPr lang="en-GB" dirty="0"/>
              <a:t>21 Nov 2023</a:t>
            </a:r>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nchor="b" anchorCtr="0"/>
          <a:lstStyle>
            <a:lvl1pPr>
              <a:defRPr>
                <a:solidFill>
                  <a:schemeClr val="accent3">
                    <a:lumMod val="25000"/>
                  </a:schemeClr>
                </a:solidFill>
              </a:defRPr>
            </a:lvl1pPr>
          </a:lstStyle>
          <a:p>
            <a:r>
              <a:rPr lang="en-GB" dirty="0"/>
              <a:t>Securing your Accounts</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nchor="b" anchorCtr="0"/>
          <a:lstStyle>
            <a:lvl1pPr>
              <a:defRPr>
                <a:solidFill>
                  <a:schemeClr val="accent3">
                    <a:lumMod val="25000"/>
                  </a:schemeClr>
                </a:solidFill>
              </a:defRPr>
            </a:lvl1pPr>
          </a:lstStyle>
          <a:p>
            <a:pPr rtl="0"/>
            <a:fld id="{B5CEABB6-07DC-46E8-9B57-56EC44A396E5}" type="slidenum">
              <a:rPr lang="en-GB" noProof="0" smtClean="0"/>
              <a:pPr/>
              <a:t>‹#›</a:t>
            </a:fld>
            <a:endParaRPr lang="en-GB" noProof="0"/>
          </a:p>
        </p:txBody>
      </p:sp>
      <p:sp>
        <p:nvSpPr>
          <p:cNvPr id="11" name="Text Placeholder 10">
            <a:extLst>
              <a:ext uri="{FF2B5EF4-FFF2-40B4-BE49-F238E27FC236}">
                <a16:creationId xmlns:a16="http://schemas.microsoft.com/office/drawing/2014/main" id="{C5D1F2BB-3E57-46BA-8BCC-5F9B17C8BDB3}"/>
              </a:ext>
            </a:extLst>
          </p:cNvPr>
          <p:cNvSpPr>
            <a:spLocks noGrp="1"/>
          </p:cNvSpPr>
          <p:nvPr>
            <p:ph type="body" sz="quarter" idx="14" hasCustomPrompt="1"/>
          </p:nvPr>
        </p:nvSpPr>
        <p:spPr>
          <a:xfrm>
            <a:off x="6620256" y="2779776"/>
            <a:ext cx="786384" cy="655984"/>
          </a:xfrm>
        </p:spPr>
        <p:txBody>
          <a:bodyPr rtlCol="0" anchor="ctr" anchorCtr="0">
            <a:noAutofit/>
          </a:bodyPr>
          <a:lstStyle>
            <a:lvl1pPr marL="0" indent="0">
              <a:buNone/>
              <a:defRPr sz="3600" b="0" spc="300" baseline="30000">
                <a:solidFill>
                  <a:schemeClr val="tx2"/>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rtl="0"/>
            <a:r>
              <a:rPr lang="en-GB" noProof="0"/>
              <a:t>No.</a:t>
            </a:r>
          </a:p>
        </p:txBody>
      </p:sp>
      <p:sp>
        <p:nvSpPr>
          <p:cNvPr id="9" name="Content Placeholder 2">
            <a:extLst>
              <a:ext uri="{FF2B5EF4-FFF2-40B4-BE49-F238E27FC236}">
                <a16:creationId xmlns:a16="http://schemas.microsoft.com/office/drawing/2014/main" id="{48C13CD1-B240-4AFC-AF08-95A80AEEFEE2}"/>
              </a:ext>
            </a:extLst>
          </p:cNvPr>
          <p:cNvSpPr>
            <a:spLocks noGrp="1"/>
          </p:cNvSpPr>
          <p:nvPr>
            <p:ph idx="15" hasCustomPrompt="1"/>
          </p:nvPr>
        </p:nvSpPr>
        <p:spPr>
          <a:xfrm>
            <a:off x="8183880" y="3849624"/>
            <a:ext cx="2862072" cy="731520"/>
          </a:xfrm>
        </p:spPr>
        <p:txBody>
          <a:bodyPr rtlCol="0" anchor="ctr" anchorCtr="0">
            <a:normAutofit/>
          </a:bodyPr>
          <a:lstStyle>
            <a:lvl1pPr marL="0" indent="0">
              <a:buNone/>
              <a:defRPr sz="1400">
                <a:solidFill>
                  <a:schemeClr val="accent3">
                    <a:lumMod val="25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n-GB" noProof="0"/>
              <a:t>Click to edit text</a:t>
            </a:r>
          </a:p>
        </p:txBody>
      </p:sp>
      <p:sp>
        <p:nvSpPr>
          <p:cNvPr id="12" name="Content Placeholder 2">
            <a:extLst>
              <a:ext uri="{FF2B5EF4-FFF2-40B4-BE49-F238E27FC236}">
                <a16:creationId xmlns:a16="http://schemas.microsoft.com/office/drawing/2014/main" id="{AEE266CC-F8CC-4C06-B1E4-3D7E399F8936}"/>
              </a:ext>
            </a:extLst>
          </p:cNvPr>
          <p:cNvSpPr>
            <a:spLocks noGrp="1"/>
          </p:cNvSpPr>
          <p:nvPr>
            <p:ph idx="17" hasCustomPrompt="1"/>
          </p:nvPr>
        </p:nvSpPr>
        <p:spPr>
          <a:xfrm>
            <a:off x="8183880" y="4992624"/>
            <a:ext cx="2862072" cy="749808"/>
          </a:xfrm>
        </p:spPr>
        <p:txBody>
          <a:bodyPr rtlCol="0" anchor="ctr" anchorCtr="0">
            <a:normAutofit/>
          </a:bodyPr>
          <a:lstStyle>
            <a:lvl1pPr marL="0" indent="0">
              <a:buNone/>
              <a:defRPr sz="1400">
                <a:solidFill>
                  <a:schemeClr val="accent3">
                    <a:lumMod val="25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en-GB" noProof="0"/>
              <a:t>Click to edit text</a:t>
            </a:r>
          </a:p>
        </p:txBody>
      </p:sp>
      <p:sp>
        <p:nvSpPr>
          <p:cNvPr id="14" name="Text Placeholder 13">
            <a:extLst>
              <a:ext uri="{FF2B5EF4-FFF2-40B4-BE49-F238E27FC236}">
                <a16:creationId xmlns:a16="http://schemas.microsoft.com/office/drawing/2014/main" id="{CC7B8197-5533-4814-8838-67C657A3B73C}"/>
              </a:ext>
            </a:extLst>
          </p:cNvPr>
          <p:cNvSpPr>
            <a:spLocks noGrp="1"/>
          </p:cNvSpPr>
          <p:nvPr>
            <p:ph type="body" sz="quarter" idx="20" hasCustomPrompt="1"/>
          </p:nvPr>
        </p:nvSpPr>
        <p:spPr>
          <a:xfrm>
            <a:off x="7187184" y="2788920"/>
            <a:ext cx="731520" cy="731520"/>
          </a:xfrm>
        </p:spPr>
        <p:txBody>
          <a:bodyPr rtlCol="0" anchor="b" anchorCtr="0">
            <a:normAutofit/>
          </a:bodyPr>
          <a:lstStyle>
            <a:lvl1pPr marL="0" indent="0">
              <a:buNone/>
              <a:defRPr sz="5600">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en-GB" noProof="0"/>
              <a:t>1</a:t>
            </a:r>
          </a:p>
        </p:txBody>
      </p:sp>
      <p:sp>
        <p:nvSpPr>
          <p:cNvPr id="16" name="Text Placeholder 10">
            <a:extLst>
              <a:ext uri="{FF2B5EF4-FFF2-40B4-BE49-F238E27FC236}">
                <a16:creationId xmlns:a16="http://schemas.microsoft.com/office/drawing/2014/main" id="{5A5A7DC7-2FC5-48F8-9345-17A7C96CD257}"/>
              </a:ext>
            </a:extLst>
          </p:cNvPr>
          <p:cNvSpPr>
            <a:spLocks noGrp="1"/>
          </p:cNvSpPr>
          <p:nvPr>
            <p:ph type="body" sz="quarter" idx="21" hasCustomPrompt="1"/>
          </p:nvPr>
        </p:nvSpPr>
        <p:spPr>
          <a:xfrm>
            <a:off x="6620256" y="3840480"/>
            <a:ext cx="786384" cy="655984"/>
          </a:xfrm>
        </p:spPr>
        <p:txBody>
          <a:bodyPr rtlCol="0" anchor="b" anchorCtr="0">
            <a:noAutofit/>
          </a:bodyPr>
          <a:lstStyle>
            <a:lvl1pPr marL="0" indent="0">
              <a:buNone/>
              <a:defRPr sz="3600" b="0" spc="300" baseline="30000">
                <a:solidFill>
                  <a:schemeClr val="tx2"/>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rtl="0"/>
            <a:r>
              <a:rPr lang="en-GB" noProof="0"/>
              <a:t>No.</a:t>
            </a:r>
          </a:p>
        </p:txBody>
      </p:sp>
      <p:sp>
        <p:nvSpPr>
          <p:cNvPr id="17" name="Text Placeholder 13">
            <a:extLst>
              <a:ext uri="{FF2B5EF4-FFF2-40B4-BE49-F238E27FC236}">
                <a16:creationId xmlns:a16="http://schemas.microsoft.com/office/drawing/2014/main" id="{AF89EB7C-DC5A-461B-BA21-63D329893167}"/>
              </a:ext>
            </a:extLst>
          </p:cNvPr>
          <p:cNvSpPr>
            <a:spLocks noGrp="1"/>
          </p:cNvSpPr>
          <p:nvPr>
            <p:ph type="body" sz="quarter" idx="22" hasCustomPrompt="1"/>
          </p:nvPr>
        </p:nvSpPr>
        <p:spPr>
          <a:xfrm>
            <a:off x="7187184" y="3950208"/>
            <a:ext cx="731520" cy="731520"/>
          </a:xfrm>
        </p:spPr>
        <p:txBody>
          <a:bodyPr rtlCol="0" anchor="b" anchorCtr="0">
            <a:normAutofit/>
          </a:bodyPr>
          <a:lstStyle>
            <a:lvl1pPr marL="0" indent="0">
              <a:buNone/>
              <a:defRPr sz="5600">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en-GB" noProof="0"/>
              <a:t>2</a:t>
            </a:r>
          </a:p>
        </p:txBody>
      </p:sp>
      <p:sp>
        <p:nvSpPr>
          <p:cNvPr id="21" name="Text Placeholder 10">
            <a:extLst>
              <a:ext uri="{FF2B5EF4-FFF2-40B4-BE49-F238E27FC236}">
                <a16:creationId xmlns:a16="http://schemas.microsoft.com/office/drawing/2014/main" id="{1BF30512-FBFE-40CF-8565-50BAA99A4FDC}"/>
              </a:ext>
            </a:extLst>
          </p:cNvPr>
          <p:cNvSpPr>
            <a:spLocks noGrp="1"/>
          </p:cNvSpPr>
          <p:nvPr>
            <p:ph type="body" sz="quarter" idx="23" hasCustomPrompt="1"/>
          </p:nvPr>
        </p:nvSpPr>
        <p:spPr>
          <a:xfrm>
            <a:off x="6620256" y="4983480"/>
            <a:ext cx="786384" cy="655984"/>
          </a:xfrm>
        </p:spPr>
        <p:txBody>
          <a:bodyPr rtlCol="0" anchor="b" anchorCtr="0">
            <a:noAutofit/>
          </a:bodyPr>
          <a:lstStyle>
            <a:lvl1pPr marL="0" indent="0">
              <a:buNone/>
              <a:defRPr sz="3600" b="0" spc="300" baseline="30000">
                <a:solidFill>
                  <a:schemeClr val="tx2"/>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rtl="0"/>
            <a:r>
              <a:rPr lang="en-GB" noProof="0"/>
              <a:t>No.</a:t>
            </a:r>
          </a:p>
        </p:txBody>
      </p:sp>
      <p:sp>
        <p:nvSpPr>
          <p:cNvPr id="22" name="Text Placeholder 13">
            <a:extLst>
              <a:ext uri="{FF2B5EF4-FFF2-40B4-BE49-F238E27FC236}">
                <a16:creationId xmlns:a16="http://schemas.microsoft.com/office/drawing/2014/main" id="{29E43D0B-1071-466B-B883-92B9D02F09E8}"/>
              </a:ext>
            </a:extLst>
          </p:cNvPr>
          <p:cNvSpPr>
            <a:spLocks noGrp="1"/>
          </p:cNvSpPr>
          <p:nvPr>
            <p:ph type="body" sz="quarter" idx="24" hasCustomPrompt="1"/>
          </p:nvPr>
        </p:nvSpPr>
        <p:spPr>
          <a:xfrm>
            <a:off x="7187184" y="5111496"/>
            <a:ext cx="731520" cy="731520"/>
          </a:xfrm>
        </p:spPr>
        <p:txBody>
          <a:bodyPr rtlCol="0" anchor="b" anchorCtr="0">
            <a:normAutofit/>
          </a:bodyPr>
          <a:lstStyle>
            <a:lvl1pPr marL="0" indent="0">
              <a:buNone/>
              <a:defRPr sz="5600">
                <a:solidFill>
                  <a:schemeClr val="tx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en-GB" noProof="0"/>
              <a:t>3</a:t>
            </a:r>
          </a:p>
        </p:txBody>
      </p:sp>
      <p:grpSp>
        <p:nvGrpSpPr>
          <p:cNvPr id="23" name="Group 22">
            <a:extLst>
              <a:ext uri="{FF2B5EF4-FFF2-40B4-BE49-F238E27FC236}">
                <a16:creationId xmlns:a16="http://schemas.microsoft.com/office/drawing/2014/main" id="{250BA95E-CDDF-419E-808E-3B59CA01E4E8}"/>
              </a:ext>
              <a:ext uri="{C183D7F6-B498-43B3-948B-1728B52AA6E4}">
                <adec:decorative xmlns:adec="http://schemas.microsoft.com/office/drawing/2017/decorative" val="1"/>
              </a:ext>
            </a:extLst>
          </p:cNvPr>
          <p:cNvGrpSpPr/>
          <p:nvPr userDrawn="1"/>
        </p:nvGrpSpPr>
        <p:grpSpPr>
          <a:xfrm>
            <a:off x="7009472" y="1943463"/>
            <a:ext cx="3832828" cy="2136"/>
            <a:chOff x="7009472" y="1943463"/>
            <a:chExt cx="3832828" cy="2136"/>
          </a:xfrm>
          <a:solidFill>
            <a:schemeClr val="accent3">
              <a:lumMod val="25000"/>
            </a:schemeClr>
          </a:solidFill>
        </p:grpSpPr>
        <p:cxnSp>
          <p:nvCxnSpPr>
            <p:cNvPr id="24" name="Straight Connector 23">
              <a:extLst>
                <a:ext uri="{FF2B5EF4-FFF2-40B4-BE49-F238E27FC236}">
                  <a16:creationId xmlns:a16="http://schemas.microsoft.com/office/drawing/2014/main" id="{D67A0655-E45C-49C2-AADC-0829E7E67581}"/>
                </a:ext>
              </a:extLst>
            </p:cNvPr>
            <p:cNvCxnSpPr>
              <a:cxnSpLocks/>
            </p:cNvCxnSpPr>
            <p:nvPr/>
          </p:nvCxnSpPr>
          <p:spPr>
            <a:xfrm>
              <a:off x="7009472" y="1943463"/>
              <a:ext cx="1371600" cy="0"/>
            </a:xfrm>
            <a:prstGeom prst="line">
              <a:avLst/>
            </a:prstGeom>
            <a:grpFill/>
            <a:ln w="1270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013C2C0-9B08-4EDE-B15B-FF5C1BB55327}"/>
                </a:ext>
              </a:extLst>
            </p:cNvPr>
            <p:cNvCxnSpPr>
              <a:cxnSpLocks/>
            </p:cNvCxnSpPr>
            <p:nvPr/>
          </p:nvCxnSpPr>
          <p:spPr>
            <a:xfrm>
              <a:off x="9470700" y="1945599"/>
              <a:ext cx="1371600" cy="0"/>
            </a:xfrm>
            <a:prstGeom prst="line">
              <a:avLst/>
            </a:prstGeom>
            <a:grpFill/>
            <a:ln w="1270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grpSp>
      <p:pic>
        <p:nvPicPr>
          <p:cNvPr id="26" name="Graphic 25" descr="sprig icon">
            <a:extLst>
              <a:ext uri="{FF2B5EF4-FFF2-40B4-BE49-F238E27FC236}">
                <a16:creationId xmlns:a16="http://schemas.microsoft.com/office/drawing/2014/main" id="{19D5E825-EB79-4044-93F6-2C3F8490132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9691531" flipH="1">
            <a:off x="8536514" y="1719135"/>
            <a:ext cx="808894" cy="359243"/>
          </a:xfrm>
          <a:prstGeom prst="rect">
            <a:avLst/>
          </a:prstGeom>
        </p:spPr>
      </p:pic>
    </p:spTree>
    <p:extLst>
      <p:ext uri="{BB962C8B-B14F-4D97-AF65-F5344CB8AC3E}">
        <p14:creationId xmlns:p14="http://schemas.microsoft.com/office/powerpoint/2010/main" val="1336812666"/>
      </p:ext>
    </p:extLst>
  </p:cSld>
  <p:clrMapOvr>
    <a:masterClrMapping/>
  </p:clrMapOvr>
  <p:extLst>
    <p:ext uri="{DCECCB84-F9BA-43D5-87BE-67443E8EF086}">
      <p15:sldGuideLst xmlns:p15="http://schemas.microsoft.com/office/powerpoint/2012/main">
        <p15:guide id="1" orient="horz" pos="175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all to action">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FC6AF499-A975-4930-A45C-320ABE4AA982}"/>
              </a:ext>
            </a:extLst>
          </p:cNvPr>
          <p:cNvSpPr>
            <a:spLocks noGrp="1"/>
          </p:cNvSpPr>
          <p:nvPr>
            <p:ph type="pic" sz="quarter" idx="14"/>
          </p:nvPr>
        </p:nvSpPr>
        <p:spPr>
          <a:xfrm>
            <a:off x="1524" y="0"/>
            <a:ext cx="12188952" cy="6858000"/>
          </a:xfrm>
          <a:solidFill>
            <a:schemeClr val="tx2"/>
          </a:solidFill>
        </p:spPr>
        <p:txBody>
          <a:bodyPr rtlCol="0"/>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41248" y="1280160"/>
            <a:ext cx="3191256" cy="914400"/>
          </a:xfrm>
        </p:spPr>
        <p:txBody>
          <a:bodyPr rtlCol="0"/>
          <a:lstStyle>
            <a:lvl1pPr algn="ctr">
              <a:defRPr>
                <a:solidFill>
                  <a:schemeClr val="accent3"/>
                </a:solidFill>
              </a:defRPr>
            </a:lvl1pPr>
          </a:lstStyle>
          <a:p>
            <a:pPr rtl="0"/>
            <a:r>
              <a:rPr lang="en-GB" noProof="0"/>
              <a:t>Click to edit title</a:t>
            </a:r>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hasCustomPrompt="1"/>
          </p:nvPr>
        </p:nvSpPr>
        <p:spPr>
          <a:xfrm>
            <a:off x="841248" y="2624328"/>
            <a:ext cx="3191256" cy="804672"/>
          </a:xfrm>
        </p:spPr>
        <p:txBody>
          <a:bodyPr rtlCol="0">
            <a:normAutofit/>
          </a:bodyPr>
          <a:lstStyle>
            <a:lvl1pPr marL="0" indent="0" algn="ctr">
              <a:lnSpc>
                <a:spcPts val="2100"/>
              </a:lnSpc>
              <a:buNone/>
              <a:defRPr sz="1400">
                <a:solidFill>
                  <a:schemeClr val="bg1"/>
                </a:solidFill>
              </a:defRPr>
            </a:lvl1pPr>
            <a:lvl2pPr marL="457200" indent="0" algn="ctr">
              <a:lnSpc>
                <a:spcPts val="2100"/>
              </a:lnSpc>
              <a:buNone/>
              <a:defRPr sz="1400">
                <a:solidFill>
                  <a:schemeClr val="bg1"/>
                </a:solidFill>
              </a:defRPr>
            </a:lvl2pPr>
            <a:lvl3pPr marL="914400" indent="0" algn="ctr">
              <a:lnSpc>
                <a:spcPts val="2100"/>
              </a:lnSpc>
              <a:buNone/>
              <a:defRPr sz="1400">
                <a:solidFill>
                  <a:schemeClr val="bg1"/>
                </a:solidFill>
              </a:defRPr>
            </a:lvl3pPr>
            <a:lvl4pPr marL="1371600" indent="0" algn="ctr">
              <a:lnSpc>
                <a:spcPts val="2100"/>
              </a:lnSpc>
              <a:buNone/>
              <a:defRPr sz="1400">
                <a:solidFill>
                  <a:schemeClr val="bg1"/>
                </a:solidFill>
              </a:defRPr>
            </a:lvl4pPr>
            <a:lvl5pPr marL="1828800" indent="0" algn="ctr">
              <a:lnSpc>
                <a:spcPts val="2100"/>
              </a:lnSpc>
              <a:buNone/>
              <a:defRPr sz="1400">
                <a:solidFill>
                  <a:schemeClr val="bg1"/>
                </a:solidFill>
              </a:defRPr>
            </a:lvl5pPr>
          </a:lstStyle>
          <a:p>
            <a:pPr lvl="0" rtl="0"/>
            <a:r>
              <a:rPr lang="en-GB" noProof="0"/>
              <a:t>Click to edit text</a:t>
            </a:r>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lvl1pPr>
          </a:lstStyle>
          <a:p>
            <a:r>
              <a:rPr lang="en-GB" dirty="0"/>
              <a:t>21 Nov 2023</a:t>
            </a:r>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r>
              <a:rPr lang="en-GB" dirty="0"/>
              <a:t>Securing your Accounts</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a:p>
        </p:txBody>
      </p:sp>
      <p:sp>
        <p:nvSpPr>
          <p:cNvPr id="8" name="Content Placeholder 2">
            <a:extLst>
              <a:ext uri="{FF2B5EF4-FFF2-40B4-BE49-F238E27FC236}">
                <a16:creationId xmlns:a16="http://schemas.microsoft.com/office/drawing/2014/main" id="{5D9AFEBB-77FA-45B8-93D7-F6A638A01962}"/>
              </a:ext>
            </a:extLst>
          </p:cNvPr>
          <p:cNvSpPr>
            <a:spLocks noGrp="1"/>
          </p:cNvSpPr>
          <p:nvPr>
            <p:ph idx="15" hasCustomPrompt="1"/>
          </p:nvPr>
        </p:nvSpPr>
        <p:spPr>
          <a:xfrm>
            <a:off x="841248" y="4043553"/>
            <a:ext cx="3191256" cy="804672"/>
          </a:xfrm>
        </p:spPr>
        <p:txBody>
          <a:bodyPr rtlCol="0">
            <a:normAutofit/>
          </a:bodyPr>
          <a:lstStyle>
            <a:lvl1pPr marL="0" indent="0" algn="ctr">
              <a:lnSpc>
                <a:spcPts val="2100"/>
              </a:lnSpc>
              <a:buNone/>
              <a:defRPr sz="1400">
                <a:solidFill>
                  <a:schemeClr val="bg1"/>
                </a:solidFill>
              </a:defRPr>
            </a:lvl1pPr>
            <a:lvl2pPr marL="457200" indent="0" algn="ctr">
              <a:lnSpc>
                <a:spcPts val="2100"/>
              </a:lnSpc>
              <a:buNone/>
              <a:defRPr sz="1400">
                <a:solidFill>
                  <a:schemeClr val="bg1"/>
                </a:solidFill>
              </a:defRPr>
            </a:lvl2pPr>
            <a:lvl3pPr marL="914400" indent="0" algn="ctr">
              <a:lnSpc>
                <a:spcPts val="2100"/>
              </a:lnSpc>
              <a:buNone/>
              <a:defRPr sz="1400">
                <a:solidFill>
                  <a:schemeClr val="bg1"/>
                </a:solidFill>
              </a:defRPr>
            </a:lvl3pPr>
            <a:lvl4pPr marL="1371600" indent="0" algn="ctr">
              <a:lnSpc>
                <a:spcPts val="2100"/>
              </a:lnSpc>
              <a:buNone/>
              <a:defRPr sz="1400">
                <a:solidFill>
                  <a:schemeClr val="bg1"/>
                </a:solidFill>
              </a:defRPr>
            </a:lvl4pPr>
            <a:lvl5pPr marL="1828800" indent="0" algn="ctr">
              <a:lnSpc>
                <a:spcPts val="2100"/>
              </a:lnSpc>
              <a:buNone/>
              <a:defRPr sz="1400">
                <a:solidFill>
                  <a:schemeClr val="bg1"/>
                </a:solidFill>
              </a:defRPr>
            </a:lvl5pPr>
          </a:lstStyle>
          <a:p>
            <a:pPr lvl="0" rtl="0"/>
            <a:r>
              <a:rPr lang="en-GB" noProof="0"/>
              <a:t>Click to edit text</a:t>
            </a:r>
          </a:p>
        </p:txBody>
      </p:sp>
    </p:spTree>
    <p:extLst>
      <p:ext uri="{BB962C8B-B14F-4D97-AF65-F5344CB8AC3E}">
        <p14:creationId xmlns:p14="http://schemas.microsoft.com/office/powerpoint/2010/main" val="457570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AF2033B6-A37A-42D0-8C26-9C7E14CFDEE5}"/>
              </a:ext>
            </a:extLst>
          </p:cNvPr>
          <p:cNvSpPr>
            <a:spLocks noGrp="1"/>
          </p:cNvSpPr>
          <p:nvPr>
            <p:ph type="pic" sz="quarter" idx="14"/>
          </p:nvPr>
        </p:nvSpPr>
        <p:spPr>
          <a:xfrm>
            <a:off x="1524" y="0"/>
            <a:ext cx="12188952" cy="6858000"/>
          </a:xfrm>
          <a:solidFill>
            <a:schemeClr val="accent1"/>
          </a:solidFill>
        </p:spPr>
        <p:txBody>
          <a:bodyPr rtlCol="0"/>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046720" y="1280160"/>
            <a:ext cx="3438144" cy="914400"/>
          </a:xfrm>
        </p:spPr>
        <p:txBody>
          <a:bodyPr rtlCol="0"/>
          <a:lstStyle>
            <a:lvl1pPr algn="ctr">
              <a:defRPr>
                <a:solidFill>
                  <a:schemeClr val="accent3">
                    <a:lumMod val="25000"/>
                  </a:schemeClr>
                </a:solidFill>
              </a:defRPr>
            </a:lvl1pPr>
          </a:lstStyle>
          <a:p>
            <a:pPr rtl="0"/>
            <a:r>
              <a:rPr lang="en-GB" noProof="0"/>
              <a:t>Click to edit title</a:t>
            </a:r>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hasCustomPrompt="1"/>
          </p:nvPr>
        </p:nvSpPr>
        <p:spPr>
          <a:xfrm>
            <a:off x="8165592" y="2770632"/>
            <a:ext cx="3200400" cy="457200"/>
          </a:xfrm>
        </p:spPr>
        <p:txBody>
          <a:bodyPr rtlCol="0">
            <a:noAutofit/>
          </a:bodyPr>
          <a:lstStyle>
            <a:lvl1pPr marL="0" indent="0" algn="ctr">
              <a:lnSpc>
                <a:spcPts val="2100"/>
              </a:lnSpc>
              <a:buNone/>
              <a:defRPr sz="2000" spc="300">
                <a:solidFill>
                  <a:schemeClr val="accent3">
                    <a:lumMod val="25000"/>
                  </a:schemeClr>
                </a:solidFill>
              </a:defRPr>
            </a:lvl1pPr>
            <a:lvl2pPr marL="457200" indent="0">
              <a:lnSpc>
                <a:spcPts val="2100"/>
              </a:lnSpc>
              <a:buFont typeface="Arial" panose="020B0604020202020204" pitchFamily="34" charset="0"/>
              <a:buNone/>
              <a:defRPr sz="1400"/>
            </a:lvl2pPr>
            <a:lvl3pPr marL="914400" indent="0">
              <a:lnSpc>
                <a:spcPts val="2100"/>
              </a:lnSpc>
              <a:buNone/>
              <a:defRPr sz="1400"/>
            </a:lvl3pPr>
            <a:lvl4pPr marL="1371600" indent="0">
              <a:lnSpc>
                <a:spcPts val="2100"/>
              </a:lnSpc>
              <a:buNone/>
              <a:defRPr sz="1400"/>
            </a:lvl4pPr>
            <a:lvl5pPr marL="1828800" indent="0">
              <a:lnSpc>
                <a:spcPts val="2100"/>
              </a:lnSpc>
              <a:buNone/>
              <a:defRPr sz="1400"/>
            </a:lvl5pPr>
          </a:lstStyle>
          <a:p>
            <a:pPr lvl="0" rtl="0"/>
            <a:r>
              <a:rPr lang="en-GB" noProof="0"/>
              <a:t>CLICK TO EDIT TEXT</a:t>
            </a:r>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lvl1pPr>
          </a:lstStyle>
          <a:p>
            <a:r>
              <a:rPr lang="en-GB" dirty="0"/>
              <a:t>21 Nov 2023</a:t>
            </a:r>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r>
              <a:rPr lang="en-GB" dirty="0"/>
              <a:t>Securing your Accounts</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a:p>
        </p:txBody>
      </p:sp>
      <p:sp>
        <p:nvSpPr>
          <p:cNvPr id="10" name="Content Placeholder 2">
            <a:extLst>
              <a:ext uri="{FF2B5EF4-FFF2-40B4-BE49-F238E27FC236}">
                <a16:creationId xmlns:a16="http://schemas.microsoft.com/office/drawing/2014/main" id="{26C5036E-BEC3-4FC6-A05E-18F7A078B167}"/>
              </a:ext>
            </a:extLst>
          </p:cNvPr>
          <p:cNvSpPr>
            <a:spLocks noGrp="1"/>
          </p:cNvSpPr>
          <p:nvPr>
            <p:ph idx="15" hasCustomPrompt="1"/>
          </p:nvPr>
        </p:nvSpPr>
        <p:spPr>
          <a:xfrm>
            <a:off x="8403336" y="3922776"/>
            <a:ext cx="2715768" cy="1289304"/>
          </a:xfrm>
        </p:spPr>
        <p:txBody>
          <a:bodyPr rtlCol="0">
            <a:noAutofit/>
          </a:bodyPr>
          <a:lstStyle>
            <a:lvl1pPr marL="0" indent="0" algn="ctr">
              <a:lnSpc>
                <a:spcPct val="100000"/>
              </a:lnSpc>
              <a:buNone/>
              <a:defRPr sz="1600">
                <a:solidFill>
                  <a:schemeClr val="accent3">
                    <a:lumMod val="25000"/>
                  </a:schemeClr>
                </a:solidFill>
              </a:defRPr>
            </a:lvl1pPr>
            <a:lvl2pPr marL="457200" indent="0">
              <a:lnSpc>
                <a:spcPts val="2100"/>
              </a:lnSpc>
              <a:buFont typeface="Arial" panose="020B0604020202020204" pitchFamily="34" charset="0"/>
              <a:buNone/>
              <a:defRPr sz="1400"/>
            </a:lvl2pPr>
            <a:lvl3pPr marL="914400" indent="0">
              <a:lnSpc>
                <a:spcPts val="2100"/>
              </a:lnSpc>
              <a:buNone/>
              <a:defRPr sz="1400"/>
            </a:lvl3pPr>
            <a:lvl4pPr marL="1371600" indent="0">
              <a:lnSpc>
                <a:spcPts val="2100"/>
              </a:lnSpc>
              <a:buNone/>
              <a:defRPr sz="1400"/>
            </a:lvl4pPr>
            <a:lvl5pPr marL="1828800" indent="0">
              <a:lnSpc>
                <a:spcPts val="2100"/>
              </a:lnSpc>
              <a:buNone/>
              <a:defRPr sz="1400"/>
            </a:lvl5pPr>
          </a:lstStyle>
          <a:p>
            <a:pPr lvl="0" rtl="0"/>
            <a:r>
              <a:rPr lang="en-GB" noProof="0"/>
              <a:t>Click to edit text</a:t>
            </a:r>
          </a:p>
        </p:txBody>
      </p:sp>
    </p:spTree>
    <p:extLst>
      <p:ext uri="{BB962C8B-B14F-4D97-AF65-F5344CB8AC3E}">
        <p14:creationId xmlns:p14="http://schemas.microsoft.com/office/powerpoint/2010/main" val="3576392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p:txBody>
          <a:bodyPr rtlCol="0"/>
          <a:lstStyle>
            <a:lvl1pPr>
              <a:defRPr>
                <a:solidFill>
                  <a:schemeClr val="accent3">
                    <a:lumMod val="25000"/>
                  </a:schemeClr>
                </a:solidFill>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p:txBody>
          <a:bodyPr rtlCol="0"/>
          <a:lstStyle>
            <a:lvl1pPr>
              <a:defRPr>
                <a:solidFill>
                  <a:schemeClr val="accent3">
                    <a:lumMod val="25000"/>
                  </a:schemeClr>
                </a:solidFill>
              </a:defRPr>
            </a:lvl1pPr>
            <a:lvl2pPr>
              <a:defRPr>
                <a:solidFill>
                  <a:schemeClr val="accent3">
                    <a:lumMod val="25000"/>
                  </a:schemeClr>
                </a:solidFill>
              </a:defRPr>
            </a:lvl2pPr>
            <a:lvl3pPr>
              <a:defRPr>
                <a:solidFill>
                  <a:schemeClr val="accent3">
                    <a:lumMod val="25000"/>
                  </a:schemeClr>
                </a:solidFill>
              </a:defRPr>
            </a:lvl3pPr>
            <a:lvl4pPr>
              <a:defRPr>
                <a:solidFill>
                  <a:schemeClr val="accent3">
                    <a:lumMod val="25000"/>
                  </a:schemeClr>
                </a:solidFill>
              </a:defRPr>
            </a:lvl4pPr>
            <a:lvl5pPr>
              <a:defRPr>
                <a:solidFill>
                  <a:schemeClr val="accent3">
                    <a:lumMod val="25000"/>
                  </a:schemeClr>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r>
              <a:rPr lang="en-GB" dirty="0"/>
              <a:t>21 Nov 2023</a:t>
            </a:r>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r>
              <a:rPr lang="en-GB" dirty="0"/>
              <a:t>Securing your Accounts</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11645874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4411E-20EA-4627-8A68-17038DCE1876}"/>
              </a:ext>
            </a:extLst>
          </p:cNvPr>
          <p:cNvSpPr>
            <a:spLocks noGrp="1"/>
          </p:cNvSpPr>
          <p:nvPr>
            <p:ph type="title"/>
          </p:nvPr>
        </p:nvSpPr>
        <p:spPr>
          <a:xfrm>
            <a:off x="7421563" y="2342144"/>
            <a:ext cx="3932237" cy="1600200"/>
          </a:xfrm>
        </p:spPr>
        <p:txBody>
          <a:bodyPr rtlCol="0" anchor="ctr">
            <a:normAutofit/>
          </a:bodyPr>
          <a:lstStyle>
            <a:lvl1pPr algn="ctr">
              <a:defRPr sz="4000">
                <a:solidFill>
                  <a:schemeClr val="accent3">
                    <a:lumMod val="25000"/>
                  </a:schemeClr>
                </a:solidFill>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1974E5B2-1EB9-4222-8FAB-65BDC9A9500F}"/>
              </a:ext>
            </a:extLst>
          </p:cNvPr>
          <p:cNvSpPr>
            <a:spLocks noGrp="1"/>
          </p:cNvSpPr>
          <p:nvPr>
            <p:ph idx="1"/>
          </p:nvPr>
        </p:nvSpPr>
        <p:spPr>
          <a:xfrm>
            <a:off x="495300" y="859089"/>
            <a:ext cx="6172200" cy="4873625"/>
          </a:xfrm>
        </p:spPr>
        <p:txBody>
          <a:bodyPr rtlCol="0"/>
          <a:lstStyle>
            <a:lvl1pPr>
              <a:defRPr sz="3200">
                <a:solidFill>
                  <a:schemeClr val="accent3">
                    <a:lumMod val="25000"/>
                  </a:schemeClr>
                </a:solidFill>
              </a:defRPr>
            </a:lvl1pPr>
            <a:lvl2pPr>
              <a:defRPr sz="2800">
                <a:solidFill>
                  <a:schemeClr val="accent3">
                    <a:lumMod val="25000"/>
                  </a:schemeClr>
                </a:solidFill>
              </a:defRPr>
            </a:lvl2pPr>
            <a:lvl3pPr>
              <a:defRPr sz="2400">
                <a:solidFill>
                  <a:schemeClr val="accent3">
                    <a:lumMod val="25000"/>
                  </a:schemeClr>
                </a:solidFill>
              </a:defRPr>
            </a:lvl3pPr>
            <a:lvl4pPr>
              <a:defRPr sz="2000">
                <a:solidFill>
                  <a:schemeClr val="accent3">
                    <a:lumMod val="25000"/>
                  </a:schemeClr>
                </a:solidFill>
              </a:defRPr>
            </a:lvl4pPr>
            <a:lvl5pPr>
              <a:defRPr sz="2000">
                <a:solidFill>
                  <a:schemeClr val="accent3">
                    <a:lumMod val="25000"/>
                  </a:schemeClr>
                </a:solidFill>
              </a:defRPr>
            </a:lvl5pPr>
            <a:lvl6pPr>
              <a:defRPr sz="2000"/>
            </a:lvl6pPr>
            <a:lvl7pPr>
              <a:defRPr sz="2000"/>
            </a:lvl7pPr>
            <a:lvl8pPr>
              <a:defRPr sz="2000"/>
            </a:lvl8pPr>
            <a:lvl9pPr>
              <a:defRPr sz="20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Date Placeholder 4">
            <a:extLst>
              <a:ext uri="{FF2B5EF4-FFF2-40B4-BE49-F238E27FC236}">
                <a16:creationId xmlns:a16="http://schemas.microsoft.com/office/drawing/2014/main" id="{D732AD86-1F8B-4DE6-9736-793E1781772C}"/>
              </a:ext>
            </a:extLst>
          </p:cNvPr>
          <p:cNvSpPr>
            <a:spLocks noGrp="1"/>
          </p:cNvSpPr>
          <p:nvPr>
            <p:ph type="dt" sz="half" idx="10"/>
          </p:nvPr>
        </p:nvSpPr>
        <p:spPr/>
        <p:txBody>
          <a:bodyPr rtlCol="0"/>
          <a:lstStyle/>
          <a:p>
            <a:r>
              <a:rPr lang="en-GB" dirty="0"/>
              <a:t>21 Nov 2023</a:t>
            </a:r>
          </a:p>
        </p:txBody>
      </p:sp>
      <p:sp>
        <p:nvSpPr>
          <p:cNvPr id="6" name="Footer Placeholder 5">
            <a:extLst>
              <a:ext uri="{FF2B5EF4-FFF2-40B4-BE49-F238E27FC236}">
                <a16:creationId xmlns:a16="http://schemas.microsoft.com/office/drawing/2014/main" id="{FA60A3B3-8B02-4D8B-A982-7C7CA03A9290}"/>
              </a:ext>
            </a:extLst>
          </p:cNvPr>
          <p:cNvSpPr>
            <a:spLocks noGrp="1"/>
          </p:cNvSpPr>
          <p:nvPr>
            <p:ph type="ftr" sz="quarter" idx="11"/>
          </p:nvPr>
        </p:nvSpPr>
        <p:spPr/>
        <p:txBody>
          <a:bodyPr rtlCol="0"/>
          <a:lstStyle/>
          <a:p>
            <a:r>
              <a:rPr lang="en-GB" dirty="0"/>
              <a:t>Securing your Accounts</a:t>
            </a:r>
          </a:p>
        </p:txBody>
      </p:sp>
      <p:sp>
        <p:nvSpPr>
          <p:cNvPr id="7" name="Slide Number Placeholder 6">
            <a:extLst>
              <a:ext uri="{FF2B5EF4-FFF2-40B4-BE49-F238E27FC236}">
                <a16:creationId xmlns:a16="http://schemas.microsoft.com/office/drawing/2014/main" id="{989C9CBB-7187-447C-9F33-04CFDCD0B2D0}"/>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25062168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034D-C1DD-48C0-BB6B-FDC6F8EBA558}"/>
              </a:ext>
            </a:extLst>
          </p:cNvPr>
          <p:cNvSpPr>
            <a:spLocks noGrp="1"/>
          </p:cNvSpPr>
          <p:nvPr>
            <p:ph type="title"/>
          </p:nvPr>
        </p:nvSpPr>
        <p:spPr>
          <a:xfrm>
            <a:off x="839788" y="365125"/>
            <a:ext cx="10515600" cy="1325563"/>
          </a:xfrm>
        </p:spPr>
        <p:txBody>
          <a:bodyPr rtlCol="0"/>
          <a:lstStyle>
            <a:lvl1pPr>
              <a:defRPr>
                <a:solidFill>
                  <a:schemeClr val="accent3">
                    <a:lumMod val="25000"/>
                  </a:schemeClr>
                </a:solidFill>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D77FFB71-D3BF-4723-8C5E-44AD8F0E924D}"/>
              </a:ext>
            </a:extLst>
          </p:cNvPr>
          <p:cNvSpPr>
            <a:spLocks noGrp="1"/>
          </p:cNvSpPr>
          <p:nvPr>
            <p:ph type="body" idx="1"/>
          </p:nvPr>
        </p:nvSpPr>
        <p:spPr>
          <a:xfrm>
            <a:off x="839788" y="1681163"/>
            <a:ext cx="5157787" cy="823912"/>
          </a:xfrm>
        </p:spPr>
        <p:txBody>
          <a:bodyPr rtlCol="0" anchor="b"/>
          <a:lstStyle>
            <a:lvl1pPr marL="0" indent="0">
              <a:buNone/>
              <a:defRPr sz="2400" b="1">
                <a:solidFill>
                  <a:schemeClr val="accent3">
                    <a:lumMod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A91BC8B9-8F2B-4131-A090-0ACBEEE80BB7}"/>
              </a:ext>
            </a:extLst>
          </p:cNvPr>
          <p:cNvSpPr>
            <a:spLocks noGrp="1"/>
          </p:cNvSpPr>
          <p:nvPr>
            <p:ph sz="half" idx="2"/>
          </p:nvPr>
        </p:nvSpPr>
        <p:spPr>
          <a:xfrm>
            <a:off x="839788" y="2505075"/>
            <a:ext cx="5157787" cy="3684588"/>
          </a:xfrm>
        </p:spPr>
        <p:txBody>
          <a:bodyPr rtlCol="0"/>
          <a:lstStyle>
            <a:lvl1pPr>
              <a:defRPr>
                <a:solidFill>
                  <a:schemeClr val="accent3">
                    <a:lumMod val="25000"/>
                  </a:schemeClr>
                </a:solidFill>
              </a:defRPr>
            </a:lvl1pPr>
            <a:lvl2pPr>
              <a:defRPr>
                <a:solidFill>
                  <a:schemeClr val="accent3">
                    <a:lumMod val="25000"/>
                  </a:schemeClr>
                </a:solidFill>
              </a:defRPr>
            </a:lvl2pPr>
            <a:lvl3pPr>
              <a:defRPr>
                <a:solidFill>
                  <a:schemeClr val="accent3">
                    <a:lumMod val="25000"/>
                  </a:schemeClr>
                </a:solidFill>
              </a:defRPr>
            </a:lvl3pPr>
            <a:lvl4pPr>
              <a:defRPr>
                <a:solidFill>
                  <a:schemeClr val="accent3">
                    <a:lumMod val="25000"/>
                  </a:schemeClr>
                </a:solidFill>
              </a:defRPr>
            </a:lvl4pPr>
            <a:lvl5pPr>
              <a:defRPr>
                <a:solidFill>
                  <a:schemeClr val="accent3">
                    <a:lumMod val="25000"/>
                  </a:schemeClr>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1714E40B-C52C-407A-9311-46FDCD84CB5A}"/>
              </a:ext>
            </a:extLst>
          </p:cNvPr>
          <p:cNvSpPr>
            <a:spLocks noGrp="1"/>
          </p:cNvSpPr>
          <p:nvPr>
            <p:ph type="body" sz="quarter" idx="3"/>
          </p:nvPr>
        </p:nvSpPr>
        <p:spPr>
          <a:xfrm>
            <a:off x="6172200" y="1681163"/>
            <a:ext cx="5183188" cy="823912"/>
          </a:xfrm>
        </p:spPr>
        <p:txBody>
          <a:bodyPr rtlCol="0" anchor="b"/>
          <a:lstStyle>
            <a:lvl1pPr marL="0" indent="0">
              <a:buNone/>
              <a:defRPr sz="2400" b="1">
                <a:solidFill>
                  <a:schemeClr val="accent3">
                    <a:lumMod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0596ED23-22F0-421E-849C-630BEABF8BD0}"/>
              </a:ext>
            </a:extLst>
          </p:cNvPr>
          <p:cNvSpPr>
            <a:spLocks noGrp="1"/>
          </p:cNvSpPr>
          <p:nvPr>
            <p:ph sz="quarter" idx="4"/>
          </p:nvPr>
        </p:nvSpPr>
        <p:spPr>
          <a:xfrm>
            <a:off x="6172200" y="2505075"/>
            <a:ext cx="5183188" cy="3684588"/>
          </a:xfrm>
        </p:spPr>
        <p:txBody>
          <a:bodyPr rtlCol="0"/>
          <a:lstStyle>
            <a:lvl1pPr>
              <a:defRPr>
                <a:solidFill>
                  <a:schemeClr val="accent3">
                    <a:lumMod val="25000"/>
                  </a:schemeClr>
                </a:solidFill>
              </a:defRPr>
            </a:lvl1pPr>
            <a:lvl2pPr>
              <a:defRPr>
                <a:solidFill>
                  <a:schemeClr val="accent3">
                    <a:lumMod val="25000"/>
                  </a:schemeClr>
                </a:solidFill>
              </a:defRPr>
            </a:lvl2pPr>
            <a:lvl3pPr>
              <a:defRPr>
                <a:solidFill>
                  <a:schemeClr val="accent3">
                    <a:lumMod val="25000"/>
                  </a:schemeClr>
                </a:solidFill>
              </a:defRPr>
            </a:lvl3pPr>
            <a:lvl4pPr>
              <a:defRPr>
                <a:solidFill>
                  <a:schemeClr val="accent3">
                    <a:lumMod val="25000"/>
                  </a:schemeClr>
                </a:solidFill>
              </a:defRPr>
            </a:lvl4pPr>
            <a:lvl5pPr>
              <a:defRPr>
                <a:solidFill>
                  <a:schemeClr val="accent3">
                    <a:lumMod val="25000"/>
                  </a:schemeClr>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p>
            <a:r>
              <a:rPr lang="en-GB" dirty="0"/>
              <a:t>21 Nov 2023</a:t>
            </a:r>
          </a:p>
        </p:txBody>
      </p:sp>
      <p:sp>
        <p:nvSpPr>
          <p:cNvPr id="8" name="Footer Placeholder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p>
            <a:r>
              <a:rPr lang="en-GB" dirty="0"/>
              <a:t>Securing your Accounts</a:t>
            </a:r>
          </a:p>
        </p:txBody>
      </p:sp>
      <p:sp>
        <p:nvSpPr>
          <p:cNvPr id="9" name="Slide Number Placehold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6926302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p:nvPr>
        </p:nvSpPr>
        <p:spPr/>
        <p:txBody>
          <a:bodyPr rtlCol="0"/>
          <a:lstStyle>
            <a:lvl1pPr>
              <a:defRPr>
                <a:solidFill>
                  <a:schemeClr val="accent3">
                    <a:lumMod val="25000"/>
                  </a:schemeClr>
                </a:solidFill>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838200" y="1825625"/>
            <a:ext cx="5181600" cy="4351338"/>
          </a:xfrm>
        </p:spPr>
        <p:txBody>
          <a:bodyPr rtlCol="0"/>
          <a:lstStyle>
            <a:lvl1pPr>
              <a:defRPr>
                <a:solidFill>
                  <a:schemeClr val="accent3">
                    <a:lumMod val="25000"/>
                  </a:schemeClr>
                </a:solidFill>
              </a:defRPr>
            </a:lvl1pPr>
            <a:lvl2pPr>
              <a:defRPr>
                <a:solidFill>
                  <a:schemeClr val="accent3">
                    <a:lumMod val="25000"/>
                  </a:schemeClr>
                </a:solidFill>
              </a:defRPr>
            </a:lvl2pPr>
            <a:lvl3pPr>
              <a:defRPr>
                <a:solidFill>
                  <a:schemeClr val="accent3">
                    <a:lumMod val="25000"/>
                  </a:schemeClr>
                </a:solidFill>
              </a:defRPr>
            </a:lvl3pPr>
            <a:lvl4pPr>
              <a:defRPr>
                <a:solidFill>
                  <a:schemeClr val="accent3">
                    <a:lumMod val="25000"/>
                  </a:schemeClr>
                </a:solidFill>
              </a:defRPr>
            </a:lvl4pPr>
            <a:lvl5pPr>
              <a:defRPr>
                <a:solidFill>
                  <a:schemeClr val="accent3">
                    <a:lumMod val="25000"/>
                  </a:schemeClr>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6172200" y="1825625"/>
            <a:ext cx="5181600" cy="4351338"/>
          </a:xfrm>
        </p:spPr>
        <p:txBody>
          <a:bodyPr rtlCol="0"/>
          <a:lstStyle>
            <a:lvl1pPr>
              <a:defRPr>
                <a:solidFill>
                  <a:schemeClr val="accent3">
                    <a:lumMod val="25000"/>
                  </a:schemeClr>
                </a:solidFill>
              </a:defRPr>
            </a:lvl1pPr>
            <a:lvl2pPr>
              <a:defRPr>
                <a:solidFill>
                  <a:schemeClr val="accent3">
                    <a:lumMod val="25000"/>
                  </a:schemeClr>
                </a:solidFill>
              </a:defRPr>
            </a:lvl2pPr>
            <a:lvl3pPr>
              <a:defRPr>
                <a:solidFill>
                  <a:schemeClr val="accent3">
                    <a:lumMod val="25000"/>
                  </a:schemeClr>
                </a:solidFill>
              </a:defRPr>
            </a:lvl3pPr>
            <a:lvl4pPr>
              <a:defRPr>
                <a:solidFill>
                  <a:schemeClr val="accent3">
                    <a:lumMod val="25000"/>
                  </a:schemeClr>
                </a:solidFill>
              </a:defRPr>
            </a:lvl4pPr>
            <a:lvl5pPr>
              <a:defRPr>
                <a:solidFill>
                  <a:schemeClr val="accent3">
                    <a:lumMod val="25000"/>
                  </a:schemeClr>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Date Placeholder 4">
            <a:extLst>
              <a:ext uri="{FF2B5EF4-FFF2-40B4-BE49-F238E27FC236}">
                <a16:creationId xmlns:a16="http://schemas.microsoft.com/office/drawing/2014/main" id="{23A79566-C1F8-443D-A135-C668898477AE}"/>
              </a:ext>
            </a:extLst>
          </p:cNvPr>
          <p:cNvSpPr>
            <a:spLocks noGrp="1"/>
          </p:cNvSpPr>
          <p:nvPr>
            <p:ph type="dt" sz="half" idx="10"/>
          </p:nvPr>
        </p:nvSpPr>
        <p:spPr/>
        <p:txBody>
          <a:bodyPr rtlCol="0"/>
          <a:lstStyle/>
          <a:p>
            <a:r>
              <a:rPr lang="en-GB" dirty="0"/>
              <a:t>21 Nov 2023</a:t>
            </a:r>
          </a:p>
        </p:txBody>
      </p:sp>
      <p:sp>
        <p:nvSpPr>
          <p:cNvPr id="6" name="Footer Placeholder 5">
            <a:extLst>
              <a:ext uri="{FF2B5EF4-FFF2-40B4-BE49-F238E27FC236}">
                <a16:creationId xmlns:a16="http://schemas.microsoft.com/office/drawing/2014/main" id="{035CF363-F733-460B-9E71-BF70442AC396}"/>
              </a:ext>
            </a:extLst>
          </p:cNvPr>
          <p:cNvSpPr>
            <a:spLocks noGrp="1"/>
          </p:cNvSpPr>
          <p:nvPr>
            <p:ph type="ftr" sz="quarter" idx="11"/>
          </p:nvPr>
        </p:nvSpPr>
        <p:spPr/>
        <p:txBody>
          <a:bodyPr rtlCol="0"/>
          <a:lstStyle/>
          <a:p>
            <a:r>
              <a:rPr lang="en-GB" dirty="0"/>
              <a:t>Securing your Accounts</a:t>
            </a:r>
          </a:p>
        </p:txBody>
      </p:sp>
      <p:sp>
        <p:nvSpPr>
          <p:cNvPr id="7" name="Slide Number Placeholder 6">
            <a:extLst>
              <a:ext uri="{FF2B5EF4-FFF2-40B4-BE49-F238E27FC236}">
                <a16:creationId xmlns:a16="http://schemas.microsoft.com/office/drawing/2014/main" id="{A3B0FA47-58F4-4B95-AD52-4EFE7977ACEC}"/>
              </a:ext>
            </a:extLst>
          </p:cNvPr>
          <p:cNvSpPr>
            <a:spLocks noGrp="1"/>
          </p:cNvSpPr>
          <p:nvPr>
            <p:ph type="sldNum" sz="quarter" idx="12"/>
          </p:nvPr>
        </p:nvSpPr>
        <p:spPr/>
        <p:txBody>
          <a:bodyPr rtlCol="0"/>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489493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001917CC-671D-47EA-B065-51E87EC27B53}"/>
              </a:ext>
            </a:extLst>
          </p:cNvPr>
          <p:cNvSpPr>
            <a:spLocks noGrp="1"/>
          </p:cNvSpPr>
          <p:nvPr>
            <p:ph type="dt" sz="half" idx="2"/>
          </p:nvPr>
        </p:nvSpPr>
        <p:spPr>
          <a:xfrm>
            <a:off x="457200" y="6488702"/>
            <a:ext cx="2743200" cy="182880"/>
          </a:xfrm>
          <a:prstGeom prst="rect">
            <a:avLst/>
          </a:prstGeom>
        </p:spPr>
        <p:txBody>
          <a:bodyPr vert="horz" lIns="91440" tIns="45720" rIns="91440" bIns="45720" rtlCol="0" anchor="b" anchorCtr="0"/>
          <a:lstStyle>
            <a:lvl1pPr algn="l">
              <a:defRPr sz="1000" spc="300">
                <a:solidFill>
                  <a:schemeClr val="bg1"/>
                </a:solidFill>
                <a:latin typeface="+mj-lt"/>
              </a:defRPr>
            </a:lvl1pPr>
          </a:lstStyle>
          <a:p>
            <a:r>
              <a:rPr lang="en-GB" dirty="0"/>
              <a:t>21 Nov 2023</a:t>
            </a:r>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488702"/>
            <a:ext cx="4114800" cy="182880"/>
          </a:xfrm>
          <a:prstGeom prst="rect">
            <a:avLst/>
          </a:prstGeom>
        </p:spPr>
        <p:txBody>
          <a:bodyPr vert="horz" lIns="91440" tIns="45720" rIns="91440" bIns="45720" rtlCol="0" anchor="b" anchorCtr="0"/>
          <a:lstStyle>
            <a:lvl1pPr algn="ctr">
              <a:defRPr sz="1000" spc="300">
                <a:solidFill>
                  <a:schemeClr val="bg1"/>
                </a:solidFill>
              </a:defRPr>
            </a:lvl1pPr>
          </a:lstStyle>
          <a:p>
            <a:pPr rtl="0"/>
            <a:r>
              <a:rPr lang="en-GB" noProof="0" dirty="0"/>
              <a:t>Securing your Accounts</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997696" y="6488702"/>
            <a:ext cx="2743200" cy="182880"/>
          </a:xfrm>
          <a:prstGeom prst="rect">
            <a:avLst/>
          </a:prstGeom>
        </p:spPr>
        <p:txBody>
          <a:bodyPr vert="horz" lIns="91440" tIns="45720" rIns="91440" bIns="45720" rtlCol="0" anchor="b" anchorCtr="0"/>
          <a:lstStyle>
            <a:lvl1pPr algn="r">
              <a:defRPr sz="1000">
                <a:solidFill>
                  <a:schemeClr val="bg1"/>
                </a:solidFill>
                <a:latin typeface="+mj-lt"/>
              </a:defRPr>
            </a:lvl1pPr>
          </a:lstStyle>
          <a:p>
            <a:pPr rtl="0"/>
            <a:fld id="{B5CEABB6-07DC-46E8-9B57-56EC44A396E5}" type="slidenum">
              <a:rPr lang="en-GB" noProof="0" smtClean="0"/>
              <a:pPr/>
              <a:t>‹#›</a:t>
            </a:fld>
            <a:endParaRPr lang="en-GB" noProof="0"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73" r:id="rId3"/>
    <p:sldLayoutId id="2147483651" r:id="rId4"/>
    <p:sldLayoutId id="2147483677" r:id="rId5"/>
    <p:sldLayoutId id="2147483683" r:id="rId6"/>
    <p:sldLayoutId id="2147483667" r:id="rId7"/>
    <p:sldLayoutId id="2147483668" r:id="rId8"/>
    <p:sldLayoutId id="2147483656" r:id="rId9"/>
    <p:sldLayoutId id="2147483671" r:id="rId10"/>
    <p:sldLayoutId id="2147483674" r:id="rId11"/>
    <p:sldLayoutId id="2147483678" r:id="rId12"/>
    <p:sldLayoutId id="2147483675" r:id="rId13"/>
    <p:sldLayoutId id="2147483682" r:id="rId14"/>
    <p:sldLayoutId id="2147483666" r:id="rId15"/>
    <p:sldLayoutId id="2147483676" r:id="rId16"/>
    <p:sldLayoutId id="2147483650" r:id="rId17"/>
    <p:sldLayoutId id="2147483670" r:id="rId18"/>
    <p:sldLayoutId id="2147483653" r:id="rId19"/>
    <p:sldLayoutId id="2147483652" r:id="rId20"/>
  </p:sldLayoutIdLst>
  <p:hf hdr="0"/>
  <p:txStyles>
    <p:titleStyle>
      <a:lvl1pPr algn="l" defTabSz="914400" rtl="0" eaLnBrk="1" latinLnBrk="0" hangingPunct="1">
        <a:lnSpc>
          <a:spcPct val="90000"/>
        </a:lnSpc>
        <a:spcBef>
          <a:spcPct val="0"/>
        </a:spcBef>
        <a:buNone/>
        <a:defRPr sz="3200" kern="1200" spc="40" baseline="0">
          <a:solidFill>
            <a:schemeClr val="accent3">
              <a:lumMod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3">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3">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3">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2" userDrawn="1">
          <p15:clr>
            <a:srgbClr val="FBAE40"/>
          </p15:clr>
        </p15:guide>
        <p15:guide id="4" pos="7128" userDrawn="1">
          <p15:clr>
            <a:srgbClr val="FBAE40"/>
          </p15:clr>
        </p15:guide>
        <p15:guide id="5" pos="288" userDrawn="1">
          <p15:clr>
            <a:srgbClr val="F26B43"/>
          </p15:clr>
        </p15:guide>
        <p15:guide id="6" pos="739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7.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9.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21.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22.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35.png"/><Relationship Id="rId5" Type="http://schemas.openxmlformats.org/officeDocument/2006/relationships/image" Target="../media/image34.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37.png"/><Relationship Id="rId5" Type="http://schemas.openxmlformats.org/officeDocument/2006/relationships/image" Target="../media/image34.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8.pn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2.png"/><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15.xml"/><Relationship Id="rId4" Type="http://schemas.microsoft.com/office/2007/relationships/hdphoto" Target="../media/hdphoto3.wdp"/></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47.jp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29.svg"/><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microsoft.com/office/2007/relationships/hdphoto" Target="../media/hdphoto2.wdp"/></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8.png"/><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50.png"/><Relationship Id="rId4" Type="http://schemas.microsoft.com/office/2007/relationships/hdphoto" Target="../media/hdphoto2.wdp"/></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8.xml"/><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8.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1.xml"/><Relationship Id="rId1" Type="http://schemas.openxmlformats.org/officeDocument/2006/relationships/slideLayout" Target="../slideLayouts/slideLayout9.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11.xml"/><Relationship Id="rId5" Type="http://schemas.openxmlformats.org/officeDocument/2006/relationships/image" Target="../media/image52.sv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11.xml"/><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13.xml"/><Relationship Id="rId5" Type="http://schemas.openxmlformats.org/officeDocument/2006/relationships/image" Target="../media/image54.svg"/><Relationship Id="rId4" Type="http://schemas.openxmlformats.org/officeDocument/2006/relationships/image" Target="../media/image7.png"/></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15.xml"/><Relationship Id="rId4" Type="http://schemas.microsoft.com/office/2007/relationships/hdphoto" Target="../media/hdphoto3.wdp"/></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Picture Placeholder 74" descr="photo of leather briefcase on some paper">
            <a:extLst>
              <a:ext uri="{FF2B5EF4-FFF2-40B4-BE49-F238E27FC236}">
                <a16:creationId xmlns:a16="http://schemas.microsoft.com/office/drawing/2014/main" id="{81B90C65-1DA4-4E3B-93DD-50C02E869756}"/>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a:ext>
            </a:extLst>
          </a:blip>
          <a:srcRect/>
          <a:stretch/>
        </p:blipFill>
        <p:spPr>
          <a:xfrm>
            <a:off x="1524" y="0"/>
            <a:ext cx="12188952" cy="6858000"/>
          </a:xfrm>
        </p:spPr>
      </p:pic>
      <p:sp>
        <p:nvSpPr>
          <p:cNvPr id="46" name="Title 45">
            <a:extLst>
              <a:ext uri="{FF2B5EF4-FFF2-40B4-BE49-F238E27FC236}">
                <a16:creationId xmlns:a16="http://schemas.microsoft.com/office/drawing/2014/main" id="{70F6BB83-FE06-42C6-8C19-9F085DD9A9BF}"/>
              </a:ext>
            </a:extLst>
          </p:cNvPr>
          <p:cNvSpPr>
            <a:spLocks noGrp="1"/>
          </p:cNvSpPr>
          <p:nvPr>
            <p:ph type="ctrTitle"/>
          </p:nvPr>
        </p:nvSpPr>
        <p:spPr>
          <a:xfrm>
            <a:off x="458724" y="4524231"/>
            <a:ext cx="11274552" cy="1162499"/>
          </a:xfrm>
        </p:spPr>
        <p:txBody>
          <a:bodyPr rtlCol="0"/>
          <a:lstStyle/>
          <a:p>
            <a:pPr rtl="0"/>
            <a:r>
              <a:rPr lang="en-GB" dirty="0"/>
              <a:t>Securing you online Accounts</a:t>
            </a:r>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close up photo of leather briefcase handle&#10;">
            <a:extLst>
              <a:ext uri="{FF2B5EF4-FFF2-40B4-BE49-F238E27FC236}">
                <a16:creationId xmlns:a16="http://schemas.microsoft.com/office/drawing/2014/main" id="{4F7633EB-BCAC-40D5-B7D8-3B7F0773E1EC}"/>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a:ext>
            </a:extLst>
          </a:blip>
          <a:srcRect/>
          <a:stretch/>
        </p:blipFill>
        <p:spPr>
          <a:xfrm>
            <a:off x="1524" y="0"/>
            <a:ext cx="12188952" cy="6858000"/>
          </a:xfrm>
        </p:spPr>
      </p:pic>
      <p:sp>
        <p:nvSpPr>
          <p:cNvPr id="12" name="Rectangle 11">
            <a:extLst>
              <a:ext uri="{FF2B5EF4-FFF2-40B4-BE49-F238E27FC236}">
                <a16:creationId xmlns:a16="http://schemas.microsoft.com/office/drawing/2014/main" id="{09377A72-C52E-43E3-BAE5-A220E2470A04}"/>
              </a:ext>
              <a:ext uri="{C183D7F6-B498-43B3-948B-1728B52AA6E4}">
                <adec:decorative xmlns:adec="http://schemas.microsoft.com/office/drawing/2017/decorative" val="1"/>
              </a:ext>
            </a:extLst>
          </p:cNvPr>
          <p:cNvSpPr/>
          <p:nvPr/>
        </p:nvSpPr>
        <p:spPr>
          <a:xfrm>
            <a:off x="3810000" y="692624"/>
            <a:ext cx="4572000" cy="5486400"/>
          </a:xfrm>
          <a:prstGeom prst="rect">
            <a:avLst/>
          </a:prstGeom>
          <a:solidFill>
            <a:schemeClr val="tx1">
              <a:alpha val="5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D2D07C42-2E7B-40D1-A2FD-075F7DB39973}"/>
              </a:ext>
            </a:extLst>
          </p:cNvPr>
          <p:cNvSpPr>
            <a:spLocks noGrp="1"/>
          </p:cNvSpPr>
          <p:nvPr>
            <p:ph type="title"/>
          </p:nvPr>
        </p:nvSpPr>
        <p:spPr>
          <a:xfrm>
            <a:off x="4270248" y="1280338"/>
            <a:ext cx="3657600" cy="914400"/>
          </a:xfrm>
        </p:spPr>
        <p:txBody>
          <a:bodyPr rtlCol="0">
            <a:normAutofit fontScale="90000"/>
          </a:bodyPr>
          <a:lstStyle/>
          <a:p>
            <a:pPr rtl="0"/>
            <a:r>
              <a:rPr lang="en-GB" dirty="0"/>
              <a:t>Securing your Accounts</a:t>
            </a:r>
          </a:p>
        </p:txBody>
      </p:sp>
      <p:sp>
        <p:nvSpPr>
          <p:cNvPr id="3" name="Text Placeholder 2">
            <a:extLst>
              <a:ext uri="{FF2B5EF4-FFF2-40B4-BE49-F238E27FC236}">
                <a16:creationId xmlns:a16="http://schemas.microsoft.com/office/drawing/2014/main" id="{9846EDBD-9882-4D3C-866D-07301A03447F}"/>
              </a:ext>
            </a:extLst>
          </p:cNvPr>
          <p:cNvSpPr>
            <a:spLocks noGrp="1"/>
          </p:cNvSpPr>
          <p:nvPr>
            <p:ph type="body" idx="1"/>
          </p:nvPr>
        </p:nvSpPr>
        <p:spPr>
          <a:xfrm>
            <a:off x="4270248" y="2715353"/>
            <a:ext cx="3657600" cy="1078992"/>
          </a:xfrm>
        </p:spPr>
        <p:txBody>
          <a:bodyPr rtlCol="0">
            <a:normAutofit/>
          </a:bodyPr>
          <a:lstStyle/>
          <a:p>
            <a:pPr rtl="0"/>
            <a:r>
              <a:rPr lang="en-GB" sz="2400" dirty="0"/>
              <a:t>Making your accounts more secure and recovery options</a:t>
            </a:r>
          </a:p>
          <a:p>
            <a:pPr rtl="0"/>
            <a:endParaRPr lang="en-GB" dirty="0"/>
          </a:p>
        </p:txBody>
      </p:sp>
      <p:sp>
        <p:nvSpPr>
          <p:cNvPr id="4" name="Text Placeholder 3">
            <a:extLst>
              <a:ext uri="{FF2B5EF4-FFF2-40B4-BE49-F238E27FC236}">
                <a16:creationId xmlns:a16="http://schemas.microsoft.com/office/drawing/2014/main" id="{7E5C5EBD-4BF2-4C35-AAD4-FCA9EE59945A}"/>
              </a:ext>
            </a:extLst>
          </p:cNvPr>
          <p:cNvSpPr>
            <a:spLocks noGrp="1"/>
          </p:cNvSpPr>
          <p:nvPr>
            <p:ph type="body" sz="quarter" idx="3"/>
          </p:nvPr>
        </p:nvSpPr>
        <p:spPr>
          <a:xfrm>
            <a:off x="4270248" y="4318288"/>
            <a:ext cx="3657600" cy="822960"/>
          </a:xfrm>
        </p:spPr>
        <p:txBody>
          <a:bodyPr rtlCol="0">
            <a:normAutofit fontScale="92500"/>
          </a:bodyPr>
          <a:lstStyle/>
          <a:p>
            <a:pPr rtl="0"/>
            <a:r>
              <a:rPr lang="en-GB" sz="2400" dirty="0"/>
              <a:t> or “Help, I’ve locked myself out of my account!”</a:t>
            </a:r>
          </a:p>
          <a:p>
            <a:pPr rtl="0"/>
            <a:endParaRPr lang="en-GB" sz="2400" dirty="0"/>
          </a:p>
        </p:txBody>
      </p:sp>
      <p:sp>
        <p:nvSpPr>
          <p:cNvPr id="23" name="Date Placeholder 22">
            <a:extLst>
              <a:ext uri="{FF2B5EF4-FFF2-40B4-BE49-F238E27FC236}">
                <a16:creationId xmlns:a16="http://schemas.microsoft.com/office/drawing/2014/main" id="{0A886B53-7605-43B5-BA90-9DCE1EDAEED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4" name="Footer Placeholder 23">
            <a:extLst>
              <a:ext uri="{FF2B5EF4-FFF2-40B4-BE49-F238E27FC236}">
                <a16:creationId xmlns:a16="http://schemas.microsoft.com/office/drawing/2014/main" id="{DB42389C-D50B-4ACA-A9CC-C77F458A3C8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5" name="Slide Number Placeholder 24">
            <a:extLst>
              <a:ext uri="{FF2B5EF4-FFF2-40B4-BE49-F238E27FC236}">
                <a16:creationId xmlns:a16="http://schemas.microsoft.com/office/drawing/2014/main" id="{CFC11051-0981-4D5A-96D3-DDDF51A46F5A}"/>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2</a:t>
            </a:fld>
            <a:endParaRPr lang="en-GB"/>
          </a:p>
        </p:txBody>
      </p:sp>
      <p:cxnSp>
        <p:nvCxnSpPr>
          <p:cNvPr id="18" name="Straight Connector 17">
            <a:extLst>
              <a:ext uri="{FF2B5EF4-FFF2-40B4-BE49-F238E27FC236}">
                <a16:creationId xmlns:a16="http://schemas.microsoft.com/office/drawing/2014/main" id="{D72A95B0-2788-4A22-891C-B367C2C5A1D4}"/>
              </a:ext>
              <a:ext uri="{C183D7F6-B498-43B3-948B-1728B52AA6E4}">
                <adec:decorative xmlns:adec="http://schemas.microsoft.com/office/drawing/2017/decorative" val="1"/>
              </a:ext>
            </a:extLst>
          </p:cNvPr>
          <p:cNvCxnSpPr>
            <a:cxnSpLocks/>
          </p:cNvCxnSpPr>
          <p:nvPr/>
        </p:nvCxnSpPr>
        <p:spPr>
          <a:xfrm>
            <a:off x="5867400" y="3930391"/>
            <a:ext cx="4572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BEA67CB7-DDDA-4B3F-84BF-A94B1E24A216}"/>
              </a:ext>
              <a:ext uri="{C183D7F6-B498-43B3-948B-1728B52AA6E4}">
                <adec:decorative xmlns:adec="http://schemas.microsoft.com/office/drawing/2017/decorative" val="1"/>
              </a:ext>
            </a:extLst>
          </p:cNvPr>
          <p:cNvSpPr/>
          <p:nvPr/>
        </p:nvSpPr>
        <p:spPr>
          <a:xfrm>
            <a:off x="3924300" y="800100"/>
            <a:ext cx="4343400" cy="52578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cxnSp>
        <p:nvCxnSpPr>
          <p:cNvPr id="48" name="Straight Connector 47">
            <a:extLst>
              <a:ext uri="{FF2B5EF4-FFF2-40B4-BE49-F238E27FC236}">
                <a16:creationId xmlns:a16="http://schemas.microsoft.com/office/drawing/2014/main" id="{06154599-9C4F-4DFF-A891-4DFE58A6352A}"/>
              </a:ext>
              <a:ext uri="{C183D7F6-B498-43B3-948B-1728B52AA6E4}">
                <adec:decorative xmlns:adec="http://schemas.microsoft.com/office/drawing/2017/decorative" val="1"/>
              </a:ext>
            </a:extLst>
          </p:cNvPr>
          <p:cNvCxnSpPr>
            <a:cxnSpLocks/>
          </p:cNvCxnSpPr>
          <p:nvPr/>
        </p:nvCxnSpPr>
        <p:spPr>
          <a:xfrm rot="10800000">
            <a:off x="4718304" y="5228781"/>
            <a:ext cx="2743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C14AB08-6B78-1B48-8C50-110B541B9799}"/>
              </a:ext>
              <a:ext uri="{C183D7F6-B498-43B3-948B-1728B52AA6E4}">
                <adec:decorative xmlns:adec="http://schemas.microsoft.com/office/drawing/2017/decorative" val="1"/>
              </a:ext>
            </a:extLst>
          </p:cNvPr>
          <p:cNvCxnSpPr>
            <a:cxnSpLocks/>
          </p:cNvCxnSpPr>
          <p:nvPr/>
        </p:nvCxnSpPr>
        <p:spPr>
          <a:xfrm rot="10800000">
            <a:off x="4718303" y="2381157"/>
            <a:ext cx="2743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5349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Photo of business man writing in journal&#10;">
            <a:extLst>
              <a:ext uri="{FF2B5EF4-FFF2-40B4-BE49-F238E27FC236}">
                <a16:creationId xmlns:a16="http://schemas.microsoft.com/office/drawing/2014/main" id="{548A53BA-7AEE-4BAB-A2AA-9234417FE05E}"/>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1524" y="-76200"/>
            <a:ext cx="12188952" cy="6858000"/>
          </a:xfrm>
        </p:spPr>
      </p:pic>
      <p:sp>
        <p:nvSpPr>
          <p:cNvPr id="2" name="Title 1">
            <a:extLst>
              <a:ext uri="{FF2B5EF4-FFF2-40B4-BE49-F238E27FC236}">
                <a16:creationId xmlns:a16="http://schemas.microsoft.com/office/drawing/2014/main" id="{CA98C48D-8FE7-491A-A6C7-72647C2A7837}"/>
              </a:ext>
            </a:extLst>
          </p:cNvPr>
          <p:cNvSpPr>
            <a:spLocks noGrp="1"/>
          </p:cNvSpPr>
          <p:nvPr>
            <p:ph type="title"/>
          </p:nvPr>
        </p:nvSpPr>
        <p:spPr>
          <a:xfrm>
            <a:off x="478251" y="685800"/>
            <a:ext cx="3959352" cy="5486400"/>
          </a:xfrm>
        </p:spPr>
        <p:txBody>
          <a:bodyPr rtlCol="0">
            <a:normAutofit/>
          </a:bodyPr>
          <a:lstStyle/>
          <a:p>
            <a:pPr rtl="0"/>
            <a:r>
              <a:rPr lang="en-GB"/>
              <a:t>Agenda</a:t>
            </a:r>
          </a:p>
        </p:txBody>
      </p:sp>
      <p:sp>
        <p:nvSpPr>
          <p:cNvPr id="14" name="Date Placeholder 13">
            <a:extLst>
              <a:ext uri="{FF2B5EF4-FFF2-40B4-BE49-F238E27FC236}">
                <a16:creationId xmlns:a16="http://schemas.microsoft.com/office/drawing/2014/main" id="{D4560A44-8560-4402-B256-97C3C43073CA}"/>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5" name="Footer Placeholder 14">
            <a:extLst>
              <a:ext uri="{FF2B5EF4-FFF2-40B4-BE49-F238E27FC236}">
                <a16:creationId xmlns:a16="http://schemas.microsoft.com/office/drawing/2014/main" id="{42913DD8-54E8-4C9C-93C6-831E0A162809}"/>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7" name="Slide Number Placeholder 16">
            <a:extLst>
              <a:ext uri="{FF2B5EF4-FFF2-40B4-BE49-F238E27FC236}">
                <a16:creationId xmlns:a16="http://schemas.microsoft.com/office/drawing/2014/main" id="{4788973B-466C-4C76-B228-D9501EE73184}"/>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3</a:t>
            </a:fld>
            <a:endParaRPr lang="en-GB"/>
          </a:p>
        </p:txBody>
      </p:sp>
      <p:sp>
        <p:nvSpPr>
          <p:cNvPr id="16" name="Content Placeholder 15">
            <a:extLst>
              <a:ext uri="{FF2B5EF4-FFF2-40B4-BE49-F238E27FC236}">
                <a16:creationId xmlns:a16="http://schemas.microsoft.com/office/drawing/2014/main" id="{4B5CAEFB-3ACA-4146-81A1-3AF907AAED86}"/>
              </a:ext>
            </a:extLst>
          </p:cNvPr>
          <p:cNvSpPr>
            <a:spLocks noGrp="1"/>
          </p:cNvSpPr>
          <p:nvPr>
            <p:ph type="body" sz="quarter" idx="15"/>
          </p:nvPr>
        </p:nvSpPr>
        <p:spPr>
          <a:xfrm>
            <a:off x="592551" y="800100"/>
            <a:ext cx="3730752" cy="5257800"/>
          </a:xfrm>
        </p:spPr>
        <p:txBody>
          <a:bodyPr rtlCol="0">
            <a:noAutofit/>
          </a:bodyPr>
          <a:lstStyle/>
          <a:p>
            <a:pPr rtl="0"/>
            <a:r>
              <a:rPr lang="en-GB" sz="2800" dirty="0"/>
              <a:t>Account security</a:t>
            </a:r>
          </a:p>
          <a:p>
            <a:pPr rtl="0"/>
            <a:r>
              <a:rPr lang="en-GB" sz="2800" dirty="0"/>
              <a:t>Microsoft</a:t>
            </a:r>
          </a:p>
          <a:p>
            <a:pPr rtl="0"/>
            <a:r>
              <a:rPr lang="en-GB" sz="2800" dirty="0"/>
              <a:t>Google</a:t>
            </a:r>
          </a:p>
          <a:p>
            <a:pPr rtl="0"/>
            <a:r>
              <a:rPr lang="en-GB" sz="2800" dirty="0"/>
              <a:t>Apple</a:t>
            </a:r>
          </a:p>
          <a:p>
            <a:pPr rtl="0"/>
            <a:r>
              <a:rPr lang="en-GB" sz="2800" dirty="0"/>
              <a:t>Advanced options</a:t>
            </a:r>
          </a:p>
          <a:p>
            <a:pPr rtl="0"/>
            <a:r>
              <a:rPr lang="en-GB" sz="2800" dirty="0"/>
              <a:t>Account recovery</a:t>
            </a:r>
          </a:p>
        </p:txBody>
      </p:sp>
      <p:cxnSp>
        <p:nvCxnSpPr>
          <p:cNvPr id="9" name="Straight Connector 8">
            <a:extLst>
              <a:ext uri="{FF2B5EF4-FFF2-40B4-BE49-F238E27FC236}">
                <a16:creationId xmlns:a16="http://schemas.microsoft.com/office/drawing/2014/main" id="{E1DA684F-F04D-4BEA-9DE7-266132513CF7}"/>
              </a:ext>
              <a:ext uri="{C183D7F6-B498-43B3-948B-1728B52AA6E4}">
                <adec:decorative xmlns:adec="http://schemas.microsoft.com/office/drawing/2017/decorative" val="1"/>
              </a:ext>
            </a:extLst>
          </p:cNvPr>
          <p:cNvCxnSpPr>
            <a:cxnSpLocks/>
          </p:cNvCxnSpPr>
          <p:nvPr/>
        </p:nvCxnSpPr>
        <p:spPr>
          <a:xfrm>
            <a:off x="1005398" y="1874520"/>
            <a:ext cx="2860705" cy="0"/>
          </a:xfrm>
          <a:prstGeom prst="line">
            <a:avLst/>
          </a:prstGeom>
          <a:ln w="254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8681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Photo of business man writing in journal&#10;">
            <a:extLst>
              <a:ext uri="{FF2B5EF4-FFF2-40B4-BE49-F238E27FC236}">
                <a16:creationId xmlns:a16="http://schemas.microsoft.com/office/drawing/2014/main" id="{548A53BA-7AEE-4BAB-A2AA-9234417FE05E}"/>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1524" y="-76200"/>
            <a:ext cx="12188952" cy="6858000"/>
          </a:xfrm>
        </p:spPr>
      </p:pic>
      <p:sp>
        <p:nvSpPr>
          <p:cNvPr id="2" name="Title 1">
            <a:extLst>
              <a:ext uri="{FF2B5EF4-FFF2-40B4-BE49-F238E27FC236}">
                <a16:creationId xmlns:a16="http://schemas.microsoft.com/office/drawing/2014/main" id="{CA98C48D-8FE7-491A-A6C7-72647C2A7837}"/>
              </a:ext>
            </a:extLst>
          </p:cNvPr>
          <p:cNvSpPr>
            <a:spLocks noGrp="1"/>
          </p:cNvSpPr>
          <p:nvPr>
            <p:ph type="title"/>
          </p:nvPr>
        </p:nvSpPr>
        <p:spPr>
          <a:xfrm>
            <a:off x="478250" y="685800"/>
            <a:ext cx="5423785" cy="5486400"/>
          </a:xfrm>
        </p:spPr>
        <p:txBody>
          <a:bodyPr rtlCol="0">
            <a:normAutofit/>
          </a:bodyPr>
          <a:lstStyle/>
          <a:p>
            <a:pPr rtl="0"/>
            <a:r>
              <a:rPr lang="en-GB" dirty="0"/>
              <a:t>Worst case scenario</a:t>
            </a:r>
          </a:p>
        </p:txBody>
      </p:sp>
      <p:sp>
        <p:nvSpPr>
          <p:cNvPr id="14" name="Date Placeholder 13">
            <a:extLst>
              <a:ext uri="{FF2B5EF4-FFF2-40B4-BE49-F238E27FC236}">
                <a16:creationId xmlns:a16="http://schemas.microsoft.com/office/drawing/2014/main" id="{D4560A44-8560-4402-B256-97C3C43073CA}"/>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5" name="Footer Placeholder 14">
            <a:extLst>
              <a:ext uri="{FF2B5EF4-FFF2-40B4-BE49-F238E27FC236}">
                <a16:creationId xmlns:a16="http://schemas.microsoft.com/office/drawing/2014/main" id="{42913DD8-54E8-4C9C-93C6-831E0A162809}"/>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7" name="Slide Number Placeholder 16">
            <a:extLst>
              <a:ext uri="{FF2B5EF4-FFF2-40B4-BE49-F238E27FC236}">
                <a16:creationId xmlns:a16="http://schemas.microsoft.com/office/drawing/2014/main" id="{4788973B-466C-4C76-B228-D9501EE73184}"/>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4</a:t>
            </a:fld>
            <a:endParaRPr lang="en-GB"/>
          </a:p>
        </p:txBody>
      </p:sp>
      <p:sp>
        <p:nvSpPr>
          <p:cNvPr id="16" name="Content Placeholder 15">
            <a:extLst>
              <a:ext uri="{FF2B5EF4-FFF2-40B4-BE49-F238E27FC236}">
                <a16:creationId xmlns:a16="http://schemas.microsoft.com/office/drawing/2014/main" id="{4B5CAEFB-3ACA-4146-81A1-3AF907AAED86}"/>
              </a:ext>
            </a:extLst>
          </p:cNvPr>
          <p:cNvSpPr>
            <a:spLocks noGrp="1"/>
          </p:cNvSpPr>
          <p:nvPr>
            <p:ph type="body" sz="quarter" idx="15"/>
          </p:nvPr>
        </p:nvSpPr>
        <p:spPr>
          <a:xfrm>
            <a:off x="592550" y="685799"/>
            <a:ext cx="5195185" cy="5486399"/>
          </a:xfrm>
        </p:spPr>
        <p:txBody>
          <a:bodyPr rtlCol="0">
            <a:noAutofit/>
          </a:bodyPr>
          <a:lstStyle/>
          <a:p>
            <a:pPr rtl="0"/>
            <a:endParaRPr lang="en-GB" dirty="0"/>
          </a:p>
          <a:p>
            <a:pPr rtl="0"/>
            <a:r>
              <a:rPr lang="en-GB" sz="1800" dirty="0"/>
              <a:t>The Worst case scenario is if you have locked yourself out of your account.</a:t>
            </a:r>
          </a:p>
          <a:p>
            <a:pPr algn="l" rtl="0"/>
            <a:r>
              <a:rPr lang="en-GB" sz="1800" dirty="0"/>
              <a:t>Removing security information. Violating terms &amp; conditions: Spam, Malware, Phishing (MS).</a:t>
            </a:r>
          </a:p>
          <a:p>
            <a:pPr algn="l" rtl="0"/>
            <a:endParaRPr lang="en-GB" sz="1800" dirty="0"/>
          </a:p>
          <a:p>
            <a:pPr algn="l" rtl="0"/>
            <a:r>
              <a:rPr lang="en-GB" sz="1800" dirty="0"/>
              <a:t>Forgetting a PW and unable to verify your identity through recovery options (Google).</a:t>
            </a:r>
          </a:p>
          <a:p>
            <a:pPr algn="l" rtl="0"/>
            <a:endParaRPr lang="en-GB" sz="1800" dirty="0"/>
          </a:p>
          <a:p>
            <a:pPr algn="l" rtl="0"/>
            <a:r>
              <a:rPr lang="en-GB" sz="1800" dirty="0"/>
              <a:t>Forgetting a PW with no access to any trusted device or phone numbers (Apple).</a:t>
            </a:r>
          </a:p>
          <a:p>
            <a:pPr algn="l" rtl="0"/>
            <a:endParaRPr lang="en-GB" dirty="0"/>
          </a:p>
        </p:txBody>
      </p:sp>
      <p:cxnSp>
        <p:nvCxnSpPr>
          <p:cNvPr id="9" name="Straight Connector 8">
            <a:extLst>
              <a:ext uri="{FF2B5EF4-FFF2-40B4-BE49-F238E27FC236}">
                <a16:creationId xmlns:a16="http://schemas.microsoft.com/office/drawing/2014/main" id="{E1DA684F-F04D-4BEA-9DE7-266132513CF7}"/>
              </a:ext>
              <a:ext uri="{C183D7F6-B498-43B3-948B-1728B52AA6E4}">
                <adec:decorative xmlns:adec="http://schemas.microsoft.com/office/drawing/2017/decorative" val="1"/>
              </a:ext>
            </a:extLst>
          </p:cNvPr>
          <p:cNvCxnSpPr>
            <a:cxnSpLocks/>
          </p:cNvCxnSpPr>
          <p:nvPr/>
        </p:nvCxnSpPr>
        <p:spPr>
          <a:xfrm>
            <a:off x="1005398" y="2248596"/>
            <a:ext cx="2860705" cy="0"/>
          </a:xfrm>
          <a:prstGeom prst="line">
            <a:avLst/>
          </a:prstGeom>
          <a:ln w="254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2762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Date Placeholder 32">
            <a:extLst>
              <a:ext uri="{FF2B5EF4-FFF2-40B4-BE49-F238E27FC236}">
                <a16:creationId xmlns:a16="http://schemas.microsoft.com/office/drawing/2014/main" id="{FA8AB7A3-8189-4146-84E3-D859FD67003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34" name="Footer Placeholder 33">
            <a:extLst>
              <a:ext uri="{FF2B5EF4-FFF2-40B4-BE49-F238E27FC236}">
                <a16:creationId xmlns:a16="http://schemas.microsoft.com/office/drawing/2014/main" id="{201C63C9-DA14-420C-BBAA-00D6ECAA4FE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35" name="Slide Number Placeholder 34">
            <a:extLst>
              <a:ext uri="{FF2B5EF4-FFF2-40B4-BE49-F238E27FC236}">
                <a16:creationId xmlns:a16="http://schemas.microsoft.com/office/drawing/2014/main" id="{8E1AC5C9-EB48-467F-A73C-3E2E0A794DE9}"/>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5</a:t>
            </a:fld>
            <a:endParaRPr lang="en-GB"/>
          </a:p>
        </p:txBody>
      </p:sp>
      <p:pic>
        <p:nvPicPr>
          <p:cNvPr id="14" name="Picture 13" descr="A screenshot of a computer&#10;&#10;Description automatically generated">
            <a:extLst>
              <a:ext uri="{FF2B5EF4-FFF2-40B4-BE49-F238E27FC236}">
                <a16:creationId xmlns:a16="http://schemas.microsoft.com/office/drawing/2014/main" id="{382A3F96-7938-F3B0-360F-6159B44B5216}"/>
              </a:ext>
            </a:extLst>
          </p:cNvPr>
          <p:cNvPicPr>
            <a:picLocks noChangeAspect="1"/>
          </p:cNvPicPr>
          <p:nvPr/>
        </p:nvPicPr>
        <p:blipFill>
          <a:blip r:embed="rId3"/>
          <a:stretch>
            <a:fillRect/>
          </a:stretch>
        </p:blipFill>
        <p:spPr>
          <a:xfrm>
            <a:off x="2140527" y="1423010"/>
            <a:ext cx="7917873" cy="4015493"/>
          </a:xfrm>
          <a:prstGeom prst="rect">
            <a:avLst/>
          </a:prstGeom>
        </p:spPr>
      </p:pic>
      <p:sp>
        <p:nvSpPr>
          <p:cNvPr id="15" name="Rectangle 14">
            <a:extLst>
              <a:ext uri="{FF2B5EF4-FFF2-40B4-BE49-F238E27FC236}">
                <a16:creationId xmlns:a16="http://schemas.microsoft.com/office/drawing/2014/main" id="{4BA3DC36-90BD-612A-C677-1A5DEA0B0BEF}"/>
              </a:ext>
            </a:extLst>
          </p:cNvPr>
          <p:cNvSpPr/>
          <p:nvPr/>
        </p:nvSpPr>
        <p:spPr>
          <a:xfrm>
            <a:off x="5486400" y="2057400"/>
            <a:ext cx="2667000" cy="467591"/>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2361986-B758-2E0C-6CEF-4BBAC93F4850}"/>
              </a:ext>
            </a:extLst>
          </p:cNvPr>
          <p:cNvSpPr/>
          <p:nvPr/>
        </p:nvSpPr>
        <p:spPr>
          <a:xfrm>
            <a:off x="7512627" y="2722418"/>
            <a:ext cx="1066800" cy="467591"/>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A screenshot of a computer error&#10;&#10;Description automatically generated">
            <a:extLst>
              <a:ext uri="{FF2B5EF4-FFF2-40B4-BE49-F238E27FC236}">
                <a16:creationId xmlns:a16="http://schemas.microsoft.com/office/drawing/2014/main" id="{F1A5BA27-B69F-52F1-7AB8-8713F1876C72}"/>
              </a:ext>
            </a:extLst>
          </p:cNvPr>
          <p:cNvPicPr>
            <a:picLocks noChangeAspect="1"/>
          </p:cNvPicPr>
          <p:nvPr/>
        </p:nvPicPr>
        <p:blipFill>
          <a:blip r:embed="rId4"/>
          <a:stretch>
            <a:fillRect/>
          </a:stretch>
        </p:blipFill>
        <p:spPr>
          <a:xfrm>
            <a:off x="2133600" y="1419497"/>
            <a:ext cx="4457196" cy="4015492"/>
          </a:xfrm>
          <a:prstGeom prst="rect">
            <a:avLst/>
          </a:prstGeom>
        </p:spPr>
      </p:pic>
      <p:grpSp>
        <p:nvGrpSpPr>
          <p:cNvPr id="4" name="Group 3">
            <a:extLst>
              <a:ext uri="{FF2B5EF4-FFF2-40B4-BE49-F238E27FC236}">
                <a16:creationId xmlns:a16="http://schemas.microsoft.com/office/drawing/2014/main" id="{3FF4B566-78DD-4881-610C-B3AAACBAF052}"/>
              </a:ext>
            </a:extLst>
          </p:cNvPr>
          <p:cNvGrpSpPr/>
          <p:nvPr/>
        </p:nvGrpSpPr>
        <p:grpSpPr>
          <a:xfrm>
            <a:off x="6158346" y="1595005"/>
            <a:ext cx="3478391" cy="3247159"/>
            <a:chOff x="6158346" y="1595005"/>
            <a:chExt cx="3478391" cy="3247159"/>
          </a:xfrm>
        </p:grpSpPr>
        <p:sp>
          <p:nvSpPr>
            <p:cNvPr id="19" name="Teardrop 18">
              <a:extLst>
                <a:ext uri="{FF2B5EF4-FFF2-40B4-BE49-F238E27FC236}">
                  <a16:creationId xmlns:a16="http://schemas.microsoft.com/office/drawing/2014/main" id="{4192E6A1-96FA-811F-13B9-C02BDA12B7D1}"/>
                </a:ext>
              </a:extLst>
            </p:cNvPr>
            <p:cNvSpPr/>
            <p:nvPr/>
          </p:nvSpPr>
          <p:spPr>
            <a:xfrm rot="10800000">
              <a:off x="8358655" y="1595005"/>
              <a:ext cx="1278082" cy="1278082"/>
            </a:xfrm>
            <a:prstGeom prst="teardro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a:extLst>
                <a:ext uri="{FF2B5EF4-FFF2-40B4-BE49-F238E27FC236}">
                  <a16:creationId xmlns:a16="http://schemas.microsoft.com/office/drawing/2014/main" id="{B1417206-EFA5-E529-9668-6145B820AA84}"/>
                </a:ext>
              </a:extLst>
            </p:cNvPr>
            <p:cNvSpPr txBox="1"/>
            <p:nvPr/>
          </p:nvSpPr>
          <p:spPr>
            <a:xfrm>
              <a:off x="8733961" y="1929825"/>
              <a:ext cx="491501" cy="707886"/>
            </a:xfrm>
            <a:prstGeom prst="rect">
              <a:avLst/>
            </a:prstGeom>
            <a:noFill/>
          </p:spPr>
          <p:txBody>
            <a:bodyPr wrap="square" rtlCol="0">
              <a:spAutoFit/>
            </a:bodyPr>
            <a:lstStyle/>
            <a:p>
              <a:r>
                <a:rPr lang="en-GB" sz="4000" b="1" dirty="0"/>
                <a:t>1</a:t>
              </a:r>
              <a:endParaRPr lang="en-GB" b="1" dirty="0"/>
            </a:p>
          </p:txBody>
        </p:sp>
        <p:cxnSp>
          <p:nvCxnSpPr>
            <p:cNvPr id="29" name="Connector: Elbow 28">
              <a:extLst>
                <a:ext uri="{FF2B5EF4-FFF2-40B4-BE49-F238E27FC236}">
                  <a16:creationId xmlns:a16="http://schemas.microsoft.com/office/drawing/2014/main" id="{DBCEF01D-19FE-84E8-FE57-CDC6FD066EFF}"/>
                </a:ext>
              </a:extLst>
            </p:cNvPr>
            <p:cNvCxnSpPr>
              <a:cxnSpLocks/>
            </p:cNvCxnSpPr>
            <p:nvPr/>
          </p:nvCxnSpPr>
          <p:spPr>
            <a:xfrm flipV="1">
              <a:off x="6158346" y="2873087"/>
              <a:ext cx="2195281" cy="1969077"/>
            </a:xfrm>
            <a:prstGeom prst="bentConnector3">
              <a:avLst>
                <a:gd name="adj1"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5460A4DD-233C-6F52-E6C0-60C4CCD9723D}"/>
              </a:ext>
            </a:extLst>
          </p:cNvPr>
          <p:cNvGrpSpPr/>
          <p:nvPr/>
        </p:nvGrpSpPr>
        <p:grpSpPr>
          <a:xfrm>
            <a:off x="5330536" y="3923286"/>
            <a:ext cx="4306201" cy="1278082"/>
            <a:chOff x="5330536" y="3923286"/>
            <a:chExt cx="4306201" cy="1278082"/>
          </a:xfrm>
        </p:grpSpPr>
        <p:sp>
          <p:nvSpPr>
            <p:cNvPr id="20" name="Teardrop 19">
              <a:extLst>
                <a:ext uri="{FF2B5EF4-FFF2-40B4-BE49-F238E27FC236}">
                  <a16:creationId xmlns:a16="http://schemas.microsoft.com/office/drawing/2014/main" id="{CD480767-0CB1-6F98-261E-D2F22BA7DE2A}"/>
                </a:ext>
              </a:extLst>
            </p:cNvPr>
            <p:cNvSpPr/>
            <p:nvPr/>
          </p:nvSpPr>
          <p:spPr>
            <a:xfrm rot="10800000" flipV="1">
              <a:off x="8358655" y="3923286"/>
              <a:ext cx="1278082" cy="1278082"/>
            </a:xfrm>
            <a:prstGeom prst="teardro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4EC202DD-6FF6-FED4-31D5-6E706D59A445}"/>
                </a:ext>
              </a:extLst>
            </p:cNvPr>
            <p:cNvSpPr txBox="1"/>
            <p:nvPr/>
          </p:nvSpPr>
          <p:spPr>
            <a:xfrm>
              <a:off x="8751944" y="4208384"/>
              <a:ext cx="491501" cy="707886"/>
            </a:xfrm>
            <a:prstGeom prst="rect">
              <a:avLst/>
            </a:prstGeom>
            <a:noFill/>
          </p:spPr>
          <p:txBody>
            <a:bodyPr wrap="square" rtlCol="0">
              <a:spAutoFit/>
            </a:bodyPr>
            <a:lstStyle/>
            <a:p>
              <a:r>
                <a:rPr lang="en-GB" sz="4000" b="1" dirty="0"/>
                <a:t>2</a:t>
              </a:r>
              <a:endParaRPr lang="en-GB" b="1" dirty="0"/>
            </a:p>
          </p:txBody>
        </p:sp>
        <p:cxnSp>
          <p:nvCxnSpPr>
            <p:cNvPr id="37" name="Connector: Elbow 36">
              <a:extLst>
                <a:ext uri="{FF2B5EF4-FFF2-40B4-BE49-F238E27FC236}">
                  <a16:creationId xmlns:a16="http://schemas.microsoft.com/office/drawing/2014/main" id="{CC35F617-5EF1-E68A-79B5-D165AFAE90CF}"/>
                </a:ext>
              </a:extLst>
            </p:cNvPr>
            <p:cNvCxnSpPr>
              <a:cxnSpLocks/>
            </p:cNvCxnSpPr>
            <p:nvPr/>
          </p:nvCxnSpPr>
          <p:spPr>
            <a:xfrm>
              <a:off x="5330536" y="3933677"/>
              <a:ext cx="3028119" cy="12700"/>
            </a:xfrm>
            <a:prstGeom prst="bentConnector2">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55F4166-81BA-CAF5-391B-0FC16886E3E2}"/>
              </a:ext>
            </a:extLst>
          </p:cNvPr>
          <p:cNvSpPr txBox="1">
            <a:spLocks/>
          </p:cNvSpPr>
          <p:nvPr/>
        </p:nvSpPr>
        <p:spPr>
          <a:xfrm>
            <a:off x="2133600" y="648714"/>
            <a:ext cx="3519446" cy="9144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kern="1200" spc="40" baseline="0">
                <a:solidFill>
                  <a:schemeClr val="accent3">
                    <a:lumMod val="25000"/>
                  </a:schemeClr>
                </a:solidFill>
                <a:latin typeface="+mj-lt"/>
                <a:ea typeface="+mj-ea"/>
                <a:cs typeface="+mj-cs"/>
              </a:defRPr>
            </a:lvl1pPr>
          </a:lstStyle>
          <a:p>
            <a:r>
              <a:rPr lang="en-GB" dirty="0"/>
              <a:t>Microsoft</a:t>
            </a:r>
          </a:p>
        </p:txBody>
      </p:sp>
    </p:spTree>
    <p:extLst>
      <p:ext uri="{BB962C8B-B14F-4D97-AF65-F5344CB8AC3E}">
        <p14:creationId xmlns:p14="http://schemas.microsoft.com/office/powerpoint/2010/main" val="30520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5"/>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90476" cy="6858000"/>
          </a:xfrm>
        </p:spPr>
      </p:pic>
      <p:sp>
        <p:nvSpPr>
          <p:cNvPr id="2" name="Title 1">
            <a:extLst>
              <a:ext uri="{FF2B5EF4-FFF2-40B4-BE49-F238E27FC236}">
                <a16:creationId xmlns:a16="http://schemas.microsoft.com/office/drawing/2014/main" id="{A106B2E4-7115-4A6C-B218-5316CEB06D2F}"/>
              </a:ext>
            </a:extLst>
          </p:cNvPr>
          <p:cNvSpPr>
            <a:spLocks noGrp="1"/>
          </p:cNvSpPr>
          <p:nvPr>
            <p:ph type="title"/>
          </p:nvPr>
        </p:nvSpPr>
        <p:spPr>
          <a:xfrm>
            <a:off x="609600" y="802491"/>
            <a:ext cx="7464136" cy="5029200"/>
          </a:xfrm>
        </p:spPr>
        <p:txBody>
          <a:bodyPr rtlCol="0">
            <a:normAutofit/>
          </a:bodyPr>
          <a:lstStyle/>
          <a:p>
            <a:pPr rtl="0"/>
            <a:endParaRPr lang="en-GB" dirty="0"/>
          </a:p>
        </p:txBody>
      </p:sp>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6</a:t>
            </a:fld>
            <a:endParaRPr lang="en-GB"/>
          </a:p>
        </p:txBody>
      </p:sp>
      <p:pic>
        <p:nvPicPr>
          <p:cNvPr id="15" name="Picture 14" descr="A screenshot of a computer&#10;&#10;Description automatically generated">
            <a:extLst>
              <a:ext uri="{FF2B5EF4-FFF2-40B4-BE49-F238E27FC236}">
                <a16:creationId xmlns:a16="http://schemas.microsoft.com/office/drawing/2014/main" id="{4CE5F74D-81DB-C1C2-5A60-346F246E49D8}"/>
              </a:ext>
            </a:extLst>
          </p:cNvPr>
          <p:cNvPicPr>
            <a:picLocks noChangeAspect="1"/>
          </p:cNvPicPr>
          <p:nvPr/>
        </p:nvPicPr>
        <p:blipFill>
          <a:blip r:embed="rId5"/>
          <a:stretch>
            <a:fillRect/>
          </a:stretch>
        </p:blipFill>
        <p:spPr>
          <a:xfrm>
            <a:off x="925468" y="1026309"/>
            <a:ext cx="6844357" cy="4626346"/>
          </a:xfrm>
          <a:prstGeom prst="rect">
            <a:avLst/>
          </a:prstGeom>
        </p:spPr>
      </p:pic>
      <p:sp>
        <p:nvSpPr>
          <p:cNvPr id="17" name="Teardrop 16">
            <a:extLst>
              <a:ext uri="{FF2B5EF4-FFF2-40B4-BE49-F238E27FC236}">
                <a16:creationId xmlns:a16="http://schemas.microsoft.com/office/drawing/2014/main" id="{240CAF74-25DA-DD0F-07F4-26C13C4110C0}"/>
              </a:ext>
            </a:extLst>
          </p:cNvPr>
          <p:cNvSpPr/>
          <p:nvPr/>
        </p:nvSpPr>
        <p:spPr>
          <a:xfrm rot="5400000" flipV="1">
            <a:off x="8681812" y="802491"/>
            <a:ext cx="1278082" cy="1278082"/>
          </a:xfrm>
          <a:prstGeom prst="teardro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D50C0690-7A0E-5F1C-7E47-CB1B1FD88A29}"/>
              </a:ext>
            </a:extLst>
          </p:cNvPr>
          <p:cNvSpPr txBox="1"/>
          <p:nvPr/>
        </p:nvSpPr>
        <p:spPr>
          <a:xfrm>
            <a:off x="8842664" y="1087589"/>
            <a:ext cx="893617" cy="707886"/>
          </a:xfrm>
          <a:prstGeom prst="rect">
            <a:avLst/>
          </a:prstGeom>
          <a:noFill/>
        </p:spPr>
        <p:txBody>
          <a:bodyPr wrap="square" rtlCol="0">
            <a:spAutoFit/>
          </a:bodyPr>
          <a:lstStyle/>
          <a:p>
            <a:r>
              <a:rPr lang="en-GB" sz="4000" b="1" dirty="0"/>
              <a:t>1a</a:t>
            </a:r>
            <a:endParaRPr lang="en-GB" b="1" dirty="0"/>
          </a:p>
        </p:txBody>
      </p:sp>
      <p:sp>
        <p:nvSpPr>
          <p:cNvPr id="3" name="Rectangle 2">
            <a:extLst>
              <a:ext uri="{FF2B5EF4-FFF2-40B4-BE49-F238E27FC236}">
                <a16:creationId xmlns:a16="http://schemas.microsoft.com/office/drawing/2014/main" id="{844BC04E-2DCD-B462-B7EA-D5AD05C1B79F}"/>
              </a:ext>
            </a:extLst>
          </p:cNvPr>
          <p:cNvSpPr/>
          <p:nvPr/>
        </p:nvSpPr>
        <p:spPr>
          <a:xfrm>
            <a:off x="4873337" y="4790209"/>
            <a:ext cx="2743200" cy="540327"/>
          </a:xfrm>
          <a:prstGeom prst="rect">
            <a:avLst/>
          </a:prstGeom>
          <a:noFill/>
          <a:ln w="38100">
            <a:solidFill>
              <a:srgbClr val="BF6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72956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90476" cy="6858000"/>
          </a:xfrm>
        </p:spPr>
      </p:pic>
      <p:sp>
        <p:nvSpPr>
          <p:cNvPr id="2" name="Title 1">
            <a:extLst>
              <a:ext uri="{FF2B5EF4-FFF2-40B4-BE49-F238E27FC236}">
                <a16:creationId xmlns:a16="http://schemas.microsoft.com/office/drawing/2014/main" id="{A106B2E4-7115-4A6C-B218-5316CEB06D2F}"/>
              </a:ext>
            </a:extLst>
          </p:cNvPr>
          <p:cNvSpPr>
            <a:spLocks noGrp="1"/>
          </p:cNvSpPr>
          <p:nvPr>
            <p:ph type="title"/>
          </p:nvPr>
        </p:nvSpPr>
        <p:spPr>
          <a:xfrm>
            <a:off x="609600" y="802491"/>
            <a:ext cx="4949536" cy="5029200"/>
          </a:xfrm>
        </p:spPr>
        <p:txBody>
          <a:bodyPr rtlCol="0">
            <a:normAutofit/>
          </a:bodyPr>
          <a:lstStyle/>
          <a:p>
            <a:pPr rtl="0"/>
            <a:endParaRPr lang="en-GB" dirty="0"/>
          </a:p>
        </p:txBody>
      </p:sp>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7</a:t>
            </a:fld>
            <a:endParaRPr lang="en-GB"/>
          </a:p>
        </p:txBody>
      </p:sp>
      <p:pic>
        <p:nvPicPr>
          <p:cNvPr id="15" name="Picture 14">
            <a:extLst>
              <a:ext uri="{FF2B5EF4-FFF2-40B4-BE49-F238E27FC236}">
                <a16:creationId xmlns:a16="http://schemas.microsoft.com/office/drawing/2014/main" id="{4CE5F74D-81DB-C1C2-5A60-346F246E49D8}"/>
              </a:ext>
            </a:extLst>
          </p:cNvPr>
          <p:cNvPicPr>
            <a:picLocks noChangeAspect="1"/>
          </p:cNvPicPr>
          <p:nvPr/>
        </p:nvPicPr>
        <p:blipFill>
          <a:blip r:embed="rId5"/>
          <a:srcRect/>
          <a:stretch/>
        </p:blipFill>
        <p:spPr>
          <a:xfrm>
            <a:off x="853726" y="1026309"/>
            <a:ext cx="4369326" cy="4626346"/>
          </a:xfrm>
          <a:prstGeom prst="rect">
            <a:avLst/>
          </a:prstGeom>
        </p:spPr>
      </p:pic>
      <p:sp>
        <p:nvSpPr>
          <p:cNvPr id="17" name="Teardrop 16">
            <a:extLst>
              <a:ext uri="{FF2B5EF4-FFF2-40B4-BE49-F238E27FC236}">
                <a16:creationId xmlns:a16="http://schemas.microsoft.com/office/drawing/2014/main" id="{240CAF74-25DA-DD0F-07F4-26C13C4110C0}"/>
              </a:ext>
            </a:extLst>
          </p:cNvPr>
          <p:cNvSpPr/>
          <p:nvPr/>
        </p:nvSpPr>
        <p:spPr>
          <a:xfrm rot="5400000" flipV="1">
            <a:off x="8681812" y="802491"/>
            <a:ext cx="1278082" cy="1278082"/>
          </a:xfrm>
          <a:prstGeom prst="teardro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D50C0690-7A0E-5F1C-7E47-CB1B1FD88A29}"/>
              </a:ext>
            </a:extLst>
          </p:cNvPr>
          <p:cNvSpPr txBox="1"/>
          <p:nvPr/>
        </p:nvSpPr>
        <p:spPr>
          <a:xfrm>
            <a:off x="8842664" y="1087589"/>
            <a:ext cx="883227" cy="707886"/>
          </a:xfrm>
          <a:prstGeom prst="rect">
            <a:avLst/>
          </a:prstGeom>
          <a:noFill/>
        </p:spPr>
        <p:txBody>
          <a:bodyPr wrap="square" rtlCol="0">
            <a:spAutoFit/>
          </a:bodyPr>
          <a:lstStyle/>
          <a:p>
            <a:r>
              <a:rPr lang="en-GB" sz="4000" b="1" dirty="0"/>
              <a:t>1a</a:t>
            </a:r>
            <a:endParaRPr lang="en-GB" b="1" dirty="0"/>
          </a:p>
        </p:txBody>
      </p:sp>
    </p:spTree>
    <p:extLst>
      <p:ext uri="{BB962C8B-B14F-4D97-AF65-F5344CB8AC3E}">
        <p14:creationId xmlns:p14="http://schemas.microsoft.com/office/powerpoint/2010/main" val="4159487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90476" cy="6858000"/>
          </a:xfrm>
        </p:spPr>
      </p:pic>
      <p:sp>
        <p:nvSpPr>
          <p:cNvPr id="2" name="Title 1">
            <a:extLst>
              <a:ext uri="{FF2B5EF4-FFF2-40B4-BE49-F238E27FC236}">
                <a16:creationId xmlns:a16="http://schemas.microsoft.com/office/drawing/2014/main" id="{A106B2E4-7115-4A6C-B218-5316CEB06D2F}"/>
              </a:ext>
            </a:extLst>
          </p:cNvPr>
          <p:cNvSpPr>
            <a:spLocks noGrp="1"/>
          </p:cNvSpPr>
          <p:nvPr>
            <p:ph type="title"/>
          </p:nvPr>
        </p:nvSpPr>
        <p:spPr>
          <a:xfrm>
            <a:off x="609600" y="802491"/>
            <a:ext cx="4949536" cy="4611173"/>
          </a:xfrm>
        </p:spPr>
        <p:txBody>
          <a:bodyPr rtlCol="0">
            <a:normAutofit/>
          </a:bodyPr>
          <a:lstStyle/>
          <a:p>
            <a:pPr rtl="0"/>
            <a:endParaRPr lang="en-GB" dirty="0"/>
          </a:p>
        </p:txBody>
      </p:sp>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8</a:t>
            </a:fld>
            <a:endParaRPr lang="en-GB"/>
          </a:p>
        </p:txBody>
      </p:sp>
      <p:sp>
        <p:nvSpPr>
          <p:cNvPr id="17" name="Teardrop 16">
            <a:extLst>
              <a:ext uri="{FF2B5EF4-FFF2-40B4-BE49-F238E27FC236}">
                <a16:creationId xmlns:a16="http://schemas.microsoft.com/office/drawing/2014/main" id="{240CAF74-25DA-DD0F-07F4-26C13C4110C0}"/>
              </a:ext>
            </a:extLst>
          </p:cNvPr>
          <p:cNvSpPr/>
          <p:nvPr/>
        </p:nvSpPr>
        <p:spPr>
          <a:xfrm rot="5400000" flipV="1">
            <a:off x="8681812" y="802491"/>
            <a:ext cx="1278082" cy="1278082"/>
          </a:xfrm>
          <a:prstGeom prst="teardro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D50C0690-7A0E-5F1C-7E47-CB1B1FD88A29}"/>
              </a:ext>
            </a:extLst>
          </p:cNvPr>
          <p:cNvSpPr txBox="1"/>
          <p:nvPr/>
        </p:nvSpPr>
        <p:spPr>
          <a:xfrm>
            <a:off x="8842664" y="1087589"/>
            <a:ext cx="883227" cy="707886"/>
          </a:xfrm>
          <a:prstGeom prst="rect">
            <a:avLst/>
          </a:prstGeom>
          <a:noFill/>
        </p:spPr>
        <p:txBody>
          <a:bodyPr wrap="square" rtlCol="0">
            <a:spAutoFit/>
          </a:bodyPr>
          <a:lstStyle/>
          <a:p>
            <a:r>
              <a:rPr lang="en-GB" sz="4000" b="1" dirty="0"/>
              <a:t>1b</a:t>
            </a:r>
            <a:endParaRPr lang="en-GB" b="1" dirty="0"/>
          </a:p>
        </p:txBody>
      </p:sp>
      <p:pic>
        <p:nvPicPr>
          <p:cNvPr id="4" name="Picture 3">
            <a:extLst>
              <a:ext uri="{FF2B5EF4-FFF2-40B4-BE49-F238E27FC236}">
                <a16:creationId xmlns:a16="http://schemas.microsoft.com/office/drawing/2014/main" id="{44DA0A73-DC14-D0BF-31AF-930A067BCCC8}"/>
              </a:ext>
            </a:extLst>
          </p:cNvPr>
          <p:cNvPicPr>
            <a:picLocks noChangeAspect="1"/>
          </p:cNvPicPr>
          <p:nvPr/>
        </p:nvPicPr>
        <p:blipFill>
          <a:blip r:embed="rId5"/>
          <a:stretch>
            <a:fillRect/>
          </a:stretch>
        </p:blipFill>
        <p:spPr>
          <a:xfrm>
            <a:off x="833097" y="1013058"/>
            <a:ext cx="4521386" cy="4172006"/>
          </a:xfrm>
          <a:prstGeom prst="rect">
            <a:avLst/>
          </a:prstGeom>
        </p:spPr>
      </p:pic>
      <p:sp>
        <p:nvSpPr>
          <p:cNvPr id="5" name="Rectangle 4">
            <a:extLst>
              <a:ext uri="{FF2B5EF4-FFF2-40B4-BE49-F238E27FC236}">
                <a16:creationId xmlns:a16="http://schemas.microsoft.com/office/drawing/2014/main" id="{E386A72F-FA3D-76CF-FFB7-F72D5F84671C}"/>
              </a:ext>
            </a:extLst>
          </p:cNvPr>
          <p:cNvSpPr/>
          <p:nvPr/>
        </p:nvSpPr>
        <p:spPr>
          <a:xfrm>
            <a:off x="1122218" y="3855027"/>
            <a:ext cx="2244437" cy="394855"/>
          </a:xfrm>
          <a:prstGeom prst="rect">
            <a:avLst/>
          </a:prstGeom>
          <a:noFill/>
          <a:ln w="38100">
            <a:solidFill>
              <a:srgbClr val="BF6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86846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90476" cy="6858000"/>
          </a:xfrm>
        </p:spPr>
      </p:pic>
      <p:sp>
        <p:nvSpPr>
          <p:cNvPr id="2" name="Title 1">
            <a:extLst>
              <a:ext uri="{FF2B5EF4-FFF2-40B4-BE49-F238E27FC236}">
                <a16:creationId xmlns:a16="http://schemas.microsoft.com/office/drawing/2014/main" id="{A106B2E4-7115-4A6C-B218-5316CEB06D2F}"/>
              </a:ext>
            </a:extLst>
          </p:cNvPr>
          <p:cNvSpPr>
            <a:spLocks noGrp="1"/>
          </p:cNvSpPr>
          <p:nvPr>
            <p:ph type="title"/>
          </p:nvPr>
        </p:nvSpPr>
        <p:spPr>
          <a:xfrm>
            <a:off x="609600" y="802491"/>
            <a:ext cx="4949536" cy="5029200"/>
          </a:xfrm>
        </p:spPr>
        <p:txBody>
          <a:bodyPr rtlCol="0">
            <a:normAutofit/>
          </a:bodyPr>
          <a:lstStyle/>
          <a:p>
            <a:pPr rtl="0"/>
            <a:endParaRPr lang="en-GB" dirty="0"/>
          </a:p>
        </p:txBody>
      </p:sp>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9</a:t>
            </a:fld>
            <a:endParaRPr lang="en-GB"/>
          </a:p>
        </p:txBody>
      </p:sp>
      <p:pic>
        <p:nvPicPr>
          <p:cNvPr id="15" name="Picture 14">
            <a:extLst>
              <a:ext uri="{FF2B5EF4-FFF2-40B4-BE49-F238E27FC236}">
                <a16:creationId xmlns:a16="http://schemas.microsoft.com/office/drawing/2014/main" id="{4CE5F74D-81DB-C1C2-5A60-346F246E49D8}"/>
              </a:ext>
            </a:extLst>
          </p:cNvPr>
          <p:cNvPicPr>
            <a:picLocks noChangeAspect="1"/>
          </p:cNvPicPr>
          <p:nvPr/>
        </p:nvPicPr>
        <p:blipFill>
          <a:blip r:embed="rId5"/>
          <a:srcRect/>
          <a:stretch/>
        </p:blipFill>
        <p:spPr>
          <a:xfrm>
            <a:off x="886600" y="1026309"/>
            <a:ext cx="4303577" cy="4626346"/>
          </a:xfrm>
          <a:prstGeom prst="rect">
            <a:avLst/>
          </a:prstGeom>
        </p:spPr>
      </p:pic>
      <p:sp>
        <p:nvSpPr>
          <p:cNvPr id="17" name="Teardrop 16">
            <a:extLst>
              <a:ext uri="{FF2B5EF4-FFF2-40B4-BE49-F238E27FC236}">
                <a16:creationId xmlns:a16="http://schemas.microsoft.com/office/drawing/2014/main" id="{240CAF74-25DA-DD0F-07F4-26C13C4110C0}"/>
              </a:ext>
            </a:extLst>
          </p:cNvPr>
          <p:cNvSpPr/>
          <p:nvPr/>
        </p:nvSpPr>
        <p:spPr>
          <a:xfrm rot="5400000" flipV="1">
            <a:off x="8681812" y="802491"/>
            <a:ext cx="1278082" cy="1278082"/>
          </a:xfrm>
          <a:prstGeom prst="teardro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D50C0690-7A0E-5F1C-7E47-CB1B1FD88A29}"/>
              </a:ext>
            </a:extLst>
          </p:cNvPr>
          <p:cNvSpPr txBox="1"/>
          <p:nvPr/>
        </p:nvSpPr>
        <p:spPr>
          <a:xfrm>
            <a:off x="8842664" y="1087589"/>
            <a:ext cx="883227" cy="707886"/>
          </a:xfrm>
          <a:prstGeom prst="rect">
            <a:avLst/>
          </a:prstGeom>
          <a:noFill/>
        </p:spPr>
        <p:txBody>
          <a:bodyPr wrap="square" rtlCol="0">
            <a:spAutoFit/>
          </a:bodyPr>
          <a:lstStyle/>
          <a:p>
            <a:r>
              <a:rPr lang="en-GB" sz="4000" b="1" dirty="0"/>
              <a:t>1b</a:t>
            </a:r>
            <a:endParaRPr lang="en-GB" b="1" dirty="0"/>
          </a:p>
        </p:txBody>
      </p:sp>
    </p:spTree>
    <p:extLst>
      <p:ext uri="{BB962C8B-B14F-4D97-AF65-F5344CB8AC3E}">
        <p14:creationId xmlns:p14="http://schemas.microsoft.com/office/powerpoint/2010/main" val="1313883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close up photo of leather briefcase handle&#10;">
            <a:extLst>
              <a:ext uri="{FF2B5EF4-FFF2-40B4-BE49-F238E27FC236}">
                <a16:creationId xmlns:a16="http://schemas.microsoft.com/office/drawing/2014/main" id="{4F7633EB-BCAC-40D5-B7D8-3B7F0773E1EC}"/>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a:ext>
            </a:extLst>
          </a:blip>
          <a:srcRect/>
          <a:stretch/>
        </p:blipFill>
        <p:spPr>
          <a:xfrm>
            <a:off x="1524" y="0"/>
            <a:ext cx="12188952" cy="6858000"/>
          </a:xfrm>
        </p:spPr>
      </p:pic>
      <p:sp>
        <p:nvSpPr>
          <p:cNvPr id="23" name="Date Placeholder 22">
            <a:extLst>
              <a:ext uri="{FF2B5EF4-FFF2-40B4-BE49-F238E27FC236}">
                <a16:creationId xmlns:a16="http://schemas.microsoft.com/office/drawing/2014/main" id="{0A886B53-7605-43B5-BA90-9DCE1EDAEED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4" name="Footer Placeholder 23">
            <a:extLst>
              <a:ext uri="{FF2B5EF4-FFF2-40B4-BE49-F238E27FC236}">
                <a16:creationId xmlns:a16="http://schemas.microsoft.com/office/drawing/2014/main" id="{DB42389C-D50B-4ACA-A9CC-C77F458A3C8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5" name="Slide Number Placeholder 24">
            <a:extLst>
              <a:ext uri="{FF2B5EF4-FFF2-40B4-BE49-F238E27FC236}">
                <a16:creationId xmlns:a16="http://schemas.microsoft.com/office/drawing/2014/main" id="{CFC11051-0981-4D5A-96D3-DDDF51A46F5A}"/>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10</a:t>
            </a:fld>
            <a:endParaRPr lang="en-GB"/>
          </a:p>
        </p:txBody>
      </p:sp>
      <p:sp>
        <p:nvSpPr>
          <p:cNvPr id="29" name="Rectangle 28">
            <a:extLst>
              <a:ext uri="{FF2B5EF4-FFF2-40B4-BE49-F238E27FC236}">
                <a16:creationId xmlns:a16="http://schemas.microsoft.com/office/drawing/2014/main" id="{BEA67CB7-DDDA-4B3F-84BF-A94B1E24A216}"/>
              </a:ext>
              <a:ext uri="{C183D7F6-B498-43B3-948B-1728B52AA6E4}">
                <adec:decorative xmlns:adec="http://schemas.microsoft.com/office/drawing/2017/decorative" val="1"/>
              </a:ext>
            </a:extLst>
          </p:cNvPr>
          <p:cNvSpPr/>
          <p:nvPr/>
        </p:nvSpPr>
        <p:spPr>
          <a:xfrm>
            <a:off x="1049482" y="800100"/>
            <a:ext cx="10474036" cy="5257800"/>
          </a:xfrm>
          <a:prstGeom prst="rect">
            <a:avLst/>
          </a:prstGeom>
          <a:noFill/>
          <a:ln w="412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16" name="Picture 15" descr="A screenshot of a computer&#10;&#10;Description automatically generated">
            <a:extLst>
              <a:ext uri="{FF2B5EF4-FFF2-40B4-BE49-F238E27FC236}">
                <a16:creationId xmlns:a16="http://schemas.microsoft.com/office/drawing/2014/main" id="{F3FB55FC-D222-0B85-591D-1C02E21DAA9C}"/>
              </a:ext>
            </a:extLst>
          </p:cNvPr>
          <p:cNvPicPr>
            <a:picLocks noChangeAspect="1"/>
          </p:cNvPicPr>
          <p:nvPr/>
        </p:nvPicPr>
        <p:blipFill>
          <a:blip r:embed="rId5"/>
          <a:stretch>
            <a:fillRect/>
          </a:stretch>
        </p:blipFill>
        <p:spPr>
          <a:xfrm>
            <a:off x="299032" y="0"/>
            <a:ext cx="11593936" cy="6858000"/>
          </a:xfrm>
          <a:prstGeom prst="rect">
            <a:avLst/>
          </a:prstGeom>
        </p:spPr>
      </p:pic>
      <p:pic>
        <p:nvPicPr>
          <p:cNvPr id="19" name="Picture 18">
            <a:extLst>
              <a:ext uri="{FF2B5EF4-FFF2-40B4-BE49-F238E27FC236}">
                <a16:creationId xmlns:a16="http://schemas.microsoft.com/office/drawing/2014/main" id="{A7E98C9F-BD2C-10F4-4744-028296DA3609}"/>
              </a:ext>
            </a:extLst>
          </p:cNvPr>
          <p:cNvPicPr>
            <a:picLocks noChangeAspect="1"/>
          </p:cNvPicPr>
          <p:nvPr/>
        </p:nvPicPr>
        <p:blipFill>
          <a:blip r:embed="rId6"/>
          <a:stretch>
            <a:fillRect/>
          </a:stretch>
        </p:blipFill>
        <p:spPr>
          <a:xfrm>
            <a:off x="324687" y="0"/>
            <a:ext cx="11542626" cy="6858000"/>
          </a:xfrm>
          <a:prstGeom prst="rect">
            <a:avLst/>
          </a:prstGeom>
        </p:spPr>
      </p:pic>
      <p:pic>
        <p:nvPicPr>
          <p:cNvPr id="21" name="Picture 20">
            <a:extLst>
              <a:ext uri="{FF2B5EF4-FFF2-40B4-BE49-F238E27FC236}">
                <a16:creationId xmlns:a16="http://schemas.microsoft.com/office/drawing/2014/main" id="{E9AFAA8E-ED93-9B92-FAB8-5FB2F53C7484}"/>
              </a:ext>
            </a:extLst>
          </p:cNvPr>
          <p:cNvPicPr>
            <a:picLocks noChangeAspect="1"/>
          </p:cNvPicPr>
          <p:nvPr/>
        </p:nvPicPr>
        <p:blipFill>
          <a:blip r:embed="rId5"/>
          <a:srcRect/>
          <a:stretch/>
        </p:blipFill>
        <p:spPr>
          <a:xfrm>
            <a:off x="324687" y="15175"/>
            <a:ext cx="11542626" cy="6827649"/>
          </a:xfrm>
          <a:prstGeom prst="rect">
            <a:avLst/>
          </a:prstGeom>
        </p:spPr>
      </p:pic>
      <p:sp>
        <p:nvSpPr>
          <p:cNvPr id="2" name="Rectangle 1">
            <a:extLst>
              <a:ext uri="{FF2B5EF4-FFF2-40B4-BE49-F238E27FC236}">
                <a16:creationId xmlns:a16="http://schemas.microsoft.com/office/drawing/2014/main" id="{B0B806D4-3FAB-42CA-49B8-18B879C8612E}"/>
              </a:ext>
            </a:extLst>
          </p:cNvPr>
          <p:cNvSpPr/>
          <p:nvPr/>
        </p:nvSpPr>
        <p:spPr>
          <a:xfrm>
            <a:off x="5663045" y="716973"/>
            <a:ext cx="4862946" cy="841663"/>
          </a:xfrm>
          <a:prstGeom prst="rect">
            <a:avLst/>
          </a:prstGeom>
          <a:noFill/>
          <a:ln w="38100">
            <a:solidFill>
              <a:srgbClr val="BF86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2877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close up photo of leather briefcase handle&#10;">
            <a:extLst>
              <a:ext uri="{FF2B5EF4-FFF2-40B4-BE49-F238E27FC236}">
                <a16:creationId xmlns:a16="http://schemas.microsoft.com/office/drawing/2014/main" id="{4F7633EB-BCAC-40D5-B7D8-3B7F0773E1EC}"/>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a:ext>
            </a:extLst>
          </a:blip>
          <a:srcRect/>
          <a:stretch/>
        </p:blipFill>
        <p:spPr>
          <a:xfrm>
            <a:off x="1524" y="0"/>
            <a:ext cx="12188952" cy="6858000"/>
          </a:xfrm>
        </p:spPr>
      </p:pic>
      <p:sp>
        <p:nvSpPr>
          <p:cNvPr id="23" name="Date Placeholder 22">
            <a:extLst>
              <a:ext uri="{FF2B5EF4-FFF2-40B4-BE49-F238E27FC236}">
                <a16:creationId xmlns:a16="http://schemas.microsoft.com/office/drawing/2014/main" id="{0A886B53-7605-43B5-BA90-9DCE1EDAEED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4" name="Footer Placeholder 23">
            <a:extLst>
              <a:ext uri="{FF2B5EF4-FFF2-40B4-BE49-F238E27FC236}">
                <a16:creationId xmlns:a16="http://schemas.microsoft.com/office/drawing/2014/main" id="{DB42389C-D50B-4ACA-A9CC-C77F458A3C8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5" name="Slide Number Placeholder 24">
            <a:extLst>
              <a:ext uri="{FF2B5EF4-FFF2-40B4-BE49-F238E27FC236}">
                <a16:creationId xmlns:a16="http://schemas.microsoft.com/office/drawing/2014/main" id="{CFC11051-0981-4D5A-96D3-DDDF51A46F5A}"/>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11</a:t>
            </a:fld>
            <a:endParaRPr lang="en-GB"/>
          </a:p>
        </p:txBody>
      </p:sp>
      <p:pic>
        <p:nvPicPr>
          <p:cNvPr id="21" name="Picture 20">
            <a:extLst>
              <a:ext uri="{FF2B5EF4-FFF2-40B4-BE49-F238E27FC236}">
                <a16:creationId xmlns:a16="http://schemas.microsoft.com/office/drawing/2014/main" id="{E9AFAA8E-ED93-9B92-FAB8-5FB2F53C7484}"/>
              </a:ext>
            </a:extLst>
          </p:cNvPr>
          <p:cNvPicPr>
            <a:picLocks noChangeAspect="1"/>
          </p:cNvPicPr>
          <p:nvPr/>
        </p:nvPicPr>
        <p:blipFill>
          <a:blip r:embed="rId5"/>
          <a:stretch>
            <a:fillRect/>
          </a:stretch>
        </p:blipFill>
        <p:spPr>
          <a:xfrm>
            <a:off x="324687" y="3"/>
            <a:ext cx="11542626" cy="6858000"/>
          </a:xfrm>
          <a:prstGeom prst="rect">
            <a:avLst/>
          </a:prstGeom>
        </p:spPr>
      </p:pic>
      <p:sp>
        <p:nvSpPr>
          <p:cNvPr id="29" name="Rectangle 28">
            <a:extLst>
              <a:ext uri="{FF2B5EF4-FFF2-40B4-BE49-F238E27FC236}">
                <a16:creationId xmlns:a16="http://schemas.microsoft.com/office/drawing/2014/main" id="{BEA67CB7-DDDA-4B3F-84BF-A94B1E24A216}"/>
              </a:ext>
              <a:ext uri="{C183D7F6-B498-43B3-948B-1728B52AA6E4}">
                <adec:decorative xmlns:adec="http://schemas.microsoft.com/office/drawing/2017/decorative" val="1"/>
              </a:ext>
            </a:extLst>
          </p:cNvPr>
          <p:cNvSpPr/>
          <p:nvPr/>
        </p:nvSpPr>
        <p:spPr>
          <a:xfrm>
            <a:off x="858982" y="2649681"/>
            <a:ext cx="2473931" cy="3839017"/>
          </a:xfrm>
          <a:prstGeom prst="rect">
            <a:avLst/>
          </a:prstGeom>
          <a:noFill/>
          <a:ln w="412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4" name="Rectangle 3">
            <a:extLst>
              <a:ext uri="{FF2B5EF4-FFF2-40B4-BE49-F238E27FC236}">
                <a16:creationId xmlns:a16="http://schemas.microsoft.com/office/drawing/2014/main" id="{2F8AAD23-843A-4D84-0BA6-CD747FD8A3D1}"/>
              </a:ext>
              <a:ext uri="{C183D7F6-B498-43B3-948B-1728B52AA6E4}">
                <adec:decorative xmlns:adec="http://schemas.microsoft.com/office/drawing/2017/decorative" val="1"/>
              </a:ext>
            </a:extLst>
          </p:cNvPr>
          <p:cNvSpPr/>
          <p:nvPr/>
        </p:nvSpPr>
        <p:spPr>
          <a:xfrm>
            <a:off x="3488778" y="2649677"/>
            <a:ext cx="2473931" cy="3839017"/>
          </a:xfrm>
          <a:prstGeom prst="rect">
            <a:avLst/>
          </a:prstGeom>
          <a:noFill/>
          <a:ln w="412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Tree>
    <p:extLst>
      <p:ext uri="{BB962C8B-B14F-4D97-AF65-F5344CB8AC3E}">
        <p14:creationId xmlns:p14="http://schemas.microsoft.com/office/powerpoint/2010/main" val="155360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close up photo of leather briefcase handle&#10;">
            <a:extLst>
              <a:ext uri="{FF2B5EF4-FFF2-40B4-BE49-F238E27FC236}">
                <a16:creationId xmlns:a16="http://schemas.microsoft.com/office/drawing/2014/main" id="{4F7633EB-BCAC-40D5-B7D8-3B7F0773E1EC}"/>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a:ext>
            </a:extLst>
          </a:blip>
          <a:srcRect/>
          <a:stretch/>
        </p:blipFill>
        <p:spPr>
          <a:xfrm>
            <a:off x="1524" y="0"/>
            <a:ext cx="12188952" cy="6858000"/>
          </a:xfrm>
        </p:spPr>
      </p:pic>
      <p:sp>
        <p:nvSpPr>
          <p:cNvPr id="23" name="Date Placeholder 22">
            <a:extLst>
              <a:ext uri="{FF2B5EF4-FFF2-40B4-BE49-F238E27FC236}">
                <a16:creationId xmlns:a16="http://schemas.microsoft.com/office/drawing/2014/main" id="{0A886B53-7605-43B5-BA90-9DCE1EDAEED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4" name="Footer Placeholder 23">
            <a:extLst>
              <a:ext uri="{FF2B5EF4-FFF2-40B4-BE49-F238E27FC236}">
                <a16:creationId xmlns:a16="http://schemas.microsoft.com/office/drawing/2014/main" id="{DB42389C-D50B-4ACA-A9CC-C77F458A3C8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5" name="Slide Number Placeholder 24">
            <a:extLst>
              <a:ext uri="{FF2B5EF4-FFF2-40B4-BE49-F238E27FC236}">
                <a16:creationId xmlns:a16="http://schemas.microsoft.com/office/drawing/2014/main" id="{CFC11051-0981-4D5A-96D3-DDDF51A46F5A}"/>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12</a:t>
            </a:fld>
            <a:endParaRPr lang="en-GB"/>
          </a:p>
        </p:txBody>
      </p:sp>
      <p:sp>
        <p:nvSpPr>
          <p:cNvPr id="29" name="Rectangle 28">
            <a:extLst>
              <a:ext uri="{FF2B5EF4-FFF2-40B4-BE49-F238E27FC236}">
                <a16:creationId xmlns:a16="http://schemas.microsoft.com/office/drawing/2014/main" id="{BEA67CB7-DDDA-4B3F-84BF-A94B1E24A216}"/>
              </a:ext>
              <a:ext uri="{C183D7F6-B498-43B3-948B-1728B52AA6E4}">
                <adec:decorative xmlns:adec="http://schemas.microsoft.com/office/drawing/2017/decorative" val="1"/>
              </a:ext>
            </a:extLst>
          </p:cNvPr>
          <p:cNvSpPr/>
          <p:nvPr/>
        </p:nvSpPr>
        <p:spPr>
          <a:xfrm>
            <a:off x="1049482" y="0"/>
            <a:ext cx="6141027" cy="6858000"/>
          </a:xfrm>
          <a:prstGeom prst="rect">
            <a:avLst/>
          </a:prstGeom>
          <a:noFill/>
          <a:ln w="412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21" name="Picture 20">
            <a:extLst>
              <a:ext uri="{FF2B5EF4-FFF2-40B4-BE49-F238E27FC236}">
                <a16:creationId xmlns:a16="http://schemas.microsoft.com/office/drawing/2014/main" id="{E9AFAA8E-ED93-9B92-FAB8-5FB2F53C7484}"/>
              </a:ext>
            </a:extLst>
          </p:cNvPr>
          <p:cNvPicPr>
            <a:picLocks noChangeAspect="1"/>
          </p:cNvPicPr>
          <p:nvPr/>
        </p:nvPicPr>
        <p:blipFill>
          <a:blip r:embed="rId5"/>
          <a:srcRect/>
          <a:stretch/>
        </p:blipFill>
        <p:spPr>
          <a:xfrm>
            <a:off x="-4210" y="0"/>
            <a:ext cx="7088085" cy="6858000"/>
          </a:xfrm>
          <a:prstGeom prst="rect">
            <a:avLst/>
          </a:prstGeom>
        </p:spPr>
      </p:pic>
      <p:sp>
        <p:nvSpPr>
          <p:cNvPr id="2" name="Rectangle 1">
            <a:extLst>
              <a:ext uri="{FF2B5EF4-FFF2-40B4-BE49-F238E27FC236}">
                <a16:creationId xmlns:a16="http://schemas.microsoft.com/office/drawing/2014/main" id="{CA190052-1D75-9C3A-18AE-AE3168A6EE5A}"/>
              </a:ext>
            </a:extLst>
          </p:cNvPr>
          <p:cNvSpPr/>
          <p:nvPr/>
        </p:nvSpPr>
        <p:spPr>
          <a:xfrm>
            <a:off x="0" y="405245"/>
            <a:ext cx="1184564" cy="290946"/>
          </a:xfrm>
          <a:prstGeom prst="rect">
            <a:avLst/>
          </a:prstGeom>
          <a:noFill/>
          <a:ln w="38100">
            <a:solidFill>
              <a:srgbClr val="D98D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4947E2D0-6B5A-12A1-5019-03F52EBDFA96}"/>
              </a:ext>
            </a:extLst>
          </p:cNvPr>
          <p:cNvSpPr/>
          <p:nvPr/>
        </p:nvSpPr>
        <p:spPr>
          <a:xfrm>
            <a:off x="2701636" y="3543300"/>
            <a:ext cx="3543299" cy="3221182"/>
          </a:xfrm>
          <a:prstGeom prst="rect">
            <a:avLst/>
          </a:prstGeom>
          <a:noFill/>
          <a:ln w="38100">
            <a:solidFill>
              <a:srgbClr val="D98D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BE0B1F90-919A-9BC8-5893-6E5BE42B29FC}"/>
              </a:ext>
            </a:extLst>
          </p:cNvPr>
          <p:cNvSpPr txBox="1"/>
          <p:nvPr/>
        </p:nvSpPr>
        <p:spPr>
          <a:xfrm>
            <a:off x="8466504" y="696191"/>
            <a:ext cx="3618811" cy="1384995"/>
          </a:xfrm>
          <a:prstGeom prst="rect">
            <a:avLst/>
          </a:prstGeom>
          <a:noFill/>
        </p:spPr>
        <p:txBody>
          <a:bodyPr wrap="none" rtlCol="0">
            <a:spAutoFit/>
          </a:bodyPr>
          <a:lstStyle/>
          <a:p>
            <a:pPr algn="ctr"/>
            <a:r>
              <a:rPr lang="en-GB" sz="2800" dirty="0">
                <a:solidFill>
                  <a:schemeClr val="tx2">
                    <a:lumMod val="40000"/>
                    <a:lumOff val="60000"/>
                  </a:schemeClr>
                </a:solidFill>
              </a:rPr>
              <a:t>All unsuccessful </a:t>
            </a:r>
          </a:p>
          <a:p>
            <a:pPr algn="ctr"/>
            <a:r>
              <a:rPr lang="en-GB" sz="2800" dirty="0">
                <a:solidFill>
                  <a:schemeClr val="tx2">
                    <a:lumMod val="40000"/>
                    <a:lumOff val="60000"/>
                  </a:schemeClr>
                </a:solidFill>
              </a:rPr>
              <a:t>because of incorrect </a:t>
            </a:r>
          </a:p>
          <a:p>
            <a:pPr algn="ctr"/>
            <a:r>
              <a:rPr lang="en-GB" sz="2800" dirty="0">
                <a:solidFill>
                  <a:schemeClr val="tx2">
                    <a:lumMod val="40000"/>
                    <a:lumOff val="60000"/>
                  </a:schemeClr>
                </a:solidFill>
              </a:rPr>
              <a:t>password attempts</a:t>
            </a:r>
          </a:p>
        </p:txBody>
      </p:sp>
    </p:spTree>
    <p:extLst>
      <p:ext uri="{BB962C8B-B14F-4D97-AF65-F5344CB8AC3E}">
        <p14:creationId xmlns:p14="http://schemas.microsoft.com/office/powerpoint/2010/main" val="406797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90476" cy="6858000"/>
          </a:xfrm>
        </p:spPr>
      </p:pic>
      <p:sp>
        <p:nvSpPr>
          <p:cNvPr id="2" name="Title 1">
            <a:extLst>
              <a:ext uri="{FF2B5EF4-FFF2-40B4-BE49-F238E27FC236}">
                <a16:creationId xmlns:a16="http://schemas.microsoft.com/office/drawing/2014/main" id="{A106B2E4-7115-4A6C-B218-5316CEB06D2F}"/>
              </a:ext>
            </a:extLst>
          </p:cNvPr>
          <p:cNvSpPr>
            <a:spLocks noGrp="1"/>
          </p:cNvSpPr>
          <p:nvPr>
            <p:ph type="title"/>
          </p:nvPr>
        </p:nvSpPr>
        <p:spPr>
          <a:xfrm>
            <a:off x="609600" y="371514"/>
            <a:ext cx="9116291" cy="5759122"/>
          </a:xfrm>
        </p:spPr>
        <p:txBody>
          <a:bodyPr rtlCol="0">
            <a:normAutofit/>
          </a:bodyPr>
          <a:lstStyle/>
          <a:p>
            <a:pPr rtl="0"/>
            <a:endParaRPr lang="en-GB" dirty="0"/>
          </a:p>
        </p:txBody>
      </p:sp>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13</a:t>
            </a:fld>
            <a:endParaRPr lang="en-GB"/>
          </a:p>
        </p:txBody>
      </p:sp>
      <p:pic>
        <p:nvPicPr>
          <p:cNvPr id="15" name="Picture 14">
            <a:extLst>
              <a:ext uri="{FF2B5EF4-FFF2-40B4-BE49-F238E27FC236}">
                <a16:creationId xmlns:a16="http://schemas.microsoft.com/office/drawing/2014/main" id="{4CE5F74D-81DB-C1C2-5A60-346F246E49D8}"/>
              </a:ext>
            </a:extLst>
          </p:cNvPr>
          <p:cNvPicPr>
            <a:picLocks noChangeAspect="1"/>
          </p:cNvPicPr>
          <p:nvPr/>
        </p:nvPicPr>
        <p:blipFill>
          <a:blip r:embed="rId5"/>
          <a:srcRect/>
          <a:stretch/>
        </p:blipFill>
        <p:spPr>
          <a:xfrm>
            <a:off x="693948" y="426026"/>
            <a:ext cx="8957987" cy="5631874"/>
          </a:xfrm>
          <a:prstGeom prst="rect">
            <a:avLst/>
          </a:prstGeom>
        </p:spPr>
      </p:pic>
      <p:grpSp>
        <p:nvGrpSpPr>
          <p:cNvPr id="7" name="Group 6">
            <a:extLst>
              <a:ext uri="{FF2B5EF4-FFF2-40B4-BE49-F238E27FC236}">
                <a16:creationId xmlns:a16="http://schemas.microsoft.com/office/drawing/2014/main" id="{71ED4B03-C3C4-E705-7EA5-AF0833993485}"/>
              </a:ext>
            </a:extLst>
          </p:cNvPr>
          <p:cNvGrpSpPr/>
          <p:nvPr/>
        </p:nvGrpSpPr>
        <p:grpSpPr>
          <a:xfrm>
            <a:off x="5912426" y="4281055"/>
            <a:ext cx="5953991" cy="1849581"/>
            <a:chOff x="5912426" y="4281055"/>
            <a:chExt cx="5953991" cy="1849581"/>
          </a:xfrm>
        </p:grpSpPr>
        <p:sp>
          <p:nvSpPr>
            <p:cNvPr id="5" name="Rectangle 4">
              <a:extLst>
                <a:ext uri="{FF2B5EF4-FFF2-40B4-BE49-F238E27FC236}">
                  <a16:creationId xmlns:a16="http://schemas.microsoft.com/office/drawing/2014/main" id="{1C9E3442-07F0-FD2D-F749-583B8D1D0823}"/>
                </a:ext>
              </a:extLst>
            </p:cNvPr>
            <p:cNvSpPr/>
            <p:nvPr/>
          </p:nvSpPr>
          <p:spPr>
            <a:xfrm>
              <a:off x="6016336" y="4374575"/>
              <a:ext cx="5722472" cy="166254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screenshot of a computer&#10;&#10;Description automatically generated">
              <a:extLst>
                <a:ext uri="{FF2B5EF4-FFF2-40B4-BE49-F238E27FC236}">
                  <a16:creationId xmlns:a16="http://schemas.microsoft.com/office/drawing/2014/main" id="{C6735BD8-F95D-AF5D-898D-DB57AEA8C7C9}"/>
                </a:ext>
              </a:extLst>
            </p:cNvPr>
            <p:cNvPicPr>
              <a:picLocks noChangeAspect="1"/>
            </p:cNvPicPr>
            <p:nvPr/>
          </p:nvPicPr>
          <p:blipFill>
            <a:blip r:embed="rId6"/>
            <a:stretch>
              <a:fillRect/>
            </a:stretch>
          </p:blipFill>
          <p:spPr>
            <a:xfrm>
              <a:off x="6359714" y="4652691"/>
              <a:ext cx="5042097" cy="1134234"/>
            </a:xfrm>
            <a:prstGeom prst="rect">
              <a:avLst/>
            </a:prstGeom>
          </p:spPr>
        </p:pic>
        <p:sp>
          <p:nvSpPr>
            <p:cNvPr id="6" name="Title 1">
              <a:extLst>
                <a:ext uri="{FF2B5EF4-FFF2-40B4-BE49-F238E27FC236}">
                  <a16:creationId xmlns:a16="http://schemas.microsoft.com/office/drawing/2014/main" id="{EC18750B-79F3-F373-BC5B-4D77B25510E3}"/>
                </a:ext>
              </a:extLst>
            </p:cNvPr>
            <p:cNvSpPr txBox="1">
              <a:spLocks/>
            </p:cNvSpPr>
            <p:nvPr/>
          </p:nvSpPr>
          <p:spPr>
            <a:xfrm>
              <a:off x="5912426" y="4281055"/>
              <a:ext cx="5953991" cy="1849581"/>
            </a:xfrm>
            <a:prstGeom prst="rect">
              <a:avLst/>
            </a:prstGeom>
            <a:ln w="38100">
              <a:solidFill>
                <a:schemeClr val="tx2"/>
              </a:solidFill>
            </a:ln>
          </p:spPr>
          <p:txBody>
            <a:bodyPr vert="horz" lIns="914400" tIns="45720" rIns="914400" bIns="45720" rtlCol="0" anchor="ctr">
              <a:normAutofit/>
            </a:bodyPr>
            <a:lstStyle>
              <a:lvl1pPr algn="ctr" defTabSz="914400" rtl="0" eaLnBrk="1" latinLnBrk="0" hangingPunct="1">
                <a:lnSpc>
                  <a:spcPct val="90000"/>
                </a:lnSpc>
                <a:spcBef>
                  <a:spcPct val="0"/>
                </a:spcBef>
                <a:buNone/>
                <a:defRPr sz="3200" kern="1200" spc="40" baseline="0">
                  <a:solidFill>
                    <a:schemeClr val="tx2">
                      <a:lumMod val="20000"/>
                      <a:lumOff val="80000"/>
                    </a:schemeClr>
                  </a:solidFill>
                  <a:latin typeface="+mj-lt"/>
                  <a:ea typeface="+mj-ea"/>
                  <a:cs typeface="+mj-cs"/>
                </a:defRPr>
              </a:lvl1pPr>
            </a:lstStyle>
            <a:p>
              <a:endParaRPr lang="en-GB" dirty="0"/>
            </a:p>
          </p:txBody>
        </p:sp>
      </p:grpSp>
      <p:sp>
        <p:nvSpPr>
          <p:cNvPr id="9" name="Rectangle 8">
            <a:extLst>
              <a:ext uri="{FF2B5EF4-FFF2-40B4-BE49-F238E27FC236}">
                <a16:creationId xmlns:a16="http://schemas.microsoft.com/office/drawing/2014/main" id="{23639100-F8D8-1D9A-4EBB-801971FE8E39}"/>
              </a:ext>
            </a:extLst>
          </p:cNvPr>
          <p:cNvSpPr/>
          <p:nvPr/>
        </p:nvSpPr>
        <p:spPr>
          <a:xfrm>
            <a:off x="4218709" y="2712027"/>
            <a:ext cx="904009" cy="1974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307B6CA-D28B-FEB9-EEA7-43D17F26A86E}"/>
              </a:ext>
            </a:extLst>
          </p:cNvPr>
          <p:cNvSpPr/>
          <p:nvPr/>
        </p:nvSpPr>
        <p:spPr>
          <a:xfrm>
            <a:off x="4218709" y="3280969"/>
            <a:ext cx="904009" cy="1974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85399B6-F478-D194-8D84-2EAC810BEB46}"/>
              </a:ext>
            </a:extLst>
          </p:cNvPr>
          <p:cNvSpPr/>
          <p:nvPr/>
        </p:nvSpPr>
        <p:spPr>
          <a:xfrm>
            <a:off x="4218710" y="3849911"/>
            <a:ext cx="706582" cy="1974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3BEC27B7-1F5E-FD95-D4A8-509185E0CA38}"/>
              </a:ext>
            </a:extLst>
          </p:cNvPr>
          <p:cNvSpPr/>
          <p:nvPr/>
        </p:nvSpPr>
        <p:spPr>
          <a:xfrm>
            <a:off x="4218710" y="4444872"/>
            <a:ext cx="706582" cy="1974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889D4D6C-D1A1-D69D-3488-8680E2AA70B1}"/>
              </a:ext>
            </a:extLst>
          </p:cNvPr>
          <p:cNvSpPr/>
          <p:nvPr/>
        </p:nvSpPr>
        <p:spPr>
          <a:xfrm>
            <a:off x="4218710" y="5026655"/>
            <a:ext cx="706582" cy="1974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0054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90476" cy="6858000"/>
          </a:xfrm>
        </p:spPr>
      </p:pic>
      <p:sp>
        <p:nvSpPr>
          <p:cNvPr id="2" name="Title 1">
            <a:extLst>
              <a:ext uri="{FF2B5EF4-FFF2-40B4-BE49-F238E27FC236}">
                <a16:creationId xmlns:a16="http://schemas.microsoft.com/office/drawing/2014/main" id="{A106B2E4-7115-4A6C-B218-5316CEB06D2F}"/>
              </a:ext>
            </a:extLst>
          </p:cNvPr>
          <p:cNvSpPr>
            <a:spLocks noGrp="1"/>
          </p:cNvSpPr>
          <p:nvPr>
            <p:ph type="title"/>
          </p:nvPr>
        </p:nvSpPr>
        <p:spPr>
          <a:xfrm>
            <a:off x="609600" y="371514"/>
            <a:ext cx="9116291" cy="4553777"/>
          </a:xfrm>
        </p:spPr>
        <p:txBody>
          <a:bodyPr rtlCol="0">
            <a:normAutofit/>
          </a:bodyPr>
          <a:lstStyle/>
          <a:p>
            <a:pPr rtl="0"/>
            <a:endParaRPr lang="en-GB" dirty="0"/>
          </a:p>
        </p:txBody>
      </p:sp>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14</a:t>
            </a:fld>
            <a:endParaRPr lang="en-GB"/>
          </a:p>
        </p:txBody>
      </p:sp>
      <p:pic>
        <p:nvPicPr>
          <p:cNvPr id="15" name="Picture 14">
            <a:extLst>
              <a:ext uri="{FF2B5EF4-FFF2-40B4-BE49-F238E27FC236}">
                <a16:creationId xmlns:a16="http://schemas.microsoft.com/office/drawing/2014/main" id="{4CE5F74D-81DB-C1C2-5A60-346F246E49D8}"/>
              </a:ext>
            </a:extLst>
          </p:cNvPr>
          <p:cNvPicPr>
            <a:picLocks noChangeAspect="1"/>
          </p:cNvPicPr>
          <p:nvPr/>
        </p:nvPicPr>
        <p:blipFill>
          <a:blip r:embed="rId5"/>
          <a:srcRect/>
          <a:stretch/>
        </p:blipFill>
        <p:spPr>
          <a:xfrm>
            <a:off x="693948" y="424800"/>
            <a:ext cx="8957987" cy="4365046"/>
          </a:xfrm>
          <a:prstGeom prst="rect">
            <a:avLst/>
          </a:prstGeom>
        </p:spPr>
      </p:pic>
      <p:grpSp>
        <p:nvGrpSpPr>
          <p:cNvPr id="6" name="Group 5">
            <a:extLst>
              <a:ext uri="{FF2B5EF4-FFF2-40B4-BE49-F238E27FC236}">
                <a16:creationId xmlns:a16="http://schemas.microsoft.com/office/drawing/2014/main" id="{4BA85076-4E5B-E1F2-20AA-3A9CB726162F}"/>
              </a:ext>
            </a:extLst>
          </p:cNvPr>
          <p:cNvGrpSpPr/>
          <p:nvPr/>
        </p:nvGrpSpPr>
        <p:grpSpPr>
          <a:xfrm>
            <a:off x="608381" y="5112327"/>
            <a:ext cx="9116291" cy="872837"/>
            <a:chOff x="608381" y="5112327"/>
            <a:chExt cx="9116291" cy="872837"/>
          </a:xfrm>
        </p:grpSpPr>
        <p:pic>
          <p:nvPicPr>
            <p:cNvPr id="4" name="Picture 3">
              <a:extLst>
                <a:ext uri="{FF2B5EF4-FFF2-40B4-BE49-F238E27FC236}">
                  <a16:creationId xmlns:a16="http://schemas.microsoft.com/office/drawing/2014/main" id="{E57E7E44-EA21-4C14-F82A-529F2649E085}"/>
                </a:ext>
              </a:extLst>
            </p:cNvPr>
            <p:cNvPicPr>
              <a:picLocks noChangeAspect="1"/>
            </p:cNvPicPr>
            <p:nvPr/>
          </p:nvPicPr>
          <p:blipFill>
            <a:blip r:embed="rId6"/>
            <a:stretch>
              <a:fillRect/>
            </a:stretch>
          </p:blipFill>
          <p:spPr>
            <a:xfrm>
              <a:off x="693948" y="5215324"/>
              <a:ext cx="8957987" cy="666843"/>
            </a:xfrm>
            <a:prstGeom prst="rect">
              <a:avLst/>
            </a:prstGeom>
          </p:spPr>
        </p:pic>
        <p:sp>
          <p:nvSpPr>
            <p:cNvPr id="5" name="Title 1">
              <a:extLst>
                <a:ext uri="{FF2B5EF4-FFF2-40B4-BE49-F238E27FC236}">
                  <a16:creationId xmlns:a16="http://schemas.microsoft.com/office/drawing/2014/main" id="{6F4BF4A8-1F8D-5719-E7A9-37B9FEDC97CD}"/>
                </a:ext>
              </a:extLst>
            </p:cNvPr>
            <p:cNvSpPr txBox="1">
              <a:spLocks/>
            </p:cNvSpPr>
            <p:nvPr/>
          </p:nvSpPr>
          <p:spPr>
            <a:xfrm>
              <a:off x="608381" y="5112327"/>
              <a:ext cx="9116291" cy="872837"/>
            </a:xfrm>
            <a:prstGeom prst="rect">
              <a:avLst/>
            </a:prstGeom>
            <a:ln w="38100">
              <a:solidFill>
                <a:schemeClr val="tx2"/>
              </a:solidFill>
            </a:ln>
          </p:spPr>
          <p:txBody>
            <a:bodyPr vert="horz" lIns="914400" tIns="45720" rIns="914400" bIns="45720" rtlCol="0" anchor="ctr">
              <a:normAutofit/>
            </a:bodyPr>
            <a:lstStyle>
              <a:lvl1pPr algn="ctr" defTabSz="914400" rtl="0" eaLnBrk="1" latinLnBrk="0" hangingPunct="1">
                <a:lnSpc>
                  <a:spcPct val="90000"/>
                </a:lnSpc>
                <a:spcBef>
                  <a:spcPct val="0"/>
                </a:spcBef>
                <a:buNone/>
                <a:defRPr sz="3200" kern="1200" spc="40" baseline="0">
                  <a:solidFill>
                    <a:schemeClr val="tx2">
                      <a:lumMod val="20000"/>
                      <a:lumOff val="80000"/>
                    </a:schemeClr>
                  </a:solidFill>
                  <a:latin typeface="+mj-lt"/>
                  <a:ea typeface="+mj-ea"/>
                  <a:cs typeface="+mj-cs"/>
                </a:defRPr>
              </a:lvl1pPr>
            </a:lstStyle>
            <a:p>
              <a:endParaRPr lang="en-GB" dirty="0"/>
            </a:p>
          </p:txBody>
        </p:sp>
      </p:grpSp>
      <p:sp>
        <p:nvSpPr>
          <p:cNvPr id="3" name="Arrow: Left 2">
            <a:extLst>
              <a:ext uri="{FF2B5EF4-FFF2-40B4-BE49-F238E27FC236}">
                <a16:creationId xmlns:a16="http://schemas.microsoft.com/office/drawing/2014/main" id="{28B5AA72-6159-BE49-7CE9-7D0840913F06}"/>
              </a:ext>
            </a:extLst>
          </p:cNvPr>
          <p:cNvSpPr/>
          <p:nvPr/>
        </p:nvSpPr>
        <p:spPr>
          <a:xfrm rot="18931397">
            <a:off x="4021282" y="4447309"/>
            <a:ext cx="1652155" cy="107026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4927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style.rotation</p:attrName>
                                        </p:attrNameLst>
                                      </p:cBhvr>
                                      <p:tavLst>
                                        <p:tav tm="0">
                                          <p:val>
                                            <p:fltVal val="90"/>
                                          </p:val>
                                        </p:tav>
                                        <p:tav tm="100000">
                                          <p:val>
                                            <p:fltVal val="0"/>
                                          </p:val>
                                        </p:tav>
                                      </p:tavLst>
                                    </p:anim>
                                    <p:animEffect transition="in" filter="fade">
                                      <p:cBhvr>
                                        <p:cTn id="1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A1268B2-5AEC-261E-489A-18005DFAFB11}"/>
              </a:ext>
            </a:extLst>
          </p:cNvPr>
          <p:cNvSpPr>
            <a:spLocks noGrp="1"/>
          </p:cNvSpPr>
          <p:nvPr>
            <p:ph type="pic" sz="quarter" idx="13"/>
          </p:nvPr>
        </p:nvSpPr>
        <p:spPr/>
        <p:txBody>
          <a:bodyPr/>
          <a:lstStyle/>
          <a:p>
            <a:endParaRPr lang="en-GB" dirty="0"/>
          </a:p>
        </p:txBody>
      </p:sp>
      <p:sp>
        <p:nvSpPr>
          <p:cNvPr id="5" name="Date Placeholder 4">
            <a:extLst>
              <a:ext uri="{FF2B5EF4-FFF2-40B4-BE49-F238E27FC236}">
                <a16:creationId xmlns:a16="http://schemas.microsoft.com/office/drawing/2014/main" id="{FDD87646-900E-868E-B726-7C2B813E8389}"/>
              </a:ext>
            </a:extLst>
          </p:cNvPr>
          <p:cNvSpPr>
            <a:spLocks noGrp="1"/>
          </p:cNvSpPr>
          <p:nvPr>
            <p:ph type="dt" sz="half" idx="10"/>
          </p:nvPr>
        </p:nvSpPr>
        <p:spPr/>
        <p:txBody>
          <a:bodyPr/>
          <a:lstStyle/>
          <a:p>
            <a:r>
              <a:rPr lang="en-GB"/>
              <a:t>21 Nov 2023</a:t>
            </a:r>
            <a:endParaRPr lang="en-GB" dirty="0"/>
          </a:p>
        </p:txBody>
      </p:sp>
      <p:sp>
        <p:nvSpPr>
          <p:cNvPr id="6" name="Footer Placeholder 5">
            <a:extLst>
              <a:ext uri="{FF2B5EF4-FFF2-40B4-BE49-F238E27FC236}">
                <a16:creationId xmlns:a16="http://schemas.microsoft.com/office/drawing/2014/main" id="{1697CF47-EA4B-E28F-8F2D-7BFCD093BD89}"/>
              </a:ext>
            </a:extLst>
          </p:cNvPr>
          <p:cNvSpPr>
            <a:spLocks noGrp="1"/>
          </p:cNvSpPr>
          <p:nvPr>
            <p:ph type="ftr" sz="quarter" idx="11"/>
          </p:nvPr>
        </p:nvSpPr>
        <p:spPr/>
        <p:txBody>
          <a:bodyPr/>
          <a:lstStyle/>
          <a:p>
            <a:r>
              <a:rPr lang="en-GB"/>
              <a:t>Securing your Accounts</a:t>
            </a:r>
            <a:endParaRPr lang="en-GB" dirty="0"/>
          </a:p>
        </p:txBody>
      </p:sp>
      <p:sp>
        <p:nvSpPr>
          <p:cNvPr id="7" name="Slide Number Placeholder 6">
            <a:extLst>
              <a:ext uri="{FF2B5EF4-FFF2-40B4-BE49-F238E27FC236}">
                <a16:creationId xmlns:a16="http://schemas.microsoft.com/office/drawing/2014/main" id="{5827760D-B88F-6EF3-0C76-2761201FB088}"/>
              </a:ext>
            </a:extLst>
          </p:cNvPr>
          <p:cNvSpPr>
            <a:spLocks noGrp="1"/>
          </p:cNvSpPr>
          <p:nvPr>
            <p:ph type="sldNum" sz="quarter" idx="12"/>
          </p:nvPr>
        </p:nvSpPr>
        <p:spPr/>
        <p:txBody>
          <a:bodyPr/>
          <a:lstStyle/>
          <a:p>
            <a:pPr rtl="0"/>
            <a:fld id="{B5CEABB6-07DC-46E8-9B57-56EC44A396E5}" type="slidenum">
              <a:rPr lang="en-GB" noProof="0" smtClean="0"/>
              <a:pPr rtl="0"/>
              <a:t>15</a:t>
            </a:fld>
            <a:endParaRPr lang="en-GB" noProof="0"/>
          </a:p>
        </p:txBody>
      </p:sp>
      <p:sp>
        <p:nvSpPr>
          <p:cNvPr id="16" name="Title 1">
            <a:extLst>
              <a:ext uri="{FF2B5EF4-FFF2-40B4-BE49-F238E27FC236}">
                <a16:creationId xmlns:a16="http://schemas.microsoft.com/office/drawing/2014/main" id="{39138EC3-9D66-B34B-3441-5C8785A1EB69}"/>
              </a:ext>
            </a:extLst>
          </p:cNvPr>
          <p:cNvSpPr txBox="1">
            <a:spLocks/>
          </p:cNvSpPr>
          <p:nvPr/>
        </p:nvSpPr>
        <p:spPr>
          <a:xfrm>
            <a:off x="6408884" y="869257"/>
            <a:ext cx="4905292" cy="914400"/>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3200" kern="1200" spc="40" baseline="0">
                <a:solidFill>
                  <a:schemeClr val="accent3">
                    <a:lumMod val="25000"/>
                  </a:schemeClr>
                </a:solidFill>
                <a:latin typeface="+mj-lt"/>
                <a:ea typeface="+mj-ea"/>
                <a:cs typeface="+mj-cs"/>
              </a:defRPr>
            </a:lvl1pPr>
          </a:lstStyle>
          <a:p>
            <a:r>
              <a:rPr lang="en-GB" dirty="0"/>
              <a:t>Additional ways to add</a:t>
            </a:r>
            <a:br>
              <a:rPr lang="en-GB" dirty="0"/>
            </a:br>
            <a:r>
              <a:rPr lang="en-GB" dirty="0"/>
              <a:t>Security Information</a:t>
            </a:r>
          </a:p>
        </p:txBody>
      </p:sp>
      <p:pic>
        <p:nvPicPr>
          <p:cNvPr id="17" name="Picture Placeholder 21" descr="photo of leather briefcase on some paper">
            <a:extLst>
              <a:ext uri="{FF2B5EF4-FFF2-40B4-BE49-F238E27FC236}">
                <a16:creationId xmlns:a16="http://schemas.microsoft.com/office/drawing/2014/main" id="{2D5D49FC-9C67-43AB-B627-2689C91F11A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7824" y="914400"/>
            <a:ext cx="5212080" cy="5029200"/>
          </a:xfrm>
          <a:prstGeom prst="rect">
            <a:avLst/>
          </a:prstGeom>
          <a:solidFill>
            <a:schemeClr val="bg1"/>
          </a:solidFill>
        </p:spPr>
      </p:pic>
      <p:sp>
        <p:nvSpPr>
          <p:cNvPr id="18" name="Text Placeholder 6">
            <a:extLst>
              <a:ext uri="{FF2B5EF4-FFF2-40B4-BE49-F238E27FC236}">
                <a16:creationId xmlns:a16="http://schemas.microsoft.com/office/drawing/2014/main" id="{D18CB4AC-F967-1F89-7C19-FEE130173D14}"/>
              </a:ext>
            </a:extLst>
          </p:cNvPr>
          <p:cNvSpPr>
            <a:spLocks noGrp="1"/>
          </p:cNvSpPr>
          <p:nvPr>
            <p:ph type="body" sz="quarter" idx="14"/>
          </p:nvPr>
        </p:nvSpPr>
        <p:spPr>
          <a:xfrm>
            <a:off x="6620255" y="2224900"/>
            <a:ext cx="933935" cy="655984"/>
          </a:xfrm>
        </p:spPr>
        <p:txBody>
          <a:bodyPr rtlCol="0" anchor="ctr" anchorCtr="0">
            <a:normAutofit fontScale="92500"/>
          </a:bodyPr>
          <a:lstStyle/>
          <a:p>
            <a:pPr rtl="0"/>
            <a:r>
              <a:rPr lang="en-GB" dirty="0"/>
              <a:t>No.1</a:t>
            </a:r>
          </a:p>
        </p:txBody>
      </p:sp>
      <p:sp>
        <p:nvSpPr>
          <p:cNvPr id="20" name="Content Placeholder 2">
            <a:extLst>
              <a:ext uri="{FF2B5EF4-FFF2-40B4-BE49-F238E27FC236}">
                <a16:creationId xmlns:a16="http://schemas.microsoft.com/office/drawing/2014/main" id="{12580E2D-191E-FC14-7C3C-45251889EAB3}"/>
              </a:ext>
            </a:extLst>
          </p:cNvPr>
          <p:cNvSpPr>
            <a:spLocks noGrp="1"/>
          </p:cNvSpPr>
          <p:nvPr>
            <p:ph idx="1"/>
          </p:nvPr>
        </p:nvSpPr>
        <p:spPr>
          <a:xfrm>
            <a:off x="7865919" y="2196276"/>
            <a:ext cx="3688772" cy="713232"/>
          </a:xfrm>
        </p:spPr>
        <p:txBody>
          <a:bodyPr vert="horz" lIns="91440" tIns="45720" rIns="91440" bIns="45720" rtlCol="0" anchor="ctr">
            <a:noAutofit/>
          </a:bodyPr>
          <a:lstStyle/>
          <a:p>
            <a:pPr lvl="0" rtl="0"/>
            <a:r>
              <a:rPr lang="en-GB" sz="2000" dirty="0"/>
              <a:t>Alternative email addresses to email a code</a:t>
            </a:r>
          </a:p>
        </p:txBody>
      </p:sp>
      <p:sp>
        <p:nvSpPr>
          <p:cNvPr id="21" name="Text Placeholder 22">
            <a:extLst>
              <a:ext uri="{FF2B5EF4-FFF2-40B4-BE49-F238E27FC236}">
                <a16:creationId xmlns:a16="http://schemas.microsoft.com/office/drawing/2014/main" id="{95633EC4-0430-FD01-E446-9962ADBA3D36}"/>
              </a:ext>
            </a:extLst>
          </p:cNvPr>
          <p:cNvSpPr>
            <a:spLocks noGrp="1"/>
          </p:cNvSpPr>
          <p:nvPr>
            <p:ph type="body" sz="quarter" idx="21"/>
          </p:nvPr>
        </p:nvSpPr>
        <p:spPr>
          <a:xfrm>
            <a:off x="6620256" y="2978806"/>
            <a:ext cx="1037844" cy="655984"/>
          </a:xfrm>
        </p:spPr>
        <p:txBody>
          <a:bodyPr rtlCol="0"/>
          <a:lstStyle/>
          <a:p>
            <a:pPr rtl="0"/>
            <a:r>
              <a:rPr lang="en-GB" dirty="0"/>
              <a:t>No.2</a:t>
            </a:r>
          </a:p>
        </p:txBody>
      </p:sp>
      <p:sp>
        <p:nvSpPr>
          <p:cNvPr id="23" name="Content Placeholder 5">
            <a:extLst>
              <a:ext uri="{FF2B5EF4-FFF2-40B4-BE49-F238E27FC236}">
                <a16:creationId xmlns:a16="http://schemas.microsoft.com/office/drawing/2014/main" id="{7FB3CDEA-58D9-9918-9DE5-F40DFF171920}"/>
              </a:ext>
            </a:extLst>
          </p:cNvPr>
          <p:cNvSpPr>
            <a:spLocks noGrp="1"/>
          </p:cNvSpPr>
          <p:nvPr>
            <p:ph idx="15"/>
          </p:nvPr>
        </p:nvSpPr>
        <p:spPr>
          <a:xfrm>
            <a:off x="7865919" y="2941038"/>
            <a:ext cx="3543299" cy="731520"/>
          </a:xfrm>
        </p:spPr>
        <p:txBody>
          <a:bodyPr rtlCol="0" anchor="ctr">
            <a:noAutofit/>
          </a:bodyPr>
          <a:lstStyle/>
          <a:p>
            <a:pPr rtl="0"/>
            <a:r>
              <a:rPr lang="en-GB" sz="2000" dirty="0"/>
              <a:t>Contact Phone Numbers to text a code</a:t>
            </a:r>
          </a:p>
        </p:txBody>
      </p:sp>
      <p:sp>
        <p:nvSpPr>
          <p:cNvPr id="24" name="Text Placeholder 25">
            <a:extLst>
              <a:ext uri="{FF2B5EF4-FFF2-40B4-BE49-F238E27FC236}">
                <a16:creationId xmlns:a16="http://schemas.microsoft.com/office/drawing/2014/main" id="{05A22F16-60A9-476A-5420-A1F15F781F4A}"/>
              </a:ext>
            </a:extLst>
          </p:cNvPr>
          <p:cNvSpPr>
            <a:spLocks noGrp="1"/>
          </p:cNvSpPr>
          <p:nvPr>
            <p:ph type="body" sz="quarter" idx="23"/>
          </p:nvPr>
        </p:nvSpPr>
        <p:spPr>
          <a:xfrm>
            <a:off x="6620255" y="3719882"/>
            <a:ext cx="1037843" cy="655984"/>
          </a:xfrm>
        </p:spPr>
        <p:txBody>
          <a:bodyPr rtlCol="0"/>
          <a:lstStyle/>
          <a:p>
            <a:pPr rtl="0"/>
            <a:r>
              <a:rPr lang="en-GB" dirty="0"/>
              <a:t>No.3</a:t>
            </a:r>
          </a:p>
        </p:txBody>
      </p:sp>
      <p:sp>
        <p:nvSpPr>
          <p:cNvPr id="26" name="Content Placeholder 7">
            <a:extLst>
              <a:ext uri="{FF2B5EF4-FFF2-40B4-BE49-F238E27FC236}">
                <a16:creationId xmlns:a16="http://schemas.microsoft.com/office/drawing/2014/main" id="{27F0A683-FE9A-322C-1074-A58AAC272609}"/>
              </a:ext>
            </a:extLst>
          </p:cNvPr>
          <p:cNvSpPr>
            <a:spLocks noGrp="1"/>
          </p:cNvSpPr>
          <p:nvPr>
            <p:ph idx="17"/>
          </p:nvPr>
        </p:nvSpPr>
        <p:spPr>
          <a:xfrm>
            <a:off x="7865919" y="3672970"/>
            <a:ext cx="3448257" cy="749808"/>
          </a:xfrm>
        </p:spPr>
        <p:txBody>
          <a:bodyPr rtlCol="0" anchor="ctr">
            <a:normAutofit/>
          </a:bodyPr>
          <a:lstStyle/>
          <a:p>
            <a:pPr rtl="0"/>
            <a:r>
              <a:rPr lang="en-GB" sz="2000" dirty="0"/>
              <a:t>Use an App on your Phone; an authenticator app.</a:t>
            </a:r>
          </a:p>
        </p:txBody>
      </p:sp>
      <p:sp>
        <p:nvSpPr>
          <p:cNvPr id="27" name="Text Placeholder 25">
            <a:extLst>
              <a:ext uri="{FF2B5EF4-FFF2-40B4-BE49-F238E27FC236}">
                <a16:creationId xmlns:a16="http://schemas.microsoft.com/office/drawing/2014/main" id="{838E635A-715A-2DEF-E0AE-24AB415E6462}"/>
              </a:ext>
            </a:extLst>
          </p:cNvPr>
          <p:cNvSpPr txBox="1">
            <a:spLocks/>
          </p:cNvSpPr>
          <p:nvPr/>
        </p:nvSpPr>
        <p:spPr>
          <a:xfrm>
            <a:off x="6620255" y="4533757"/>
            <a:ext cx="1120971" cy="655984"/>
          </a:xfrm>
          <a:prstGeom prst="rect">
            <a:avLst/>
          </a:prstGeom>
        </p:spPr>
        <p:txBody>
          <a:bodyPr vert="horz" lIns="91440" tIns="45720" rIns="91440" bIns="4572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3600" b="0" kern="1200" spc="300" baseline="300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No.4</a:t>
            </a:r>
          </a:p>
        </p:txBody>
      </p:sp>
      <p:sp>
        <p:nvSpPr>
          <p:cNvPr id="29" name="Content Placeholder 7">
            <a:extLst>
              <a:ext uri="{FF2B5EF4-FFF2-40B4-BE49-F238E27FC236}">
                <a16:creationId xmlns:a16="http://schemas.microsoft.com/office/drawing/2014/main" id="{AF32E44E-3DC8-FD5E-AEF5-10F8510ECBBA}"/>
              </a:ext>
            </a:extLst>
          </p:cNvPr>
          <p:cNvSpPr txBox="1">
            <a:spLocks/>
          </p:cNvSpPr>
          <p:nvPr/>
        </p:nvSpPr>
        <p:spPr>
          <a:xfrm>
            <a:off x="7865919" y="4486845"/>
            <a:ext cx="3448257" cy="749808"/>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3">
                    <a:lumMod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Biometrics: Face, Fingerprint or PIN</a:t>
            </a:r>
          </a:p>
        </p:txBody>
      </p:sp>
      <p:sp>
        <p:nvSpPr>
          <p:cNvPr id="36" name="Text Placeholder 25">
            <a:extLst>
              <a:ext uri="{FF2B5EF4-FFF2-40B4-BE49-F238E27FC236}">
                <a16:creationId xmlns:a16="http://schemas.microsoft.com/office/drawing/2014/main" id="{C9854CC8-59F0-5C5E-2C20-DFF2F35547DC}"/>
              </a:ext>
            </a:extLst>
          </p:cNvPr>
          <p:cNvSpPr txBox="1">
            <a:spLocks/>
          </p:cNvSpPr>
          <p:nvPr/>
        </p:nvSpPr>
        <p:spPr>
          <a:xfrm>
            <a:off x="6620255" y="5411422"/>
            <a:ext cx="1120971" cy="655984"/>
          </a:xfrm>
          <a:prstGeom prst="rect">
            <a:avLst/>
          </a:prstGeom>
        </p:spPr>
        <p:txBody>
          <a:bodyPr vert="horz" lIns="91440" tIns="45720" rIns="91440" bIns="4572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3600" b="0" kern="1200" spc="300" baseline="300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No.5</a:t>
            </a:r>
          </a:p>
        </p:txBody>
      </p:sp>
      <p:sp>
        <p:nvSpPr>
          <p:cNvPr id="37" name="Content Placeholder 7">
            <a:extLst>
              <a:ext uri="{FF2B5EF4-FFF2-40B4-BE49-F238E27FC236}">
                <a16:creationId xmlns:a16="http://schemas.microsoft.com/office/drawing/2014/main" id="{68C1DD65-D4DF-A28C-6645-5B5515EF04AC}"/>
              </a:ext>
            </a:extLst>
          </p:cNvPr>
          <p:cNvSpPr txBox="1">
            <a:spLocks/>
          </p:cNvSpPr>
          <p:nvPr/>
        </p:nvSpPr>
        <p:spPr>
          <a:xfrm>
            <a:off x="7865919" y="5364510"/>
            <a:ext cx="3543297" cy="749808"/>
          </a:xfrm>
          <a:prstGeom prst="rect">
            <a:avLst/>
          </a:prstGeom>
        </p:spPr>
        <p:txBody>
          <a:bodyPr vert="horz" lIns="91440" tIns="45720" rIns="91440" bIns="4572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3">
                    <a:lumMod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Security Key: USB, Bluetooth or NFC device</a:t>
            </a:r>
          </a:p>
        </p:txBody>
      </p:sp>
    </p:spTree>
    <p:extLst>
      <p:ext uri="{BB962C8B-B14F-4D97-AF65-F5344CB8AC3E}">
        <p14:creationId xmlns:p14="http://schemas.microsoft.com/office/powerpoint/2010/main" val="1942398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Placeholder 30" descr="photo of man adjusting a bowtie">
            <a:extLst>
              <a:ext uri="{FF2B5EF4-FFF2-40B4-BE49-F238E27FC236}">
                <a16:creationId xmlns:a16="http://schemas.microsoft.com/office/drawing/2014/main" id="{2DE7EEDD-7A34-4798-BB47-E2ECC8E90015}"/>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588" y="0"/>
            <a:ext cx="12188825" cy="6858000"/>
          </a:xfrm>
        </p:spPr>
      </p:pic>
      <p:sp>
        <p:nvSpPr>
          <p:cNvPr id="48" name="Date Placeholder 47">
            <a:extLst>
              <a:ext uri="{FF2B5EF4-FFF2-40B4-BE49-F238E27FC236}">
                <a16:creationId xmlns:a16="http://schemas.microsoft.com/office/drawing/2014/main" id="{23088D16-5B9A-4FA6-9B01-40E8B1D41F18}"/>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49" name="Footer Placeholder 48">
            <a:extLst>
              <a:ext uri="{FF2B5EF4-FFF2-40B4-BE49-F238E27FC236}">
                <a16:creationId xmlns:a16="http://schemas.microsoft.com/office/drawing/2014/main" id="{C258616B-F8D3-4DFF-90F3-7FA5FCBBDCF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50" name="Slide Number Placeholder 49">
            <a:extLst>
              <a:ext uri="{FF2B5EF4-FFF2-40B4-BE49-F238E27FC236}">
                <a16:creationId xmlns:a16="http://schemas.microsoft.com/office/drawing/2014/main" id="{3075AA35-B840-4333-BB28-D51EA90E2FF3}"/>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16</a:t>
            </a:fld>
            <a:endParaRPr lang="en-GB"/>
          </a:p>
        </p:txBody>
      </p:sp>
      <p:sp>
        <p:nvSpPr>
          <p:cNvPr id="42" name="Rectangle 41">
            <a:extLst>
              <a:ext uri="{FF2B5EF4-FFF2-40B4-BE49-F238E27FC236}">
                <a16:creationId xmlns:a16="http://schemas.microsoft.com/office/drawing/2014/main" id="{443A58A5-9341-4510-9362-41E4208DF42E}"/>
              </a:ext>
              <a:ext uri="{C183D7F6-B498-43B3-948B-1728B52AA6E4}">
                <adec:decorative xmlns:adec="http://schemas.microsoft.com/office/drawing/2017/decorative" val="1"/>
              </a:ext>
            </a:extLst>
          </p:cNvPr>
          <p:cNvSpPr/>
          <p:nvPr/>
        </p:nvSpPr>
        <p:spPr>
          <a:xfrm>
            <a:off x="457200" y="685800"/>
            <a:ext cx="5486400" cy="5486400"/>
          </a:xfrm>
          <a:prstGeom prst="rect">
            <a:avLst/>
          </a:prstGeom>
          <a:solidFill>
            <a:schemeClr val="tx2">
              <a:lumMod val="20000"/>
              <a:lumOff val="80000"/>
              <a:alpha val="85000"/>
            </a:schemeClr>
          </a:solidFill>
          <a:ln w="381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4" name="Rectangle 3">
            <a:extLst>
              <a:ext uri="{FF2B5EF4-FFF2-40B4-BE49-F238E27FC236}">
                <a16:creationId xmlns:a16="http://schemas.microsoft.com/office/drawing/2014/main" id="{305CF152-7103-4B02-BAD1-A6874B7D8500}"/>
              </a:ext>
              <a:ext uri="{C183D7F6-B498-43B3-948B-1728B52AA6E4}">
                <adec:decorative xmlns:adec="http://schemas.microsoft.com/office/drawing/2017/decorative" val="1"/>
              </a:ext>
            </a:extLst>
          </p:cNvPr>
          <p:cNvSpPr/>
          <p:nvPr/>
        </p:nvSpPr>
        <p:spPr>
          <a:xfrm>
            <a:off x="571500" y="800100"/>
            <a:ext cx="5257800" cy="5257800"/>
          </a:xfrm>
          <a:prstGeom prst="rect">
            <a:avLst/>
          </a:prstGeom>
          <a:noFill/>
          <a:ln w="127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cxnSp>
        <p:nvCxnSpPr>
          <p:cNvPr id="17" name="Straight Connector 16">
            <a:extLst>
              <a:ext uri="{FF2B5EF4-FFF2-40B4-BE49-F238E27FC236}">
                <a16:creationId xmlns:a16="http://schemas.microsoft.com/office/drawing/2014/main" id="{0D294A10-6915-4D50-9FD0-965DEAC3533D}"/>
              </a:ext>
              <a:ext uri="{C183D7F6-B498-43B3-948B-1728B52AA6E4}">
                <adec:decorative xmlns:adec="http://schemas.microsoft.com/office/drawing/2017/decorative" val="1"/>
              </a:ext>
            </a:extLst>
          </p:cNvPr>
          <p:cNvCxnSpPr>
            <a:cxnSpLocks/>
          </p:cNvCxnSpPr>
          <p:nvPr/>
        </p:nvCxnSpPr>
        <p:spPr>
          <a:xfrm>
            <a:off x="2317889" y="2667159"/>
            <a:ext cx="1790700" cy="0"/>
          </a:xfrm>
          <a:prstGeom prst="line">
            <a:avLst/>
          </a:prstGeom>
          <a:ln w="1905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B91A4467-D233-4FE7-929D-065BEC3BCC0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9691531" flipH="1">
            <a:off x="2743200" y="1881645"/>
            <a:ext cx="914400" cy="406100"/>
          </a:xfrm>
          <a:prstGeom prst="rect">
            <a:avLst/>
          </a:prstGeom>
        </p:spPr>
      </p:pic>
      <p:pic>
        <p:nvPicPr>
          <p:cNvPr id="11" name="Graphic 10">
            <a:extLst>
              <a:ext uri="{FF2B5EF4-FFF2-40B4-BE49-F238E27FC236}">
                <a16:creationId xmlns:a16="http://schemas.microsoft.com/office/drawing/2014/main" id="{35FE428D-576A-4441-AF4E-59563426752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9691531" flipH="1">
            <a:off x="2743200" y="5254320"/>
            <a:ext cx="914400" cy="406100"/>
          </a:xfrm>
          <a:prstGeom prst="rect">
            <a:avLst/>
          </a:prstGeom>
        </p:spPr>
      </p:pic>
      <p:sp>
        <p:nvSpPr>
          <p:cNvPr id="2" name="Title 1">
            <a:extLst>
              <a:ext uri="{FF2B5EF4-FFF2-40B4-BE49-F238E27FC236}">
                <a16:creationId xmlns:a16="http://schemas.microsoft.com/office/drawing/2014/main" id="{A29DE7F2-E890-4744-88DD-A75F5E300513}"/>
              </a:ext>
            </a:extLst>
          </p:cNvPr>
          <p:cNvSpPr>
            <a:spLocks noGrp="1"/>
          </p:cNvSpPr>
          <p:nvPr>
            <p:ph type="title"/>
          </p:nvPr>
        </p:nvSpPr>
        <p:spPr>
          <a:xfrm>
            <a:off x="1143000" y="960120"/>
            <a:ext cx="4114800" cy="914400"/>
          </a:xfrm>
        </p:spPr>
        <p:txBody>
          <a:bodyPr rtlCol="0" anchor="ctr" anchorCtr="0">
            <a:normAutofit fontScale="90000"/>
          </a:bodyPr>
          <a:lstStyle/>
          <a:p>
            <a:pPr rtl="0"/>
            <a:r>
              <a:rPr lang="en-GB" dirty="0"/>
              <a:t>If you can’t prove who you are….</a:t>
            </a:r>
          </a:p>
        </p:txBody>
      </p:sp>
      <p:cxnSp>
        <p:nvCxnSpPr>
          <p:cNvPr id="18" name="Straight Connector 17">
            <a:extLst>
              <a:ext uri="{FF2B5EF4-FFF2-40B4-BE49-F238E27FC236}">
                <a16:creationId xmlns:a16="http://schemas.microsoft.com/office/drawing/2014/main" id="{0A1909CD-35D4-4769-B414-02C6C4E08039}"/>
              </a:ext>
              <a:ext uri="{C183D7F6-B498-43B3-948B-1728B52AA6E4}">
                <adec:decorative xmlns:adec="http://schemas.microsoft.com/office/drawing/2017/decorative" val="1"/>
              </a:ext>
            </a:extLst>
          </p:cNvPr>
          <p:cNvCxnSpPr>
            <a:cxnSpLocks/>
          </p:cNvCxnSpPr>
          <p:nvPr/>
        </p:nvCxnSpPr>
        <p:spPr>
          <a:xfrm>
            <a:off x="2305050" y="4969267"/>
            <a:ext cx="1790700" cy="0"/>
          </a:xfrm>
          <a:prstGeom prst="line">
            <a:avLst/>
          </a:prstGeom>
          <a:ln w="1905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A close-up of a calendar with a red push pin&#10;&#10;Description automatically generated">
            <a:extLst>
              <a:ext uri="{FF2B5EF4-FFF2-40B4-BE49-F238E27FC236}">
                <a16:creationId xmlns:a16="http://schemas.microsoft.com/office/drawing/2014/main" id="{F4982A1F-651D-AE8F-2D3E-C784FD3ED5F1}"/>
              </a:ext>
            </a:extLst>
          </p:cNvPr>
          <p:cNvPicPr>
            <a:picLocks noChangeAspect="1"/>
          </p:cNvPicPr>
          <p:nvPr/>
        </p:nvPicPr>
        <p:blipFill>
          <a:blip r:embed="rId6"/>
          <a:stretch>
            <a:fillRect/>
          </a:stretch>
        </p:blipFill>
        <p:spPr>
          <a:xfrm>
            <a:off x="1493468" y="2781460"/>
            <a:ext cx="3219899" cy="2095792"/>
          </a:xfrm>
          <a:prstGeom prst="rect">
            <a:avLst/>
          </a:prstGeom>
        </p:spPr>
      </p:pic>
    </p:spTree>
    <p:extLst>
      <p:ext uri="{BB962C8B-B14F-4D97-AF65-F5344CB8AC3E}">
        <p14:creationId xmlns:p14="http://schemas.microsoft.com/office/powerpoint/2010/main" val="194109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90476" cy="6858000"/>
          </a:xfrm>
        </p:spPr>
      </p:pic>
      <p:sp>
        <p:nvSpPr>
          <p:cNvPr id="2" name="Title 1">
            <a:extLst>
              <a:ext uri="{FF2B5EF4-FFF2-40B4-BE49-F238E27FC236}">
                <a16:creationId xmlns:a16="http://schemas.microsoft.com/office/drawing/2014/main" id="{A106B2E4-7115-4A6C-B218-5316CEB06D2F}"/>
              </a:ext>
            </a:extLst>
          </p:cNvPr>
          <p:cNvSpPr>
            <a:spLocks noGrp="1"/>
          </p:cNvSpPr>
          <p:nvPr>
            <p:ph type="title"/>
          </p:nvPr>
        </p:nvSpPr>
        <p:spPr>
          <a:xfrm>
            <a:off x="609599" y="581891"/>
            <a:ext cx="11038609" cy="748145"/>
          </a:xfrm>
        </p:spPr>
        <p:txBody>
          <a:bodyPr rtlCol="0">
            <a:normAutofit/>
          </a:bodyPr>
          <a:lstStyle/>
          <a:p>
            <a:pPr rtl="0"/>
            <a:r>
              <a:rPr lang="en-GB" dirty="0"/>
              <a:t>Windows Hello</a:t>
            </a:r>
          </a:p>
        </p:txBody>
      </p:sp>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17</a:t>
            </a:fld>
            <a:endParaRPr lang="en-GB"/>
          </a:p>
        </p:txBody>
      </p:sp>
      <p:sp>
        <p:nvSpPr>
          <p:cNvPr id="3" name="TextBox 2">
            <a:extLst>
              <a:ext uri="{FF2B5EF4-FFF2-40B4-BE49-F238E27FC236}">
                <a16:creationId xmlns:a16="http://schemas.microsoft.com/office/drawing/2014/main" id="{B34BB62C-E742-C023-3831-35EE58245D15}"/>
              </a:ext>
            </a:extLst>
          </p:cNvPr>
          <p:cNvSpPr txBox="1"/>
          <p:nvPr/>
        </p:nvSpPr>
        <p:spPr>
          <a:xfrm>
            <a:off x="696190" y="1839191"/>
            <a:ext cx="10245437" cy="4955203"/>
          </a:xfrm>
          <a:prstGeom prst="rect">
            <a:avLst/>
          </a:prstGeom>
          <a:noFill/>
        </p:spPr>
        <p:txBody>
          <a:bodyPr wrap="square" rtlCol="0">
            <a:spAutoFit/>
          </a:bodyPr>
          <a:lstStyle/>
          <a:p>
            <a:r>
              <a:rPr lang="en-GB" sz="2000" dirty="0">
                <a:solidFill>
                  <a:schemeClr val="tx2">
                    <a:lumMod val="40000"/>
                    <a:lumOff val="60000"/>
                  </a:schemeClr>
                </a:solidFill>
              </a:rPr>
              <a:t>A biometric Security system for Win 10 &amp; 11 using your Face, Fingerprint or PIN.</a:t>
            </a:r>
          </a:p>
          <a:p>
            <a:endParaRPr lang="en-GB" sz="2000" dirty="0">
              <a:solidFill>
                <a:schemeClr val="tx2">
                  <a:lumMod val="40000"/>
                  <a:lumOff val="60000"/>
                </a:schemeClr>
              </a:solidFill>
            </a:endParaRPr>
          </a:p>
          <a:p>
            <a:r>
              <a:rPr lang="en-GB" sz="2000" dirty="0">
                <a:solidFill>
                  <a:schemeClr val="tx2">
                    <a:lumMod val="40000"/>
                    <a:lumOff val="60000"/>
                  </a:schemeClr>
                </a:solidFill>
              </a:rPr>
              <a:t>Local &amp; unique to your device, can replace your password (although you’ll still need it for some actions).</a:t>
            </a:r>
          </a:p>
          <a:p>
            <a:endParaRPr lang="en-GB" sz="2000" dirty="0">
              <a:solidFill>
                <a:schemeClr val="tx2">
                  <a:lumMod val="40000"/>
                  <a:lumOff val="60000"/>
                </a:schemeClr>
              </a:solidFill>
            </a:endParaRPr>
          </a:p>
          <a:p>
            <a:r>
              <a:rPr lang="en-GB" sz="2000" dirty="0">
                <a:solidFill>
                  <a:schemeClr val="tx2">
                    <a:lumMod val="40000"/>
                    <a:lumOff val="60000"/>
                  </a:schemeClr>
                </a:solidFill>
              </a:rPr>
              <a:t>A PIN is more secure than a password:</a:t>
            </a:r>
          </a:p>
          <a:p>
            <a:endParaRPr lang="en-GB" sz="2000" dirty="0">
              <a:solidFill>
                <a:schemeClr val="tx2">
                  <a:lumMod val="40000"/>
                  <a:lumOff val="60000"/>
                </a:schemeClr>
              </a:solidFill>
            </a:endParaRPr>
          </a:p>
          <a:p>
            <a:r>
              <a:rPr lang="en-GB" sz="2000" dirty="0">
                <a:solidFill>
                  <a:schemeClr val="tx2">
                    <a:lumMod val="40000"/>
                    <a:lumOff val="60000"/>
                  </a:schemeClr>
                </a:solidFill>
              </a:rPr>
              <a:t>	It is tied to the specific device on which it was set up.</a:t>
            </a:r>
          </a:p>
          <a:p>
            <a:endParaRPr lang="en-GB" sz="2000" dirty="0">
              <a:solidFill>
                <a:schemeClr val="tx2">
                  <a:lumMod val="40000"/>
                  <a:lumOff val="60000"/>
                </a:schemeClr>
              </a:solidFill>
            </a:endParaRPr>
          </a:p>
          <a:p>
            <a:r>
              <a:rPr lang="en-GB" sz="2000" dirty="0">
                <a:solidFill>
                  <a:schemeClr val="tx2">
                    <a:lumMod val="40000"/>
                    <a:lumOff val="60000"/>
                  </a:schemeClr>
                </a:solidFill>
              </a:rPr>
              <a:t>	It is never transmitted to any Microsoft servers</a:t>
            </a:r>
          </a:p>
          <a:p>
            <a:endParaRPr lang="en-GB" sz="2000" dirty="0">
              <a:solidFill>
                <a:schemeClr val="tx2">
                  <a:lumMod val="40000"/>
                  <a:lumOff val="60000"/>
                </a:schemeClr>
              </a:solidFill>
            </a:endParaRPr>
          </a:p>
          <a:p>
            <a:r>
              <a:rPr lang="en-GB" sz="2000" dirty="0">
                <a:solidFill>
                  <a:schemeClr val="tx2">
                    <a:lumMod val="40000"/>
                    <a:lumOff val="60000"/>
                  </a:schemeClr>
                </a:solidFill>
              </a:rPr>
              <a:t>	It is backed by the TPM Chip.</a:t>
            </a:r>
          </a:p>
          <a:p>
            <a:endParaRPr lang="en-GB" sz="2000" dirty="0">
              <a:solidFill>
                <a:schemeClr val="tx2">
                  <a:lumMod val="40000"/>
                  <a:lumOff val="60000"/>
                </a:schemeClr>
              </a:solidFill>
            </a:endParaRPr>
          </a:p>
          <a:p>
            <a:r>
              <a:rPr lang="en-GB" sz="2000" dirty="0">
                <a:solidFill>
                  <a:schemeClr val="tx2">
                    <a:lumMod val="40000"/>
                    <a:lumOff val="60000"/>
                  </a:schemeClr>
                </a:solidFill>
              </a:rPr>
              <a:t>	It can include special characters, letters and numbers, upper and lowercase.</a:t>
            </a:r>
          </a:p>
          <a:p>
            <a:endParaRPr lang="en-GB" dirty="0">
              <a:solidFill>
                <a:schemeClr val="tx2">
                  <a:lumMod val="40000"/>
                  <a:lumOff val="60000"/>
                </a:schemeClr>
              </a:solidFill>
            </a:endParaRPr>
          </a:p>
          <a:p>
            <a:endParaRPr lang="en-GB" dirty="0">
              <a:solidFill>
                <a:schemeClr val="tx2">
                  <a:lumMod val="40000"/>
                  <a:lumOff val="60000"/>
                </a:schemeClr>
              </a:solidFill>
            </a:endParaRPr>
          </a:p>
        </p:txBody>
      </p:sp>
    </p:spTree>
    <p:extLst>
      <p:ext uri="{BB962C8B-B14F-4D97-AF65-F5344CB8AC3E}">
        <p14:creationId xmlns:p14="http://schemas.microsoft.com/office/powerpoint/2010/main" val="3148351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DCC9C-7429-45B0-8103-C0D206342BE7}"/>
              </a:ext>
            </a:extLst>
          </p:cNvPr>
          <p:cNvSpPr>
            <a:spLocks noGrp="1"/>
          </p:cNvSpPr>
          <p:nvPr>
            <p:ph type="title"/>
          </p:nvPr>
        </p:nvSpPr>
        <p:spPr>
          <a:xfrm>
            <a:off x="960120" y="960120"/>
            <a:ext cx="4027516" cy="914400"/>
          </a:xfrm>
        </p:spPr>
        <p:txBody>
          <a:bodyPr rtlCol="0"/>
          <a:lstStyle/>
          <a:p>
            <a:pPr rtl="0"/>
            <a:r>
              <a:rPr lang="en-GB" dirty="0"/>
              <a:t>Google</a:t>
            </a:r>
          </a:p>
        </p:txBody>
      </p:sp>
      <p:sp>
        <p:nvSpPr>
          <p:cNvPr id="33" name="Date Placeholder 32">
            <a:extLst>
              <a:ext uri="{FF2B5EF4-FFF2-40B4-BE49-F238E27FC236}">
                <a16:creationId xmlns:a16="http://schemas.microsoft.com/office/drawing/2014/main" id="{FA8AB7A3-8189-4146-84E3-D859FD67003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34" name="Footer Placeholder 33">
            <a:extLst>
              <a:ext uri="{FF2B5EF4-FFF2-40B4-BE49-F238E27FC236}">
                <a16:creationId xmlns:a16="http://schemas.microsoft.com/office/drawing/2014/main" id="{201C63C9-DA14-420C-BBAA-00D6ECAA4FE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35" name="Slide Number Placeholder 34">
            <a:extLst>
              <a:ext uri="{FF2B5EF4-FFF2-40B4-BE49-F238E27FC236}">
                <a16:creationId xmlns:a16="http://schemas.microsoft.com/office/drawing/2014/main" id="{8E1AC5C9-EB48-467F-A73C-3E2E0A794DE9}"/>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18</a:t>
            </a:fld>
            <a:endParaRPr lang="en-GB"/>
          </a:p>
        </p:txBody>
      </p:sp>
      <p:pic>
        <p:nvPicPr>
          <p:cNvPr id="9" name="Picture 8" descr="A screenshot of a computer error&#10;&#10;Description automatically generated">
            <a:extLst>
              <a:ext uri="{FF2B5EF4-FFF2-40B4-BE49-F238E27FC236}">
                <a16:creationId xmlns:a16="http://schemas.microsoft.com/office/drawing/2014/main" id="{60C9CBEC-009D-CE38-00BF-CF9551C285A0}"/>
              </a:ext>
            </a:extLst>
          </p:cNvPr>
          <p:cNvPicPr>
            <a:picLocks noChangeAspect="1"/>
          </p:cNvPicPr>
          <p:nvPr/>
        </p:nvPicPr>
        <p:blipFill>
          <a:blip r:embed="rId3"/>
          <a:stretch>
            <a:fillRect/>
          </a:stretch>
        </p:blipFill>
        <p:spPr>
          <a:xfrm>
            <a:off x="6413741" y="960119"/>
            <a:ext cx="4818140" cy="3830089"/>
          </a:xfrm>
          <a:prstGeom prst="rect">
            <a:avLst/>
          </a:prstGeom>
        </p:spPr>
      </p:pic>
      <p:sp>
        <p:nvSpPr>
          <p:cNvPr id="12" name="Text Placeholder 11">
            <a:extLst>
              <a:ext uri="{FF2B5EF4-FFF2-40B4-BE49-F238E27FC236}">
                <a16:creationId xmlns:a16="http://schemas.microsoft.com/office/drawing/2014/main" id="{D0FEEDEE-9C96-4550-B9DE-5EE80654893E}"/>
              </a:ext>
            </a:extLst>
          </p:cNvPr>
          <p:cNvSpPr>
            <a:spLocks noGrp="1"/>
          </p:cNvSpPr>
          <p:nvPr>
            <p:ph type="body" sz="quarter" idx="14"/>
          </p:nvPr>
        </p:nvSpPr>
        <p:spPr/>
        <p:txBody>
          <a:bodyPr/>
          <a:lstStyle/>
          <a:p>
            <a:endParaRPr lang="en-GB"/>
          </a:p>
        </p:txBody>
      </p:sp>
      <p:pic>
        <p:nvPicPr>
          <p:cNvPr id="16" name="Content Placeholder 15" descr="A screenshot of a phone&#10;&#10;Description automatically generated">
            <a:extLst>
              <a:ext uri="{FF2B5EF4-FFF2-40B4-BE49-F238E27FC236}">
                <a16:creationId xmlns:a16="http://schemas.microsoft.com/office/drawing/2014/main" id="{AE2A2817-5C77-BBFC-0305-6F903662C05F}"/>
              </a:ext>
            </a:extLst>
          </p:cNvPr>
          <p:cNvPicPr>
            <a:picLocks noGrp="1" noChangeAspect="1"/>
          </p:cNvPicPr>
          <p:nvPr>
            <p:ph idx="1"/>
          </p:nvPr>
        </p:nvPicPr>
        <p:blipFill>
          <a:blip r:embed="rId4"/>
          <a:stretch>
            <a:fillRect/>
          </a:stretch>
        </p:blipFill>
        <p:spPr>
          <a:xfrm>
            <a:off x="1286554" y="1958995"/>
            <a:ext cx="3420527" cy="4086061"/>
          </a:xfrm>
          <a:ln w="25400">
            <a:solidFill>
              <a:schemeClr val="accent3">
                <a:lumMod val="25000"/>
              </a:schemeClr>
            </a:solidFill>
          </a:ln>
        </p:spPr>
      </p:pic>
    </p:spTree>
    <p:extLst>
      <p:ext uri="{BB962C8B-B14F-4D97-AF65-F5344CB8AC3E}">
        <p14:creationId xmlns:p14="http://schemas.microsoft.com/office/powerpoint/2010/main" val="11539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Date Placeholder 32">
            <a:extLst>
              <a:ext uri="{FF2B5EF4-FFF2-40B4-BE49-F238E27FC236}">
                <a16:creationId xmlns:a16="http://schemas.microsoft.com/office/drawing/2014/main" id="{FA8AB7A3-8189-4146-84E3-D859FD67003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34" name="Footer Placeholder 33">
            <a:extLst>
              <a:ext uri="{FF2B5EF4-FFF2-40B4-BE49-F238E27FC236}">
                <a16:creationId xmlns:a16="http://schemas.microsoft.com/office/drawing/2014/main" id="{201C63C9-DA14-420C-BBAA-00D6ECAA4FE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35" name="Slide Number Placeholder 34">
            <a:extLst>
              <a:ext uri="{FF2B5EF4-FFF2-40B4-BE49-F238E27FC236}">
                <a16:creationId xmlns:a16="http://schemas.microsoft.com/office/drawing/2014/main" id="{8E1AC5C9-EB48-467F-A73C-3E2E0A794DE9}"/>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19</a:t>
            </a:fld>
            <a:endParaRPr lang="en-GB"/>
          </a:p>
        </p:txBody>
      </p:sp>
      <p:pic>
        <p:nvPicPr>
          <p:cNvPr id="8" name="Picture 7" descr="A screenshot of a computer&#10;&#10;Description automatically generated">
            <a:extLst>
              <a:ext uri="{FF2B5EF4-FFF2-40B4-BE49-F238E27FC236}">
                <a16:creationId xmlns:a16="http://schemas.microsoft.com/office/drawing/2014/main" id="{AC9DA606-4D88-BCDB-65B5-C39F74B1F923}"/>
              </a:ext>
            </a:extLst>
          </p:cNvPr>
          <p:cNvPicPr>
            <a:picLocks noChangeAspect="1"/>
          </p:cNvPicPr>
          <p:nvPr/>
        </p:nvPicPr>
        <p:blipFill>
          <a:blip r:embed="rId3"/>
          <a:stretch>
            <a:fillRect/>
          </a:stretch>
        </p:blipFill>
        <p:spPr>
          <a:xfrm>
            <a:off x="451104" y="0"/>
            <a:ext cx="11283695" cy="6858000"/>
          </a:xfrm>
          <a:prstGeom prst="rect">
            <a:avLst/>
          </a:prstGeom>
        </p:spPr>
      </p:pic>
      <p:sp>
        <p:nvSpPr>
          <p:cNvPr id="10" name="Rectangle 9">
            <a:extLst>
              <a:ext uri="{FF2B5EF4-FFF2-40B4-BE49-F238E27FC236}">
                <a16:creationId xmlns:a16="http://schemas.microsoft.com/office/drawing/2014/main" id="{F54C507F-A99D-8022-0399-4E0A2E836EE3}"/>
              </a:ext>
            </a:extLst>
          </p:cNvPr>
          <p:cNvSpPr/>
          <p:nvPr/>
        </p:nvSpPr>
        <p:spPr>
          <a:xfrm>
            <a:off x="7398327" y="2774373"/>
            <a:ext cx="3688773" cy="1953491"/>
          </a:xfrm>
          <a:prstGeom prst="rect">
            <a:avLst/>
          </a:prstGeom>
          <a:noFill/>
          <a:ln w="38100">
            <a:solidFill>
              <a:srgbClr val="BF6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F8082168-64F5-EC67-F6C7-A70AF9C36E81}"/>
              </a:ext>
            </a:extLst>
          </p:cNvPr>
          <p:cNvSpPr/>
          <p:nvPr/>
        </p:nvSpPr>
        <p:spPr>
          <a:xfrm>
            <a:off x="3470564" y="4925291"/>
            <a:ext cx="7616536" cy="1828800"/>
          </a:xfrm>
          <a:prstGeom prst="rect">
            <a:avLst/>
          </a:prstGeom>
          <a:noFill/>
          <a:ln w="38100">
            <a:solidFill>
              <a:srgbClr val="BF6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5677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1"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close up photo of leather briefcase handle&#10;">
            <a:extLst>
              <a:ext uri="{FF2B5EF4-FFF2-40B4-BE49-F238E27FC236}">
                <a16:creationId xmlns:a16="http://schemas.microsoft.com/office/drawing/2014/main" id="{4F7633EB-BCAC-40D5-B7D8-3B7F0773E1EC}"/>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a:ext>
            </a:extLst>
          </a:blip>
          <a:srcRect/>
          <a:stretch/>
        </p:blipFill>
        <p:spPr>
          <a:xfrm>
            <a:off x="1524" y="0"/>
            <a:ext cx="12188952" cy="6858000"/>
          </a:xfrm>
        </p:spPr>
      </p:pic>
      <p:sp>
        <p:nvSpPr>
          <p:cNvPr id="23" name="Date Placeholder 22">
            <a:extLst>
              <a:ext uri="{FF2B5EF4-FFF2-40B4-BE49-F238E27FC236}">
                <a16:creationId xmlns:a16="http://schemas.microsoft.com/office/drawing/2014/main" id="{0A886B53-7605-43B5-BA90-9DCE1EDAEED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4" name="Footer Placeholder 23">
            <a:extLst>
              <a:ext uri="{FF2B5EF4-FFF2-40B4-BE49-F238E27FC236}">
                <a16:creationId xmlns:a16="http://schemas.microsoft.com/office/drawing/2014/main" id="{DB42389C-D50B-4ACA-A9CC-C77F458A3C8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5" name="Slide Number Placeholder 24">
            <a:extLst>
              <a:ext uri="{FF2B5EF4-FFF2-40B4-BE49-F238E27FC236}">
                <a16:creationId xmlns:a16="http://schemas.microsoft.com/office/drawing/2014/main" id="{CFC11051-0981-4D5A-96D3-DDDF51A46F5A}"/>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20</a:t>
            </a:fld>
            <a:endParaRPr lang="en-GB"/>
          </a:p>
        </p:txBody>
      </p:sp>
      <p:pic>
        <p:nvPicPr>
          <p:cNvPr id="6" name="Picture 5" descr="A screenshot of a security check up&#10;&#10;Description automatically generated">
            <a:extLst>
              <a:ext uri="{FF2B5EF4-FFF2-40B4-BE49-F238E27FC236}">
                <a16:creationId xmlns:a16="http://schemas.microsoft.com/office/drawing/2014/main" id="{F5589215-09EE-E3F0-A58B-CBAF36E4C2BA}"/>
              </a:ext>
            </a:extLst>
          </p:cNvPr>
          <p:cNvPicPr>
            <a:picLocks noChangeAspect="1"/>
          </p:cNvPicPr>
          <p:nvPr/>
        </p:nvPicPr>
        <p:blipFill>
          <a:blip r:embed="rId5"/>
          <a:stretch>
            <a:fillRect/>
          </a:stretch>
        </p:blipFill>
        <p:spPr>
          <a:xfrm>
            <a:off x="599216" y="365876"/>
            <a:ext cx="4165211" cy="5756950"/>
          </a:xfrm>
          <a:prstGeom prst="rect">
            <a:avLst/>
          </a:prstGeom>
          <a:ln w="31750">
            <a:solidFill>
              <a:srgbClr val="BF6734"/>
            </a:solidFill>
          </a:ln>
        </p:spPr>
      </p:pic>
      <p:pic>
        <p:nvPicPr>
          <p:cNvPr id="19" name="Picture 18" descr="A screenshot of a computer&#10;&#10;Description automatically generated">
            <a:extLst>
              <a:ext uri="{FF2B5EF4-FFF2-40B4-BE49-F238E27FC236}">
                <a16:creationId xmlns:a16="http://schemas.microsoft.com/office/drawing/2014/main" id="{D44768A0-30DE-E374-75C3-273E512F7F74}"/>
              </a:ext>
            </a:extLst>
          </p:cNvPr>
          <p:cNvPicPr>
            <a:picLocks noChangeAspect="1"/>
          </p:cNvPicPr>
          <p:nvPr/>
        </p:nvPicPr>
        <p:blipFill>
          <a:blip r:embed="rId6"/>
          <a:stretch>
            <a:fillRect/>
          </a:stretch>
        </p:blipFill>
        <p:spPr>
          <a:xfrm>
            <a:off x="5318458" y="376245"/>
            <a:ext cx="6397246" cy="5091102"/>
          </a:xfrm>
          <a:prstGeom prst="rect">
            <a:avLst/>
          </a:prstGeom>
          <a:ln w="31750">
            <a:solidFill>
              <a:srgbClr val="BF6734"/>
            </a:solidFill>
          </a:ln>
        </p:spPr>
      </p:pic>
      <p:cxnSp>
        <p:nvCxnSpPr>
          <p:cNvPr id="37" name="Connector: Elbow 36">
            <a:extLst>
              <a:ext uri="{FF2B5EF4-FFF2-40B4-BE49-F238E27FC236}">
                <a16:creationId xmlns:a16="http://schemas.microsoft.com/office/drawing/2014/main" id="{E4058494-55CE-C0E2-DFAA-867FA7187E6F}"/>
              </a:ext>
            </a:extLst>
          </p:cNvPr>
          <p:cNvCxnSpPr/>
          <p:nvPr/>
        </p:nvCxnSpPr>
        <p:spPr>
          <a:xfrm>
            <a:off x="4488873" y="2410691"/>
            <a:ext cx="5527963" cy="3605645"/>
          </a:xfrm>
          <a:prstGeom prst="bentConnector3">
            <a:avLst>
              <a:gd name="adj1" fmla="val 10338"/>
            </a:avLst>
          </a:prstGeom>
          <a:ln w="3810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EF27108-DC2B-710F-480B-B3B18728CC7B}"/>
              </a:ext>
            </a:extLst>
          </p:cNvPr>
          <p:cNvCxnSpPr>
            <a:cxnSpLocks/>
          </p:cNvCxnSpPr>
          <p:nvPr/>
        </p:nvCxnSpPr>
        <p:spPr>
          <a:xfrm flipV="1">
            <a:off x="10016836" y="5456978"/>
            <a:ext cx="0" cy="55935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48973698-C3E6-71D6-C4E5-98C320F1B1EC}"/>
              </a:ext>
            </a:extLst>
          </p:cNvPr>
          <p:cNvSpPr/>
          <p:nvPr/>
        </p:nvSpPr>
        <p:spPr>
          <a:xfrm>
            <a:off x="8997696" y="4457700"/>
            <a:ext cx="2595084" cy="924791"/>
          </a:xfrm>
          <a:prstGeom prst="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6742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Placeholder 30" descr="photo of man adjusting a bowtie">
            <a:extLst>
              <a:ext uri="{FF2B5EF4-FFF2-40B4-BE49-F238E27FC236}">
                <a16:creationId xmlns:a16="http://schemas.microsoft.com/office/drawing/2014/main" id="{2DE7EEDD-7A34-4798-BB47-E2ECC8E90015}"/>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588" y="0"/>
            <a:ext cx="12188825" cy="6858000"/>
          </a:xfrm>
        </p:spPr>
      </p:pic>
      <p:sp>
        <p:nvSpPr>
          <p:cNvPr id="48" name="Date Placeholder 47">
            <a:extLst>
              <a:ext uri="{FF2B5EF4-FFF2-40B4-BE49-F238E27FC236}">
                <a16:creationId xmlns:a16="http://schemas.microsoft.com/office/drawing/2014/main" id="{23088D16-5B9A-4FA6-9B01-40E8B1D41F18}"/>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49" name="Footer Placeholder 48">
            <a:extLst>
              <a:ext uri="{FF2B5EF4-FFF2-40B4-BE49-F238E27FC236}">
                <a16:creationId xmlns:a16="http://schemas.microsoft.com/office/drawing/2014/main" id="{C258616B-F8D3-4DFF-90F3-7FA5FCBBDCF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50" name="Slide Number Placeholder 49">
            <a:extLst>
              <a:ext uri="{FF2B5EF4-FFF2-40B4-BE49-F238E27FC236}">
                <a16:creationId xmlns:a16="http://schemas.microsoft.com/office/drawing/2014/main" id="{3075AA35-B840-4333-BB28-D51EA90E2FF3}"/>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21</a:t>
            </a:fld>
            <a:endParaRPr lang="en-GB"/>
          </a:p>
        </p:txBody>
      </p:sp>
      <p:grpSp>
        <p:nvGrpSpPr>
          <p:cNvPr id="13" name="Group 12">
            <a:extLst>
              <a:ext uri="{FF2B5EF4-FFF2-40B4-BE49-F238E27FC236}">
                <a16:creationId xmlns:a16="http://schemas.microsoft.com/office/drawing/2014/main" id="{86EC8CAB-3AEA-C82F-B8D8-F512606162F5}"/>
              </a:ext>
            </a:extLst>
          </p:cNvPr>
          <p:cNvGrpSpPr/>
          <p:nvPr/>
        </p:nvGrpSpPr>
        <p:grpSpPr>
          <a:xfrm>
            <a:off x="727363" y="1704109"/>
            <a:ext cx="6047509" cy="3761509"/>
            <a:chOff x="457199" y="685800"/>
            <a:chExt cx="6047509" cy="3761509"/>
          </a:xfrm>
        </p:grpSpPr>
        <p:sp>
          <p:nvSpPr>
            <p:cNvPr id="42" name="Rectangle 41">
              <a:extLst>
                <a:ext uri="{FF2B5EF4-FFF2-40B4-BE49-F238E27FC236}">
                  <a16:creationId xmlns:a16="http://schemas.microsoft.com/office/drawing/2014/main" id="{443A58A5-9341-4510-9362-41E4208DF42E}"/>
                </a:ext>
                <a:ext uri="{C183D7F6-B498-43B3-948B-1728B52AA6E4}">
                  <adec:decorative xmlns:adec="http://schemas.microsoft.com/office/drawing/2017/decorative" val="1"/>
                </a:ext>
              </a:extLst>
            </p:cNvPr>
            <p:cNvSpPr/>
            <p:nvPr/>
          </p:nvSpPr>
          <p:spPr>
            <a:xfrm>
              <a:off x="457199" y="685800"/>
              <a:ext cx="6047509" cy="3761509"/>
            </a:xfrm>
            <a:prstGeom prst="rect">
              <a:avLst/>
            </a:prstGeom>
            <a:solidFill>
              <a:schemeClr val="tx2">
                <a:lumMod val="20000"/>
                <a:lumOff val="80000"/>
                <a:alpha val="85000"/>
              </a:schemeClr>
            </a:solidFill>
            <a:ln w="381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4" name="Rectangle 3">
              <a:extLst>
                <a:ext uri="{FF2B5EF4-FFF2-40B4-BE49-F238E27FC236}">
                  <a16:creationId xmlns:a16="http://schemas.microsoft.com/office/drawing/2014/main" id="{305CF152-7103-4B02-BAD1-A6874B7D8500}"/>
                </a:ext>
                <a:ext uri="{C183D7F6-B498-43B3-948B-1728B52AA6E4}">
                  <adec:decorative xmlns:adec="http://schemas.microsoft.com/office/drawing/2017/decorative" val="1"/>
                </a:ext>
              </a:extLst>
            </p:cNvPr>
            <p:cNvSpPr/>
            <p:nvPr/>
          </p:nvSpPr>
          <p:spPr>
            <a:xfrm>
              <a:off x="567097" y="815686"/>
              <a:ext cx="5827712" cy="3501736"/>
            </a:xfrm>
            <a:prstGeom prst="rect">
              <a:avLst/>
            </a:prstGeom>
            <a:noFill/>
            <a:ln w="127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12" name="Picture 11" descr="A screenshot of a computer error&#10;&#10;Description automatically generated">
              <a:extLst>
                <a:ext uri="{FF2B5EF4-FFF2-40B4-BE49-F238E27FC236}">
                  <a16:creationId xmlns:a16="http://schemas.microsoft.com/office/drawing/2014/main" id="{E72B5F94-E518-A905-883F-9BD00092FDAB}"/>
                </a:ext>
              </a:extLst>
            </p:cNvPr>
            <p:cNvPicPr>
              <a:picLocks noChangeAspect="1"/>
            </p:cNvPicPr>
            <p:nvPr/>
          </p:nvPicPr>
          <p:blipFill>
            <a:blip r:embed="rId4"/>
            <a:stretch>
              <a:fillRect/>
            </a:stretch>
          </p:blipFill>
          <p:spPr>
            <a:xfrm>
              <a:off x="732607" y="956605"/>
              <a:ext cx="5496692" cy="3219899"/>
            </a:xfrm>
            <a:prstGeom prst="rect">
              <a:avLst/>
            </a:prstGeom>
          </p:spPr>
        </p:pic>
      </p:grpSp>
    </p:spTree>
    <p:extLst>
      <p:ext uri="{BB962C8B-B14F-4D97-AF65-F5344CB8AC3E}">
        <p14:creationId xmlns:p14="http://schemas.microsoft.com/office/powerpoint/2010/main" val="774898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close up photo of leather briefcase handle&#10;">
            <a:extLst>
              <a:ext uri="{FF2B5EF4-FFF2-40B4-BE49-F238E27FC236}">
                <a16:creationId xmlns:a16="http://schemas.microsoft.com/office/drawing/2014/main" id="{4F7633EB-BCAC-40D5-B7D8-3B7F0773E1EC}"/>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a:ext>
            </a:extLst>
          </a:blip>
          <a:srcRect/>
          <a:stretch/>
        </p:blipFill>
        <p:spPr>
          <a:xfrm>
            <a:off x="1524" y="0"/>
            <a:ext cx="12188952" cy="6858000"/>
          </a:xfrm>
        </p:spPr>
      </p:pic>
      <p:sp>
        <p:nvSpPr>
          <p:cNvPr id="23" name="Date Placeholder 22">
            <a:extLst>
              <a:ext uri="{FF2B5EF4-FFF2-40B4-BE49-F238E27FC236}">
                <a16:creationId xmlns:a16="http://schemas.microsoft.com/office/drawing/2014/main" id="{0A886B53-7605-43B5-BA90-9DCE1EDAEED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4" name="Footer Placeholder 23">
            <a:extLst>
              <a:ext uri="{FF2B5EF4-FFF2-40B4-BE49-F238E27FC236}">
                <a16:creationId xmlns:a16="http://schemas.microsoft.com/office/drawing/2014/main" id="{DB42389C-D50B-4ACA-A9CC-C77F458A3C8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5" name="Slide Number Placeholder 24">
            <a:extLst>
              <a:ext uri="{FF2B5EF4-FFF2-40B4-BE49-F238E27FC236}">
                <a16:creationId xmlns:a16="http://schemas.microsoft.com/office/drawing/2014/main" id="{CFC11051-0981-4D5A-96D3-DDDF51A46F5A}"/>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22</a:t>
            </a:fld>
            <a:endParaRPr lang="en-GB"/>
          </a:p>
        </p:txBody>
      </p:sp>
      <p:pic>
        <p:nvPicPr>
          <p:cNvPr id="6" name="Picture 5" descr="A screenshot of a security check up&#10;&#10;Description automatically generated">
            <a:extLst>
              <a:ext uri="{FF2B5EF4-FFF2-40B4-BE49-F238E27FC236}">
                <a16:creationId xmlns:a16="http://schemas.microsoft.com/office/drawing/2014/main" id="{F5589215-09EE-E3F0-A58B-CBAF36E4C2BA}"/>
              </a:ext>
            </a:extLst>
          </p:cNvPr>
          <p:cNvPicPr>
            <a:picLocks noChangeAspect="1"/>
          </p:cNvPicPr>
          <p:nvPr/>
        </p:nvPicPr>
        <p:blipFill>
          <a:blip r:embed="rId5"/>
          <a:stretch>
            <a:fillRect/>
          </a:stretch>
        </p:blipFill>
        <p:spPr>
          <a:xfrm>
            <a:off x="599216" y="365876"/>
            <a:ext cx="4165211" cy="5756950"/>
          </a:xfrm>
          <a:prstGeom prst="rect">
            <a:avLst/>
          </a:prstGeom>
          <a:ln w="31750">
            <a:solidFill>
              <a:srgbClr val="BF6734"/>
            </a:solidFill>
          </a:ln>
        </p:spPr>
      </p:pic>
      <p:pic>
        <p:nvPicPr>
          <p:cNvPr id="44" name="Picture 43" descr="A screenshot of a computer error&#10;&#10;Description automatically generated">
            <a:extLst>
              <a:ext uri="{FF2B5EF4-FFF2-40B4-BE49-F238E27FC236}">
                <a16:creationId xmlns:a16="http://schemas.microsoft.com/office/drawing/2014/main" id="{D7B8E85F-8295-6749-98BA-F15735E8D2D0}"/>
              </a:ext>
            </a:extLst>
          </p:cNvPr>
          <p:cNvPicPr>
            <a:picLocks noChangeAspect="1"/>
          </p:cNvPicPr>
          <p:nvPr/>
        </p:nvPicPr>
        <p:blipFill>
          <a:blip r:embed="rId6"/>
          <a:stretch>
            <a:fillRect/>
          </a:stretch>
        </p:blipFill>
        <p:spPr>
          <a:xfrm>
            <a:off x="6466696" y="365876"/>
            <a:ext cx="5249008" cy="3238952"/>
          </a:xfrm>
          <a:prstGeom prst="rect">
            <a:avLst/>
          </a:prstGeom>
          <a:ln w="31750">
            <a:solidFill>
              <a:schemeClr val="accent5"/>
            </a:solidFill>
          </a:ln>
        </p:spPr>
      </p:pic>
      <p:cxnSp>
        <p:nvCxnSpPr>
          <p:cNvPr id="45" name="Straight Connector 44">
            <a:extLst>
              <a:ext uri="{FF2B5EF4-FFF2-40B4-BE49-F238E27FC236}">
                <a16:creationId xmlns:a16="http://schemas.microsoft.com/office/drawing/2014/main" id="{64810A6F-3373-FDE0-799B-FD864D89A595}"/>
              </a:ext>
            </a:extLst>
          </p:cNvPr>
          <p:cNvCxnSpPr>
            <a:cxnSpLocks/>
          </p:cNvCxnSpPr>
          <p:nvPr/>
        </p:nvCxnSpPr>
        <p:spPr>
          <a:xfrm>
            <a:off x="4488873" y="2911427"/>
            <a:ext cx="1977823"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4586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90476" cy="6858000"/>
          </a:xfrm>
        </p:spPr>
      </p:pic>
      <p:sp>
        <p:nvSpPr>
          <p:cNvPr id="2" name="Title 1">
            <a:extLst>
              <a:ext uri="{FF2B5EF4-FFF2-40B4-BE49-F238E27FC236}">
                <a16:creationId xmlns:a16="http://schemas.microsoft.com/office/drawing/2014/main" id="{A106B2E4-7115-4A6C-B218-5316CEB06D2F}"/>
              </a:ext>
            </a:extLst>
          </p:cNvPr>
          <p:cNvSpPr>
            <a:spLocks noGrp="1"/>
          </p:cNvSpPr>
          <p:nvPr>
            <p:ph type="title"/>
          </p:nvPr>
        </p:nvSpPr>
        <p:spPr>
          <a:xfrm>
            <a:off x="609599" y="581891"/>
            <a:ext cx="11038609" cy="748145"/>
          </a:xfrm>
        </p:spPr>
        <p:txBody>
          <a:bodyPr rtlCol="0">
            <a:normAutofit/>
          </a:bodyPr>
          <a:lstStyle/>
          <a:p>
            <a:pPr rtl="0"/>
            <a:r>
              <a:rPr lang="en-GB" dirty="0"/>
              <a:t>Google Enhanced Safe Browsing</a:t>
            </a:r>
          </a:p>
        </p:txBody>
      </p:sp>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23</a:t>
            </a:fld>
            <a:endParaRPr lang="en-GB"/>
          </a:p>
        </p:txBody>
      </p:sp>
      <p:sp>
        <p:nvSpPr>
          <p:cNvPr id="3" name="TextBox 2">
            <a:extLst>
              <a:ext uri="{FF2B5EF4-FFF2-40B4-BE49-F238E27FC236}">
                <a16:creationId xmlns:a16="http://schemas.microsoft.com/office/drawing/2014/main" id="{B34BB62C-E742-C023-3831-35EE58245D15}"/>
              </a:ext>
            </a:extLst>
          </p:cNvPr>
          <p:cNvSpPr txBox="1"/>
          <p:nvPr/>
        </p:nvSpPr>
        <p:spPr>
          <a:xfrm>
            <a:off x="696190" y="1839191"/>
            <a:ext cx="10245437" cy="3416320"/>
          </a:xfrm>
          <a:prstGeom prst="rect">
            <a:avLst/>
          </a:prstGeom>
          <a:noFill/>
        </p:spPr>
        <p:txBody>
          <a:bodyPr wrap="square" rtlCol="0">
            <a:spAutoFit/>
          </a:bodyPr>
          <a:lstStyle/>
          <a:p>
            <a:r>
              <a:rPr lang="en-US" sz="2400" dirty="0">
                <a:solidFill>
                  <a:schemeClr val="tx2">
                    <a:lumMod val="40000"/>
                    <a:lumOff val="60000"/>
                  </a:schemeClr>
                </a:solidFill>
              </a:rPr>
              <a:t>Google Enhanced Safe Browsing is a feature that only works with the Chrome browser on desktop and Android devices. It is not available for iPhone and iPad. It also works with other Google products, such as Gmail, when you enable it in your Google account.</a:t>
            </a:r>
          </a:p>
          <a:p>
            <a:endParaRPr lang="en-US" sz="2400" dirty="0">
              <a:solidFill>
                <a:schemeClr val="tx2">
                  <a:lumMod val="40000"/>
                  <a:lumOff val="60000"/>
                </a:schemeClr>
              </a:solidFill>
            </a:endParaRPr>
          </a:p>
          <a:p>
            <a:r>
              <a:rPr lang="en-US" sz="2400" dirty="0">
                <a:solidFill>
                  <a:schemeClr val="tx2">
                    <a:lumMod val="40000"/>
                    <a:lumOff val="60000"/>
                  </a:schemeClr>
                </a:solidFill>
              </a:rPr>
              <a:t>Enhanced Safe Browsing provides more protection against phishing, malware, and other online threats by checking the URLs, downloads, extensions, and system information of your device with Google’s servers. It also helps you avoid dangerous links across Google apps.</a:t>
            </a:r>
            <a:endParaRPr lang="en-GB" sz="2400" dirty="0">
              <a:solidFill>
                <a:schemeClr val="tx2">
                  <a:lumMod val="40000"/>
                  <a:lumOff val="60000"/>
                </a:schemeClr>
              </a:solidFill>
            </a:endParaRPr>
          </a:p>
        </p:txBody>
      </p:sp>
    </p:spTree>
    <p:extLst>
      <p:ext uri="{BB962C8B-B14F-4D97-AF65-F5344CB8AC3E}">
        <p14:creationId xmlns:p14="http://schemas.microsoft.com/office/powerpoint/2010/main" val="1322192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90476" cy="6858000"/>
          </a:xfrm>
        </p:spPr>
      </p:pic>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24</a:t>
            </a:fld>
            <a:endParaRPr lang="en-GB"/>
          </a:p>
        </p:txBody>
      </p:sp>
      <p:pic>
        <p:nvPicPr>
          <p:cNvPr id="7" name="Picture 6" descr="A screenshot of a computer&#10;&#10;Description automatically generated">
            <a:extLst>
              <a:ext uri="{FF2B5EF4-FFF2-40B4-BE49-F238E27FC236}">
                <a16:creationId xmlns:a16="http://schemas.microsoft.com/office/drawing/2014/main" id="{F936D700-98C0-C515-B42C-76FC08A13D84}"/>
              </a:ext>
            </a:extLst>
          </p:cNvPr>
          <p:cNvPicPr>
            <a:picLocks noChangeAspect="1"/>
          </p:cNvPicPr>
          <p:nvPr/>
        </p:nvPicPr>
        <p:blipFill>
          <a:blip r:embed="rId5"/>
          <a:stretch>
            <a:fillRect/>
          </a:stretch>
        </p:blipFill>
        <p:spPr>
          <a:xfrm>
            <a:off x="461176" y="56679"/>
            <a:ext cx="11269648" cy="6744641"/>
          </a:xfrm>
          <a:prstGeom prst="rect">
            <a:avLst/>
          </a:prstGeom>
          <a:ln w="31750">
            <a:solidFill>
              <a:srgbClr val="BF6734"/>
            </a:solidFill>
          </a:ln>
        </p:spPr>
      </p:pic>
      <p:sp>
        <p:nvSpPr>
          <p:cNvPr id="9" name="Rectangle 8">
            <a:extLst>
              <a:ext uri="{FF2B5EF4-FFF2-40B4-BE49-F238E27FC236}">
                <a16:creationId xmlns:a16="http://schemas.microsoft.com/office/drawing/2014/main" id="{9A874347-B808-E79D-76B0-2275095B32E1}"/>
              </a:ext>
            </a:extLst>
          </p:cNvPr>
          <p:cNvSpPr/>
          <p:nvPr/>
        </p:nvSpPr>
        <p:spPr>
          <a:xfrm>
            <a:off x="3595255" y="3200400"/>
            <a:ext cx="7917872" cy="529936"/>
          </a:xfrm>
          <a:prstGeom prst="rect">
            <a:avLst/>
          </a:prstGeom>
          <a:noFill/>
          <a:ln w="38100">
            <a:solidFill>
              <a:srgbClr val="BF86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2558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90476" cy="6858000"/>
          </a:xfrm>
        </p:spPr>
      </p:pic>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25</a:t>
            </a:fld>
            <a:endParaRPr lang="en-GB"/>
          </a:p>
        </p:txBody>
      </p:sp>
      <p:pic>
        <p:nvPicPr>
          <p:cNvPr id="3" name="Picture 2" descr="A screenshot of a computer&#10;&#10;Description automatically generated">
            <a:extLst>
              <a:ext uri="{FF2B5EF4-FFF2-40B4-BE49-F238E27FC236}">
                <a16:creationId xmlns:a16="http://schemas.microsoft.com/office/drawing/2014/main" id="{6029DBCC-57CE-6F60-176B-A207FF0E4BEF}"/>
              </a:ext>
            </a:extLst>
          </p:cNvPr>
          <p:cNvPicPr>
            <a:picLocks noChangeAspect="1"/>
          </p:cNvPicPr>
          <p:nvPr/>
        </p:nvPicPr>
        <p:blipFill>
          <a:blip r:embed="rId5"/>
          <a:stretch>
            <a:fillRect/>
          </a:stretch>
        </p:blipFill>
        <p:spPr>
          <a:xfrm>
            <a:off x="238989" y="465055"/>
            <a:ext cx="5963482" cy="5325218"/>
          </a:xfrm>
          <a:prstGeom prst="rect">
            <a:avLst/>
          </a:prstGeom>
          <a:ln w="31750">
            <a:solidFill>
              <a:srgbClr val="BF8641"/>
            </a:solidFill>
          </a:ln>
        </p:spPr>
      </p:pic>
      <p:sp>
        <p:nvSpPr>
          <p:cNvPr id="9" name="Rectangle 8">
            <a:extLst>
              <a:ext uri="{FF2B5EF4-FFF2-40B4-BE49-F238E27FC236}">
                <a16:creationId xmlns:a16="http://schemas.microsoft.com/office/drawing/2014/main" id="{9A874347-B808-E79D-76B0-2275095B32E1}"/>
              </a:ext>
            </a:extLst>
          </p:cNvPr>
          <p:cNvSpPr/>
          <p:nvPr/>
        </p:nvSpPr>
        <p:spPr>
          <a:xfrm>
            <a:off x="852055" y="4468091"/>
            <a:ext cx="2691244" cy="529936"/>
          </a:xfrm>
          <a:prstGeom prst="rect">
            <a:avLst/>
          </a:prstGeom>
          <a:noFill/>
          <a:ln w="38100">
            <a:solidFill>
              <a:srgbClr val="BF86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screenshot of a phone&#10;&#10;Description automatically generated">
            <a:extLst>
              <a:ext uri="{FF2B5EF4-FFF2-40B4-BE49-F238E27FC236}">
                <a16:creationId xmlns:a16="http://schemas.microsoft.com/office/drawing/2014/main" id="{5EA57960-AF23-BF24-459C-6C021016E95F}"/>
              </a:ext>
            </a:extLst>
          </p:cNvPr>
          <p:cNvPicPr>
            <a:picLocks noChangeAspect="1"/>
          </p:cNvPicPr>
          <p:nvPr/>
        </p:nvPicPr>
        <p:blipFill>
          <a:blip r:embed="rId6"/>
          <a:stretch>
            <a:fillRect/>
          </a:stretch>
        </p:blipFill>
        <p:spPr>
          <a:xfrm>
            <a:off x="5683237" y="475446"/>
            <a:ext cx="6061954" cy="2373312"/>
          </a:xfrm>
          <a:prstGeom prst="rect">
            <a:avLst/>
          </a:prstGeom>
          <a:ln w="31750">
            <a:solidFill>
              <a:srgbClr val="BF8641"/>
            </a:solidFill>
          </a:ln>
        </p:spPr>
      </p:pic>
      <p:pic>
        <p:nvPicPr>
          <p:cNvPr id="13" name="Picture 12" descr="A screenshot of a phone&#10;&#10;Description automatically generated">
            <a:extLst>
              <a:ext uri="{FF2B5EF4-FFF2-40B4-BE49-F238E27FC236}">
                <a16:creationId xmlns:a16="http://schemas.microsoft.com/office/drawing/2014/main" id="{FFF92E13-409C-1108-DB03-F1624CD54A99}"/>
              </a:ext>
            </a:extLst>
          </p:cNvPr>
          <p:cNvPicPr>
            <a:picLocks noChangeAspect="1"/>
          </p:cNvPicPr>
          <p:nvPr/>
        </p:nvPicPr>
        <p:blipFill>
          <a:blip r:embed="rId7"/>
          <a:stretch>
            <a:fillRect/>
          </a:stretch>
        </p:blipFill>
        <p:spPr>
          <a:xfrm>
            <a:off x="6366166" y="3753655"/>
            <a:ext cx="5363323" cy="2029108"/>
          </a:xfrm>
          <a:prstGeom prst="rect">
            <a:avLst/>
          </a:prstGeom>
          <a:ln w="31750">
            <a:solidFill>
              <a:srgbClr val="BF8641"/>
            </a:solidFill>
          </a:ln>
        </p:spPr>
      </p:pic>
      <p:sp>
        <p:nvSpPr>
          <p:cNvPr id="2" name="Rectangle 1">
            <a:extLst>
              <a:ext uri="{FF2B5EF4-FFF2-40B4-BE49-F238E27FC236}">
                <a16:creationId xmlns:a16="http://schemas.microsoft.com/office/drawing/2014/main" id="{0B6B41B1-F383-DF80-788E-C38B379050F5}"/>
              </a:ext>
            </a:extLst>
          </p:cNvPr>
          <p:cNvSpPr/>
          <p:nvPr/>
        </p:nvSpPr>
        <p:spPr>
          <a:xfrm>
            <a:off x="6577263" y="5070246"/>
            <a:ext cx="1050946" cy="529936"/>
          </a:xfrm>
          <a:prstGeom prst="rect">
            <a:avLst/>
          </a:prstGeom>
          <a:noFill/>
          <a:ln w="38100">
            <a:solidFill>
              <a:srgbClr val="BF86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10766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P spid="2"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Picture Placeholder 74" descr="photo of leather briefcase on some paper">
            <a:extLst>
              <a:ext uri="{FF2B5EF4-FFF2-40B4-BE49-F238E27FC236}">
                <a16:creationId xmlns:a16="http://schemas.microsoft.com/office/drawing/2014/main" id="{81B90C65-1DA4-4E3B-93DD-50C02E869756}"/>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a:ext>
            </a:extLst>
          </a:blip>
          <a:srcRect/>
          <a:stretch/>
        </p:blipFill>
        <p:spPr>
          <a:xfrm>
            <a:off x="1524" y="0"/>
            <a:ext cx="12188952" cy="6858000"/>
          </a:xfrm>
        </p:spPr>
      </p:pic>
      <p:sp>
        <p:nvSpPr>
          <p:cNvPr id="46" name="Title 45">
            <a:extLst>
              <a:ext uri="{FF2B5EF4-FFF2-40B4-BE49-F238E27FC236}">
                <a16:creationId xmlns:a16="http://schemas.microsoft.com/office/drawing/2014/main" id="{70F6BB83-FE06-42C6-8C19-9F085DD9A9BF}"/>
              </a:ext>
            </a:extLst>
          </p:cNvPr>
          <p:cNvSpPr>
            <a:spLocks noGrp="1"/>
          </p:cNvSpPr>
          <p:nvPr>
            <p:ph type="ctrTitle"/>
          </p:nvPr>
        </p:nvSpPr>
        <p:spPr>
          <a:xfrm>
            <a:off x="458724" y="4524231"/>
            <a:ext cx="2180567" cy="1162499"/>
          </a:xfrm>
        </p:spPr>
        <p:txBody>
          <a:bodyPr rtlCol="0"/>
          <a:lstStyle/>
          <a:p>
            <a:pPr rtl="0"/>
            <a:r>
              <a:rPr lang="en-GB" dirty="0"/>
              <a:t>Apple</a:t>
            </a:r>
          </a:p>
        </p:txBody>
      </p:sp>
    </p:spTree>
    <p:extLst>
      <p:ext uri="{BB962C8B-B14F-4D97-AF65-F5344CB8AC3E}">
        <p14:creationId xmlns:p14="http://schemas.microsoft.com/office/powerpoint/2010/main" val="104438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90476" cy="6858000"/>
          </a:xfrm>
        </p:spPr>
      </p:pic>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27</a:t>
            </a:fld>
            <a:endParaRPr lang="en-GB"/>
          </a:p>
        </p:txBody>
      </p:sp>
      <p:pic>
        <p:nvPicPr>
          <p:cNvPr id="7" name="Picture 6" descr="A screenshot of a computer&#10;&#10;Description automatically generated">
            <a:extLst>
              <a:ext uri="{FF2B5EF4-FFF2-40B4-BE49-F238E27FC236}">
                <a16:creationId xmlns:a16="http://schemas.microsoft.com/office/drawing/2014/main" id="{F00E1DB9-C9EA-C5D4-D1C7-93E4EB30A0B5}"/>
              </a:ext>
            </a:extLst>
          </p:cNvPr>
          <p:cNvPicPr>
            <a:picLocks noChangeAspect="1"/>
          </p:cNvPicPr>
          <p:nvPr/>
        </p:nvPicPr>
        <p:blipFill>
          <a:blip r:embed="rId5"/>
          <a:stretch>
            <a:fillRect/>
          </a:stretch>
        </p:blipFill>
        <p:spPr>
          <a:xfrm>
            <a:off x="1195482" y="0"/>
            <a:ext cx="9801035" cy="6858000"/>
          </a:xfrm>
          <a:prstGeom prst="rect">
            <a:avLst/>
          </a:prstGeom>
        </p:spPr>
      </p:pic>
      <p:sp>
        <p:nvSpPr>
          <p:cNvPr id="9" name="Rectangle 8">
            <a:extLst>
              <a:ext uri="{FF2B5EF4-FFF2-40B4-BE49-F238E27FC236}">
                <a16:creationId xmlns:a16="http://schemas.microsoft.com/office/drawing/2014/main" id="{D06D845E-4AEB-C1C3-EF8F-10A1C286D04B}"/>
              </a:ext>
            </a:extLst>
          </p:cNvPr>
          <p:cNvSpPr/>
          <p:nvPr/>
        </p:nvSpPr>
        <p:spPr>
          <a:xfrm>
            <a:off x="4436918" y="2826327"/>
            <a:ext cx="2244437" cy="270164"/>
          </a:xfrm>
          <a:prstGeom prst="rect">
            <a:avLst/>
          </a:prstGeom>
          <a:noFill/>
          <a:ln w="38100">
            <a:solidFill>
              <a:srgbClr val="BF6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58574D8-929E-FDC2-F4A8-CFF7A82AA9F9}"/>
              </a:ext>
            </a:extLst>
          </p:cNvPr>
          <p:cNvSpPr/>
          <p:nvPr/>
        </p:nvSpPr>
        <p:spPr>
          <a:xfrm>
            <a:off x="4436917" y="5216236"/>
            <a:ext cx="2244437" cy="270164"/>
          </a:xfrm>
          <a:prstGeom prst="rect">
            <a:avLst/>
          </a:prstGeom>
          <a:noFill/>
          <a:ln w="38100">
            <a:solidFill>
              <a:srgbClr val="BF6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4559DF8-56AA-63DE-FBAC-1059821005A8}"/>
              </a:ext>
            </a:extLst>
          </p:cNvPr>
          <p:cNvSpPr/>
          <p:nvPr/>
        </p:nvSpPr>
        <p:spPr>
          <a:xfrm>
            <a:off x="7450280" y="5205536"/>
            <a:ext cx="2244437" cy="270164"/>
          </a:xfrm>
          <a:prstGeom prst="rect">
            <a:avLst/>
          </a:prstGeom>
          <a:noFill/>
          <a:ln w="38100">
            <a:solidFill>
              <a:srgbClr val="BF6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017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DCC9C-7429-45B0-8103-C0D206342BE7}"/>
              </a:ext>
            </a:extLst>
          </p:cNvPr>
          <p:cNvSpPr>
            <a:spLocks noGrp="1"/>
          </p:cNvSpPr>
          <p:nvPr>
            <p:ph type="title"/>
          </p:nvPr>
        </p:nvSpPr>
        <p:spPr>
          <a:xfrm>
            <a:off x="960120" y="960120"/>
            <a:ext cx="4645152" cy="914400"/>
          </a:xfrm>
        </p:spPr>
        <p:txBody>
          <a:bodyPr rtlCol="0">
            <a:normAutofit/>
          </a:bodyPr>
          <a:lstStyle/>
          <a:p>
            <a:pPr rtl="0"/>
            <a:r>
              <a:rPr lang="en-GB" dirty="0"/>
              <a:t>Account Recovery</a:t>
            </a:r>
          </a:p>
        </p:txBody>
      </p:sp>
      <p:sp>
        <p:nvSpPr>
          <p:cNvPr id="3" name="Content Placeholder 2">
            <a:extLst>
              <a:ext uri="{FF2B5EF4-FFF2-40B4-BE49-F238E27FC236}">
                <a16:creationId xmlns:a16="http://schemas.microsoft.com/office/drawing/2014/main" id="{02DFCE27-D56E-4D7D-9A28-3C699A6B64C9}"/>
              </a:ext>
            </a:extLst>
          </p:cNvPr>
          <p:cNvSpPr>
            <a:spLocks noGrp="1"/>
          </p:cNvSpPr>
          <p:nvPr>
            <p:ph idx="1"/>
          </p:nvPr>
        </p:nvSpPr>
        <p:spPr>
          <a:xfrm>
            <a:off x="960120" y="3023755"/>
            <a:ext cx="4617720" cy="3041764"/>
          </a:xfrm>
        </p:spPr>
        <p:txBody>
          <a:bodyPr vert="horz" lIns="91440" tIns="45720" rIns="91440" bIns="45720" rtlCol="0" anchor="t">
            <a:normAutofit/>
          </a:bodyPr>
          <a:lstStyle/>
          <a:p>
            <a:pPr algn="l" rtl="0"/>
            <a:r>
              <a:rPr lang="en-GB" sz="1600" b="1" dirty="0"/>
              <a:t>Recovery Contact a person you know and trust, needs a device at least iOS 15.</a:t>
            </a:r>
          </a:p>
          <a:p>
            <a:pPr algn="l" rtl="0"/>
            <a:r>
              <a:rPr lang="en-GB" sz="1600" b="1" dirty="0"/>
              <a:t>You can list up to 5 recovery contacts.</a:t>
            </a:r>
          </a:p>
          <a:p>
            <a:pPr algn="l" rtl="0"/>
            <a:r>
              <a:rPr lang="en-GB" sz="1600" b="1" dirty="0"/>
              <a:t>You need to have 2FA turned on for your Apple ID.</a:t>
            </a:r>
          </a:p>
          <a:p>
            <a:pPr algn="l" rtl="0"/>
            <a:r>
              <a:rPr lang="en-GB" sz="1600" b="1" dirty="0"/>
              <a:t>Recovery Key.  If you use this, you turn off Apple’s standard Account Recovery process.</a:t>
            </a:r>
          </a:p>
          <a:p>
            <a:pPr algn="l" rtl="0"/>
            <a:r>
              <a:rPr lang="en-GB" sz="1600" b="1" dirty="0"/>
              <a:t>Standard recovery process.  Takes time – up to 72 hours</a:t>
            </a:r>
          </a:p>
        </p:txBody>
      </p:sp>
      <p:sp>
        <p:nvSpPr>
          <p:cNvPr id="33" name="Date Placeholder 32">
            <a:extLst>
              <a:ext uri="{FF2B5EF4-FFF2-40B4-BE49-F238E27FC236}">
                <a16:creationId xmlns:a16="http://schemas.microsoft.com/office/drawing/2014/main" id="{FA8AB7A3-8189-4146-84E3-D859FD67003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34" name="Footer Placeholder 33">
            <a:extLst>
              <a:ext uri="{FF2B5EF4-FFF2-40B4-BE49-F238E27FC236}">
                <a16:creationId xmlns:a16="http://schemas.microsoft.com/office/drawing/2014/main" id="{201C63C9-DA14-420C-BBAA-00D6ECAA4FE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35" name="Slide Number Placeholder 34">
            <a:extLst>
              <a:ext uri="{FF2B5EF4-FFF2-40B4-BE49-F238E27FC236}">
                <a16:creationId xmlns:a16="http://schemas.microsoft.com/office/drawing/2014/main" id="{8E1AC5C9-EB48-467F-A73C-3E2E0A794DE9}"/>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28</a:t>
            </a:fld>
            <a:endParaRPr lang="en-GB"/>
          </a:p>
        </p:txBody>
      </p:sp>
      <p:pic>
        <p:nvPicPr>
          <p:cNvPr id="5" name="Picture 4" descr="A screenshot of a recovery account&#10;&#10;Description automatically generated">
            <a:extLst>
              <a:ext uri="{FF2B5EF4-FFF2-40B4-BE49-F238E27FC236}">
                <a16:creationId xmlns:a16="http://schemas.microsoft.com/office/drawing/2014/main" id="{E7B5BA62-2874-9CD3-2305-2C8A29AD80A5}"/>
              </a:ext>
            </a:extLst>
          </p:cNvPr>
          <p:cNvPicPr>
            <a:picLocks noChangeAspect="1"/>
          </p:cNvPicPr>
          <p:nvPr/>
        </p:nvPicPr>
        <p:blipFill>
          <a:blip r:embed="rId3"/>
          <a:stretch>
            <a:fillRect/>
          </a:stretch>
        </p:blipFill>
        <p:spPr>
          <a:xfrm>
            <a:off x="6095999" y="525293"/>
            <a:ext cx="5562601" cy="5775523"/>
          </a:xfrm>
          <a:prstGeom prst="rect">
            <a:avLst/>
          </a:prstGeom>
        </p:spPr>
      </p:pic>
      <p:sp>
        <p:nvSpPr>
          <p:cNvPr id="4" name="Rectangle 3">
            <a:extLst>
              <a:ext uri="{FF2B5EF4-FFF2-40B4-BE49-F238E27FC236}">
                <a16:creationId xmlns:a16="http://schemas.microsoft.com/office/drawing/2014/main" id="{C9FD655B-91F9-B472-7689-959A349755B1}"/>
              </a:ext>
            </a:extLst>
          </p:cNvPr>
          <p:cNvSpPr/>
          <p:nvPr/>
        </p:nvSpPr>
        <p:spPr>
          <a:xfrm>
            <a:off x="6448926" y="5678905"/>
            <a:ext cx="1704474" cy="386614"/>
          </a:xfrm>
          <a:prstGeom prst="rect">
            <a:avLst/>
          </a:prstGeom>
          <a:noFill/>
          <a:ln w="38100">
            <a:solidFill>
              <a:srgbClr val="BF6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3360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Placeholder 5" descr="photo of a woman overlooking cityscape&#10;">
            <a:extLst>
              <a:ext uri="{FF2B5EF4-FFF2-40B4-BE49-F238E27FC236}">
                <a16:creationId xmlns:a16="http://schemas.microsoft.com/office/drawing/2014/main" id="{0E796BFC-E0D9-4C48-AD40-7B9A0F10E306}"/>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4000"/>
                    </a14:imgEffect>
                  </a14:imgLayer>
                </a14:imgProps>
              </a:ext>
              <a:ext uri="{28A0092B-C50C-407E-A947-70E740481C1C}">
                <a14:useLocalDpi xmlns:a14="http://schemas.microsoft.com/office/drawing/2010/main"/>
              </a:ext>
            </a:extLst>
          </a:blip>
          <a:srcRect/>
          <a:stretch/>
        </p:blipFill>
        <p:spPr>
          <a:xfrm>
            <a:off x="1588" y="0"/>
            <a:ext cx="12188825" cy="6858000"/>
          </a:xfrm>
        </p:spPr>
      </p:pic>
      <p:sp>
        <p:nvSpPr>
          <p:cNvPr id="8" name="Rectangle 7">
            <a:extLst>
              <a:ext uri="{FF2B5EF4-FFF2-40B4-BE49-F238E27FC236}">
                <a16:creationId xmlns:a16="http://schemas.microsoft.com/office/drawing/2014/main" id="{025269F1-0A32-4BF7-9305-6803D919C379}"/>
              </a:ext>
              <a:ext uri="{C183D7F6-B498-43B3-948B-1728B52AA6E4}">
                <adec:decorative xmlns:adec="http://schemas.microsoft.com/office/drawing/2017/decorative" val="1"/>
              </a:ext>
            </a:extLst>
          </p:cNvPr>
          <p:cNvSpPr/>
          <p:nvPr/>
        </p:nvSpPr>
        <p:spPr>
          <a:xfrm>
            <a:off x="457200" y="815884"/>
            <a:ext cx="3959352" cy="5486400"/>
          </a:xfrm>
          <a:prstGeom prst="rect">
            <a:avLst/>
          </a:prstGeom>
          <a:solidFill>
            <a:schemeClr val="accent1">
              <a:lumMod val="10000"/>
              <a:alpha val="7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sz="19900" dirty="0">
                <a:solidFill>
                  <a:schemeClr val="tx2">
                    <a:lumMod val="60000"/>
                    <a:lumOff val="40000"/>
                  </a:schemeClr>
                </a:solidFill>
                <a:latin typeface="+mj-lt"/>
              </a:rPr>
              <a:t>?</a:t>
            </a:r>
            <a:endParaRPr lang="en-GB" dirty="0">
              <a:solidFill>
                <a:schemeClr val="tx2">
                  <a:lumMod val="60000"/>
                  <a:lumOff val="40000"/>
                </a:schemeClr>
              </a:solidFill>
              <a:latin typeface="+mj-lt"/>
            </a:endParaRPr>
          </a:p>
        </p:txBody>
      </p:sp>
      <p:sp>
        <p:nvSpPr>
          <p:cNvPr id="11" name="Rectangle 10">
            <a:extLst>
              <a:ext uri="{FF2B5EF4-FFF2-40B4-BE49-F238E27FC236}">
                <a16:creationId xmlns:a16="http://schemas.microsoft.com/office/drawing/2014/main" id="{EBD36059-FF42-4D16-96B3-CC472F5E3A6E}"/>
              </a:ext>
              <a:ext uri="{C183D7F6-B498-43B3-948B-1728B52AA6E4}">
                <adec:decorative xmlns:adec="http://schemas.microsoft.com/office/drawing/2017/decorative" val="1"/>
              </a:ext>
            </a:extLst>
          </p:cNvPr>
          <p:cNvSpPr/>
          <p:nvPr/>
        </p:nvSpPr>
        <p:spPr>
          <a:xfrm>
            <a:off x="571500" y="800100"/>
            <a:ext cx="3730752" cy="52578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4DA1A783-363D-4063-959E-81A50B59BE8C}"/>
              </a:ext>
            </a:extLst>
          </p:cNvPr>
          <p:cNvSpPr>
            <a:spLocks noGrp="1"/>
          </p:cNvSpPr>
          <p:nvPr>
            <p:ph type="title"/>
          </p:nvPr>
        </p:nvSpPr>
        <p:spPr>
          <a:xfrm>
            <a:off x="841248" y="1280160"/>
            <a:ext cx="3191256" cy="914400"/>
          </a:xfrm>
        </p:spPr>
        <p:txBody>
          <a:bodyPr rtlCol="0"/>
          <a:lstStyle/>
          <a:p>
            <a:pPr rtl="0"/>
            <a:r>
              <a:rPr lang="en-GB" dirty="0"/>
              <a:t>Questions</a:t>
            </a:r>
          </a:p>
        </p:txBody>
      </p:sp>
      <p:sp>
        <p:nvSpPr>
          <p:cNvPr id="19" name="Date Placeholder 18">
            <a:extLst>
              <a:ext uri="{FF2B5EF4-FFF2-40B4-BE49-F238E27FC236}">
                <a16:creationId xmlns:a16="http://schemas.microsoft.com/office/drawing/2014/main" id="{ABB466D5-7409-459D-8481-5F3A589FBB35}"/>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0" name="Footer Placeholder 19">
            <a:extLst>
              <a:ext uri="{FF2B5EF4-FFF2-40B4-BE49-F238E27FC236}">
                <a16:creationId xmlns:a16="http://schemas.microsoft.com/office/drawing/2014/main" id="{0AE6D758-6D4D-41CB-949C-AC99E3050BBA}"/>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1" name="Slide Number Placeholder 20">
            <a:extLst>
              <a:ext uri="{FF2B5EF4-FFF2-40B4-BE49-F238E27FC236}">
                <a16:creationId xmlns:a16="http://schemas.microsoft.com/office/drawing/2014/main" id="{847C1799-A073-4288-8AE4-40B985121F62}"/>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29</a:t>
            </a:fld>
            <a:endParaRPr lang="en-GB"/>
          </a:p>
        </p:txBody>
      </p:sp>
    </p:spTree>
    <p:extLst>
      <p:ext uri="{BB962C8B-B14F-4D97-AF65-F5344CB8AC3E}">
        <p14:creationId xmlns:p14="http://schemas.microsoft.com/office/powerpoint/2010/main" val="4157126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Placeholder 9" descr="Photo of team group high five&#10;">
            <a:extLst>
              <a:ext uri="{FF2B5EF4-FFF2-40B4-BE49-F238E27FC236}">
                <a16:creationId xmlns:a16="http://schemas.microsoft.com/office/drawing/2014/main" id="{AA58AABE-CEFF-48E5-AC11-9A99DA35553E}"/>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1588" y="0"/>
            <a:ext cx="12188825" cy="6858000"/>
          </a:xfrm>
        </p:spPr>
      </p:pic>
      <p:sp>
        <p:nvSpPr>
          <p:cNvPr id="5" name="Rectangle 4">
            <a:extLst>
              <a:ext uri="{FF2B5EF4-FFF2-40B4-BE49-F238E27FC236}">
                <a16:creationId xmlns:a16="http://schemas.microsoft.com/office/drawing/2014/main" id="{74B8C71D-9583-48CB-A10F-1E6391AF22A3}"/>
              </a:ext>
              <a:ext uri="{C183D7F6-B498-43B3-948B-1728B52AA6E4}">
                <adec:decorative xmlns:adec="http://schemas.microsoft.com/office/drawing/2017/decorative" val="1"/>
              </a:ext>
            </a:extLst>
          </p:cNvPr>
          <p:cNvSpPr/>
          <p:nvPr/>
        </p:nvSpPr>
        <p:spPr>
          <a:xfrm>
            <a:off x="7782024" y="601326"/>
            <a:ext cx="3959352" cy="5486400"/>
          </a:xfrm>
          <a:prstGeom prst="rect">
            <a:avLst/>
          </a:prstGeom>
          <a:solidFill>
            <a:schemeClr val="tx2">
              <a:lumMod val="20000"/>
              <a:lumOff val="80000"/>
              <a:alpha val="85000"/>
            </a:schemeClr>
          </a:solidFill>
          <a:ln w="381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16" name="Rectangle 15">
            <a:extLst>
              <a:ext uri="{FF2B5EF4-FFF2-40B4-BE49-F238E27FC236}">
                <a16:creationId xmlns:a16="http://schemas.microsoft.com/office/drawing/2014/main" id="{43CBB973-B428-41C0-9D92-71BB38810C5E}"/>
              </a:ext>
              <a:ext uri="{C183D7F6-B498-43B3-948B-1728B52AA6E4}">
                <adec:decorative xmlns:adec="http://schemas.microsoft.com/office/drawing/2017/decorative" val="1"/>
              </a:ext>
            </a:extLst>
          </p:cNvPr>
          <p:cNvSpPr/>
          <p:nvPr/>
        </p:nvSpPr>
        <p:spPr>
          <a:xfrm>
            <a:off x="7896324" y="715626"/>
            <a:ext cx="3730752" cy="5257800"/>
          </a:xfrm>
          <a:prstGeom prst="rect">
            <a:avLst/>
          </a:prstGeom>
          <a:noFill/>
          <a:ln w="127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BCCAEE93-8585-46D4-A7EC-F184E317CB2E}"/>
              </a:ext>
            </a:extLst>
          </p:cNvPr>
          <p:cNvSpPr>
            <a:spLocks noGrp="1"/>
          </p:cNvSpPr>
          <p:nvPr>
            <p:ph type="title"/>
          </p:nvPr>
        </p:nvSpPr>
        <p:spPr>
          <a:xfrm>
            <a:off x="8046720" y="1280160"/>
            <a:ext cx="3438144" cy="914400"/>
          </a:xfrm>
        </p:spPr>
        <p:txBody>
          <a:bodyPr rtlCol="0"/>
          <a:lstStyle/>
          <a:p>
            <a:pPr rtl="0"/>
            <a:r>
              <a:rPr lang="en-GB"/>
              <a:t>Thank you</a:t>
            </a:r>
          </a:p>
        </p:txBody>
      </p:sp>
      <p:cxnSp>
        <p:nvCxnSpPr>
          <p:cNvPr id="4" name="Straight Connector 3">
            <a:extLst>
              <a:ext uri="{FF2B5EF4-FFF2-40B4-BE49-F238E27FC236}">
                <a16:creationId xmlns:a16="http://schemas.microsoft.com/office/drawing/2014/main" id="{BA8B9DC8-A928-4BA0-872D-E2A209F309B9}"/>
              </a:ext>
              <a:ext uri="{C183D7F6-B498-43B3-948B-1728B52AA6E4}">
                <adec:decorative xmlns:adec="http://schemas.microsoft.com/office/drawing/2017/decorative" val="1"/>
              </a:ext>
            </a:extLst>
          </p:cNvPr>
          <p:cNvCxnSpPr>
            <a:cxnSpLocks/>
          </p:cNvCxnSpPr>
          <p:nvPr/>
        </p:nvCxnSpPr>
        <p:spPr>
          <a:xfrm>
            <a:off x="8618700" y="2334042"/>
            <a:ext cx="2286000" cy="0"/>
          </a:xfrm>
          <a:prstGeom prst="line">
            <a:avLst/>
          </a:prstGeom>
          <a:ln w="12700">
            <a:solidFill>
              <a:schemeClr val="accent1">
                <a:lumMod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4AFFC60-19C3-4901-93F7-7AAF4C09F8C6}"/>
              </a:ext>
            </a:extLst>
          </p:cNvPr>
          <p:cNvSpPr>
            <a:spLocks noGrp="1"/>
          </p:cNvSpPr>
          <p:nvPr>
            <p:ph idx="1"/>
          </p:nvPr>
        </p:nvSpPr>
        <p:spPr>
          <a:xfrm>
            <a:off x="8165592" y="2770632"/>
            <a:ext cx="3200400" cy="457200"/>
          </a:xfrm>
        </p:spPr>
        <p:txBody>
          <a:bodyPr rtlCol="0">
            <a:normAutofit/>
          </a:bodyPr>
          <a:lstStyle/>
          <a:p>
            <a:pPr rtl="0"/>
            <a:r>
              <a:rPr lang="en-GB" dirty="0"/>
              <a:t>Geoff Lane</a:t>
            </a:r>
          </a:p>
        </p:txBody>
      </p:sp>
      <p:cxnSp>
        <p:nvCxnSpPr>
          <p:cNvPr id="7" name="Straight Connector 6">
            <a:extLst>
              <a:ext uri="{FF2B5EF4-FFF2-40B4-BE49-F238E27FC236}">
                <a16:creationId xmlns:a16="http://schemas.microsoft.com/office/drawing/2014/main" id="{C43AD9EC-FB39-4CB3-AB09-9CF0FF3975DF}"/>
              </a:ext>
              <a:ext uri="{C183D7F6-B498-43B3-948B-1728B52AA6E4}">
                <adec:decorative xmlns:adec="http://schemas.microsoft.com/office/drawing/2017/decorative" val="1"/>
              </a:ext>
            </a:extLst>
          </p:cNvPr>
          <p:cNvCxnSpPr>
            <a:cxnSpLocks/>
          </p:cNvCxnSpPr>
          <p:nvPr/>
        </p:nvCxnSpPr>
        <p:spPr>
          <a:xfrm>
            <a:off x="9533100" y="3518020"/>
            <a:ext cx="457200" cy="0"/>
          </a:xfrm>
          <a:prstGeom prst="line">
            <a:avLst/>
          </a:prstGeom>
          <a:ln w="38100">
            <a:solidFill>
              <a:schemeClr val="accent1">
                <a:lumMod val="25000"/>
              </a:schemeClr>
            </a:solidFill>
          </a:ln>
        </p:spPr>
        <p:style>
          <a:lnRef idx="1">
            <a:schemeClr val="accent1"/>
          </a:lnRef>
          <a:fillRef idx="0">
            <a:schemeClr val="accent1"/>
          </a:fillRef>
          <a:effectRef idx="0">
            <a:schemeClr val="accent1"/>
          </a:effectRef>
          <a:fontRef idx="minor">
            <a:schemeClr val="tx1"/>
          </a:fontRef>
        </p:style>
      </p:cxnSp>
      <p:sp>
        <p:nvSpPr>
          <p:cNvPr id="27" name="Content Placeholder 26">
            <a:extLst>
              <a:ext uri="{FF2B5EF4-FFF2-40B4-BE49-F238E27FC236}">
                <a16:creationId xmlns:a16="http://schemas.microsoft.com/office/drawing/2014/main" id="{685072D4-7F5E-47C0-A8C5-488CD2822AB5}"/>
              </a:ext>
            </a:extLst>
          </p:cNvPr>
          <p:cNvSpPr>
            <a:spLocks noGrp="1"/>
          </p:cNvSpPr>
          <p:nvPr>
            <p:ph idx="15"/>
          </p:nvPr>
        </p:nvSpPr>
        <p:spPr>
          <a:xfrm>
            <a:off x="8403336" y="3922776"/>
            <a:ext cx="2715768" cy="1289304"/>
          </a:xfrm>
        </p:spPr>
        <p:txBody>
          <a:bodyPr rtlCol="0"/>
          <a:lstStyle/>
          <a:p>
            <a:pPr rtl="0"/>
            <a:r>
              <a:rPr lang="en-GB" dirty="0"/>
              <a:t>U3a Computer Club</a:t>
            </a:r>
          </a:p>
        </p:txBody>
      </p:sp>
      <p:cxnSp>
        <p:nvCxnSpPr>
          <p:cNvPr id="6" name="Straight Connector 5">
            <a:extLst>
              <a:ext uri="{FF2B5EF4-FFF2-40B4-BE49-F238E27FC236}">
                <a16:creationId xmlns:a16="http://schemas.microsoft.com/office/drawing/2014/main" id="{D80E818E-5D5D-4925-A78F-3B769109CC43}"/>
              </a:ext>
              <a:ext uri="{C183D7F6-B498-43B3-948B-1728B52AA6E4}">
                <adec:decorative xmlns:adec="http://schemas.microsoft.com/office/drawing/2017/decorative" val="1"/>
              </a:ext>
            </a:extLst>
          </p:cNvPr>
          <p:cNvCxnSpPr>
            <a:cxnSpLocks/>
          </p:cNvCxnSpPr>
          <p:nvPr/>
        </p:nvCxnSpPr>
        <p:spPr>
          <a:xfrm>
            <a:off x="8618700" y="5471082"/>
            <a:ext cx="2286000" cy="0"/>
          </a:xfrm>
          <a:prstGeom prst="line">
            <a:avLst/>
          </a:prstGeom>
          <a:ln w="12700">
            <a:solidFill>
              <a:schemeClr val="accent1">
                <a:lumMod val="25000"/>
              </a:schemeClr>
            </a:solidFill>
          </a:ln>
        </p:spPr>
        <p:style>
          <a:lnRef idx="1">
            <a:schemeClr val="accent1"/>
          </a:lnRef>
          <a:fillRef idx="0">
            <a:schemeClr val="accent1"/>
          </a:fillRef>
          <a:effectRef idx="0">
            <a:schemeClr val="accent1"/>
          </a:effectRef>
          <a:fontRef idx="minor">
            <a:schemeClr val="tx1"/>
          </a:fontRef>
        </p:style>
      </p:cxnSp>
      <p:sp>
        <p:nvSpPr>
          <p:cNvPr id="18" name="Date Placeholder 17">
            <a:extLst>
              <a:ext uri="{FF2B5EF4-FFF2-40B4-BE49-F238E27FC236}">
                <a16:creationId xmlns:a16="http://schemas.microsoft.com/office/drawing/2014/main" id="{0B3D3AF0-7850-4DC9-8E13-B720E3923C7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9" name="Footer Placeholder 18">
            <a:extLst>
              <a:ext uri="{FF2B5EF4-FFF2-40B4-BE49-F238E27FC236}">
                <a16:creationId xmlns:a16="http://schemas.microsoft.com/office/drawing/2014/main" id="{7C7671D6-13D3-446B-A8B5-9B778994ED22}"/>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0" name="Slide Number Placeholder 19">
            <a:extLst>
              <a:ext uri="{FF2B5EF4-FFF2-40B4-BE49-F238E27FC236}">
                <a16:creationId xmlns:a16="http://schemas.microsoft.com/office/drawing/2014/main" id="{00B4791E-4782-494D-96B1-BB01A5D60A62}"/>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30</a:t>
            </a:fld>
            <a:endParaRPr lang="en-GB"/>
          </a:p>
        </p:txBody>
      </p:sp>
    </p:spTree>
    <p:extLst>
      <p:ext uri="{BB962C8B-B14F-4D97-AF65-F5344CB8AC3E}">
        <p14:creationId xmlns:p14="http://schemas.microsoft.com/office/powerpoint/2010/main" val="1160633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DCC9C-7429-45B0-8103-C0D206342BE7}"/>
              </a:ext>
            </a:extLst>
          </p:cNvPr>
          <p:cNvSpPr>
            <a:spLocks noGrp="1"/>
          </p:cNvSpPr>
          <p:nvPr>
            <p:ph type="title"/>
          </p:nvPr>
        </p:nvSpPr>
        <p:spPr>
          <a:xfrm>
            <a:off x="960120" y="960120"/>
            <a:ext cx="4645152" cy="914400"/>
          </a:xfrm>
        </p:spPr>
        <p:txBody>
          <a:bodyPr rtlCol="0">
            <a:normAutofit fontScale="90000"/>
          </a:bodyPr>
          <a:lstStyle/>
          <a:p>
            <a:pPr rtl="0"/>
            <a:r>
              <a:rPr lang="en-GB" dirty="0"/>
              <a:t>Recover your Account</a:t>
            </a:r>
          </a:p>
        </p:txBody>
      </p:sp>
      <p:sp>
        <p:nvSpPr>
          <p:cNvPr id="3" name="Content Placeholder 2">
            <a:extLst>
              <a:ext uri="{FF2B5EF4-FFF2-40B4-BE49-F238E27FC236}">
                <a16:creationId xmlns:a16="http://schemas.microsoft.com/office/drawing/2014/main" id="{02DFCE27-D56E-4D7D-9A28-3C699A6B64C9}"/>
              </a:ext>
            </a:extLst>
          </p:cNvPr>
          <p:cNvSpPr>
            <a:spLocks noGrp="1"/>
          </p:cNvSpPr>
          <p:nvPr>
            <p:ph idx="1"/>
          </p:nvPr>
        </p:nvSpPr>
        <p:spPr>
          <a:xfrm>
            <a:off x="960120" y="3962399"/>
            <a:ext cx="4617720" cy="2103120"/>
          </a:xfrm>
        </p:spPr>
        <p:txBody>
          <a:bodyPr vert="horz" lIns="91440" tIns="45720" rIns="91440" bIns="45720" rtlCol="0" anchor="t">
            <a:normAutofit/>
          </a:bodyPr>
          <a:lstStyle/>
          <a:p>
            <a:pPr rtl="0"/>
            <a:r>
              <a:rPr lang="en-GB" dirty="0"/>
              <a:t>Sometimes you get locked out of your account.</a:t>
            </a:r>
          </a:p>
          <a:p>
            <a:pPr rtl="0"/>
            <a:r>
              <a:rPr lang="en-GB" dirty="0"/>
              <a:t>Depending on what you have set up </a:t>
            </a:r>
            <a:r>
              <a:rPr lang="en-GB" b="1" i="1" dirty="0"/>
              <a:t>previously</a:t>
            </a:r>
            <a:r>
              <a:rPr lang="en-GB" dirty="0"/>
              <a:t>, you can recover.</a:t>
            </a:r>
          </a:p>
        </p:txBody>
      </p:sp>
      <p:sp>
        <p:nvSpPr>
          <p:cNvPr id="33" name="Date Placeholder 32">
            <a:extLst>
              <a:ext uri="{FF2B5EF4-FFF2-40B4-BE49-F238E27FC236}">
                <a16:creationId xmlns:a16="http://schemas.microsoft.com/office/drawing/2014/main" id="{FA8AB7A3-8189-4146-84E3-D859FD67003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34" name="Footer Placeholder 33">
            <a:extLst>
              <a:ext uri="{FF2B5EF4-FFF2-40B4-BE49-F238E27FC236}">
                <a16:creationId xmlns:a16="http://schemas.microsoft.com/office/drawing/2014/main" id="{201C63C9-DA14-420C-BBAA-00D6ECAA4FE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35" name="Slide Number Placeholder 34">
            <a:extLst>
              <a:ext uri="{FF2B5EF4-FFF2-40B4-BE49-F238E27FC236}">
                <a16:creationId xmlns:a16="http://schemas.microsoft.com/office/drawing/2014/main" id="{8E1AC5C9-EB48-467F-A73C-3E2E0A794DE9}"/>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31</a:t>
            </a:fld>
            <a:endParaRPr lang="en-GB"/>
          </a:p>
        </p:txBody>
      </p:sp>
      <p:sp>
        <p:nvSpPr>
          <p:cNvPr id="10" name="Text Placeholder 9">
            <a:extLst>
              <a:ext uri="{FF2B5EF4-FFF2-40B4-BE49-F238E27FC236}">
                <a16:creationId xmlns:a16="http://schemas.microsoft.com/office/drawing/2014/main" id="{A32E4DAB-1431-49AD-B20B-F0E932C75C07}"/>
              </a:ext>
            </a:extLst>
          </p:cNvPr>
          <p:cNvSpPr>
            <a:spLocks noGrp="1"/>
          </p:cNvSpPr>
          <p:nvPr>
            <p:ph type="body" sz="quarter" idx="14"/>
          </p:nvPr>
        </p:nvSpPr>
        <p:spPr>
          <a:xfrm>
            <a:off x="960120" y="3172968"/>
            <a:ext cx="4617720" cy="457200"/>
          </a:xfrm>
        </p:spPr>
        <p:txBody>
          <a:bodyPr rtlCol="0" anchor="ctr"/>
          <a:lstStyle/>
          <a:p>
            <a:pPr rtl="0"/>
            <a:r>
              <a:rPr lang="en-GB" dirty="0"/>
              <a:t>Help I’m locked out</a:t>
            </a:r>
          </a:p>
        </p:txBody>
      </p:sp>
      <p:sp>
        <p:nvSpPr>
          <p:cNvPr id="6" name="Rectangle: Rounded Corners 5">
            <a:extLst>
              <a:ext uri="{FF2B5EF4-FFF2-40B4-BE49-F238E27FC236}">
                <a16:creationId xmlns:a16="http://schemas.microsoft.com/office/drawing/2014/main" id="{49275FF7-5000-5FEC-8242-3AD55108D1CB}"/>
              </a:ext>
            </a:extLst>
          </p:cNvPr>
          <p:cNvSpPr/>
          <p:nvPr/>
        </p:nvSpPr>
        <p:spPr>
          <a:xfrm>
            <a:off x="6806242" y="1751163"/>
            <a:ext cx="1347158" cy="75049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Microsoft</a:t>
            </a:r>
          </a:p>
        </p:txBody>
      </p:sp>
      <p:sp>
        <p:nvSpPr>
          <p:cNvPr id="7" name="Rectangle: Rounded Corners 6">
            <a:extLst>
              <a:ext uri="{FF2B5EF4-FFF2-40B4-BE49-F238E27FC236}">
                <a16:creationId xmlns:a16="http://schemas.microsoft.com/office/drawing/2014/main" id="{D6504628-8B4D-B97B-C08A-9F42F9F0B295}"/>
              </a:ext>
            </a:extLst>
          </p:cNvPr>
          <p:cNvSpPr/>
          <p:nvPr/>
        </p:nvSpPr>
        <p:spPr>
          <a:xfrm>
            <a:off x="6806242" y="3254919"/>
            <a:ext cx="1347158" cy="75049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Google</a:t>
            </a:r>
          </a:p>
        </p:txBody>
      </p:sp>
      <p:sp>
        <p:nvSpPr>
          <p:cNvPr id="8" name="Rectangle: Rounded Corners 7">
            <a:extLst>
              <a:ext uri="{FF2B5EF4-FFF2-40B4-BE49-F238E27FC236}">
                <a16:creationId xmlns:a16="http://schemas.microsoft.com/office/drawing/2014/main" id="{0E32EDCD-E4A7-9E21-E99E-8A26DAA83C49}"/>
              </a:ext>
            </a:extLst>
          </p:cNvPr>
          <p:cNvSpPr/>
          <p:nvPr/>
        </p:nvSpPr>
        <p:spPr>
          <a:xfrm>
            <a:off x="6806242" y="4744183"/>
            <a:ext cx="1347158" cy="75049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Apple</a:t>
            </a:r>
          </a:p>
        </p:txBody>
      </p:sp>
      <p:pic>
        <p:nvPicPr>
          <p:cNvPr id="21" name="Picture 20">
            <a:extLst>
              <a:ext uri="{FF2B5EF4-FFF2-40B4-BE49-F238E27FC236}">
                <a16:creationId xmlns:a16="http://schemas.microsoft.com/office/drawing/2014/main" id="{04D3FA99-4821-B40A-B432-5471D390C5A2}"/>
              </a:ext>
            </a:extLst>
          </p:cNvPr>
          <p:cNvPicPr>
            <a:picLocks noChangeAspect="1"/>
          </p:cNvPicPr>
          <p:nvPr/>
        </p:nvPicPr>
        <p:blipFill>
          <a:blip r:embed="rId3"/>
          <a:srcRect/>
          <a:stretch/>
        </p:blipFill>
        <p:spPr>
          <a:xfrm>
            <a:off x="9354370" y="1365059"/>
            <a:ext cx="1672264" cy="1121462"/>
          </a:xfrm>
          <a:prstGeom prst="rect">
            <a:avLst/>
          </a:prstGeom>
        </p:spPr>
      </p:pic>
      <p:pic>
        <p:nvPicPr>
          <p:cNvPr id="23" name="Picture 22" descr="A phone with a screen showing time and numbers&#10;&#10;Description automatically generated">
            <a:extLst>
              <a:ext uri="{FF2B5EF4-FFF2-40B4-BE49-F238E27FC236}">
                <a16:creationId xmlns:a16="http://schemas.microsoft.com/office/drawing/2014/main" id="{C9373737-F930-9151-9A29-0D5BDDD191BB}"/>
              </a:ext>
            </a:extLst>
          </p:cNvPr>
          <p:cNvPicPr>
            <a:picLocks noChangeAspect="1"/>
          </p:cNvPicPr>
          <p:nvPr/>
        </p:nvPicPr>
        <p:blipFill>
          <a:blip r:embed="rId4"/>
          <a:stretch>
            <a:fillRect/>
          </a:stretch>
        </p:blipFill>
        <p:spPr>
          <a:xfrm>
            <a:off x="9455009" y="2944367"/>
            <a:ext cx="1571625" cy="2905125"/>
          </a:xfrm>
          <a:prstGeom prst="rect">
            <a:avLst/>
          </a:prstGeom>
        </p:spPr>
      </p:pic>
    </p:spTree>
    <p:extLst>
      <p:ext uri="{BB962C8B-B14F-4D97-AF65-F5344CB8AC3E}">
        <p14:creationId xmlns:p14="http://schemas.microsoft.com/office/powerpoint/2010/main" val="35563804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1" name="Picture Placeholder 30" descr="photo of man adjusting a bowtie">
            <a:extLst>
              <a:ext uri="{FF2B5EF4-FFF2-40B4-BE49-F238E27FC236}">
                <a16:creationId xmlns:a16="http://schemas.microsoft.com/office/drawing/2014/main" id="{2DE7EEDD-7A34-4798-BB47-E2ECC8E90015}"/>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588" y="0"/>
            <a:ext cx="12188825" cy="6858000"/>
          </a:xfrm>
        </p:spPr>
      </p:pic>
      <p:sp>
        <p:nvSpPr>
          <p:cNvPr id="48" name="Date Placeholder 47">
            <a:extLst>
              <a:ext uri="{FF2B5EF4-FFF2-40B4-BE49-F238E27FC236}">
                <a16:creationId xmlns:a16="http://schemas.microsoft.com/office/drawing/2014/main" id="{23088D16-5B9A-4FA6-9B01-40E8B1D41F18}"/>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49" name="Footer Placeholder 48">
            <a:extLst>
              <a:ext uri="{FF2B5EF4-FFF2-40B4-BE49-F238E27FC236}">
                <a16:creationId xmlns:a16="http://schemas.microsoft.com/office/drawing/2014/main" id="{C258616B-F8D3-4DFF-90F3-7FA5FCBBDCF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50" name="Slide Number Placeholder 49">
            <a:extLst>
              <a:ext uri="{FF2B5EF4-FFF2-40B4-BE49-F238E27FC236}">
                <a16:creationId xmlns:a16="http://schemas.microsoft.com/office/drawing/2014/main" id="{3075AA35-B840-4333-BB28-D51EA90E2FF3}"/>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32</a:t>
            </a:fld>
            <a:endParaRPr lang="en-GB"/>
          </a:p>
        </p:txBody>
      </p:sp>
      <p:sp>
        <p:nvSpPr>
          <p:cNvPr id="42" name="Rectangle 41">
            <a:extLst>
              <a:ext uri="{FF2B5EF4-FFF2-40B4-BE49-F238E27FC236}">
                <a16:creationId xmlns:a16="http://schemas.microsoft.com/office/drawing/2014/main" id="{443A58A5-9341-4510-9362-41E4208DF42E}"/>
              </a:ext>
              <a:ext uri="{C183D7F6-B498-43B3-948B-1728B52AA6E4}">
                <adec:decorative xmlns:adec="http://schemas.microsoft.com/office/drawing/2017/decorative" val="1"/>
              </a:ext>
            </a:extLst>
          </p:cNvPr>
          <p:cNvSpPr/>
          <p:nvPr/>
        </p:nvSpPr>
        <p:spPr>
          <a:xfrm>
            <a:off x="457200" y="685800"/>
            <a:ext cx="5486400" cy="5486400"/>
          </a:xfrm>
          <a:prstGeom prst="rect">
            <a:avLst/>
          </a:prstGeom>
          <a:solidFill>
            <a:schemeClr val="tx2">
              <a:lumMod val="20000"/>
              <a:lumOff val="80000"/>
              <a:alpha val="85000"/>
            </a:schemeClr>
          </a:solidFill>
          <a:ln w="381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4" name="Rectangle 3">
            <a:extLst>
              <a:ext uri="{FF2B5EF4-FFF2-40B4-BE49-F238E27FC236}">
                <a16:creationId xmlns:a16="http://schemas.microsoft.com/office/drawing/2014/main" id="{305CF152-7103-4B02-BAD1-A6874B7D8500}"/>
              </a:ext>
              <a:ext uri="{C183D7F6-B498-43B3-948B-1728B52AA6E4}">
                <adec:decorative xmlns:adec="http://schemas.microsoft.com/office/drawing/2017/decorative" val="1"/>
              </a:ext>
            </a:extLst>
          </p:cNvPr>
          <p:cNvSpPr/>
          <p:nvPr/>
        </p:nvSpPr>
        <p:spPr>
          <a:xfrm>
            <a:off x="571500" y="800100"/>
            <a:ext cx="5257800" cy="5257800"/>
          </a:xfrm>
          <a:prstGeom prst="rect">
            <a:avLst/>
          </a:prstGeom>
          <a:noFill/>
          <a:ln w="127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cxnSp>
        <p:nvCxnSpPr>
          <p:cNvPr id="17" name="Straight Connector 16">
            <a:extLst>
              <a:ext uri="{FF2B5EF4-FFF2-40B4-BE49-F238E27FC236}">
                <a16:creationId xmlns:a16="http://schemas.microsoft.com/office/drawing/2014/main" id="{0D294A10-6915-4D50-9FD0-965DEAC3533D}"/>
              </a:ext>
              <a:ext uri="{C183D7F6-B498-43B3-948B-1728B52AA6E4}">
                <adec:decorative xmlns:adec="http://schemas.microsoft.com/office/drawing/2017/decorative" val="1"/>
              </a:ext>
            </a:extLst>
          </p:cNvPr>
          <p:cNvCxnSpPr>
            <a:cxnSpLocks/>
          </p:cNvCxnSpPr>
          <p:nvPr/>
        </p:nvCxnSpPr>
        <p:spPr>
          <a:xfrm>
            <a:off x="2317889" y="2667159"/>
            <a:ext cx="1790700" cy="0"/>
          </a:xfrm>
          <a:prstGeom prst="line">
            <a:avLst/>
          </a:prstGeom>
          <a:ln w="1905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B91A4467-D233-4FE7-929D-065BEC3BCC0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9691531" flipH="1">
            <a:off x="2743200" y="1881645"/>
            <a:ext cx="914400" cy="406100"/>
          </a:xfrm>
          <a:prstGeom prst="rect">
            <a:avLst/>
          </a:prstGeom>
        </p:spPr>
      </p:pic>
      <p:pic>
        <p:nvPicPr>
          <p:cNvPr id="11" name="Graphic 10">
            <a:extLst>
              <a:ext uri="{FF2B5EF4-FFF2-40B4-BE49-F238E27FC236}">
                <a16:creationId xmlns:a16="http://schemas.microsoft.com/office/drawing/2014/main" id="{35FE428D-576A-4441-AF4E-59563426752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9691531" flipH="1">
            <a:off x="2743200" y="5254320"/>
            <a:ext cx="914400" cy="406100"/>
          </a:xfrm>
          <a:prstGeom prst="rect">
            <a:avLst/>
          </a:prstGeom>
        </p:spPr>
      </p:pic>
      <p:sp>
        <p:nvSpPr>
          <p:cNvPr id="2" name="Title 1">
            <a:extLst>
              <a:ext uri="{FF2B5EF4-FFF2-40B4-BE49-F238E27FC236}">
                <a16:creationId xmlns:a16="http://schemas.microsoft.com/office/drawing/2014/main" id="{A29DE7F2-E890-4744-88DD-A75F5E300513}"/>
              </a:ext>
            </a:extLst>
          </p:cNvPr>
          <p:cNvSpPr>
            <a:spLocks noGrp="1"/>
          </p:cNvSpPr>
          <p:nvPr>
            <p:ph type="title"/>
          </p:nvPr>
        </p:nvSpPr>
        <p:spPr>
          <a:xfrm>
            <a:off x="1143000" y="960120"/>
            <a:ext cx="4114800" cy="914400"/>
          </a:xfrm>
        </p:spPr>
        <p:txBody>
          <a:bodyPr rtlCol="0" anchor="ctr" anchorCtr="0">
            <a:normAutofit/>
          </a:bodyPr>
          <a:lstStyle/>
          <a:p>
            <a:pPr rtl="0"/>
            <a:r>
              <a:rPr lang="en-GB"/>
              <a:t>Background</a:t>
            </a:r>
          </a:p>
        </p:txBody>
      </p:sp>
      <p:sp>
        <p:nvSpPr>
          <p:cNvPr id="3" name="Text Placeholder 2">
            <a:extLst>
              <a:ext uri="{FF2B5EF4-FFF2-40B4-BE49-F238E27FC236}">
                <a16:creationId xmlns:a16="http://schemas.microsoft.com/office/drawing/2014/main" id="{6EDAC73C-E6A4-453D-B11A-1A391CDBFC6C}"/>
              </a:ext>
            </a:extLst>
          </p:cNvPr>
          <p:cNvSpPr>
            <a:spLocks noGrp="1"/>
          </p:cNvSpPr>
          <p:nvPr>
            <p:ph type="body" idx="1"/>
          </p:nvPr>
        </p:nvSpPr>
        <p:spPr>
          <a:xfrm>
            <a:off x="1371600" y="3136392"/>
            <a:ext cx="3657600" cy="1627632"/>
          </a:xfrm>
        </p:spPr>
        <p:txBody>
          <a:bodyPr vert="horz" lIns="91440" tIns="45720" rIns="91440" bIns="45720" rtlCol="0" anchor="t">
            <a:normAutofit/>
          </a:bodyPr>
          <a:lstStyle/>
          <a:p>
            <a:pPr rtl="0"/>
            <a:r>
              <a:rPr lang="en-GB"/>
              <a:t>As a high school student, Mirjam’s interest in American Sign Language sparked her desire to study communication, which led to her focus on technology and how it enhances communication.</a:t>
            </a:r>
          </a:p>
          <a:p>
            <a:pPr rtl="0"/>
            <a:endParaRPr lang="en-GB"/>
          </a:p>
        </p:txBody>
      </p:sp>
      <p:cxnSp>
        <p:nvCxnSpPr>
          <p:cNvPr id="18" name="Straight Connector 17">
            <a:extLst>
              <a:ext uri="{FF2B5EF4-FFF2-40B4-BE49-F238E27FC236}">
                <a16:creationId xmlns:a16="http://schemas.microsoft.com/office/drawing/2014/main" id="{0A1909CD-35D4-4769-B414-02C6C4E08039}"/>
              </a:ext>
              <a:ext uri="{C183D7F6-B498-43B3-948B-1728B52AA6E4}">
                <adec:decorative xmlns:adec="http://schemas.microsoft.com/office/drawing/2017/decorative" val="1"/>
              </a:ext>
            </a:extLst>
          </p:cNvPr>
          <p:cNvCxnSpPr>
            <a:cxnSpLocks/>
          </p:cNvCxnSpPr>
          <p:nvPr/>
        </p:nvCxnSpPr>
        <p:spPr>
          <a:xfrm>
            <a:off x="2305050" y="4969267"/>
            <a:ext cx="1790700" cy="0"/>
          </a:xfrm>
          <a:prstGeom prst="line">
            <a:avLst/>
          </a:prstGeom>
          <a:ln w="1905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1505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A1268B2-5AEC-261E-489A-18005DFAFB11}"/>
              </a:ext>
            </a:extLst>
          </p:cNvPr>
          <p:cNvSpPr>
            <a:spLocks noGrp="1"/>
          </p:cNvSpPr>
          <p:nvPr>
            <p:ph type="pic" sz="quarter" idx="13"/>
          </p:nvPr>
        </p:nvSpPr>
        <p:spPr/>
        <p:txBody>
          <a:bodyPr/>
          <a:lstStyle/>
          <a:p>
            <a:endParaRPr lang="en-GB" dirty="0"/>
          </a:p>
        </p:txBody>
      </p:sp>
      <p:sp>
        <p:nvSpPr>
          <p:cNvPr id="5" name="Date Placeholder 4">
            <a:extLst>
              <a:ext uri="{FF2B5EF4-FFF2-40B4-BE49-F238E27FC236}">
                <a16:creationId xmlns:a16="http://schemas.microsoft.com/office/drawing/2014/main" id="{FDD87646-900E-868E-B726-7C2B813E8389}"/>
              </a:ext>
            </a:extLst>
          </p:cNvPr>
          <p:cNvSpPr>
            <a:spLocks noGrp="1"/>
          </p:cNvSpPr>
          <p:nvPr>
            <p:ph type="dt" sz="half" idx="10"/>
          </p:nvPr>
        </p:nvSpPr>
        <p:spPr/>
        <p:txBody>
          <a:bodyPr/>
          <a:lstStyle/>
          <a:p>
            <a:r>
              <a:rPr lang="en-GB"/>
              <a:t>21 Nov 2023</a:t>
            </a:r>
            <a:endParaRPr lang="en-GB" dirty="0"/>
          </a:p>
        </p:txBody>
      </p:sp>
      <p:sp>
        <p:nvSpPr>
          <p:cNvPr id="6" name="Footer Placeholder 5">
            <a:extLst>
              <a:ext uri="{FF2B5EF4-FFF2-40B4-BE49-F238E27FC236}">
                <a16:creationId xmlns:a16="http://schemas.microsoft.com/office/drawing/2014/main" id="{1697CF47-EA4B-E28F-8F2D-7BFCD093BD89}"/>
              </a:ext>
            </a:extLst>
          </p:cNvPr>
          <p:cNvSpPr>
            <a:spLocks noGrp="1"/>
          </p:cNvSpPr>
          <p:nvPr>
            <p:ph type="ftr" sz="quarter" idx="11"/>
          </p:nvPr>
        </p:nvSpPr>
        <p:spPr/>
        <p:txBody>
          <a:bodyPr/>
          <a:lstStyle/>
          <a:p>
            <a:r>
              <a:rPr lang="en-GB"/>
              <a:t>Securing your Accounts</a:t>
            </a:r>
            <a:endParaRPr lang="en-GB" dirty="0"/>
          </a:p>
        </p:txBody>
      </p:sp>
      <p:sp>
        <p:nvSpPr>
          <p:cNvPr id="7" name="Slide Number Placeholder 6">
            <a:extLst>
              <a:ext uri="{FF2B5EF4-FFF2-40B4-BE49-F238E27FC236}">
                <a16:creationId xmlns:a16="http://schemas.microsoft.com/office/drawing/2014/main" id="{5827760D-B88F-6EF3-0C76-2761201FB088}"/>
              </a:ext>
            </a:extLst>
          </p:cNvPr>
          <p:cNvSpPr>
            <a:spLocks noGrp="1"/>
          </p:cNvSpPr>
          <p:nvPr>
            <p:ph type="sldNum" sz="quarter" idx="12"/>
          </p:nvPr>
        </p:nvSpPr>
        <p:spPr/>
        <p:txBody>
          <a:bodyPr/>
          <a:lstStyle/>
          <a:p>
            <a:pPr rtl="0"/>
            <a:fld id="{B5CEABB6-07DC-46E8-9B57-56EC44A396E5}" type="slidenum">
              <a:rPr lang="en-GB" noProof="0" smtClean="0"/>
              <a:pPr rtl="0"/>
              <a:t>33</a:t>
            </a:fld>
            <a:endParaRPr lang="en-GB" noProof="0"/>
          </a:p>
        </p:txBody>
      </p:sp>
      <p:sp>
        <p:nvSpPr>
          <p:cNvPr id="16" name="Title 1">
            <a:extLst>
              <a:ext uri="{FF2B5EF4-FFF2-40B4-BE49-F238E27FC236}">
                <a16:creationId xmlns:a16="http://schemas.microsoft.com/office/drawing/2014/main" id="{39138EC3-9D66-B34B-3441-5C8785A1EB69}"/>
              </a:ext>
            </a:extLst>
          </p:cNvPr>
          <p:cNvSpPr txBox="1">
            <a:spLocks/>
          </p:cNvSpPr>
          <p:nvPr/>
        </p:nvSpPr>
        <p:spPr>
          <a:xfrm>
            <a:off x="6408884" y="869257"/>
            <a:ext cx="4905292" cy="9144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kern="1200" spc="40" baseline="0">
                <a:solidFill>
                  <a:schemeClr val="accent3">
                    <a:lumMod val="25000"/>
                  </a:schemeClr>
                </a:solidFill>
                <a:latin typeface="+mj-lt"/>
                <a:ea typeface="+mj-ea"/>
                <a:cs typeface="+mj-cs"/>
              </a:defRPr>
            </a:lvl1pPr>
          </a:lstStyle>
          <a:p>
            <a:r>
              <a:rPr lang="en-GB" dirty="0"/>
              <a:t>Security Information</a:t>
            </a:r>
          </a:p>
        </p:txBody>
      </p:sp>
      <p:pic>
        <p:nvPicPr>
          <p:cNvPr id="17" name="Picture Placeholder 21" descr="photo of leather briefcase on some paper">
            <a:extLst>
              <a:ext uri="{FF2B5EF4-FFF2-40B4-BE49-F238E27FC236}">
                <a16:creationId xmlns:a16="http://schemas.microsoft.com/office/drawing/2014/main" id="{2D5D49FC-9C67-43AB-B627-2689C91F11A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7824" y="914400"/>
            <a:ext cx="5212080" cy="5029200"/>
          </a:xfrm>
          <a:prstGeom prst="rect">
            <a:avLst/>
          </a:prstGeom>
          <a:solidFill>
            <a:schemeClr val="bg1"/>
          </a:solidFill>
        </p:spPr>
      </p:pic>
      <p:sp>
        <p:nvSpPr>
          <p:cNvPr id="18" name="Text Placeholder 6">
            <a:extLst>
              <a:ext uri="{FF2B5EF4-FFF2-40B4-BE49-F238E27FC236}">
                <a16:creationId xmlns:a16="http://schemas.microsoft.com/office/drawing/2014/main" id="{D18CB4AC-F967-1F89-7C19-FEE130173D14}"/>
              </a:ext>
            </a:extLst>
          </p:cNvPr>
          <p:cNvSpPr>
            <a:spLocks noGrp="1"/>
          </p:cNvSpPr>
          <p:nvPr>
            <p:ph type="body" sz="quarter" idx="14"/>
          </p:nvPr>
        </p:nvSpPr>
        <p:spPr>
          <a:xfrm>
            <a:off x="6620255" y="2224900"/>
            <a:ext cx="933935" cy="655984"/>
          </a:xfrm>
        </p:spPr>
        <p:txBody>
          <a:bodyPr rtlCol="0" anchor="ctr" anchorCtr="0">
            <a:normAutofit fontScale="92500"/>
          </a:bodyPr>
          <a:lstStyle/>
          <a:p>
            <a:pPr rtl="0"/>
            <a:r>
              <a:rPr lang="en-GB" dirty="0"/>
              <a:t>No.1</a:t>
            </a:r>
          </a:p>
        </p:txBody>
      </p:sp>
      <p:sp>
        <p:nvSpPr>
          <p:cNvPr id="20" name="Content Placeholder 2">
            <a:extLst>
              <a:ext uri="{FF2B5EF4-FFF2-40B4-BE49-F238E27FC236}">
                <a16:creationId xmlns:a16="http://schemas.microsoft.com/office/drawing/2014/main" id="{12580E2D-191E-FC14-7C3C-45251889EAB3}"/>
              </a:ext>
            </a:extLst>
          </p:cNvPr>
          <p:cNvSpPr>
            <a:spLocks noGrp="1"/>
          </p:cNvSpPr>
          <p:nvPr>
            <p:ph idx="1"/>
          </p:nvPr>
        </p:nvSpPr>
        <p:spPr>
          <a:xfrm>
            <a:off x="7865919" y="2196276"/>
            <a:ext cx="3688772" cy="713232"/>
          </a:xfrm>
        </p:spPr>
        <p:txBody>
          <a:bodyPr vert="horz" lIns="91440" tIns="45720" rIns="91440" bIns="45720" rtlCol="0" anchor="ctr">
            <a:noAutofit/>
          </a:bodyPr>
          <a:lstStyle/>
          <a:p>
            <a:pPr lvl="0" rtl="0"/>
            <a:r>
              <a:rPr lang="en-GB" sz="2000" dirty="0"/>
              <a:t>Alternative email addresses to email a code</a:t>
            </a:r>
          </a:p>
        </p:txBody>
      </p:sp>
      <p:sp>
        <p:nvSpPr>
          <p:cNvPr id="21" name="Text Placeholder 22">
            <a:extLst>
              <a:ext uri="{FF2B5EF4-FFF2-40B4-BE49-F238E27FC236}">
                <a16:creationId xmlns:a16="http://schemas.microsoft.com/office/drawing/2014/main" id="{95633EC4-0430-FD01-E446-9962ADBA3D36}"/>
              </a:ext>
            </a:extLst>
          </p:cNvPr>
          <p:cNvSpPr>
            <a:spLocks noGrp="1"/>
          </p:cNvSpPr>
          <p:nvPr>
            <p:ph type="body" sz="quarter" idx="21"/>
          </p:nvPr>
        </p:nvSpPr>
        <p:spPr>
          <a:xfrm>
            <a:off x="6620256" y="2978806"/>
            <a:ext cx="1037844" cy="655984"/>
          </a:xfrm>
        </p:spPr>
        <p:txBody>
          <a:bodyPr rtlCol="0"/>
          <a:lstStyle/>
          <a:p>
            <a:pPr rtl="0"/>
            <a:r>
              <a:rPr lang="en-GB" dirty="0"/>
              <a:t>No.2</a:t>
            </a:r>
          </a:p>
        </p:txBody>
      </p:sp>
      <p:sp>
        <p:nvSpPr>
          <p:cNvPr id="23" name="Content Placeholder 5">
            <a:extLst>
              <a:ext uri="{FF2B5EF4-FFF2-40B4-BE49-F238E27FC236}">
                <a16:creationId xmlns:a16="http://schemas.microsoft.com/office/drawing/2014/main" id="{7FB3CDEA-58D9-9918-9DE5-F40DFF171920}"/>
              </a:ext>
            </a:extLst>
          </p:cNvPr>
          <p:cNvSpPr>
            <a:spLocks noGrp="1"/>
          </p:cNvSpPr>
          <p:nvPr>
            <p:ph idx="15"/>
          </p:nvPr>
        </p:nvSpPr>
        <p:spPr>
          <a:xfrm>
            <a:off x="7865919" y="2941038"/>
            <a:ext cx="3543299" cy="731520"/>
          </a:xfrm>
        </p:spPr>
        <p:txBody>
          <a:bodyPr rtlCol="0" anchor="ctr">
            <a:noAutofit/>
          </a:bodyPr>
          <a:lstStyle/>
          <a:p>
            <a:pPr rtl="0"/>
            <a:r>
              <a:rPr lang="en-GB" sz="2000" dirty="0"/>
              <a:t>Contact Phone Numbers to text a code</a:t>
            </a:r>
          </a:p>
        </p:txBody>
      </p:sp>
      <p:sp>
        <p:nvSpPr>
          <p:cNvPr id="24" name="Text Placeholder 25">
            <a:extLst>
              <a:ext uri="{FF2B5EF4-FFF2-40B4-BE49-F238E27FC236}">
                <a16:creationId xmlns:a16="http://schemas.microsoft.com/office/drawing/2014/main" id="{05A22F16-60A9-476A-5420-A1F15F781F4A}"/>
              </a:ext>
            </a:extLst>
          </p:cNvPr>
          <p:cNvSpPr>
            <a:spLocks noGrp="1"/>
          </p:cNvSpPr>
          <p:nvPr>
            <p:ph type="body" sz="quarter" idx="23"/>
          </p:nvPr>
        </p:nvSpPr>
        <p:spPr>
          <a:xfrm>
            <a:off x="6620255" y="3719882"/>
            <a:ext cx="1037843" cy="655984"/>
          </a:xfrm>
        </p:spPr>
        <p:txBody>
          <a:bodyPr rtlCol="0"/>
          <a:lstStyle/>
          <a:p>
            <a:pPr rtl="0"/>
            <a:r>
              <a:rPr lang="en-GB" dirty="0"/>
              <a:t>No.3</a:t>
            </a:r>
          </a:p>
        </p:txBody>
      </p:sp>
      <p:sp>
        <p:nvSpPr>
          <p:cNvPr id="26" name="Content Placeholder 7">
            <a:extLst>
              <a:ext uri="{FF2B5EF4-FFF2-40B4-BE49-F238E27FC236}">
                <a16:creationId xmlns:a16="http://schemas.microsoft.com/office/drawing/2014/main" id="{27F0A683-FE9A-322C-1074-A58AAC272609}"/>
              </a:ext>
            </a:extLst>
          </p:cNvPr>
          <p:cNvSpPr>
            <a:spLocks noGrp="1"/>
          </p:cNvSpPr>
          <p:nvPr>
            <p:ph idx="17"/>
          </p:nvPr>
        </p:nvSpPr>
        <p:spPr>
          <a:xfrm>
            <a:off x="7865919" y="3672970"/>
            <a:ext cx="3448257" cy="749808"/>
          </a:xfrm>
        </p:spPr>
        <p:txBody>
          <a:bodyPr rtlCol="0" anchor="ctr">
            <a:normAutofit/>
          </a:bodyPr>
          <a:lstStyle/>
          <a:p>
            <a:pPr rtl="0"/>
            <a:r>
              <a:rPr lang="en-GB" sz="2000" dirty="0"/>
              <a:t>Use an App on your Phone</a:t>
            </a:r>
          </a:p>
        </p:txBody>
      </p:sp>
      <p:sp>
        <p:nvSpPr>
          <p:cNvPr id="27" name="Text Placeholder 25">
            <a:extLst>
              <a:ext uri="{FF2B5EF4-FFF2-40B4-BE49-F238E27FC236}">
                <a16:creationId xmlns:a16="http://schemas.microsoft.com/office/drawing/2014/main" id="{838E635A-715A-2DEF-E0AE-24AB415E6462}"/>
              </a:ext>
            </a:extLst>
          </p:cNvPr>
          <p:cNvSpPr txBox="1">
            <a:spLocks/>
          </p:cNvSpPr>
          <p:nvPr/>
        </p:nvSpPr>
        <p:spPr>
          <a:xfrm>
            <a:off x="6620255" y="4533757"/>
            <a:ext cx="1120971" cy="655984"/>
          </a:xfrm>
          <a:prstGeom prst="rect">
            <a:avLst/>
          </a:prstGeom>
        </p:spPr>
        <p:txBody>
          <a:bodyPr vert="horz" lIns="91440" tIns="45720" rIns="91440" bIns="4572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3600" b="0" kern="1200" spc="300" baseline="300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No.4</a:t>
            </a:r>
          </a:p>
        </p:txBody>
      </p:sp>
      <p:sp>
        <p:nvSpPr>
          <p:cNvPr id="29" name="Content Placeholder 7">
            <a:extLst>
              <a:ext uri="{FF2B5EF4-FFF2-40B4-BE49-F238E27FC236}">
                <a16:creationId xmlns:a16="http://schemas.microsoft.com/office/drawing/2014/main" id="{AF32E44E-3DC8-FD5E-AEF5-10F8510ECBBA}"/>
              </a:ext>
            </a:extLst>
          </p:cNvPr>
          <p:cNvSpPr txBox="1">
            <a:spLocks/>
          </p:cNvSpPr>
          <p:nvPr/>
        </p:nvSpPr>
        <p:spPr>
          <a:xfrm>
            <a:off x="7865919" y="4486845"/>
            <a:ext cx="3448257" cy="749808"/>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3">
                    <a:lumMod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Biometrics: Face, Fingerprint or PIN</a:t>
            </a:r>
          </a:p>
        </p:txBody>
      </p:sp>
      <p:sp>
        <p:nvSpPr>
          <p:cNvPr id="36" name="Text Placeholder 25">
            <a:extLst>
              <a:ext uri="{FF2B5EF4-FFF2-40B4-BE49-F238E27FC236}">
                <a16:creationId xmlns:a16="http://schemas.microsoft.com/office/drawing/2014/main" id="{C9854CC8-59F0-5C5E-2C20-DFF2F35547DC}"/>
              </a:ext>
            </a:extLst>
          </p:cNvPr>
          <p:cNvSpPr txBox="1">
            <a:spLocks/>
          </p:cNvSpPr>
          <p:nvPr/>
        </p:nvSpPr>
        <p:spPr>
          <a:xfrm>
            <a:off x="6620255" y="5411422"/>
            <a:ext cx="1120971" cy="655984"/>
          </a:xfrm>
          <a:prstGeom prst="rect">
            <a:avLst/>
          </a:prstGeom>
        </p:spPr>
        <p:txBody>
          <a:bodyPr vert="horz" lIns="91440" tIns="45720" rIns="91440" bIns="4572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3600" b="0" kern="1200" spc="300" baseline="300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accent3">
                    <a:lumMod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No.5</a:t>
            </a:r>
          </a:p>
        </p:txBody>
      </p:sp>
      <p:sp>
        <p:nvSpPr>
          <p:cNvPr id="37" name="Content Placeholder 7">
            <a:extLst>
              <a:ext uri="{FF2B5EF4-FFF2-40B4-BE49-F238E27FC236}">
                <a16:creationId xmlns:a16="http://schemas.microsoft.com/office/drawing/2014/main" id="{68C1DD65-D4DF-A28C-6645-5B5515EF04AC}"/>
              </a:ext>
            </a:extLst>
          </p:cNvPr>
          <p:cNvSpPr txBox="1">
            <a:spLocks/>
          </p:cNvSpPr>
          <p:nvPr/>
        </p:nvSpPr>
        <p:spPr>
          <a:xfrm>
            <a:off x="7865919" y="5364510"/>
            <a:ext cx="3543297" cy="749808"/>
          </a:xfrm>
          <a:prstGeom prst="rect">
            <a:avLst/>
          </a:prstGeom>
        </p:spPr>
        <p:txBody>
          <a:bodyPr vert="horz" lIns="91440" tIns="45720" rIns="91440" bIns="4572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3">
                    <a:lumMod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accent3">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Security Key: USB, Bluetooth or NFC device</a:t>
            </a:r>
          </a:p>
        </p:txBody>
      </p:sp>
    </p:spTree>
    <p:extLst>
      <p:ext uri="{BB962C8B-B14F-4D97-AF65-F5344CB8AC3E}">
        <p14:creationId xmlns:p14="http://schemas.microsoft.com/office/powerpoint/2010/main" val="3714743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88952" cy="6858000"/>
          </a:xfrm>
        </p:spPr>
      </p:pic>
      <p:sp>
        <p:nvSpPr>
          <p:cNvPr id="2" name="Title 1">
            <a:extLst>
              <a:ext uri="{FF2B5EF4-FFF2-40B4-BE49-F238E27FC236}">
                <a16:creationId xmlns:a16="http://schemas.microsoft.com/office/drawing/2014/main" id="{A106B2E4-7115-4A6C-B218-5316CEB06D2F}"/>
              </a:ext>
            </a:extLst>
          </p:cNvPr>
          <p:cNvSpPr>
            <a:spLocks noGrp="1"/>
          </p:cNvSpPr>
          <p:nvPr>
            <p:ph type="title"/>
          </p:nvPr>
        </p:nvSpPr>
        <p:spPr>
          <a:xfrm>
            <a:off x="609600" y="914400"/>
            <a:ext cx="10972800" cy="5029200"/>
          </a:xfrm>
        </p:spPr>
        <p:txBody>
          <a:bodyPr rtlCol="0">
            <a:normAutofit/>
          </a:bodyPr>
          <a:lstStyle/>
          <a:p>
            <a:pPr rtl="0"/>
            <a:r>
              <a:rPr lang="en-GB"/>
              <a:t>“If you can film an idea in your mind, follow that film idea shot for shot, scene for scene, that idea is worth making. </a:t>
            </a:r>
          </a:p>
        </p:txBody>
      </p:sp>
      <p:sp>
        <p:nvSpPr>
          <p:cNvPr id="3" name="Text Placeholder 2">
            <a:extLst>
              <a:ext uri="{FF2B5EF4-FFF2-40B4-BE49-F238E27FC236}">
                <a16:creationId xmlns:a16="http://schemas.microsoft.com/office/drawing/2014/main" id="{D7F87984-91C7-477D-977B-F8ABF9689B9E}"/>
              </a:ext>
            </a:extLst>
          </p:cNvPr>
          <p:cNvSpPr>
            <a:spLocks noGrp="1"/>
          </p:cNvSpPr>
          <p:nvPr>
            <p:ph type="body" idx="1"/>
          </p:nvPr>
        </p:nvSpPr>
        <p:spPr>
          <a:xfrm>
            <a:off x="1066800" y="4589463"/>
            <a:ext cx="10058400" cy="585216"/>
          </a:xfrm>
        </p:spPr>
        <p:txBody>
          <a:bodyPr rtlCol="0" anchor="t">
            <a:normAutofit/>
          </a:bodyPr>
          <a:lstStyle/>
          <a:p>
            <a:pPr rtl="0"/>
            <a:r>
              <a:rPr lang="en-GB"/>
              <a:t>CRAIG MAPP</a:t>
            </a:r>
          </a:p>
          <a:p>
            <a:pPr rtl="0"/>
            <a:endParaRPr lang="en-GB"/>
          </a:p>
        </p:txBody>
      </p:sp>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34</a:t>
            </a:fld>
            <a:endParaRPr lang="en-GB"/>
          </a:p>
        </p:txBody>
      </p:sp>
    </p:spTree>
    <p:extLst>
      <p:ext uri="{BB962C8B-B14F-4D97-AF65-F5344CB8AC3E}">
        <p14:creationId xmlns:p14="http://schemas.microsoft.com/office/powerpoint/2010/main" val="212767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88952" cy="6858000"/>
          </a:xfrm>
        </p:spPr>
      </p:pic>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35</a:t>
            </a:fld>
            <a:endParaRPr lang="en-GB"/>
          </a:p>
        </p:txBody>
      </p:sp>
      <p:grpSp>
        <p:nvGrpSpPr>
          <p:cNvPr id="14" name="Group 13">
            <a:extLst>
              <a:ext uri="{FF2B5EF4-FFF2-40B4-BE49-F238E27FC236}">
                <a16:creationId xmlns:a16="http://schemas.microsoft.com/office/drawing/2014/main" id="{4607D813-481E-D342-D329-E3EDB783147E}"/>
              </a:ext>
            </a:extLst>
          </p:cNvPr>
          <p:cNvGrpSpPr/>
          <p:nvPr/>
        </p:nvGrpSpPr>
        <p:grpSpPr>
          <a:xfrm>
            <a:off x="2200785" y="93209"/>
            <a:ext cx="8166423" cy="6302284"/>
            <a:chOff x="3574473" y="124072"/>
            <a:chExt cx="8166423" cy="6302284"/>
          </a:xfrm>
        </p:grpSpPr>
        <p:sp>
          <p:nvSpPr>
            <p:cNvPr id="9" name="Rectangle 8">
              <a:extLst>
                <a:ext uri="{FF2B5EF4-FFF2-40B4-BE49-F238E27FC236}">
                  <a16:creationId xmlns:a16="http://schemas.microsoft.com/office/drawing/2014/main" id="{6DBE7048-B1F7-14B5-DA85-6939F68D5F10}"/>
                </a:ext>
                <a:ext uri="{C183D7F6-B498-43B3-948B-1728B52AA6E4}">
                  <adec:decorative xmlns:adec="http://schemas.microsoft.com/office/drawing/2017/decorative" val="1"/>
                </a:ext>
              </a:extLst>
            </p:cNvPr>
            <p:cNvSpPr/>
            <p:nvPr/>
          </p:nvSpPr>
          <p:spPr>
            <a:xfrm>
              <a:off x="3574473" y="124072"/>
              <a:ext cx="8166423" cy="6302284"/>
            </a:xfrm>
            <a:prstGeom prst="rect">
              <a:avLst/>
            </a:prstGeom>
            <a:solidFill>
              <a:schemeClr val="tx2">
                <a:lumMod val="20000"/>
                <a:lumOff val="80000"/>
                <a:alpha val="95000"/>
              </a:schemeClr>
            </a:solidFill>
            <a:ln w="381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13" name="Rectangle 12">
              <a:extLst>
                <a:ext uri="{FF2B5EF4-FFF2-40B4-BE49-F238E27FC236}">
                  <a16:creationId xmlns:a16="http://schemas.microsoft.com/office/drawing/2014/main" id="{67D5A9CF-6027-5BA0-C698-11B6651BC8FB}"/>
                </a:ext>
                <a:ext uri="{C183D7F6-B498-43B3-948B-1728B52AA6E4}">
                  <adec:decorative xmlns:adec="http://schemas.microsoft.com/office/drawing/2017/decorative" val="1"/>
                </a:ext>
              </a:extLst>
            </p:cNvPr>
            <p:cNvSpPr/>
            <p:nvPr/>
          </p:nvSpPr>
          <p:spPr>
            <a:xfrm>
              <a:off x="3684055" y="245270"/>
              <a:ext cx="7947258" cy="6059888"/>
            </a:xfrm>
            <a:prstGeom prst="rect">
              <a:avLst/>
            </a:prstGeom>
            <a:noFill/>
            <a:ln w="127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7" name="Picture 6" descr="A screenshot of a computer&#10;&#10;Description automatically generated">
              <a:extLst>
                <a:ext uri="{FF2B5EF4-FFF2-40B4-BE49-F238E27FC236}">
                  <a16:creationId xmlns:a16="http://schemas.microsoft.com/office/drawing/2014/main" id="{380AD795-6D17-C3CC-C59D-45342236A4F9}"/>
                </a:ext>
              </a:extLst>
            </p:cNvPr>
            <p:cNvPicPr>
              <a:picLocks noChangeAspect="1"/>
            </p:cNvPicPr>
            <p:nvPr/>
          </p:nvPicPr>
          <p:blipFill>
            <a:blip r:embed="rId5"/>
            <a:stretch>
              <a:fillRect/>
            </a:stretch>
          </p:blipFill>
          <p:spPr>
            <a:xfrm>
              <a:off x="3773745" y="360283"/>
              <a:ext cx="7767878" cy="5829863"/>
            </a:xfrm>
            <a:prstGeom prst="rect">
              <a:avLst/>
            </a:prstGeom>
          </p:spPr>
        </p:pic>
      </p:grpSp>
    </p:spTree>
    <p:extLst>
      <p:ext uri="{BB962C8B-B14F-4D97-AF65-F5344CB8AC3E}">
        <p14:creationId xmlns:p14="http://schemas.microsoft.com/office/powerpoint/2010/main" val="26987234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7" name="Picture Placeholder 12" descr="photo of a meeting in progress&#10;">
            <a:extLst>
              <a:ext uri="{FF2B5EF4-FFF2-40B4-BE49-F238E27FC236}">
                <a16:creationId xmlns:a16="http://schemas.microsoft.com/office/drawing/2014/main" id="{4BA5FF67-CDC2-43D4-95CF-63F901ADC5FA}"/>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1588" y="0"/>
            <a:ext cx="12188825" cy="6858000"/>
          </a:xfrm>
        </p:spPr>
      </p:pic>
      <p:sp>
        <p:nvSpPr>
          <p:cNvPr id="14" name="Rectangle 13">
            <a:extLst>
              <a:ext uri="{FF2B5EF4-FFF2-40B4-BE49-F238E27FC236}">
                <a16:creationId xmlns:a16="http://schemas.microsoft.com/office/drawing/2014/main" id="{372E3734-7075-422A-B75E-10097393E4FE}"/>
              </a:ext>
              <a:ext uri="{C183D7F6-B498-43B3-948B-1728B52AA6E4}">
                <adec:decorative xmlns:adec="http://schemas.microsoft.com/office/drawing/2017/decorative" val="1"/>
              </a:ext>
            </a:extLst>
          </p:cNvPr>
          <p:cNvSpPr/>
          <p:nvPr/>
        </p:nvSpPr>
        <p:spPr>
          <a:xfrm>
            <a:off x="7206088" y="322118"/>
            <a:ext cx="4534808" cy="6166584"/>
          </a:xfrm>
          <a:prstGeom prst="rect">
            <a:avLst/>
          </a:prstGeom>
          <a:solidFill>
            <a:schemeClr val="tx2">
              <a:lumMod val="20000"/>
              <a:lumOff val="80000"/>
              <a:alpha val="95000"/>
            </a:schemeClr>
          </a:solidFill>
          <a:ln w="381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6" name="Date Placeholder 25">
            <a:extLst>
              <a:ext uri="{FF2B5EF4-FFF2-40B4-BE49-F238E27FC236}">
                <a16:creationId xmlns:a16="http://schemas.microsoft.com/office/drawing/2014/main" id="{C23AE46B-8CB3-416E-B4A7-364BD6008796}"/>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7" name="Footer Placeholder 26">
            <a:extLst>
              <a:ext uri="{FF2B5EF4-FFF2-40B4-BE49-F238E27FC236}">
                <a16:creationId xmlns:a16="http://schemas.microsoft.com/office/drawing/2014/main" id="{B65BF802-7CBC-4FBA-AA31-0153CDEC341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8" name="Slide Number Placeholder 27">
            <a:extLst>
              <a:ext uri="{FF2B5EF4-FFF2-40B4-BE49-F238E27FC236}">
                <a16:creationId xmlns:a16="http://schemas.microsoft.com/office/drawing/2014/main" id="{5E33FB08-AD77-4552-B8D5-43C272CA7863}"/>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36</a:t>
            </a:fld>
            <a:endParaRPr lang="en-GB"/>
          </a:p>
        </p:txBody>
      </p:sp>
      <p:sp>
        <p:nvSpPr>
          <p:cNvPr id="5" name="Rectangle 4">
            <a:extLst>
              <a:ext uri="{FF2B5EF4-FFF2-40B4-BE49-F238E27FC236}">
                <a16:creationId xmlns:a16="http://schemas.microsoft.com/office/drawing/2014/main" id="{C3FA32F0-FA4E-4CA0-B777-C59843D72B3D}"/>
              </a:ext>
              <a:ext uri="{C183D7F6-B498-43B3-948B-1728B52AA6E4}">
                <adec:decorative xmlns:adec="http://schemas.microsoft.com/office/drawing/2017/decorative" val="1"/>
              </a:ext>
            </a:extLst>
          </p:cNvPr>
          <p:cNvSpPr/>
          <p:nvPr/>
        </p:nvSpPr>
        <p:spPr>
          <a:xfrm>
            <a:off x="7300563" y="440707"/>
            <a:ext cx="4345858" cy="5929407"/>
          </a:xfrm>
          <a:prstGeom prst="rect">
            <a:avLst/>
          </a:prstGeom>
          <a:noFill/>
          <a:ln w="127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18" name="Picture 17" descr="A screenshot of a security check up&#10;&#10;Description automatically generated">
            <a:extLst>
              <a:ext uri="{FF2B5EF4-FFF2-40B4-BE49-F238E27FC236}">
                <a16:creationId xmlns:a16="http://schemas.microsoft.com/office/drawing/2014/main" id="{F1B40D6C-554D-F41E-A685-51C928B13CE5}"/>
              </a:ext>
            </a:extLst>
          </p:cNvPr>
          <p:cNvPicPr>
            <a:picLocks noChangeAspect="1"/>
          </p:cNvPicPr>
          <p:nvPr/>
        </p:nvPicPr>
        <p:blipFill>
          <a:blip r:embed="rId4"/>
          <a:stretch>
            <a:fillRect/>
          </a:stretch>
        </p:blipFill>
        <p:spPr>
          <a:xfrm>
            <a:off x="7390887" y="526935"/>
            <a:ext cx="4165211" cy="5756950"/>
          </a:xfrm>
          <a:prstGeom prst="rect">
            <a:avLst/>
          </a:prstGeom>
        </p:spPr>
      </p:pic>
    </p:spTree>
    <p:extLst>
      <p:ext uri="{BB962C8B-B14F-4D97-AF65-F5344CB8AC3E}">
        <p14:creationId xmlns:p14="http://schemas.microsoft.com/office/powerpoint/2010/main" val="13061097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Placeholder 7" descr="close up of leather couch&#10;">
            <a:extLst>
              <a:ext uri="{FF2B5EF4-FFF2-40B4-BE49-F238E27FC236}">
                <a16:creationId xmlns:a16="http://schemas.microsoft.com/office/drawing/2014/main" id="{9AF1727E-E901-4292-931B-CD986A1593DB}"/>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524" y="0"/>
            <a:ext cx="12188952" cy="6858000"/>
          </a:xfrm>
        </p:spPr>
      </p:pic>
      <p:sp>
        <p:nvSpPr>
          <p:cNvPr id="2" name="Title 1">
            <a:extLst>
              <a:ext uri="{FF2B5EF4-FFF2-40B4-BE49-F238E27FC236}">
                <a16:creationId xmlns:a16="http://schemas.microsoft.com/office/drawing/2014/main" id="{A106B2E4-7115-4A6C-B218-5316CEB06D2F}"/>
              </a:ext>
            </a:extLst>
          </p:cNvPr>
          <p:cNvSpPr>
            <a:spLocks noGrp="1"/>
          </p:cNvSpPr>
          <p:nvPr>
            <p:ph type="title"/>
          </p:nvPr>
        </p:nvSpPr>
        <p:spPr>
          <a:xfrm>
            <a:off x="2044604" y="475173"/>
            <a:ext cx="7915755" cy="5538356"/>
          </a:xfrm>
        </p:spPr>
        <p:txBody>
          <a:bodyPr rtlCol="0">
            <a:normAutofit/>
          </a:bodyPr>
          <a:lstStyle/>
          <a:p>
            <a:pPr rtl="0"/>
            <a:endParaRPr lang="en-GB" dirty="0"/>
          </a:p>
        </p:txBody>
      </p:sp>
      <p:sp>
        <p:nvSpPr>
          <p:cNvPr id="10" name="Date Placeholder 9">
            <a:extLst>
              <a:ext uri="{FF2B5EF4-FFF2-40B4-BE49-F238E27FC236}">
                <a16:creationId xmlns:a16="http://schemas.microsoft.com/office/drawing/2014/main" id="{5E643564-06FF-4BE0-AC64-EC992EFC762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1" name="Footer Placeholder 10">
            <a:extLst>
              <a:ext uri="{FF2B5EF4-FFF2-40B4-BE49-F238E27FC236}">
                <a16:creationId xmlns:a16="http://schemas.microsoft.com/office/drawing/2014/main" id="{F6958328-9D7A-4E97-B660-2EA8E225BB56}"/>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12" name="Slide Number Placeholder 11">
            <a:extLst>
              <a:ext uri="{FF2B5EF4-FFF2-40B4-BE49-F238E27FC236}">
                <a16:creationId xmlns:a16="http://schemas.microsoft.com/office/drawing/2014/main" id="{D157F2A6-704B-4DB8-984A-0A60B39D42AF}"/>
              </a:ext>
            </a:extLst>
          </p:cNvPr>
          <p:cNvSpPr>
            <a:spLocks noGrp="1"/>
          </p:cNvSpPr>
          <p:nvPr>
            <p:ph type="sldNum" sz="quarter" idx="12"/>
          </p:nvPr>
        </p:nvSpPr>
        <p:spPr>
          <a:xfrm>
            <a:off x="8995608" y="6488702"/>
            <a:ext cx="2743200" cy="182880"/>
          </a:xfrm>
        </p:spPr>
        <p:txBody>
          <a:bodyPr rtlCol="0"/>
          <a:lstStyle/>
          <a:p>
            <a:pPr rtl="0"/>
            <a:fld id="{B5CEABB6-07DC-46E8-9B57-56EC44A396E5}" type="slidenum">
              <a:rPr lang="en-GB" smtClean="0"/>
              <a:pPr rtl="0"/>
              <a:t>37</a:t>
            </a:fld>
            <a:endParaRPr lang="en-GB"/>
          </a:p>
        </p:txBody>
      </p:sp>
      <p:pic>
        <p:nvPicPr>
          <p:cNvPr id="4" name="Picture 3" descr="A screenshot of a computer&#10;&#10;Description automatically generated">
            <a:extLst>
              <a:ext uri="{FF2B5EF4-FFF2-40B4-BE49-F238E27FC236}">
                <a16:creationId xmlns:a16="http://schemas.microsoft.com/office/drawing/2014/main" id="{8F9C5503-1A1A-3B1B-BD01-B826F6229AC3}"/>
              </a:ext>
            </a:extLst>
          </p:cNvPr>
          <p:cNvPicPr>
            <a:picLocks noChangeAspect="1"/>
          </p:cNvPicPr>
          <p:nvPr/>
        </p:nvPicPr>
        <p:blipFill>
          <a:blip r:embed="rId5"/>
          <a:stretch>
            <a:fillRect/>
          </a:stretch>
        </p:blipFill>
        <p:spPr>
          <a:xfrm>
            <a:off x="2294777" y="699474"/>
            <a:ext cx="7415409" cy="5089754"/>
          </a:xfrm>
          <a:prstGeom prst="rect">
            <a:avLst/>
          </a:prstGeom>
        </p:spPr>
      </p:pic>
    </p:spTree>
    <p:extLst>
      <p:ext uri="{BB962C8B-B14F-4D97-AF65-F5344CB8AC3E}">
        <p14:creationId xmlns:p14="http://schemas.microsoft.com/office/powerpoint/2010/main" val="1387804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E1C88-627C-4655-A4FB-0BB02EDB078A}"/>
              </a:ext>
            </a:extLst>
          </p:cNvPr>
          <p:cNvSpPr>
            <a:spLocks noGrp="1"/>
          </p:cNvSpPr>
          <p:nvPr>
            <p:ph type="title"/>
          </p:nvPr>
        </p:nvSpPr>
        <p:spPr>
          <a:xfrm>
            <a:off x="6448508" y="960120"/>
            <a:ext cx="4905292" cy="914400"/>
          </a:xfrm>
        </p:spPr>
        <p:txBody>
          <a:bodyPr rtlCol="0"/>
          <a:lstStyle/>
          <a:p>
            <a:pPr rtl="0"/>
            <a:r>
              <a:rPr lang="en-GB" dirty="0"/>
              <a:t>Security Information</a:t>
            </a:r>
          </a:p>
        </p:txBody>
      </p:sp>
      <p:pic>
        <p:nvPicPr>
          <p:cNvPr id="22" name="Picture Placeholder 21" descr="photo of leather briefcase on some paper">
            <a:extLst>
              <a:ext uri="{FF2B5EF4-FFF2-40B4-BE49-F238E27FC236}">
                <a16:creationId xmlns:a16="http://schemas.microsoft.com/office/drawing/2014/main" id="{9BB8380F-188A-4DC8-B077-086DB453A45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877824" y="914400"/>
            <a:ext cx="5212080" cy="5029200"/>
          </a:xfrm>
        </p:spPr>
      </p:pic>
      <p:sp>
        <p:nvSpPr>
          <p:cNvPr id="7" name="Text Placeholder 6">
            <a:extLst>
              <a:ext uri="{FF2B5EF4-FFF2-40B4-BE49-F238E27FC236}">
                <a16:creationId xmlns:a16="http://schemas.microsoft.com/office/drawing/2014/main" id="{2811FAA7-9E3D-4BBE-9F3F-1E7B751EC37B}"/>
              </a:ext>
            </a:extLst>
          </p:cNvPr>
          <p:cNvSpPr>
            <a:spLocks noGrp="1"/>
          </p:cNvSpPr>
          <p:nvPr>
            <p:ph type="body" sz="quarter" idx="14"/>
          </p:nvPr>
        </p:nvSpPr>
        <p:spPr>
          <a:xfrm>
            <a:off x="6620256" y="2779776"/>
            <a:ext cx="786384" cy="655984"/>
          </a:xfrm>
        </p:spPr>
        <p:txBody>
          <a:bodyPr rtlCol="0" anchor="ctr" anchorCtr="0">
            <a:normAutofit/>
          </a:bodyPr>
          <a:lstStyle/>
          <a:p>
            <a:pPr rtl="0"/>
            <a:r>
              <a:rPr lang="en-GB" dirty="0"/>
              <a:t>No. </a:t>
            </a:r>
          </a:p>
        </p:txBody>
      </p:sp>
      <p:sp>
        <p:nvSpPr>
          <p:cNvPr id="21" name="Text Placeholder 20">
            <a:extLst>
              <a:ext uri="{FF2B5EF4-FFF2-40B4-BE49-F238E27FC236}">
                <a16:creationId xmlns:a16="http://schemas.microsoft.com/office/drawing/2014/main" id="{4D84C676-A4BA-450B-9468-E9C3160C2D53}"/>
              </a:ext>
            </a:extLst>
          </p:cNvPr>
          <p:cNvSpPr>
            <a:spLocks noGrp="1"/>
          </p:cNvSpPr>
          <p:nvPr>
            <p:ph type="body" sz="quarter" idx="20"/>
          </p:nvPr>
        </p:nvSpPr>
        <p:spPr>
          <a:xfrm>
            <a:off x="7187184" y="2788920"/>
            <a:ext cx="731520" cy="731520"/>
          </a:xfrm>
        </p:spPr>
        <p:txBody>
          <a:bodyPr rtlCol="0">
            <a:normAutofit fontScale="92500" lnSpcReduction="20000"/>
          </a:bodyPr>
          <a:lstStyle/>
          <a:p>
            <a:pPr rtl="0"/>
            <a:r>
              <a:rPr lang="en-GB" dirty="0"/>
              <a:t>1</a:t>
            </a:r>
          </a:p>
        </p:txBody>
      </p:sp>
      <p:sp>
        <p:nvSpPr>
          <p:cNvPr id="3" name="Content Placeholder 2">
            <a:extLst>
              <a:ext uri="{FF2B5EF4-FFF2-40B4-BE49-F238E27FC236}">
                <a16:creationId xmlns:a16="http://schemas.microsoft.com/office/drawing/2014/main" id="{033634FE-ADF0-4BC3-A0A9-447EA9DD096B}"/>
              </a:ext>
            </a:extLst>
          </p:cNvPr>
          <p:cNvSpPr>
            <a:spLocks noGrp="1"/>
          </p:cNvSpPr>
          <p:nvPr>
            <p:ph idx="1"/>
          </p:nvPr>
        </p:nvSpPr>
        <p:spPr>
          <a:xfrm>
            <a:off x="8183880" y="2688336"/>
            <a:ext cx="2862072" cy="713232"/>
          </a:xfrm>
        </p:spPr>
        <p:txBody>
          <a:bodyPr vert="horz" lIns="91440" tIns="45720" rIns="91440" bIns="45720" rtlCol="0" anchor="ctr">
            <a:normAutofit/>
          </a:bodyPr>
          <a:lstStyle/>
          <a:p>
            <a:pPr lvl="0" rtl="0"/>
            <a:r>
              <a:rPr lang="en-GB" dirty="0"/>
              <a:t>Alternative email addresses to Email a code</a:t>
            </a:r>
          </a:p>
        </p:txBody>
      </p:sp>
      <p:sp>
        <p:nvSpPr>
          <p:cNvPr id="23" name="Text Placeholder 22">
            <a:extLst>
              <a:ext uri="{FF2B5EF4-FFF2-40B4-BE49-F238E27FC236}">
                <a16:creationId xmlns:a16="http://schemas.microsoft.com/office/drawing/2014/main" id="{6AFD16F2-6DCA-49D7-BD51-D67DEE6F6DB0}"/>
              </a:ext>
            </a:extLst>
          </p:cNvPr>
          <p:cNvSpPr>
            <a:spLocks noGrp="1"/>
          </p:cNvSpPr>
          <p:nvPr>
            <p:ph type="body" sz="quarter" idx="21"/>
          </p:nvPr>
        </p:nvSpPr>
        <p:spPr>
          <a:xfrm>
            <a:off x="6620256" y="3840480"/>
            <a:ext cx="786384" cy="655984"/>
          </a:xfrm>
        </p:spPr>
        <p:txBody>
          <a:bodyPr rtlCol="0"/>
          <a:lstStyle/>
          <a:p>
            <a:pPr rtl="0"/>
            <a:r>
              <a:rPr lang="en-GB"/>
              <a:t>No.</a:t>
            </a:r>
          </a:p>
        </p:txBody>
      </p:sp>
      <p:sp>
        <p:nvSpPr>
          <p:cNvPr id="25" name="Text Placeholder 24">
            <a:extLst>
              <a:ext uri="{FF2B5EF4-FFF2-40B4-BE49-F238E27FC236}">
                <a16:creationId xmlns:a16="http://schemas.microsoft.com/office/drawing/2014/main" id="{39719E28-75A6-4B39-9C79-6B367C7C1B63}"/>
              </a:ext>
            </a:extLst>
          </p:cNvPr>
          <p:cNvSpPr>
            <a:spLocks noGrp="1"/>
          </p:cNvSpPr>
          <p:nvPr>
            <p:ph type="body" sz="quarter" idx="22"/>
          </p:nvPr>
        </p:nvSpPr>
        <p:spPr>
          <a:xfrm>
            <a:off x="7187184" y="3950208"/>
            <a:ext cx="731520" cy="731520"/>
          </a:xfrm>
        </p:spPr>
        <p:txBody>
          <a:bodyPr rtlCol="0">
            <a:normAutofit fontScale="92500" lnSpcReduction="20000"/>
          </a:bodyPr>
          <a:lstStyle/>
          <a:p>
            <a:pPr rtl="0"/>
            <a:r>
              <a:rPr lang="en-GB"/>
              <a:t>2</a:t>
            </a:r>
          </a:p>
        </p:txBody>
      </p:sp>
      <p:sp>
        <p:nvSpPr>
          <p:cNvPr id="6" name="Content Placeholder 5">
            <a:extLst>
              <a:ext uri="{FF2B5EF4-FFF2-40B4-BE49-F238E27FC236}">
                <a16:creationId xmlns:a16="http://schemas.microsoft.com/office/drawing/2014/main" id="{696C0C27-39E8-4EA8-BD16-8BFF99535742}"/>
              </a:ext>
            </a:extLst>
          </p:cNvPr>
          <p:cNvSpPr>
            <a:spLocks noGrp="1"/>
          </p:cNvSpPr>
          <p:nvPr>
            <p:ph idx="15"/>
          </p:nvPr>
        </p:nvSpPr>
        <p:spPr>
          <a:xfrm>
            <a:off x="8183880" y="3849624"/>
            <a:ext cx="2862072" cy="731520"/>
          </a:xfrm>
        </p:spPr>
        <p:txBody>
          <a:bodyPr rtlCol="0" anchor="ctr">
            <a:noAutofit/>
          </a:bodyPr>
          <a:lstStyle/>
          <a:p>
            <a:pPr rtl="0"/>
            <a:r>
              <a:rPr lang="en-GB" dirty="0"/>
              <a:t>Contact Phone Numbers to text a code</a:t>
            </a:r>
          </a:p>
        </p:txBody>
      </p:sp>
      <p:sp>
        <p:nvSpPr>
          <p:cNvPr id="26" name="Text Placeholder 25">
            <a:extLst>
              <a:ext uri="{FF2B5EF4-FFF2-40B4-BE49-F238E27FC236}">
                <a16:creationId xmlns:a16="http://schemas.microsoft.com/office/drawing/2014/main" id="{F336E1FC-825E-4FF9-82FF-82C9BC036859}"/>
              </a:ext>
            </a:extLst>
          </p:cNvPr>
          <p:cNvSpPr>
            <a:spLocks noGrp="1"/>
          </p:cNvSpPr>
          <p:nvPr>
            <p:ph type="body" sz="quarter" idx="23"/>
          </p:nvPr>
        </p:nvSpPr>
        <p:spPr>
          <a:xfrm>
            <a:off x="6620256" y="4983480"/>
            <a:ext cx="786384" cy="655984"/>
          </a:xfrm>
        </p:spPr>
        <p:txBody>
          <a:bodyPr rtlCol="0"/>
          <a:lstStyle/>
          <a:p>
            <a:pPr rtl="0"/>
            <a:r>
              <a:rPr lang="en-GB"/>
              <a:t>No.</a:t>
            </a:r>
          </a:p>
        </p:txBody>
      </p:sp>
      <p:sp>
        <p:nvSpPr>
          <p:cNvPr id="27" name="Text Placeholder 26">
            <a:extLst>
              <a:ext uri="{FF2B5EF4-FFF2-40B4-BE49-F238E27FC236}">
                <a16:creationId xmlns:a16="http://schemas.microsoft.com/office/drawing/2014/main" id="{D6588642-F609-4388-A2C8-E3B6ADD69EE6}"/>
              </a:ext>
            </a:extLst>
          </p:cNvPr>
          <p:cNvSpPr>
            <a:spLocks noGrp="1"/>
          </p:cNvSpPr>
          <p:nvPr>
            <p:ph type="body" sz="quarter" idx="24"/>
          </p:nvPr>
        </p:nvSpPr>
        <p:spPr>
          <a:xfrm>
            <a:off x="7187184" y="5111496"/>
            <a:ext cx="731520" cy="731520"/>
          </a:xfrm>
        </p:spPr>
        <p:txBody>
          <a:bodyPr rtlCol="0">
            <a:normAutofit fontScale="92500" lnSpcReduction="20000"/>
          </a:bodyPr>
          <a:lstStyle/>
          <a:p>
            <a:pPr rtl="0"/>
            <a:r>
              <a:rPr lang="en-GB"/>
              <a:t>3</a:t>
            </a:r>
          </a:p>
        </p:txBody>
      </p:sp>
      <p:sp>
        <p:nvSpPr>
          <p:cNvPr id="8" name="Content Placeholder 7">
            <a:extLst>
              <a:ext uri="{FF2B5EF4-FFF2-40B4-BE49-F238E27FC236}">
                <a16:creationId xmlns:a16="http://schemas.microsoft.com/office/drawing/2014/main" id="{E1D9D6BE-B574-4D69-8E13-B6B4E5520BCA}"/>
              </a:ext>
            </a:extLst>
          </p:cNvPr>
          <p:cNvSpPr>
            <a:spLocks noGrp="1"/>
          </p:cNvSpPr>
          <p:nvPr>
            <p:ph idx="17"/>
          </p:nvPr>
        </p:nvSpPr>
        <p:spPr>
          <a:xfrm>
            <a:off x="8183880" y="4992624"/>
            <a:ext cx="2862072" cy="749808"/>
          </a:xfrm>
        </p:spPr>
        <p:txBody>
          <a:bodyPr rtlCol="0" anchor="ctr">
            <a:normAutofit/>
          </a:bodyPr>
          <a:lstStyle/>
          <a:p>
            <a:pPr rtl="0"/>
            <a:r>
              <a:rPr lang="en-GB" dirty="0"/>
              <a:t>Use an App on your Phone</a:t>
            </a:r>
          </a:p>
        </p:txBody>
      </p:sp>
      <p:sp>
        <p:nvSpPr>
          <p:cNvPr id="29" name="Date Placeholder 28">
            <a:extLst>
              <a:ext uri="{FF2B5EF4-FFF2-40B4-BE49-F238E27FC236}">
                <a16:creationId xmlns:a16="http://schemas.microsoft.com/office/drawing/2014/main" id="{84119DC2-B552-495A-AFCD-43946A6622AE}"/>
              </a:ext>
            </a:extLst>
          </p:cNvPr>
          <p:cNvSpPr>
            <a:spLocks noGrp="1"/>
          </p:cNvSpPr>
          <p:nvPr>
            <p:ph type="dt" sz="half" idx="10"/>
          </p:nvPr>
        </p:nvSpPr>
        <p:spPr>
          <a:xfrm>
            <a:off x="457200" y="6488702"/>
            <a:ext cx="2743200" cy="182880"/>
          </a:xfrm>
        </p:spPr>
        <p:txBody>
          <a:bodyPr rtlCol="0" anchor="b" anchorCtr="0"/>
          <a:lstStyle/>
          <a:p>
            <a:pPr rtl="0"/>
            <a:r>
              <a:rPr lang="en-GB" dirty="0"/>
              <a:t>21 Nov 2023</a:t>
            </a:r>
          </a:p>
        </p:txBody>
      </p:sp>
      <p:sp>
        <p:nvSpPr>
          <p:cNvPr id="30" name="Footer Placeholder 29">
            <a:extLst>
              <a:ext uri="{FF2B5EF4-FFF2-40B4-BE49-F238E27FC236}">
                <a16:creationId xmlns:a16="http://schemas.microsoft.com/office/drawing/2014/main" id="{67EF7D2C-A458-4F44-81F8-167ACE8B9509}"/>
              </a:ext>
            </a:extLst>
          </p:cNvPr>
          <p:cNvSpPr>
            <a:spLocks noGrp="1"/>
          </p:cNvSpPr>
          <p:nvPr>
            <p:ph type="ftr" sz="quarter" idx="11"/>
          </p:nvPr>
        </p:nvSpPr>
        <p:spPr>
          <a:xfrm>
            <a:off x="4038600" y="6488702"/>
            <a:ext cx="4114800" cy="182880"/>
          </a:xfrm>
        </p:spPr>
        <p:txBody>
          <a:bodyPr rtlCol="0" anchor="b" anchorCtr="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31" name="Slide Number Placeholder 30">
            <a:extLst>
              <a:ext uri="{FF2B5EF4-FFF2-40B4-BE49-F238E27FC236}">
                <a16:creationId xmlns:a16="http://schemas.microsoft.com/office/drawing/2014/main" id="{35A853E8-9F16-4261-B2C9-96AD39659595}"/>
              </a:ext>
            </a:extLst>
          </p:cNvPr>
          <p:cNvSpPr>
            <a:spLocks noGrp="1"/>
          </p:cNvSpPr>
          <p:nvPr>
            <p:ph type="sldNum" sz="quarter" idx="12"/>
          </p:nvPr>
        </p:nvSpPr>
        <p:spPr>
          <a:xfrm>
            <a:off x="8997696" y="6488702"/>
            <a:ext cx="2743200" cy="182880"/>
          </a:xfrm>
        </p:spPr>
        <p:txBody>
          <a:bodyPr rtlCol="0" anchor="b" anchorCtr="0"/>
          <a:lstStyle/>
          <a:p>
            <a:pPr rtl="0"/>
            <a:fld id="{B5CEABB6-07DC-46E8-9B57-56EC44A396E5}" type="slidenum">
              <a:rPr lang="en-GB" smtClean="0"/>
              <a:pPr rtl="0"/>
              <a:t>38</a:t>
            </a:fld>
            <a:endParaRPr lang="en-GB"/>
          </a:p>
        </p:txBody>
      </p:sp>
    </p:spTree>
    <p:extLst>
      <p:ext uri="{BB962C8B-B14F-4D97-AF65-F5344CB8AC3E}">
        <p14:creationId xmlns:p14="http://schemas.microsoft.com/office/powerpoint/2010/main" val="3078356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Placeholder 9" descr="close up photo of leather briefcase handle&#10;">
            <a:extLst>
              <a:ext uri="{FF2B5EF4-FFF2-40B4-BE49-F238E27FC236}">
                <a16:creationId xmlns:a16="http://schemas.microsoft.com/office/drawing/2014/main" id="{4F7633EB-BCAC-40D5-B7D8-3B7F0773E1EC}"/>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a:ext>
            </a:extLst>
          </a:blip>
          <a:srcRect/>
          <a:stretch/>
        </p:blipFill>
        <p:spPr>
          <a:xfrm>
            <a:off x="1524" y="0"/>
            <a:ext cx="12188952" cy="6858000"/>
          </a:xfrm>
        </p:spPr>
      </p:pic>
      <p:sp>
        <p:nvSpPr>
          <p:cNvPr id="12" name="Rectangle 11">
            <a:extLst>
              <a:ext uri="{FF2B5EF4-FFF2-40B4-BE49-F238E27FC236}">
                <a16:creationId xmlns:a16="http://schemas.microsoft.com/office/drawing/2014/main" id="{09377A72-C52E-43E3-BAE5-A220E2470A04}"/>
              </a:ext>
              <a:ext uri="{C183D7F6-B498-43B3-948B-1728B52AA6E4}">
                <adec:decorative xmlns:adec="http://schemas.microsoft.com/office/drawing/2017/decorative" val="1"/>
              </a:ext>
            </a:extLst>
          </p:cNvPr>
          <p:cNvSpPr/>
          <p:nvPr/>
        </p:nvSpPr>
        <p:spPr>
          <a:xfrm>
            <a:off x="3810000" y="692624"/>
            <a:ext cx="4572000" cy="5486400"/>
          </a:xfrm>
          <a:prstGeom prst="rect">
            <a:avLst/>
          </a:prstGeom>
          <a:solidFill>
            <a:schemeClr val="tx1">
              <a:alpha val="5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D2D07C42-2E7B-40D1-A2FD-075F7DB39973}"/>
              </a:ext>
            </a:extLst>
          </p:cNvPr>
          <p:cNvSpPr>
            <a:spLocks noGrp="1"/>
          </p:cNvSpPr>
          <p:nvPr>
            <p:ph type="title"/>
          </p:nvPr>
        </p:nvSpPr>
        <p:spPr>
          <a:xfrm>
            <a:off x="4270248" y="1280338"/>
            <a:ext cx="3657600" cy="914400"/>
          </a:xfrm>
        </p:spPr>
        <p:txBody>
          <a:bodyPr rtlCol="0">
            <a:normAutofit fontScale="90000"/>
          </a:bodyPr>
          <a:lstStyle/>
          <a:p>
            <a:pPr rtl="0"/>
            <a:r>
              <a:rPr lang="en-GB" dirty="0"/>
              <a:t>Securing your Accounts</a:t>
            </a:r>
          </a:p>
        </p:txBody>
      </p:sp>
      <p:sp>
        <p:nvSpPr>
          <p:cNvPr id="3" name="Text Placeholder 2">
            <a:extLst>
              <a:ext uri="{FF2B5EF4-FFF2-40B4-BE49-F238E27FC236}">
                <a16:creationId xmlns:a16="http://schemas.microsoft.com/office/drawing/2014/main" id="{9846EDBD-9882-4D3C-866D-07301A03447F}"/>
              </a:ext>
            </a:extLst>
          </p:cNvPr>
          <p:cNvSpPr>
            <a:spLocks noGrp="1"/>
          </p:cNvSpPr>
          <p:nvPr>
            <p:ph type="body" idx="1"/>
          </p:nvPr>
        </p:nvSpPr>
        <p:spPr>
          <a:xfrm>
            <a:off x="4270248" y="2642616"/>
            <a:ext cx="3657600" cy="1078992"/>
          </a:xfrm>
        </p:spPr>
        <p:txBody>
          <a:bodyPr rtlCol="0">
            <a:normAutofit/>
          </a:bodyPr>
          <a:lstStyle/>
          <a:p>
            <a:pPr rtl="0"/>
            <a:r>
              <a:rPr lang="en-GB" dirty="0"/>
              <a:t>Making your accounts more secure</a:t>
            </a:r>
          </a:p>
          <a:p>
            <a:pPr rtl="0"/>
            <a:endParaRPr lang="en-GB" dirty="0"/>
          </a:p>
        </p:txBody>
      </p:sp>
      <p:sp>
        <p:nvSpPr>
          <p:cNvPr id="4" name="Text Placeholder 3">
            <a:extLst>
              <a:ext uri="{FF2B5EF4-FFF2-40B4-BE49-F238E27FC236}">
                <a16:creationId xmlns:a16="http://schemas.microsoft.com/office/drawing/2014/main" id="{7E5C5EBD-4BF2-4C35-AAD4-FCA9EE59945A}"/>
              </a:ext>
            </a:extLst>
          </p:cNvPr>
          <p:cNvSpPr>
            <a:spLocks noGrp="1"/>
          </p:cNvSpPr>
          <p:nvPr>
            <p:ph type="body" sz="quarter" idx="3"/>
          </p:nvPr>
        </p:nvSpPr>
        <p:spPr>
          <a:xfrm>
            <a:off x="4270248" y="4318288"/>
            <a:ext cx="3657600" cy="822960"/>
          </a:xfrm>
        </p:spPr>
        <p:txBody>
          <a:bodyPr rtlCol="0">
            <a:normAutofit/>
          </a:bodyPr>
          <a:lstStyle/>
          <a:p>
            <a:pPr rtl="0"/>
            <a:r>
              <a:rPr lang="en-GB" dirty="0"/>
              <a:t> or “Help, I’ve locked myself out of my account!”</a:t>
            </a:r>
          </a:p>
          <a:p>
            <a:pPr rtl="0"/>
            <a:endParaRPr lang="en-GB" dirty="0"/>
          </a:p>
        </p:txBody>
      </p:sp>
      <p:sp>
        <p:nvSpPr>
          <p:cNvPr id="23" name="Date Placeholder 22">
            <a:extLst>
              <a:ext uri="{FF2B5EF4-FFF2-40B4-BE49-F238E27FC236}">
                <a16:creationId xmlns:a16="http://schemas.microsoft.com/office/drawing/2014/main" id="{0A886B53-7605-43B5-BA90-9DCE1EDAEED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4" name="Footer Placeholder 23">
            <a:extLst>
              <a:ext uri="{FF2B5EF4-FFF2-40B4-BE49-F238E27FC236}">
                <a16:creationId xmlns:a16="http://schemas.microsoft.com/office/drawing/2014/main" id="{DB42389C-D50B-4ACA-A9CC-C77F458A3C8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5" name="Slide Number Placeholder 24">
            <a:extLst>
              <a:ext uri="{FF2B5EF4-FFF2-40B4-BE49-F238E27FC236}">
                <a16:creationId xmlns:a16="http://schemas.microsoft.com/office/drawing/2014/main" id="{CFC11051-0981-4D5A-96D3-DDDF51A46F5A}"/>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39</a:t>
            </a:fld>
            <a:endParaRPr lang="en-GB"/>
          </a:p>
        </p:txBody>
      </p:sp>
      <p:cxnSp>
        <p:nvCxnSpPr>
          <p:cNvPr id="18" name="Straight Connector 17">
            <a:extLst>
              <a:ext uri="{FF2B5EF4-FFF2-40B4-BE49-F238E27FC236}">
                <a16:creationId xmlns:a16="http://schemas.microsoft.com/office/drawing/2014/main" id="{D72A95B0-2788-4A22-891C-B367C2C5A1D4}"/>
              </a:ext>
              <a:ext uri="{C183D7F6-B498-43B3-948B-1728B52AA6E4}">
                <adec:decorative xmlns:adec="http://schemas.microsoft.com/office/drawing/2017/decorative" val="1"/>
              </a:ext>
            </a:extLst>
          </p:cNvPr>
          <p:cNvCxnSpPr>
            <a:cxnSpLocks/>
          </p:cNvCxnSpPr>
          <p:nvPr/>
        </p:nvCxnSpPr>
        <p:spPr>
          <a:xfrm>
            <a:off x="5867400" y="3930391"/>
            <a:ext cx="4572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BEA67CB7-DDDA-4B3F-84BF-A94B1E24A216}"/>
              </a:ext>
              <a:ext uri="{C183D7F6-B498-43B3-948B-1728B52AA6E4}">
                <adec:decorative xmlns:adec="http://schemas.microsoft.com/office/drawing/2017/decorative" val="1"/>
              </a:ext>
            </a:extLst>
          </p:cNvPr>
          <p:cNvSpPr/>
          <p:nvPr/>
        </p:nvSpPr>
        <p:spPr>
          <a:xfrm>
            <a:off x="3924300" y="800100"/>
            <a:ext cx="4343400" cy="52578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cxnSp>
        <p:nvCxnSpPr>
          <p:cNvPr id="48" name="Straight Connector 47">
            <a:extLst>
              <a:ext uri="{FF2B5EF4-FFF2-40B4-BE49-F238E27FC236}">
                <a16:creationId xmlns:a16="http://schemas.microsoft.com/office/drawing/2014/main" id="{06154599-9C4F-4DFF-A891-4DFE58A6352A}"/>
              </a:ext>
              <a:ext uri="{C183D7F6-B498-43B3-948B-1728B52AA6E4}">
                <adec:decorative xmlns:adec="http://schemas.microsoft.com/office/drawing/2017/decorative" val="1"/>
              </a:ext>
            </a:extLst>
          </p:cNvPr>
          <p:cNvCxnSpPr>
            <a:cxnSpLocks/>
          </p:cNvCxnSpPr>
          <p:nvPr/>
        </p:nvCxnSpPr>
        <p:spPr>
          <a:xfrm rot="10800000">
            <a:off x="4718304" y="5228781"/>
            <a:ext cx="2743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C14AB08-6B78-1B48-8C50-110B541B9799}"/>
              </a:ext>
              <a:ext uri="{C183D7F6-B498-43B3-948B-1728B52AA6E4}">
                <adec:decorative xmlns:adec="http://schemas.microsoft.com/office/drawing/2017/decorative" val="1"/>
              </a:ext>
            </a:extLst>
          </p:cNvPr>
          <p:cNvCxnSpPr>
            <a:cxnSpLocks/>
          </p:cNvCxnSpPr>
          <p:nvPr/>
        </p:nvCxnSpPr>
        <p:spPr>
          <a:xfrm rot="10800000">
            <a:off x="4718303" y="2381157"/>
            <a:ext cx="2743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91476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Placeholder 9" descr="close up photo of leather briefcase handle&#10;">
            <a:extLst>
              <a:ext uri="{FF2B5EF4-FFF2-40B4-BE49-F238E27FC236}">
                <a16:creationId xmlns:a16="http://schemas.microsoft.com/office/drawing/2014/main" id="{4F7633EB-BCAC-40D5-B7D8-3B7F0773E1EC}"/>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a:ext>
            </a:extLst>
          </a:blip>
          <a:srcRect/>
          <a:stretch/>
        </p:blipFill>
        <p:spPr>
          <a:xfrm>
            <a:off x="1524" y="0"/>
            <a:ext cx="12188952" cy="6858000"/>
          </a:xfrm>
        </p:spPr>
      </p:pic>
      <p:sp>
        <p:nvSpPr>
          <p:cNvPr id="12" name="Rectangle 11">
            <a:extLst>
              <a:ext uri="{FF2B5EF4-FFF2-40B4-BE49-F238E27FC236}">
                <a16:creationId xmlns:a16="http://schemas.microsoft.com/office/drawing/2014/main" id="{09377A72-C52E-43E3-BAE5-A220E2470A04}"/>
              </a:ext>
              <a:ext uri="{C183D7F6-B498-43B3-948B-1728B52AA6E4}">
                <adec:decorative xmlns:adec="http://schemas.microsoft.com/office/drawing/2017/decorative" val="1"/>
              </a:ext>
            </a:extLst>
          </p:cNvPr>
          <p:cNvSpPr/>
          <p:nvPr/>
        </p:nvSpPr>
        <p:spPr>
          <a:xfrm>
            <a:off x="3810000" y="692624"/>
            <a:ext cx="4572000" cy="5486400"/>
          </a:xfrm>
          <a:prstGeom prst="rect">
            <a:avLst/>
          </a:prstGeom>
          <a:solidFill>
            <a:schemeClr val="tx1">
              <a:alpha val="5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D2D07C42-2E7B-40D1-A2FD-075F7DB39973}"/>
              </a:ext>
            </a:extLst>
          </p:cNvPr>
          <p:cNvSpPr>
            <a:spLocks noGrp="1"/>
          </p:cNvSpPr>
          <p:nvPr>
            <p:ph type="title"/>
          </p:nvPr>
        </p:nvSpPr>
        <p:spPr>
          <a:xfrm>
            <a:off x="4270248" y="1280338"/>
            <a:ext cx="3657600" cy="914400"/>
          </a:xfrm>
        </p:spPr>
        <p:txBody>
          <a:bodyPr rtlCol="0">
            <a:normAutofit fontScale="90000"/>
          </a:bodyPr>
          <a:lstStyle/>
          <a:p>
            <a:pPr rtl="0"/>
            <a:r>
              <a:rPr lang="en-GB" dirty="0"/>
              <a:t>Securing your Accounts</a:t>
            </a:r>
          </a:p>
        </p:txBody>
      </p:sp>
      <p:sp>
        <p:nvSpPr>
          <p:cNvPr id="3" name="Text Placeholder 2">
            <a:extLst>
              <a:ext uri="{FF2B5EF4-FFF2-40B4-BE49-F238E27FC236}">
                <a16:creationId xmlns:a16="http://schemas.microsoft.com/office/drawing/2014/main" id="{9846EDBD-9882-4D3C-866D-07301A03447F}"/>
              </a:ext>
            </a:extLst>
          </p:cNvPr>
          <p:cNvSpPr>
            <a:spLocks noGrp="1"/>
          </p:cNvSpPr>
          <p:nvPr>
            <p:ph type="body" idx="1"/>
          </p:nvPr>
        </p:nvSpPr>
        <p:spPr>
          <a:xfrm>
            <a:off x="4270248" y="2642616"/>
            <a:ext cx="3657600" cy="1078992"/>
          </a:xfrm>
        </p:spPr>
        <p:txBody>
          <a:bodyPr rtlCol="0">
            <a:normAutofit/>
          </a:bodyPr>
          <a:lstStyle/>
          <a:p>
            <a:pPr rtl="0"/>
            <a:r>
              <a:rPr lang="en-GB" dirty="0"/>
              <a:t>Making your accounts more secure</a:t>
            </a:r>
          </a:p>
          <a:p>
            <a:pPr rtl="0"/>
            <a:endParaRPr lang="en-GB" dirty="0"/>
          </a:p>
        </p:txBody>
      </p:sp>
      <p:sp>
        <p:nvSpPr>
          <p:cNvPr id="4" name="Text Placeholder 3">
            <a:extLst>
              <a:ext uri="{FF2B5EF4-FFF2-40B4-BE49-F238E27FC236}">
                <a16:creationId xmlns:a16="http://schemas.microsoft.com/office/drawing/2014/main" id="{7E5C5EBD-4BF2-4C35-AAD4-FCA9EE59945A}"/>
              </a:ext>
            </a:extLst>
          </p:cNvPr>
          <p:cNvSpPr>
            <a:spLocks noGrp="1"/>
          </p:cNvSpPr>
          <p:nvPr>
            <p:ph type="body" sz="quarter" idx="3"/>
          </p:nvPr>
        </p:nvSpPr>
        <p:spPr>
          <a:xfrm>
            <a:off x="4270248" y="4318288"/>
            <a:ext cx="3657600" cy="822960"/>
          </a:xfrm>
        </p:spPr>
        <p:txBody>
          <a:bodyPr rtlCol="0">
            <a:normAutofit/>
          </a:bodyPr>
          <a:lstStyle/>
          <a:p>
            <a:pPr rtl="0"/>
            <a:r>
              <a:rPr lang="en-GB" dirty="0"/>
              <a:t> or “Help, I’ve locked myself out of my account!”</a:t>
            </a:r>
          </a:p>
          <a:p>
            <a:pPr rtl="0"/>
            <a:endParaRPr lang="en-GB" dirty="0"/>
          </a:p>
        </p:txBody>
      </p:sp>
      <p:sp>
        <p:nvSpPr>
          <p:cNvPr id="23" name="Date Placeholder 22">
            <a:extLst>
              <a:ext uri="{FF2B5EF4-FFF2-40B4-BE49-F238E27FC236}">
                <a16:creationId xmlns:a16="http://schemas.microsoft.com/office/drawing/2014/main" id="{0A886B53-7605-43B5-BA90-9DCE1EDAEED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4" name="Footer Placeholder 23">
            <a:extLst>
              <a:ext uri="{FF2B5EF4-FFF2-40B4-BE49-F238E27FC236}">
                <a16:creationId xmlns:a16="http://schemas.microsoft.com/office/drawing/2014/main" id="{DB42389C-D50B-4ACA-A9CC-C77F458A3C8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5" name="Slide Number Placeholder 24">
            <a:extLst>
              <a:ext uri="{FF2B5EF4-FFF2-40B4-BE49-F238E27FC236}">
                <a16:creationId xmlns:a16="http://schemas.microsoft.com/office/drawing/2014/main" id="{CFC11051-0981-4D5A-96D3-DDDF51A46F5A}"/>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40</a:t>
            </a:fld>
            <a:endParaRPr lang="en-GB"/>
          </a:p>
        </p:txBody>
      </p:sp>
      <p:cxnSp>
        <p:nvCxnSpPr>
          <p:cNvPr id="18" name="Straight Connector 17">
            <a:extLst>
              <a:ext uri="{FF2B5EF4-FFF2-40B4-BE49-F238E27FC236}">
                <a16:creationId xmlns:a16="http://schemas.microsoft.com/office/drawing/2014/main" id="{D72A95B0-2788-4A22-891C-B367C2C5A1D4}"/>
              </a:ext>
              <a:ext uri="{C183D7F6-B498-43B3-948B-1728B52AA6E4}">
                <adec:decorative xmlns:adec="http://schemas.microsoft.com/office/drawing/2017/decorative" val="1"/>
              </a:ext>
            </a:extLst>
          </p:cNvPr>
          <p:cNvCxnSpPr>
            <a:cxnSpLocks/>
          </p:cNvCxnSpPr>
          <p:nvPr/>
        </p:nvCxnSpPr>
        <p:spPr>
          <a:xfrm>
            <a:off x="5867400" y="3930391"/>
            <a:ext cx="4572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BEA67CB7-DDDA-4B3F-84BF-A94B1E24A216}"/>
              </a:ext>
              <a:ext uri="{C183D7F6-B498-43B3-948B-1728B52AA6E4}">
                <adec:decorative xmlns:adec="http://schemas.microsoft.com/office/drawing/2017/decorative" val="1"/>
              </a:ext>
            </a:extLst>
          </p:cNvPr>
          <p:cNvSpPr/>
          <p:nvPr/>
        </p:nvSpPr>
        <p:spPr>
          <a:xfrm>
            <a:off x="3924300" y="800100"/>
            <a:ext cx="4343400" cy="52578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cxnSp>
        <p:nvCxnSpPr>
          <p:cNvPr id="48" name="Straight Connector 47">
            <a:extLst>
              <a:ext uri="{FF2B5EF4-FFF2-40B4-BE49-F238E27FC236}">
                <a16:creationId xmlns:a16="http://schemas.microsoft.com/office/drawing/2014/main" id="{06154599-9C4F-4DFF-A891-4DFE58A6352A}"/>
              </a:ext>
              <a:ext uri="{C183D7F6-B498-43B3-948B-1728B52AA6E4}">
                <adec:decorative xmlns:adec="http://schemas.microsoft.com/office/drawing/2017/decorative" val="1"/>
              </a:ext>
            </a:extLst>
          </p:cNvPr>
          <p:cNvCxnSpPr>
            <a:cxnSpLocks/>
          </p:cNvCxnSpPr>
          <p:nvPr/>
        </p:nvCxnSpPr>
        <p:spPr>
          <a:xfrm rot="10800000">
            <a:off x="4718304" y="5228781"/>
            <a:ext cx="2743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C14AB08-6B78-1B48-8C50-110B541B9799}"/>
              </a:ext>
              <a:ext uri="{C183D7F6-B498-43B3-948B-1728B52AA6E4}">
                <adec:decorative xmlns:adec="http://schemas.microsoft.com/office/drawing/2017/decorative" val="1"/>
              </a:ext>
            </a:extLst>
          </p:cNvPr>
          <p:cNvCxnSpPr>
            <a:cxnSpLocks/>
          </p:cNvCxnSpPr>
          <p:nvPr/>
        </p:nvCxnSpPr>
        <p:spPr>
          <a:xfrm rot="10800000">
            <a:off x="4718303" y="2381157"/>
            <a:ext cx="2743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42521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474DC-865C-C279-9001-E619F242613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763B647-6B40-61C6-DD8C-D099084F0745}"/>
              </a:ext>
            </a:extLst>
          </p:cNvPr>
          <p:cNvSpPr>
            <a:spLocks noGrp="1"/>
          </p:cNvSpPr>
          <p:nvPr>
            <p:ph idx="1"/>
          </p:nvPr>
        </p:nvSpPr>
        <p:spPr/>
        <p:txBody>
          <a:bodyPr/>
          <a:lstStyle/>
          <a:p>
            <a:endParaRPr lang="en-GB"/>
          </a:p>
        </p:txBody>
      </p:sp>
      <p:sp>
        <p:nvSpPr>
          <p:cNvPr id="4" name="Date Placeholder 3">
            <a:extLst>
              <a:ext uri="{FF2B5EF4-FFF2-40B4-BE49-F238E27FC236}">
                <a16:creationId xmlns:a16="http://schemas.microsoft.com/office/drawing/2014/main" id="{08F460DB-F9EF-2E27-8021-F44272356DFC}"/>
              </a:ext>
            </a:extLst>
          </p:cNvPr>
          <p:cNvSpPr>
            <a:spLocks noGrp="1"/>
          </p:cNvSpPr>
          <p:nvPr>
            <p:ph type="dt" sz="half" idx="10"/>
          </p:nvPr>
        </p:nvSpPr>
        <p:spPr/>
        <p:txBody>
          <a:bodyPr/>
          <a:lstStyle/>
          <a:p>
            <a:r>
              <a:rPr lang="en-GB"/>
              <a:t>21 Nov 2023</a:t>
            </a:r>
            <a:endParaRPr lang="en-GB" dirty="0"/>
          </a:p>
        </p:txBody>
      </p:sp>
      <p:sp>
        <p:nvSpPr>
          <p:cNvPr id="5" name="Footer Placeholder 4">
            <a:extLst>
              <a:ext uri="{FF2B5EF4-FFF2-40B4-BE49-F238E27FC236}">
                <a16:creationId xmlns:a16="http://schemas.microsoft.com/office/drawing/2014/main" id="{E3F049C9-2293-734F-6AF2-5ED6C05BD40C}"/>
              </a:ext>
            </a:extLst>
          </p:cNvPr>
          <p:cNvSpPr>
            <a:spLocks noGrp="1"/>
          </p:cNvSpPr>
          <p:nvPr>
            <p:ph type="ftr" sz="quarter" idx="11"/>
          </p:nvPr>
        </p:nvSpPr>
        <p:spPr/>
        <p:txBody>
          <a:bodyPr/>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6" name="Slide Number Placeholder 5">
            <a:extLst>
              <a:ext uri="{FF2B5EF4-FFF2-40B4-BE49-F238E27FC236}">
                <a16:creationId xmlns:a16="http://schemas.microsoft.com/office/drawing/2014/main" id="{83D75BAF-ACEA-5679-936B-51B92BC0D4D0}"/>
              </a:ext>
            </a:extLst>
          </p:cNvPr>
          <p:cNvSpPr>
            <a:spLocks noGrp="1"/>
          </p:cNvSpPr>
          <p:nvPr>
            <p:ph type="sldNum" sz="quarter" idx="12"/>
          </p:nvPr>
        </p:nvSpPr>
        <p:spPr/>
        <p:txBody>
          <a:bodyPr/>
          <a:lstStyle/>
          <a:p>
            <a:pPr rtl="0"/>
            <a:fld id="{B5CEABB6-07DC-46E8-9B57-56EC44A396E5}" type="slidenum">
              <a:rPr lang="en-GB" noProof="0" smtClean="0"/>
              <a:t>41</a:t>
            </a:fld>
            <a:endParaRPr lang="en-GB" noProof="0"/>
          </a:p>
        </p:txBody>
      </p:sp>
      <p:sp>
        <p:nvSpPr>
          <p:cNvPr id="7" name="Content Placeholder 6">
            <a:extLst>
              <a:ext uri="{FF2B5EF4-FFF2-40B4-BE49-F238E27FC236}">
                <a16:creationId xmlns:a16="http://schemas.microsoft.com/office/drawing/2014/main" id="{56101C8C-697C-4330-B9DC-6A2079CE818E}"/>
              </a:ext>
            </a:extLst>
          </p:cNvPr>
          <p:cNvSpPr>
            <a:spLocks noGrp="1"/>
          </p:cNvSpPr>
          <p:nvPr>
            <p:ph idx="13"/>
          </p:nvPr>
        </p:nvSpPr>
        <p:spPr/>
        <p:txBody>
          <a:bodyPr/>
          <a:lstStyle/>
          <a:p>
            <a:endParaRPr lang="en-GB"/>
          </a:p>
        </p:txBody>
      </p:sp>
      <p:sp>
        <p:nvSpPr>
          <p:cNvPr id="8" name="Content Placeholder 7">
            <a:extLst>
              <a:ext uri="{FF2B5EF4-FFF2-40B4-BE49-F238E27FC236}">
                <a16:creationId xmlns:a16="http://schemas.microsoft.com/office/drawing/2014/main" id="{7C8608BD-ADA5-BDAB-9832-761A12D636ED}"/>
              </a:ext>
            </a:extLst>
          </p:cNvPr>
          <p:cNvSpPr>
            <a:spLocks noGrp="1"/>
          </p:cNvSpPr>
          <p:nvPr>
            <p:ph idx="14"/>
          </p:nvPr>
        </p:nvSpPr>
        <p:spPr/>
        <p:txBody>
          <a:bodyPr/>
          <a:lstStyle/>
          <a:p>
            <a:endParaRPr lang="en-GB"/>
          </a:p>
        </p:txBody>
      </p:sp>
      <p:sp>
        <p:nvSpPr>
          <p:cNvPr id="9" name="Content Placeholder 8">
            <a:extLst>
              <a:ext uri="{FF2B5EF4-FFF2-40B4-BE49-F238E27FC236}">
                <a16:creationId xmlns:a16="http://schemas.microsoft.com/office/drawing/2014/main" id="{AF8CFBB4-1DA1-3306-F814-6E5272DFF61F}"/>
              </a:ext>
            </a:extLst>
          </p:cNvPr>
          <p:cNvSpPr>
            <a:spLocks noGrp="1"/>
          </p:cNvSpPr>
          <p:nvPr>
            <p:ph idx="15"/>
          </p:nvPr>
        </p:nvSpPr>
        <p:spPr/>
        <p:txBody>
          <a:bodyPr/>
          <a:lstStyle/>
          <a:p>
            <a:endParaRPr lang="en-GB"/>
          </a:p>
        </p:txBody>
      </p:sp>
    </p:spTree>
    <p:extLst>
      <p:ext uri="{BB962C8B-B14F-4D97-AF65-F5344CB8AC3E}">
        <p14:creationId xmlns:p14="http://schemas.microsoft.com/office/powerpoint/2010/main" val="11864166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1963F-CB11-450F-B672-E11F4A6BF606}"/>
              </a:ext>
            </a:extLst>
          </p:cNvPr>
          <p:cNvSpPr>
            <a:spLocks noGrp="1"/>
          </p:cNvSpPr>
          <p:nvPr>
            <p:ph type="title"/>
          </p:nvPr>
        </p:nvSpPr>
        <p:spPr>
          <a:xfrm>
            <a:off x="454152" y="749808"/>
            <a:ext cx="11283696" cy="914400"/>
          </a:xfrm>
        </p:spPr>
        <p:txBody>
          <a:bodyPr rtlCol="0" anchor="ctr" anchorCtr="0">
            <a:normAutofit/>
          </a:bodyPr>
          <a:lstStyle/>
          <a:p>
            <a:pPr rtl="0"/>
            <a:r>
              <a:rPr lang="en-GB" dirty="0"/>
              <a:t>Percentage of communication tools</a:t>
            </a:r>
          </a:p>
        </p:txBody>
      </p:sp>
      <p:graphicFrame>
        <p:nvGraphicFramePr>
          <p:cNvPr id="40" name="Content Placeholder 39" descr="pie chart">
            <a:extLst>
              <a:ext uri="{FF2B5EF4-FFF2-40B4-BE49-F238E27FC236}">
                <a16:creationId xmlns:a16="http://schemas.microsoft.com/office/drawing/2014/main" id="{8A33ECD3-83D1-4549-8A21-BECF77D5F920}"/>
              </a:ext>
            </a:extLst>
          </p:cNvPr>
          <p:cNvGraphicFramePr>
            <a:graphicFrameLocks noGrp="1"/>
          </p:cNvGraphicFramePr>
          <p:nvPr>
            <p:ph idx="14"/>
            <p:extLst>
              <p:ext uri="{D42A27DB-BD31-4B8C-83A1-F6EECF244321}">
                <p14:modId xmlns:p14="http://schemas.microsoft.com/office/powerpoint/2010/main" val="444270255"/>
              </p:ext>
            </p:extLst>
          </p:nvPr>
        </p:nvGraphicFramePr>
        <p:xfrm>
          <a:off x="6254750" y="2317750"/>
          <a:ext cx="2378075" cy="35401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3" name="Content Placeholder 42" descr="pie chart">
            <a:extLst>
              <a:ext uri="{FF2B5EF4-FFF2-40B4-BE49-F238E27FC236}">
                <a16:creationId xmlns:a16="http://schemas.microsoft.com/office/drawing/2014/main" id="{1C713805-46DB-4FFF-9938-3DFB7986DD7B}"/>
              </a:ext>
            </a:extLst>
          </p:cNvPr>
          <p:cNvGraphicFramePr>
            <a:graphicFrameLocks noGrp="1"/>
          </p:cNvGraphicFramePr>
          <p:nvPr>
            <p:ph idx="13"/>
            <p:extLst>
              <p:ext uri="{D42A27DB-BD31-4B8C-83A1-F6EECF244321}">
                <p14:modId xmlns:p14="http://schemas.microsoft.com/office/powerpoint/2010/main" val="1361718554"/>
              </p:ext>
            </p:extLst>
          </p:nvPr>
        </p:nvGraphicFramePr>
        <p:xfrm>
          <a:off x="8943975" y="2317750"/>
          <a:ext cx="2378075" cy="3540125"/>
        </p:xfrm>
        <a:graphic>
          <a:graphicData uri="http://schemas.openxmlformats.org/drawingml/2006/chart">
            <c:chart xmlns:c="http://schemas.openxmlformats.org/drawingml/2006/chart" xmlns:r="http://schemas.openxmlformats.org/officeDocument/2006/relationships" r:id="rId4"/>
          </a:graphicData>
        </a:graphic>
      </p:graphicFrame>
      <p:sp>
        <p:nvSpPr>
          <p:cNvPr id="51" name="Date Placeholder 50">
            <a:extLst>
              <a:ext uri="{FF2B5EF4-FFF2-40B4-BE49-F238E27FC236}">
                <a16:creationId xmlns:a16="http://schemas.microsoft.com/office/drawing/2014/main" id="{3CDED74B-1561-4B78-9E3F-79FFFD3A3BBA}"/>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52" name="Footer Placeholder 51">
            <a:extLst>
              <a:ext uri="{FF2B5EF4-FFF2-40B4-BE49-F238E27FC236}">
                <a16:creationId xmlns:a16="http://schemas.microsoft.com/office/drawing/2014/main" id="{6BA51EF8-D2EF-4895-AC15-AA5FB6334953}"/>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53" name="Slide Number Placeholder 52">
            <a:extLst>
              <a:ext uri="{FF2B5EF4-FFF2-40B4-BE49-F238E27FC236}">
                <a16:creationId xmlns:a16="http://schemas.microsoft.com/office/drawing/2014/main" id="{8CB85ACB-FB4E-4211-9334-4F77BDCA71A7}"/>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42</a:t>
            </a:fld>
            <a:endParaRPr lang="en-GB" dirty="0"/>
          </a:p>
        </p:txBody>
      </p:sp>
      <p:graphicFrame>
        <p:nvGraphicFramePr>
          <p:cNvPr id="16" name="Content Placeholder 33" descr="pie chart">
            <a:extLst>
              <a:ext uri="{FF2B5EF4-FFF2-40B4-BE49-F238E27FC236}">
                <a16:creationId xmlns:a16="http://schemas.microsoft.com/office/drawing/2014/main" id="{32624516-9F20-481A-B516-DE105E77B7E5}"/>
              </a:ext>
            </a:extLst>
          </p:cNvPr>
          <p:cNvGraphicFramePr>
            <a:graphicFrameLocks noGrp="1"/>
          </p:cNvGraphicFramePr>
          <p:nvPr>
            <p:ph idx="1"/>
            <p:extLst>
              <p:ext uri="{D42A27DB-BD31-4B8C-83A1-F6EECF244321}">
                <p14:modId xmlns:p14="http://schemas.microsoft.com/office/powerpoint/2010/main" val="3663920565"/>
              </p:ext>
            </p:extLst>
          </p:nvPr>
        </p:nvGraphicFramePr>
        <p:xfrm>
          <a:off x="876300" y="2317750"/>
          <a:ext cx="2378075" cy="354012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ontent Placeholder 36" descr="pie chart">
            <a:extLst>
              <a:ext uri="{FF2B5EF4-FFF2-40B4-BE49-F238E27FC236}">
                <a16:creationId xmlns:a16="http://schemas.microsoft.com/office/drawing/2014/main" id="{F3F9303C-A758-48FE-A3B3-1B85E21FC976}"/>
              </a:ext>
            </a:extLst>
          </p:cNvPr>
          <p:cNvGraphicFramePr>
            <a:graphicFrameLocks noGrp="1"/>
          </p:cNvGraphicFramePr>
          <p:nvPr>
            <p:ph idx="15"/>
            <p:extLst>
              <p:ext uri="{D42A27DB-BD31-4B8C-83A1-F6EECF244321}">
                <p14:modId xmlns:p14="http://schemas.microsoft.com/office/powerpoint/2010/main" val="1743595663"/>
              </p:ext>
            </p:extLst>
          </p:nvPr>
        </p:nvGraphicFramePr>
        <p:xfrm>
          <a:off x="3565525" y="2317750"/>
          <a:ext cx="2378075" cy="354012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6027032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bg>
      <p:bgPr>
        <a:solidFill>
          <a:schemeClr val="accent3">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5B31B-E901-480D-92F5-D6FB76A25B7D}"/>
              </a:ext>
            </a:extLst>
          </p:cNvPr>
          <p:cNvSpPr>
            <a:spLocks noGrp="1"/>
          </p:cNvSpPr>
          <p:nvPr>
            <p:ph type="title"/>
          </p:nvPr>
        </p:nvSpPr>
        <p:spPr>
          <a:xfrm>
            <a:off x="6779514" y="958515"/>
            <a:ext cx="4398264" cy="914400"/>
          </a:xfrm>
        </p:spPr>
        <p:txBody>
          <a:bodyPr rtlCol="0">
            <a:normAutofit/>
          </a:bodyPr>
          <a:lstStyle/>
          <a:p>
            <a:pPr rtl="0"/>
            <a:r>
              <a:rPr lang="en-GB"/>
              <a:t>Making great products</a:t>
            </a:r>
          </a:p>
        </p:txBody>
      </p:sp>
      <p:pic>
        <p:nvPicPr>
          <p:cNvPr id="22" name="Picture Placeholder 21" descr="photo of business man looking at wooden model&#10;">
            <a:extLst>
              <a:ext uri="{FF2B5EF4-FFF2-40B4-BE49-F238E27FC236}">
                <a16:creationId xmlns:a16="http://schemas.microsoft.com/office/drawing/2014/main" id="{349F6B94-9431-48F3-B3CF-6B3DFAE58BCB}"/>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p:spPr>
      </p:pic>
      <p:sp>
        <p:nvSpPr>
          <p:cNvPr id="3" name="Content Placeholder 2">
            <a:extLst>
              <a:ext uri="{FF2B5EF4-FFF2-40B4-BE49-F238E27FC236}">
                <a16:creationId xmlns:a16="http://schemas.microsoft.com/office/drawing/2014/main" id="{EEF5B303-F387-4BA0-8784-0D2EA6A301C5}"/>
              </a:ext>
            </a:extLst>
          </p:cNvPr>
          <p:cNvSpPr>
            <a:spLocks noGrp="1"/>
          </p:cNvSpPr>
          <p:nvPr>
            <p:ph idx="1"/>
          </p:nvPr>
        </p:nvSpPr>
        <p:spPr>
          <a:xfrm>
            <a:off x="7104888" y="2816352"/>
            <a:ext cx="3749040" cy="640080"/>
          </a:xfrm>
        </p:spPr>
        <p:txBody>
          <a:bodyPr vert="horz" lIns="91440" tIns="45720" rIns="91440" bIns="45720" rtlCol="0" anchor="t">
            <a:normAutofit/>
          </a:bodyPr>
          <a:lstStyle/>
          <a:p>
            <a:pPr rtl="0"/>
            <a:r>
              <a:rPr lang="en-GB"/>
              <a:t>Take risks to lead in product innovation</a:t>
            </a:r>
          </a:p>
        </p:txBody>
      </p:sp>
      <p:sp>
        <p:nvSpPr>
          <p:cNvPr id="5" name="Content Placeholder 4">
            <a:extLst>
              <a:ext uri="{FF2B5EF4-FFF2-40B4-BE49-F238E27FC236}">
                <a16:creationId xmlns:a16="http://schemas.microsoft.com/office/drawing/2014/main" id="{E8986CE4-B680-4DF1-AF9C-D55F13C6D77A}"/>
              </a:ext>
            </a:extLst>
          </p:cNvPr>
          <p:cNvSpPr>
            <a:spLocks noGrp="1"/>
          </p:cNvSpPr>
          <p:nvPr>
            <p:ph idx="15"/>
          </p:nvPr>
        </p:nvSpPr>
        <p:spPr>
          <a:xfrm>
            <a:off x="7104888" y="3922776"/>
            <a:ext cx="3749040" cy="640080"/>
          </a:xfrm>
        </p:spPr>
        <p:txBody>
          <a:bodyPr rtlCol="0">
            <a:normAutofit/>
          </a:bodyPr>
          <a:lstStyle/>
          <a:p>
            <a:pPr rtl="0"/>
            <a:r>
              <a:rPr lang="en-GB"/>
              <a:t>Listen to customers and learn what they need</a:t>
            </a:r>
          </a:p>
        </p:txBody>
      </p:sp>
      <p:sp>
        <p:nvSpPr>
          <p:cNvPr id="6" name="Content Placeholder 5">
            <a:extLst>
              <a:ext uri="{FF2B5EF4-FFF2-40B4-BE49-F238E27FC236}">
                <a16:creationId xmlns:a16="http://schemas.microsoft.com/office/drawing/2014/main" id="{655B4B7D-20BA-4D3E-A5D9-57D6210E278B}"/>
              </a:ext>
            </a:extLst>
          </p:cNvPr>
          <p:cNvSpPr>
            <a:spLocks noGrp="1"/>
          </p:cNvSpPr>
          <p:nvPr>
            <p:ph idx="16"/>
          </p:nvPr>
        </p:nvSpPr>
        <p:spPr>
          <a:xfrm>
            <a:off x="7104888" y="5084064"/>
            <a:ext cx="3749040" cy="640080"/>
          </a:xfrm>
        </p:spPr>
        <p:txBody>
          <a:bodyPr rtlCol="0">
            <a:normAutofit/>
          </a:bodyPr>
          <a:lstStyle/>
          <a:p>
            <a:pPr rtl="0"/>
            <a:r>
              <a:rPr lang="en-GB"/>
              <a:t>Test with customers until you get the product right</a:t>
            </a:r>
          </a:p>
        </p:txBody>
      </p:sp>
      <p:sp>
        <p:nvSpPr>
          <p:cNvPr id="41" name="Date Placeholder 40">
            <a:extLst>
              <a:ext uri="{FF2B5EF4-FFF2-40B4-BE49-F238E27FC236}">
                <a16:creationId xmlns:a16="http://schemas.microsoft.com/office/drawing/2014/main" id="{10D22579-CC1E-49B3-BE5D-3F20EA7A0BE7}"/>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42" name="Footer Placeholder 41">
            <a:extLst>
              <a:ext uri="{FF2B5EF4-FFF2-40B4-BE49-F238E27FC236}">
                <a16:creationId xmlns:a16="http://schemas.microsoft.com/office/drawing/2014/main" id="{3D337A4D-A6ED-4B8B-9394-4306961CAA8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43" name="Slide Number Placeholder 42">
            <a:extLst>
              <a:ext uri="{FF2B5EF4-FFF2-40B4-BE49-F238E27FC236}">
                <a16:creationId xmlns:a16="http://schemas.microsoft.com/office/drawing/2014/main" id="{EEA2C936-F668-4877-A8B0-D11DBE3B4958}"/>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43</a:t>
            </a:fld>
            <a:endParaRPr lang="en-GB"/>
          </a:p>
        </p:txBody>
      </p:sp>
      <p:sp>
        <p:nvSpPr>
          <p:cNvPr id="40" name="Rectangle 39">
            <a:extLst>
              <a:ext uri="{FF2B5EF4-FFF2-40B4-BE49-F238E27FC236}">
                <a16:creationId xmlns:a16="http://schemas.microsoft.com/office/drawing/2014/main" id="{2B9B5DD8-7B25-4160-9E2A-5F7F2E3C71F9}"/>
              </a:ext>
              <a:ext uri="{C183D7F6-B498-43B3-948B-1728B52AA6E4}">
                <adec:decorative xmlns:adec="http://schemas.microsoft.com/office/drawing/2017/decorative" val="1"/>
              </a:ext>
            </a:extLst>
          </p:cNvPr>
          <p:cNvSpPr/>
          <p:nvPr/>
        </p:nvSpPr>
        <p:spPr>
          <a:xfrm>
            <a:off x="458724" y="457200"/>
            <a:ext cx="11274552" cy="5943600"/>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Tree>
    <p:extLst>
      <p:ext uri="{BB962C8B-B14F-4D97-AF65-F5344CB8AC3E}">
        <p14:creationId xmlns:p14="http://schemas.microsoft.com/office/powerpoint/2010/main" val="837930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7" name="Picture Placeholder 12" descr="photo of a meeting in progress&#10;">
            <a:extLst>
              <a:ext uri="{FF2B5EF4-FFF2-40B4-BE49-F238E27FC236}">
                <a16:creationId xmlns:a16="http://schemas.microsoft.com/office/drawing/2014/main" id="{4BA5FF67-CDC2-43D4-95CF-63F901ADC5FA}"/>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1588" y="0"/>
            <a:ext cx="12188825" cy="6858000"/>
          </a:xfrm>
        </p:spPr>
      </p:pic>
      <p:sp>
        <p:nvSpPr>
          <p:cNvPr id="14" name="Rectangle 13">
            <a:extLst>
              <a:ext uri="{FF2B5EF4-FFF2-40B4-BE49-F238E27FC236}">
                <a16:creationId xmlns:a16="http://schemas.microsoft.com/office/drawing/2014/main" id="{372E3734-7075-422A-B75E-10097393E4FE}"/>
              </a:ext>
              <a:ext uri="{C183D7F6-B498-43B3-948B-1728B52AA6E4}">
                <adec:decorative xmlns:adec="http://schemas.microsoft.com/office/drawing/2017/decorative" val="1"/>
              </a:ext>
            </a:extLst>
          </p:cNvPr>
          <p:cNvSpPr/>
          <p:nvPr/>
        </p:nvSpPr>
        <p:spPr>
          <a:xfrm>
            <a:off x="6243057" y="457200"/>
            <a:ext cx="5486400" cy="5943600"/>
          </a:xfrm>
          <a:prstGeom prst="rect">
            <a:avLst/>
          </a:prstGeom>
          <a:solidFill>
            <a:schemeClr val="tx2">
              <a:lumMod val="20000"/>
              <a:lumOff val="80000"/>
              <a:alpha val="95000"/>
            </a:schemeClr>
          </a:solidFill>
          <a:ln w="381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C0762DA2-02E0-4172-94FD-1700F4DBE134}"/>
              </a:ext>
            </a:extLst>
          </p:cNvPr>
          <p:cNvSpPr>
            <a:spLocks noGrp="1"/>
          </p:cNvSpPr>
          <p:nvPr>
            <p:ph type="title"/>
          </p:nvPr>
        </p:nvSpPr>
        <p:spPr>
          <a:xfrm>
            <a:off x="6636249" y="960120"/>
            <a:ext cx="4700016" cy="1325563"/>
          </a:xfrm>
        </p:spPr>
        <p:txBody>
          <a:bodyPr rtlCol="0"/>
          <a:lstStyle/>
          <a:p>
            <a:pPr rtl="0"/>
            <a:r>
              <a:rPr lang="en-GB"/>
              <a:t>Comparing Contoso to the competition</a:t>
            </a:r>
          </a:p>
        </p:txBody>
      </p:sp>
      <p:sp>
        <p:nvSpPr>
          <p:cNvPr id="3" name="Text Placeholder 2">
            <a:extLst>
              <a:ext uri="{FF2B5EF4-FFF2-40B4-BE49-F238E27FC236}">
                <a16:creationId xmlns:a16="http://schemas.microsoft.com/office/drawing/2014/main" id="{6A01CEDA-E0CE-4863-A93C-2A0FF41234C9}"/>
              </a:ext>
            </a:extLst>
          </p:cNvPr>
          <p:cNvSpPr>
            <a:spLocks noGrp="1"/>
          </p:cNvSpPr>
          <p:nvPr>
            <p:ph type="body" idx="1"/>
          </p:nvPr>
        </p:nvSpPr>
        <p:spPr>
          <a:xfrm>
            <a:off x="6931152" y="2715768"/>
            <a:ext cx="4114800" cy="1188720"/>
          </a:xfrm>
        </p:spPr>
        <p:txBody>
          <a:bodyPr rtlCol="0">
            <a:normAutofit/>
          </a:bodyPr>
          <a:lstStyle/>
          <a:p>
            <a:pPr rtl="0"/>
            <a:r>
              <a:rPr lang="en-GB"/>
              <a:t>Contoso empowers businesses to communicate efficiently with technology that’s simple and easy to use.</a:t>
            </a:r>
          </a:p>
          <a:p>
            <a:pPr rtl="0"/>
            <a:endParaRPr lang="en-GB"/>
          </a:p>
        </p:txBody>
      </p:sp>
      <p:sp>
        <p:nvSpPr>
          <p:cNvPr id="4" name="Text Placeholder 3">
            <a:extLst>
              <a:ext uri="{FF2B5EF4-FFF2-40B4-BE49-F238E27FC236}">
                <a16:creationId xmlns:a16="http://schemas.microsoft.com/office/drawing/2014/main" id="{68AAFBF6-4A9F-4F07-96BE-DF8E96E88EDB}"/>
              </a:ext>
            </a:extLst>
          </p:cNvPr>
          <p:cNvSpPr>
            <a:spLocks noGrp="1"/>
          </p:cNvSpPr>
          <p:nvPr>
            <p:ph type="body" sz="quarter" idx="3"/>
          </p:nvPr>
        </p:nvSpPr>
        <p:spPr>
          <a:xfrm>
            <a:off x="6931152" y="4663440"/>
            <a:ext cx="4114800" cy="1005840"/>
          </a:xfrm>
        </p:spPr>
        <p:txBody>
          <a:bodyPr rtlCol="0">
            <a:normAutofit/>
          </a:bodyPr>
          <a:lstStyle/>
          <a:p>
            <a:pPr rtl="0"/>
            <a:r>
              <a:rPr lang="en-GB"/>
              <a:t>The competition also offers similar technology, but their tools aren't user friendly.</a:t>
            </a:r>
          </a:p>
        </p:txBody>
      </p:sp>
      <p:sp>
        <p:nvSpPr>
          <p:cNvPr id="26" name="Date Placeholder 25">
            <a:extLst>
              <a:ext uri="{FF2B5EF4-FFF2-40B4-BE49-F238E27FC236}">
                <a16:creationId xmlns:a16="http://schemas.microsoft.com/office/drawing/2014/main" id="{C23AE46B-8CB3-416E-B4A7-364BD6008796}"/>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7" name="Footer Placeholder 26">
            <a:extLst>
              <a:ext uri="{FF2B5EF4-FFF2-40B4-BE49-F238E27FC236}">
                <a16:creationId xmlns:a16="http://schemas.microsoft.com/office/drawing/2014/main" id="{B65BF802-7CBC-4FBA-AA31-0153CDEC341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8" name="Slide Number Placeholder 27">
            <a:extLst>
              <a:ext uri="{FF2B5EF4-FFF2-40B4-BE49-F238E27FC236}">
                <a16:creationId xmlns:a16="http://schemas.microsoft.com/office/drawing/2014/main" id="{5E33FB08-AD77-4552-B8D5-43C272CA7863}"/>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44</a:t>
            </a:fld>
            <a:endParaRPr lang="en-GB"/>
          </a:p>
        </p:txBody>
      </p:sp>
      <p:cxnSp>
        <p:nvCxnSpPr>
          <p:cNvPr id="16" name="Straight Connector 15">
            <a:extLst>
              <a:ext uri="{FF2B5EF4-FFF2-40B4-BE49-F238E27FC236}">
                <a16:creationId xmlns:a16="http://schemas.microsoft.com/office/drawing/2014/main" id="{6E1B4A10-F4F3-48A3-8775-DBF70DDF7784}"/>
              </a:ext>
              <a:ext uri="{C183D7F6-B498-43B3-948B-1728B52AA6E4}">
                <adec:decorative xmlns:adec="http://schemas.microsoft.com/office/drawing/2017/decorative" val="1"/>
              </a:ext>
            </a:extLst>
          </p:cNvPr>
          <p:cNvCxnSpPr>
            <a:cxnSpLocks/>
          </p:cNvCxnSpPr>
          <p:nvPr/>
        </p:nvCxnSpPr>
        <p:spPr>
          <a:xfrm>
            <a:off x="8092242" y="2404199"/>
            <a:ext cx="1790700" cy="0"/>
          </a:xfrm>
          <a:prstGeom prst="line">
            <a:avLst/>
          </a:prstGeom>
          <a:ln w="1905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3412D57-A9AD-4451-8EC7-CF00FBB60E0C}"/>
              </a:ext>
              <a:ext uri="{C183D7F6-B498-43B3-948B-1728B52AA6E4}">
                <adec:decorative xmlns:adec="http://schemas.microsoft.com/office/drawing/2017/decorative" val="1"/>
              </a:ext>
            </a:extLst>
          </p:cNvPr>
          <p:cNvCxnSpPr>
            <a:cxnSpLocks/>
          </p:cNvCxnSpPr>
          <p:nvPr/>
        </p:nvCxnSpPr>
        <p:spPr>
          <a:xfrm>
            <a:off x="8092241" y="5853785"/>
            <a:ext cx="1790700" cy="0"/>
          </a:xfrm>
          <a:prstGeom prst="line">
            <a:avLst/>
          </a:prstGeom>
          <a:ln w="19050">
            <a:solidFill>
              <a:schemeClr val="accent3">
                <a:lumMod val="2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C3FA32F0-FA4E-4CA0-B777-C59843D72B3D}"/>
              </a:ext>
              <a:ext uri="{C183D7F6-B498-43B3-948B-1728B52AA6E4}">
                <adec:decorative xmlns:adec="http://schemas.microsoft.com/office/drawing/2017/decorative" val="1"/>
              </a:ext>
            </a:extLst>
          </p:cNvPr>
          <p:cNvSpPr/>
          <p:nvPr/>
        </p:nvSpPr>
        <p:spPr>
          <a:xfrm>
            <a:off x="6357357" y="571500"/>
            <a:ext cx="5257800" cy="5715000"/>
          </a:xfrm>
          <a:prstGeom prst="rect">
            <a:avLst/>
          </a:prstGeom>
          <a:noFill/>
          <a:ln w="127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6" name="Graphic 5">
            <a:extLst>
              <a:ext uri="{FF2B5EF4-FFF2-40B4-BE49-F238E27FC236}">
                <a16:creationId xmlns:a16="http://schemas.microsoft.com/office/drawing/2014/main" id="{DF70C51B-031C-B14C-9CC6-8FE7282DE31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9691531" flipH="1">
            <a:off x="8578136" y="3956692"/>
            <a:ext cx="808894" cy="359243"/>
          </a:xfrm>
          <a:prstGeom prst="rect">
            <a:avLst/>
          </a:prstGeom>
        </p:spPr>
      </p:pic>
    </p:spTree>
    <p:extLst>
      <p:ext uri="{BB962C8B-B14F-4D97-AF65-F5344CB8AC3E}">
        <p14:creationId xmlns:p14="http://schemas.microsoft.com/office/powerpoint/2010/main" val="26861009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7" name="Picture Placeholder 12" descr="photo of a meeting in progress&#10;">
            <a:extLst>
              <a:ext uri="{FF2B5EF4-FFF2-40B4-BE49-F238E27FC236}">
                <a16:creationId xmlns:a16="http://schemas.microsoft.com/office/drawing/2014/main" id="{4BA5FF67-CDC2-43D4-95CF-63F901ADC5FA}"/>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1588" y="0"/>
            <a:ext cx="12188825" cy="6858000"/>
          </a:xfrm>
        </p:spPr>
      </p:pic>
      <p:sp>
        <p:nvSpPr>
          <p:cNvPr id="14" name="Rectangle 13">
            <a:extLst>
              <a:ext uri="{FF2B5EF4-FFF2-40B4-BE49-F238E27FC236}">
                <a16:creationId xmlns:a16="http://schemas.microsoft.com/office/drawing/2014/main" id="{372E3734-7075-422A-B75E-10097393E4FE}"/>
              </a:ext>
              <a:ext uri="{C183D7F6-B498-43B3-948B-1728B52AA6E4}">
                <adec:decorative xmlns:adec="http://schemas.microsoft.com/office/drawing/2017/decorative" val="1"/>
              </a:ext>
            </a:extLst>
          </p:cNvPr>
          <p:cNvSpPr/>
          <p:nvPr/>
        </p:nvSpPr>
        <p:spPr>
          <a:xfrm>
            <a:off x="7206088" y="322118"/>
            <a:ext cx="4534808" cy="6166584"/>
          </a:xfrm>
          <a:prstGeom prst="rect">
            <a:avLst/>
          </a:prstGeom>
          <a:solidFill>
            <a:schemeClr val="tx2">
              <a:lumMod val="20000"/>
              <a:lumOff val="80000"/>
              <a:alpha val="95000"/>
            </a:schemeClr>
          </a:solidFill>
          <a:ln w="381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6" name="Date Placeholder 25">
            <a:extLst>
              <a:ext uri="{FF2B5EF4-FFF2-40B4-BE49-F238E27FC236}">
                <a16:creationId xmlns:a16="http://schemas.microsoft.com/office/drawing/2014/main" id="{C23AE46B-8CB3-416E-B4A7-364BD6008796}"/>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7" name="Footer Placeholder 26">
            <a:extLst>
              <a:ext uri="{FF2B5EF4-FFF2-40B4-BE49-F238E27FC236}">
                <a16:creationId xmlns:a16="http://schemas.microsoft.com/office/drawing/2014/main" id="{B65BF802-7CBC-4FBA-AA31-0153CDEC341B}"/>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8" name="Slide Number Placeholder 27">
            <a:extLst>
              <a:ext uri="{FF2B5EF4-FFF2-40B4-BE49-F238E27FC236}">
                <a16:creationId xmlns:a16="http://schemas.microsoft.com/office/drawing/2014/main" id="{5E33FB08-AD77-4552-B8D5-43C272CA7863}"/>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45</a:t>
            </a:fld>
            <a:endParaRPr lang="en-GB"/>
          </a:p>
        </p:txBody>
      </p:sp>
      <p:sp>
        <p:nvSpPr>
          <p:cNvPr id="5" name="Rectangle 4">
            <a:extLst>
              <a:ext uri="{FF2B5EF4-FFF2-40B4-BE49-F238E27FC236}">
                <a16:creationId xmlns:a16="http://schemas.microsoft.com/office/drawing/2014/main" id="{C3FA32F0-FA4E-4CA0-B777-C59843D72B3D}"/>
              </a:ext>
              <a:ext uri="{C183D7F6-B498-43B3-948B-1728B52AA6E4}">
                <adec:decorative xmlns:adec="http://schemas.microsoft.com/office/drawing/2017/decorative" val="1"/>
              </a:ext>
            </a:extLst>
          </p:cNvPr>
          <p:cNvSpPr/>
          <p:nvPr/>
        </p:nvSpPr>
        <p:spPr>
          <a:xfrm>
            <a:off x="7300563" y="440707"/>
            <a:ext cx="4345858" cy="5929407"/>
          </a:xfrm>
          <a:prstGeom prst="rect">
            <a:avLst/>
          </a:prstGeom>
          <a:noFill/>
          <a:ln w="127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18" name="Picture 17" descr="A screenshot of a security check up&#10;&#10;Description automatically generated">
            <a:extLst>
              <a:ext uri="{FF2B5EF4-FFF2-40B4-BE49-F238E27FC236}">
                <a16:creationId xmlns:a16="http://schemas.microsoft.com/office/drawing/2014/main" id="{F1B40D6C-554D-F41E-A685-51C928B13CE5}"/>
              </a:ext>
            </a:extLst>
          </p:cNvPr>
          <p:cNvPicPr>
            <a:picLocks noChangeAspect="1"/>
          </p:cNvPicPr>
          <p:nvPr/>
        </p:nvPicPr>
        <p:blipFill>
          <a:blip r:embed="rId4"/>
          <a:stretch>
            <a:fillRect/>
          </a:stretch>
        </p:blipFill>
        <p:spPr>
          <a:xfrm>
            <a:off x="7390887" y="526935"/>
            <a:ext cx="4165211" cy="5756950"/>
          </a:xfrm>
          <a:prstGeom prst="rect">
            <a:avLst/>
          </a:prstGeom>
        </p:spPr>
      </p:pic>
    </p:spTree>
    <p:extLst>
      <p:ext uri="{BB962C8B-B14F-4D97-AF65-F5344CB8AC3E}">
        <p14:creationId xmlns:p14="http://schemas.microsoft.com/office/powerpoint/2010/main" val="37757713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84294-49A0-4C63-A7D7-E3BF9E591F59}"/>
              </a:ext>
            </a:extLst>
          </p:cNvPr>
          <p:cNvSpPr>
            <a:spLocks noGrp="1"/>
          </p:cNvSpPr>
          <p:nvPr>
            <p:ph type="title"/>
          </p:nvPr>
        </p:nvSpPr>
        <p:spPr>
          <a:xfrm>
            <a:off x="838200" y="749808"/>
            <a:ext cx="10515600" cy="914400"/>
          </a:xfrm>
        </p:spPr>
        <p:txBody>
          <a:bodyPr rtlCol="0"/>
          <a:lstStyle/>
          <a:p>
            <a:pPr rtl="0"/>
            <a:r>
              <a:rPr lang="en-GB"/>
              <a:t>History</a:t>
            </a:r>
          </a:p>
        </p:txBody>
      </p:sp>
      <p:sp>
        <p:nvSpPr>
          <p:cNvPr id="3" name="Footer Placeholder 2">
            <a:extLst>
              <a:ext uri="{FF2B5EF4-FFF2-40B4-BE49-F238E27FC236}">
                <a16:creationId xmlns:a16="http://schemas.microsoft.com/office/drawing/2014/main" id="{BA35BD6B-402B-4987-9FCE-9A6924EE2F00}"/>
              </a:ext>
            </a:extLst>
          </p:cNvPr>
          <p:cNvSpPr>
            <a:spLocks noGrp="1"/>
          </p:cNvSpPr>
          <p:nvPr>
            <p:ph type="ftr" sz="quarter" idx="10"/>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4" name="Slide Number Placeholder 3">
            <a:extLst>
              <a:ext uri="{FF2B5EF4-FFF2-40B4-BE49-F238E27FC236}">
                <a16:creationId xmlns:a16="http://schemas.microsoft.com/office/drawing/2014/main" id="{E259ECD5-0EAD-48D0-B30B-16305BC1062F}"/>
              </a:ext>
            </a:extLst>
          </p:cNvPr>
          <p:cNvSpPr>
            <a:spLocks noGrp="1"/>
          </p:cNvSpPr>
          <p:nvPr>
            <p:ph type="sldNum" sz="quarter" idx="11"/>
          </p:nvPr>
        </p:nvSpPr>
        <p:spPr>
          <a:xfrm>
            <a:off x="8997696" y="6488702"/>
            <a:ext cx="2743200" cy="182880"/>
          </a:xfrm>
        </p:spPr>
        <p:txBody>
          <a:bodyPr rtlCol="0"/>
          <a:lstStyle/>
          <a:p>
            <a:pPr rtl="0"/>
            <a:fld id="{19B51A1E-902D-48AF-9020-955120F399B6}" type="slidenum">
              <a:rPr lang="en-GB" smtClean="0"/>
              <a:pPr rtl="0"/>
              <a:t>46</a:t>
            </a:fld>
            <a:endParaRPr lang="en-GB"/>
          </a:p>
        </p:txBody>
      </p:sp>
      <p:sp>
        <p:nvSpPr>
          <p:cNvPr id="6" name="Text Placeholder 5">
            <a:extLst>
              <a:ext uri="{FF2B5EF4-FFF2-40B4-BE49-F238E27FC236}">
                <a16:creationId xmlns:a16="http://schemas.microsoft.com/office/drawing/2014/main" id="{A6861FF3-B902-4DEC-B46D-0F2E499C51CF}"/>
              </a:ext>
            </a:extLst>
          </p:cNvPr>
          <p:cNvSpPr>
            <a:spLocks noGrp="1"/>
          </p:cNvSpPr>
          <p:nvPr>
            <p:ph type="body" sz="quarter" idx="33"/>
          </p:nvPr>
        </p:nvSpPr>
        <p:spPr>
          <a:xfrm>
            <a:off x="758952" y="3127677"/>
            <a:ext cx="1051560" cy="457200"/>
          </a:xfrm>
        </p:spPr>
        <p:txBody>
          <a:bodyPr rtlCol="0">
            <a:normAutofit/>
          </a:bodyPr>
          <a:lstStyle/>
          <a:p>
            <a:pPr rtl="0"/>
            <a:r>
              <a:rPr lang="en-GB"/>
              <a:t>2020</a:t>
            </a:r>
          </a:p>
        </p:txBody>
      </p:sp>
      <p:sp>
        <p:nvSpPr>
          <p:cNvPr id="7" name="Text Placeholder 6">
            <a:extLst>
              <a:ext uri="{FF2B5EF4-FFF2-40B4-BE49-F238E27FC236}">
                <a16:creationId xmlns:a16="http://schemas.microsoft.com/office/drawing/2014/main" id="{05941AA2-C85B-41A7-9264-A0C66F32930C}"/>
              </a:ext>
            </a:extLst>
          </p:cNvPr>
          <p:cNvSpPr>
            <a:spLocks noGrp="1"/>
          </p:cNvSpPr>
          <p:nvPr>
            <p:ph type="body" sz="quarter" idx="34"/>
          </p:nvPr>
        </p:nvSpPr>
        <p:spPr>
          <a:xfrm>
            <a:off x="1965960" y="3275117"/>
            <a:ext cx="640080" cy="201776"/>
          </a:xfrm>
        </p:spPr>
        <p:txBody>
          <a:bodyPr rtlCol="0">
            <a:normAutofit fontScale="85000" lnSpcReduction="20000"/>
          </a:bodyPr>
          <a:lstStyle/>
          <a:p>
            <a:pPr rtl="0"/>
            <a:r>
              <a:rPr lang="en-GB"/>
              <a:t>JAN</a:t>
            </a:r>
          </a:p>
        </p:txBody>
      </p:sp>
      <p:sp>
        <p:nvSpPr>
          <p:cNvPr id="8" name="Text Placeholder 7">
            <a:extLst>
              <a:ext uri="{FF2B5EF4-FFF2-40B4-BE49-F238E27FC236}">
                <a16:creationId xmlns:a16="http://schemas.microsoft.com/office/drawing/2014/main" id="{2C4BD3D3-C7A9-46F1-8ED8-AB8D1BB89262}"/>
              </a:ext>
            </a:extLst>
          </p:cNvPr>
          <p:cNvSpPr>
            <a:spLocks noGrp="1"/>
          </p:cNvSpPr>
          <p:nvPr>
            <p:ph type="body" sz="quarter" idx="35"/>
          </p:nvPr>
        </p:nvSpPr>
        <p:spPr>
          <a:xfrm>
            <a:off x="2753880" y="3275117"/>
            <a:ext cx="640080" cy="201776"/>
          </a:xfrm>
        </p:spPr>
        <p:txBody>
          <a:bodyPr rtlCol="0">
            <a:normAutofit fontScale="85000" lnSpcReduction="20000"/>
          </a:bodyPr>
          <a:lstStyle/>
          <a:p>
            <a:pPr rtl="0"/>
            <a:r>
              <a:rPr lang="en-GB"/>
              <a:t>FEB</a:t>
            </a:r>
          </a:p>
        </p:txBody>
      </p:sp>
      <p:sp>
        <p:nvSpPr>
          <p:cNvPr id="9" name="Text Placeholder 8">
            <a:extLst>
              <a:ext uri="{FF2B5EF4-FFF2-40B4-BE49-F238E27FC236}">
                <a16:creationId xmlns:a16="http://schemas.microsoft.com/office/drawing/2014/main" id="{873EDDDB-6509-4407-BA35-232AAF9F198D}"/>
              </a:ext>
            </a:extLst>
          </p:cNvPr>
          <p:cNvSpPr>
            <a:spLocks noGrp="1"/>
          </p:cNvSpPr>
          <p:nvPr>
            <p:ph type="body" sz="quarter" idx="36"/>
          </p:nvPr>
        </p:nvSpPr>
        <p:spPr>
          <a:xfrm>
            <a:off x="3541800" y="3275117"/>
            <a:ext cx="640080" cy="201776"/>
          </a:xfrm>
        </p:spPr>
        <p:txBody>
          <a:bodyPr rtlCol="0">
            <a:normAutofit fontScale="85000" lnSpcReduction="20000"/>
          </a:bodyPr>
          <a:lstStyle/>
          <a:p>
            <a:pPr rtl="0"/>
            <a:r>
              <a:rPr lang="en-GB"/>
              <a:t>MAR</a:t>
            </a:r>
          </a:p>
        </p:txBody>
      </p:sp>
      <p:sp>
        <p:nvSpPr>
          <p:cNvPr id="10" name="Text Placeholder 9">
            <a:extLst>
              <a:ext uri="{FF2B5EF4-FFF2-40B4-BE49-F238E27FC236}">
                <a16:creationId xmlns:a16="http://schemas.microsoft.com/office/drawing/2014/main" id="{A33A061F-AC2A-4E3F-B448-DC6FEC307A53}"/>
              </a:ext>
            </a:extLst>
          </p:cNvPr>
          <p:cNvSpPr>
            <a:spLocks noGrp="1"/>
          </p:cNvSpPr>
          <p:nvPr>
            <p:ph type="body" sz="quarter" idx="37"/>
          </p:nvPr>
        </p:nvSpPr>
        <p:spPr>
          <a:xfrm>
            <a:off x="4329720" y="3275117"/>
            <a:ext cx="640080" cy="201776"/>
          </a:xfrm>
        </p:spPr>
        <p:txBody>
          <a:bodyPr rtlCol="0">
            <a:normAutofit fontScale="85000" lnSpcReduction="20000"/>
          </a:bodyPr>
          <a:lstStyle/>
          <a:p>
            <a:pPr rtl="0"/>
            <a:r>
              <a:rPr lang="en-GB"/>
              <a:t>APR</a:t>
            </a:r>
          </a:p>
        </p:txBody>
      </p:sp>
      <p:sp>
        <p:nvSpPr>
          <p:cNvPr id="11" name="Year">
            <a:extLst>
              <a:ext uri="{FF2B5EF4-FFF2-40B4-BE49-F238E27FC236}">
                <a16:creationId xmlns:a16="http://schemas.microsoft.com/office/drawing/2014/main" id="{44D29552-2F85-4F4F-9B7F-B79798681FB6}"/>
              </a:ext>
            </a:extLst>
          </p:cNvPr>
          <p:cNvSpPr>
            <a:spLocks noGrp="1"/>
          </p:cNvSpPr>
          <p:nvPr>
            <p:ph type="body" sz="quarter" idx="38"/>
          </p:nvPr>
        </p:nvSpPr>
        <p:spPr>
          <a:xfrm>
            <a:off x="758952" y="3928953"/>
            <a:ext cx="1051560" cy="457200"/>
          </a:xfrm>
        </p:spPr>
        <p:txBody>
          <a:bodyPr rtlCol="0">
            <a:normAutofit/>
          </a:bodyPr>
          <a:lstStyle/>
          <a:p>
            <a:pPr rtl="0"/>
            <a:r>
              <a:rPr lang="en-GB"/>
              <a:t>2021</a:t>
            </a:r>
          </a:p>
        </p:txBody>
      </p:sp>
      <p:sp>
        <p:nvSpPr>
          <p:cNvPr id="12" name="Text Placeholder 11">
            <a:extLst>
              <a:ext uri="{FF2B5EF4-FFF2-40B4-BE49-F238E27FC236}">
                <a16:creationId xmlns:a16="http://schemas.microsoft.com/office/drawing/2014/main" id="{FAC81818-8260-4E49-9FCC-569FDE30B0B1}"/>
              </a:ext>
            </a:extLst>
          </p:cNvPr>
          <p:cNvSpPr>
            <a:spLocks noGrp="1"/>
          </p:cNvSpPr>
          <p:nvPr>
            <p:ph type="body" sz="quarter" idx="39"/>
          </p:nvPr>
        </p:nvSpPr>
        <p:spPr>
          <a:xfrm>
            <a:off x="5117640" y="3275117"/>
            <a:ext cx="640080" cy="201776"/>
          </a:xfrm>
        </p:spPr>
        <p:txBody>
          <a:bodyPr rtlCol="0">
            <a:normAutofit fontScale="85000" lnSpcReduction="20000"/>
          </a:bodyPr>
          <a:lstStyle/>
          <a:p>
            <a:pPr rtl="0"/>
            <a:r>
              <a:rPr lang="en-GB"/>
              <a:t>MAY</a:t>
            </a:r>
          </a:p>
        </p:txBody>
      </p:sp>
      <p:sp>
        <p:nvSpPr>
          <p:cNvPr id="13" name="Text Placeholder 12">
            <a:extLst>
              <a:ext uri="{FF2B5EF4-FFF2-40B4-BE49-F238E27FC236}">
                <a16:creationId xmlns:a16="http://schemas.microsoft.com/office/drawing/2014/main" id="{D1FD068B-6917-4C40-B40D-5F7B670EA7BE}"/>
              </a:ext>
            </a:extLst>
          </p:cNvPr>
          <p:cNvSpPr>
            <a:spLocks noGrp="1"/>
          </p:cNvSpPr>
          <p:nvPr>
            <p:ph type="body" sz="quarter" idx="40"/>
          </p:nvPr>
        </p:nvSpPr>
        <p:spPr>
          <a:xfrm>
            <a:off x="5905560" y="3275117"/>
            <a:ext cx="640080" cy="201776"/>
          </a:xfrm>
        </p:spPr>
        <p:txBody>
          <a:bodyPr rtlCol="0">
            <a:normAutofit fontScale="85000" lnSpcReduction="20000"/>
          </a:bodyPr>
          <a:lstStyle/>
          <a:p>
            <a:pPr rtl="0"/>
            <a:r>
              <a:rPr lang="en-GB"/>
              <a:t>JUN</a:t>
            </a:r>
          </a:p>
        </p:txBody>
      </p:sp>
      <p:sp>
        <p:nvSpPr>
          <p:cNvPr id="14" name="Text Placeholder 13">
            <a:extLst>
              <a:ext uri="{FF2B5EF4-FFF2-40B4-BE49-F238E27FC236}">
                <a16:creationId xmlns:a16="http://schemas.microsoft.com/office/drawing/2014/main" id="{EEAE71AD-30AF-4021-B577-B686EC6DA329}"/>
              </a:ext>
            </a:extLst>
          </p:cNvPr>
          <p:cNvSpPr>
            <a:spLocks noGrp="1"/>
          </p:cNvSpPr>
          <p:nvPr>
            <p:ph type="body" sz="quarter" idx="41"/>
          </p:nvPr>
        </p:nvSpPr>
        <p:spPr>
          <a:xfrm>
            <a:off x="6693480" y="3275117"/>
            <a:ext cx="640080" cy="201776"/>
          </a:xfrm>
        </p:spPr>
        <p:txBody>
          <a:bodyPr rtlCol="0">
            <a:normAutofit fontScale="85000" lnSpcReduction="20000"/>
          </a:bodyPr>
          <a:lstStyle/>
          <a:p>
            <a:pPr rtl="0"/>
            <a:r>
              <a:rPr lang="en-GB"/>
              <a:t>JUL</a:t>
            </a:r>
          </a:p>
        </p:txBody>
      </p:sp>
      <p:sp>
        <p:nvSpPr>
          <p:cNvPr id="15" name="Text Placeholder 14">
            <a:extLst>
              <a:ext uri="{FF2B5EF4-FFF2-40B4-BE49-F238E27FC236}">
                <a16:creationId xmlns:a16="http://schemas.microsoft.com/office/drawing/2014/main" id="{4A477EE3-A17C-4158-91E8-03A401BE96CB}"/>
              </a:ext>
            </a:extLst>
          </p:cNvPr>
          <p:cNvSpPr>
            <a:spLocks noGrp="1"/>
          </p:cNvSpPr>
          <p:nvPr>
            <p:ph type="body" sz="quarter" idx="42"/>
          </p:nvPr>
        </p:nvSpPr>
        <p:spPr>
          <a:xfrm>
            <a:off x="9057240" y="3275117"/>
            <a:ext cx="640080" cy="201776"/>
          </a:xfrm>
        </p:spPr>
        <p:txBody>
          <a:bodyPr rtlCol="0">
            <a:normAutofit fontScale="85000" lnSpcReduction="20000"/>
          </a:bodyPr>
          <a:lstStyle/>
          <a:p>
            <a:pPr rtl="0"/>
            <a:r>
              <a:rPr lang="en-GB"/>
              <a:t>OCT</a:t>
            </a:r>
          </a:p>
        </p:txBody>
      </p:sp>
      <p:sp>
        <p:nvSpPr>
          <p:cNvPr id="16" name="Text Placeholder 15">
            <a:extLst>
              <a:ext uri="{FF2B5EF4-FFF2-40B4-BE49-F238E27FC236}">
                <a16:creationId xmlns:a16="http://schemas.microsoft.com/office/drawing/2014/main" id="{D8E5FFBE-125E-43C8-A66E-DE8D2FE7AF38}"/>
              </a:ext>
            </a:extLst>
          </p:cNvPr>
          <p:cNvSpPr>
            <a:spLocks noGrp="1"/>
          </p:cNvSpPr>
          <p:nvPr>
            <p:ph type="body" sz="quarter" idx="43"/>
          </p:nvPr>
        </p:nvSpPr>
        <p:spPr>
          <a:xfrm>
            <a:off x="7481400" y="3275117"/>
            <a:ext cx="640080" cy="201776"/>
          </a:xfrm>
        </p:spPr>
        <p:txBody>
          <a:bodyPr rtlCol="0">
            <a:normAutofit fontScale="85000" lnSpcReduction="20000"/>
          </a:bodyPr>
          <a:lstStyle/>
          <a:p>
            <a:pPr rtl="0"/>
            <a:r>
              <a:rPr lang="en-GB"/>
              <a:t>AUG</a:t>
            </a:r>
          </a:p>
        </p:txBody>
      </p:sp>
      <p:sp>
        <p:nvSpPr>
          <p:cNvPr id="17" name="Text Placeholder 16">
            <a:extLst>
              <a:ext uri="{FF2B5EF4-FFF2-40B4-BE49-F238E27FC236}">
                <a16:creationId xmlns:a16="http://schemas.microsoft.com/office/drawing/2014/main" id="{7209F81D-5EC6-4D97-B0C2-AC00081AB1A7}"/>
              </a:ext>
            </a:extLst>
          </p:cNvPr>
          <p:cNvSpPr>
            <a:spLocks noGrp="1"/>
          </p:cNvSpPr>
          <p:nvPr>
            <p:ph type="body" sz="quarter" idx="44"/>
          </p:nvPr>
        </p:nvSpPr>
        <p:spPr>
          <a:xfrm>
            <a:off x="8269320" y="3275117"/>
            <a:ext cx="640080" cy="201776"/>
          </a:xfrm>
        </p:spPr>
        <p:txBody>
          <a:bodyPr rtlCol="0">
            <a:normAutofit fontScale="85000" lnSpcReduction="20000"/>
          </a:bodyPr>
          <a:lstStyle/>
          <a:p>
            <a:pPr rtl="0"/>
            <a:r>
              <a:rPr lang="en-GB"/>
              <a:t>SEP</a:t>
            </a:r>
          </a:p>
        </p:txBody>
      </p:sp>
      <p:sp>
        <p:nvSpPr>
          <p:cNvPr id="18" name="Text Placeholder 17">
            <a:extLst>
              <a:ext uri="{FF2B5EF4-FFF2-40B4-BE49-F238E27FC236}">
                <a16:creationId xmlns:a16="http://schemas.microsoft.com/office/drawing/2014/main" id="{C477818B-3CAB-4A39-939D-99E98D2EE682}"/>
              </a:ext>
            </a:extLst>
          </p:cNvPr>
          <p:cNvSpPr>
            <a:spLocks noGrp="1"/>
          </p:cNvSpPr>
          <p:nvPr>
            <p:ph type="body" sz="quarter" idx="45"/>
          </p:nvPr>
        </p:nvSpPr>
        <p:spPr>
          <a:xfrm>
            <a:off x="9845160" y="3275117"/>
            <a:ext cx="640080" cy="201776"/>
          </a:xfrm>
        </p:spPr>
        <p:txBody>
          <a:bodyPr rtlCol="0">
            <a:normAutofit fontScale="85000" lnSpcReduction="20000"/>
          </a:bodyPr>
          <a:lstStyle/>
          <a:p>
            <a:pPr rtl="0"/>
            <a:r>
              <a:rPr lang="en-GB"/>
              <a:t>NOV</a:t>
            </a:r>
          </a:p>
        </p:txBody>
      </p:sp>
      <p:sp>
        <p:nvSpPr>
          <p:cNvPr id="19" name="Text Placeholder 18">
            <a:extLst>
              <a:ext uri="{FF2B5EF4-FFF2-40B4-BE49-F238E27FC236}">
                <a16:creationId xmlns:a16="http://schemas.microsoft.com/office/drawing/2014/main" id="{A7907FC8-DAAF-4896-A2B1-C173BF2FAE69}"/>
              </a:ext>
            </a:extLst>
          </p:cNvPr>
          <p:cNvSpPr>
            <a:spLocks noGrp="1"/>
          </p:cNvSpPr>
          <p:nvPr>
            <p:ph type="body" sz="quarter" idx="46"/>
          </p:nvPr>
        </p:nvSpPr>
        <p:spPr>
          <a:xfrm>
            <a:off x="10633085" y="3275117"/>
            <a:ext cx="640080" cy="201776"/>
          </a:xfrm>
        </p:spPr>
        <p:txBody>
          <a:bodyPr rtlCol="0">
            <a:normAutofit fontScale="85000" lnSpcReduction="20000"/>
          </a:bodyPr>
          <a:lstStyle/>
          <a:p>
            <a:pPr rtl="0"/>
            <a:r>
              <a:rPr lang="en-GB"/>
              <a:t>DEC</a:t>
            </a:r>
          </a:p>
        </p:txBody>
      </p:sp>
      <p:sp>
        <p:nvSpPr>
          <p:cNvPr id="20" name="Text Placeholder 19">
            <a:extLst>
              <a:ext uri="{FF2B5EF4-FFF2-40B4-BE49-F238E27FC236}">
                <a16:creationId xmlns:a16="http://schemas.microsoft.com/office/drawing/2014/main" id="{FEC65619-A68A-4D21-9D17-40F8692EF196}"/>
              </a:ext>
            </a:extLst>
          </p:cNvPr>
          <p:cNvSpPr>
            <a:spLocks noGrp="1"/>
          </p:cNvSpPr>
          <p:nvPr>
            <p:ph type="body" sz="quarter" idx="47"/>
          </p:nvPr>
        </p:nvSpPr>
        <p:spPr>
          <a:xfrm>
            <a:off x="1969915" y="4062181"/>
            <a:ext cx="640080" cy="201776"/>
          </a:xfrm>
        </p:spPr>
        <p:txBody>
          <a:bodyPr rtlCol="0">
            <a:normAutofit fontScale="85000" lnSpcReduction="20000"/>
          </a:bodyPr>
          <a:lstStyle/>
          <a:p>
            <a:pPr rtl="0"/>
            <a:r>
              <a:rPr lang="en-GB"/>
              <a:t>JAN</a:t>
            </a:r>
          </a:p>
        </p:txBody>
      </p:sp>
      <p:sp>
        <p:nvSpPr>
          <p:cNvPr id="21" name="Text Placeholder 20">
            <a:extLst>
              <a:ext uri="{FF2B5EF4-FFF2-40B4-BE49-F238E27FC236}">
                <a16:creationId xmlns:a16="http://schemas.microsoft.com/office/drawing/2014/main" id="{D9C4CCA5-A2BE-4897-994D-9B1669D69FD3}"/>
              </a:ext>
            </a:extLst>
          </p:cNvPr>
          <p:cNvSpPr>
            <a:spLocks noGrp="1"/>
          </p:cNvSpPr>
          <p:nvPr>
            <p:ph type="body" sz="quarter" idx="48"/>
          </p:nvPr>
        </p:nvSpPr>
        <p:spPr>
          <a:xfrm>
            <a:off x="2757602" y="4062181"/>
            <a:ext cx="640080" cy="201776"/>
          </a:xfrm>
        </p:spPr>
        <p:txBody>
          <a:bodyPr rtlCol="0">
            <a:normAutofit fontScale="85000" lnSpcReduction="20000"/>
          </a:bodyPr>
          <a:lstStyle/>
          <a:p>
            <a:pPr rtl="0"/>
            <a:r>
              <a:rPr lang="en-GB"/>
              <a:t>FEB</a:t>
            </a:r>
          </a:p>
        </p:txBody>
      </p:sp>
      <p:sp>
        <p:nvSpPr>
          <p:cNvPr id="22" name="Text Placeholder 21">
            <a:extLst>
              <a:ext uri="{FF2B5EF4-FFF2-40B4-BE49-F238E27FC236}">
                <a16:creationId xmlns:a16="http://schemas.microsoft.com/office/drawing/2014/main" id="{0C5FD452-DC3E-4D62-B19B-0A79E604A8A8}"/>
              </a:ext>
            </a:extLst>
          </p:cNvPr>
          <p:cNvSpPr>
            <a:spLocks noGrp="1"/>
          </p:cNvSpPr>
          <p:nvPr>
            <p:ph type="body" sz="quarter" idx="49"/>
          </p:nvPr>
        </p:nvSpPr>
        <p:spPr>
          <a:xfrm>
            <a:off x="3545289" y="4062181"/>
            <a:ext cx="640080" cy="201776"/>
          </a:xfrm>
        </p:spPr>
        <p:txBody>
          <a:bodyPr rtlCol="0">
            <a:normAutofit fontScale="85000" lnSpcReduction="20000"/>
          </a:bodyPr>
          <a:lstStyle/>
          <a:p>
            <a:pPr rtl="0"/>
            <a:r>
              <a:rPr lang="en-GB"/>
              <a:t>MAR</a:t>
            </a:r>
          </a:p>
        </p:txBody>
      </p:sp>
      <p:sp>
        <p:nvSpPr>
          <p:cNvPr id="23" name="Text Placeholder 22">
            <a:extLst>
              <a:ext uri="{FF2B5EF4-FFF2-40B4-BE49-F238E27FC236}">
                <a16:creationId xmlns:a16="http://schemas.microsoft.com/office/drawing/2014/main" id="{96D290B2-F312-4D9A-96C7-D40523406AC5}"/>
              </a:ext>
            </a:extLst>
          </p:cNvPr>
          <p:cNvSpPr>
            <a:spLocks noGrp="1"/>
          </p:cNvSpPr>
          <p:nvPr>
            <p:ph type="body" sz="quarter" idx="50"/>
          </p:nvPr>
        </p:nvSpPr>
        <p:spPr>
          <a:xfrm>
            <a:off x="4332976" y="4062181"/>
            <a:ext cx="640080" cy="201776"/>
          </a:xfrm>
        </p:spPr>
        <p:txBody>
          <a:bodyPr rtlCol="0">
            <a:normAutofit fontScale="85000" lnSpcReduction="20000"/>
          </a:bodyPr>
          <a:lstStyle/>
          <a:p>
            <a:pPr rtl="0"/>
            <a:r>
              <a:rPr lang="en-GB"/>
              <a:t>APR</a:t>
            </a:r>
          </a:p>
        </p:txBody>
      </p:sp>
      <p:sp>
        <p:nvSpPr>
          <p:cNvPr id="24" name="Text Placeholder 23">
            <a:extLst>
              <a:ext uri="{FF2B5EF4-FFF2-40B4-BE49-F238E27FC236}">
                <a16:creationId xmlns:a16="http://schemas.microsoft.com/office/drawing/2014/main" id="{80E52477-0BA9-471B-B2C2-F1A03FCF188F}"/>
              </a:ext>
            </a:extLst>
          </p:cNvPr>
          <p:cNvSpPr>
            <a:spLocks noGrp="1"/>
          </p:cNvSpPr>
          <p:nvPr>
            <p:ph type="body" sz="quarter" idx="51"/>
          </p:nvPr>
        </p:nvSpPr>
        <p:spPr>
          <a:xfrm>
            <a:off x="5120663" y="4062181"/>
            <a:ext cx="640080" cy="201776"/>
          </a:xfrm>
        </p:spPr>
        <p:txBody>
          <a:bodyPr rtlCol="0">
            <a:normAutofit fontScale="85000" lnSpcReduction="20000"/>
          </a:bodyPr>
          <a:lstStyle/>
          <a:p>
            <a:pPr rtl="0"/>
            <a:r>
              <a:rPr lang="en-GB"/>
              <a:t>MAY</a:t>
            </a:r>
          </a:p>
        </p:txBody>
      </p:sp>
      <p:sp>
        <p:nvSpPr>
          <p:cNvPr id="25" name="Text Placeholder 24">
            <a:extLst>
              <a:ext uri="{FF2B5EF4-FFF2-40B4-BE49-F238E27FC236}">
                <a16:creationId xmlns:a16="http://schemas.microsoft.com/office/drawing/2014/main" id="{70D1D022-03FA-47E6-8430-252C6D5B4C4E}"/>
              </a:ext>
            </a:extLst>
          </p:cNvPr>
          <p:cNvSpPr>
            <a:spLocks noGrp="1"/>
          </p:cNvSpPr>
          <p:nvPr>
            <p:ph type="body" sz="quarter" idx="52"/>
          </p:nvPr>
        </p:nvSpPr>
        <p:spPr>
          <a:xfrm>
            <a:off x="5908350" y="4062181"/>
            <a:ext cx="640080" cy="201776"/>
          </a:xfrm>
        </p:spPr>
        <p:txBody>
          <a:bodyPr rtlCol="0">
            <a:normAutofit fontScale="85000" lnSpcReduction="20000"/>
          </a:bodyPr>
          <a:lstStyle/>
          <a:p>
            <a:pPr rtl="0"/>
            <a:r>
              <a:rPr lang="en-GB"/>
              <a:t>JUN</a:t>
            </a:r>
          </a:p>
        </p:txBody>
      </p:sp>
      <p:sp>
        <p:nvSpPr>
          <p:cNvPr id="26" name="Text Placeholder 25">
            <a:extLst>
              <a:ext uri="{FF2B5EF4-FFF2-40B4-BE49-F238E27FC236}">
                <a16:creationId xmlns:a16="http://schemas.microsoft.com/office/drawing/2014/main" id="{FA7483FC-7290-41B1-B371-ECA1174519DE}"/>
              </a:ext>
            </a:extLst>
          </p:cNvPr>
          <p:cNvSpPr>
            <a:spLocks noGrp="1"/>
          </p:cNvSpPr>
          <p:nvPr>
            <p:ph type="body" sz="quarter" idx="53"/>
          </p:nvPr>
        </p:nvSpPr>
        <p:spPr>
          <a:xfrm>
            <a:off x="6696037" y="4062181"/>
            <a:ext cx="640080" cy="201776"/>
          </a:xfrm>
        </p:spPr>
        <p:txBody>
          <a:bodyPr rtlCol="0">
            <a:normAutofit fontScale="85000" lnSpcReduction="20000"/>
          </a:bodyPr>
          <a:lstStyle/>
          <a:p>
            <a:pPr rtl="0"/>
            <a:r>
              <a:rPr lang="en-GB"/>
              <a:t>JUL</a:t>
            </a:r>
          </a:p>
        </p:txBody>
      </p:sp>
      <p:sp>
        <p:nvSpPr>
          <p:cNvPr id="27" name="Text Placeholder 26">
            <a:extLst>
              <a:ext uri="{FF2B5EF4-FFF2-40B4-BE49-F238E27FC236}">
                <a16:creationId xmlns:a16="http://schemas.microsoft.com/office/drawing/2014/main" id="{1787EDAC-5EAB-4A0D-9BD2-D6E9FD0B26A1}"/>
              </a:ext>
            </a:extLst>
          </p:cNvPr>
          <p:cNvSpPr>
            <a:spLocks noGrp="1"/>
          </p:cNvSpPr>
          <p:nvPr>
            <p:ph type="body" sz="quarter" idx="54"/>
          </p:nvPr>
        </p:nvSpPr>
        <p:spPr>
          <a:xfrm>
            <a:off x="9059098" y="4062181"/>
            <a:ext cx="640080" cy="201776"/>
          </a:xfrm>
        </p:spPr>
        <p:txBody>
          <a:bodyPr rtlCol="0">
            <a:normAutofit fontScale="85000" lnSpcReduction="20000"/>
          </a:bodyPr>
          <a:lstStyle/>
          <a:p>
            <a:pPr rtl="0"/>
            <a:r>
              <a:rPr lang="en-GB"/>
              <a:t>OCT</a:t>
            </a:r>
          </a:p>
        </p:txBody>
      </p:sp>
      <p:sp>
        <p:nvSpPr>
          <p:cNvPr id="28" name="Text Placeholder 27">
            <a:extLst>
              <a:ext uri="{FF2B5EF4-FFF2-40B4-BE49-F238E27FC236}">
                <a16:creationId xmlns:a16="http://schemas.microsoft.com/office/drawing/2014/main" id="{D149E385-DCE9-4DC9-8F0A-F8BAF02D9797}"/>
              </a:ext>
            </a:extLst>
          </p:cNvPr>
          <p:cNvSpPr>
            <a:spLocks noGrp="1"/>
          </p:cNvSpPr>
          <p:nvPr>
            <p:ph type="body" sz="quarter" idx="55"/>
          </p:nvPr>
        </p:nvSpPr>
        <p:spPr>
          <a:xfrm>
            <a:off x="7483724" y="4062181"/>
            <a:ext cx="640080" cy="201776"/>
          </a:xfrm>
        </p:spPr>
        <p:txBody>
          <a:bodyPr rtlCol="0">
            <a:normAutofit fontScale="85000" lnSpcReduction="20000"/>
          </a:bodyPr>
          <a:lstStyle/>
          <a:p>
            <a:pPr rtl="0"/>
            <a:r>
              <a:rPr lang="en-GB"/>
              <a:t>AUG</a:t>
            </a:r>
          </a:p>
        </p:txBody>
      </p:sp>
      <p:sp>
        <p:nvSpPr>
          <p:cNvPr id="29" name="Text Placeholder 28">
            <a:extLst>
              <a:ext uri="{FF2B5EF4-FFF2-40B4-BE49-F238E27FC236}">
                <a16:creationId xmlns:a16="http://schemas.microsoft.com/office/drawing/2014/main" id="{B7A506EE-32D5-4685-97A6-8FDFEF238C43}"/>
              </a:ext>
            </a:extLst>
          </p:cNvPr>
          <p:cNvSpPr>
            <a:spLocks noGrp="1"/>
          </p:cNvSpPr>
          <p:nvPr>
            <p:ph type="body" sz="quarter" idx="56"/>
          </p:nvPr>
        </p:nvSpPr>
        <p:spPr>
          <a:xfrm>
            <a:off x="8271411" y="4062181"/>
            <a:ext cx="640080" cy="201776"/>
          </a:xfrm>
        </p:spPr>
        <p:txBody>
          <a:bodyPr rtlCol="0">
            <a:normAutofit fontScale="85000" lnSpcReduction="20000"/>
          </a:bodyPr>
          <a:lstStyle/>
          <a:p>
            <a:pPr rtl="0"/>
            <a:r>
              <a:rPr lang="en-GB"/>
              <a:t>SEP</a:t>
            </a:r>
          </a:p>
        </p:txBody>
      </p:sp>
      <p:sp>
        <p:nvSpPr>
          <p:cNvPr id="30" name="Text Placeholder 29">
            <a:extLst>
              <a:ext uri="{FF2B5EF4-FFF2-40B4-BE49-F238E27FC236}">
                <a16:creationId xmlns:a16="http://schemas.microsoft.com/office/drawing/2014/main" id="{E80CB353-63CA-4305-9748-807B6905DBFF}"/>
              </a:ext>
            </a:extLst>
          </p:cNvPr>
          <p:cNvSpPr>
            <a:spLocks noGrp="1"/>
          </p:cNvSpPr>
          <p:nvPr>
            <p:ph type="body" sz="quarter" idx="57"/>
          </p:nvPr>
        </p:nvSpPr>
        <p:spPr>
          <a:xfrm>
            <a:off x="9846785" y="4062181"/>
            <a:ext cx="640080" cy="201776"/>
          </a:xfrm>
        </p:spPr>
        <p:txBody>
          <a:bodyPr rtlCol="0">
            <a:normAutofit fontScale="85000" lnSpcReduction="20000"/>
          </a:bodyPr>
          <a:lstStyle/>
          <a:p>
            <a:pPr rtl="0"/>
            <a:r>
              <a:rPr lang="en-GB"/>
              <a:t>NOV</a:t>
            </a:r>
          </a:p>
        </p:txBody>
      </p:sp>
      <p:sp>
        <p:nvSpPr>
          <p:cNvPr id="31" name="Text Placeholder 30">
            <a:extLst>
              <a:ext uri="{FF2B5EF4-FFF2-40B4-BE49-F238E27FC236}">
                <a16:creationId xmlns:a16="http://schemas.microsoft.com/office/drawing/2014/main" id="{1B52C010-5159-4F61-821F-E73647E7C066}"/>
              </a:ext>
            </a:extLst>
          </p:cNvPr>
          <p:cNvSpPr>
            <a:spLocks noGrp="1"/>
          </p:cNvSpPr>
          <p:nvPr>
            <p:ph type="body" sz="quarter" idx="58"/>
          </p:nvPr>
        </p:nvSpPr>
        <p:spPr>
          <a:xfrm>
            <a:off x="10634472" y="4062181"/>
            <a:ext cx="640080" cy="201776"/>
          </a:xfrm>
        </p:spPr>
        <p:txBody>
          <a:bodyPr rtlCol="0">
            <a:normAutofit fontScale="85000" lnSpcReduction="20000"/>
          </a:bodyPr>
          <a:lstStyle/>
          <a:p>
            <a:pPr rtl="0"/>
            <a:r>
              <a:rPr lang="en-GB"/>
              <a:t>DEC</a:t>
            </a:r>
          </a:p>
        </p:txBody>
      </p:sp>
      <p:sp>
        <p:nvSpPr>
          <p:cNvPr id="58" name="Date Placeholder 57">
            <a:extLst>
              <a:ext uri="{FF2B5EF4-FFF2-40B4-BE49-F238E27FC236}">
                <a16:creationId xmlns:a16="http://schemas.microsoft.com/office/drawing/2014/main" id="{1A5E9665-4260-4782-8F23-26804335093E}"/>
              </a:ext>
            </a:extLst>
          </p:cNvPr>
          <p:cNvSpPr>
            <a:spLocks noGrp="1"/>
          </p:cNvSpPr>
          <p:nvPr>
            <p:ph type="dt" sz="half" idx="60"/>
          </p:nvPr>
        </p:nvSpPr>
        <p:spPr>
          <a:xfrm>
            <a:off x="457200" y="6356350"/>
            <a:ext cx="2743200" cy="365125"/>
          </a:xfrm>
        </p:spPr>
        <p:txBody>
          <a:bodyPr rtlCol="0"/>
          <a:lstStyle/>
          <a:p>
            <a:pPr rtl="0"/>
            <a:r>
              <a:rPr lang="en-GB" dirty="0"/>
              <a:t>21 Nov 2023</a:t>
            </a:r>
          </a:p>
        </p:txBody>
      </p:sp>
      <p:sp>
        <p:nvSpPr>
          <p:cNvPr id="80" name="Text Placeholder 31">
            <a:extLst>
              <a:ext uri="{FF2B5EF4-FFF2-40B4-BE49-F238E27FC236}">
                <a16:creationId xmlns:a16="http://schemas.microsoft.com/office/drawing/2014/main" id="{10244924-1990-4A3C-944E-847901747821}"/>
              </a:ext>
            </a:extLst>
          </p:cNvPr>
          <p:cNvSpPr txBox="1">
            <a:spLocks/>
          </p:cNvSpPr>
          <p:nvPr/>
        </p:nvSpPr>
        <p:spPr>
          <a:xfrm>
            <a:off x="2022475" y="1895476"/>
            <a:ext cx="2081083" cy="857250"/>
          </a:xfrm>
          <a:prstGeom prst="rect">
            <a:avLst/>
          </a:prstGeom>
          <a:noFill/>
          <a:ln w="19050">
            <a:solidFill>
              <a:schemeClr val="tx2"/>
            </a:solidFill>
          </a:ln>
        </p:spPr>
        <p:txBody>
          <a:bodyPr vert="horz" lIns="0" tIns="274320" rIns="0" bIns="0" rtlCol="0" anchor="t" anchorCtr="0">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sz="1600" kern="1200">
                <a:solidFill>
                  <a:schemeClr val="tx1">
                    <a:lumMod val="75000"/>
                    <a:lumOff val="25000"/>
                  </a:schemeClr>
                </a:solidFill>
                <a:latin typeface="+mj-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en-GB" sz="1100" spc="30">
                <a:solidFill>
                  <a:schemeClr val="accent3">
                    <a:lumMod val="25000"/>
                  </a:schemeClr>
                </a:solidFill>
                <a:latin typeface="+mn-lt"/>
                <a:cs typeface="Calibri Light"/>
              </a:rPr>
              <a:t>LAUNCH CONTOSO</a:t>
            </a:r>
            <a:endParaRPr lang="en-GB" sz="1100" spc="30">
              <a:solidFill>
                <a:schemeClr val="accent3">
                  <a:lumMod val="25000"/>
                </a:schemeClr>
              </a:solidFill>
              <a:latin typeface="+mn-lt"/>
            </a:endParaRPr>
          </a:p>
        </p:txBody>
      </p:sp>
      <p:sp>
        <p:nvSpPr>
          <p:cNvPr id="81" name="Text Placeholder 32">
            <a:extLst>
              <a:ext uri="{FF2B5EF4-FFF2-40B4-BE49-F238E27FC236}">
                <a16:creationId xmlns:a16="http://schemas.microsoft.com/office/drawing/2014/main" id="{24064A4A-88C0-454D-B307-8CC50BF1B035}"/>
              </a:ext>
            </a:extLst>
          </p:cNvPr>
          <p:cNvSpPr txBox="1">
            <a:spLocks/>
          </p:cNvSpPr>
          <p:nvPr/>
        </p:nvSpPr>
        <p:spPr>
          <a:xfrm>
            <a:off x="2217808" y="2377440"/>
            <a:ext cx="1690417" cy="224670"/>
          </a:xfrm>
          <a:prstGeom prst="rect">
            <a:avLst/>
          </a:prstGeom>
        </p:spPr>
        <p:txBody>
          <a:bodyPr vert="horz" lIns="0" tIns="0" rIns="0" bIns="0" rtlCol="0" anchor="ctr" anchorCtr="0">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sz="12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en-GB" sz="1100">
                <a:solidFill>
                  <a:schemeClr val="accent3">
                    <a:lumMod val="25000"/>
                  </a:schemeClr>
                </a:solidFill>
              </a:rPr>
              <a:t>Feb 20XX</a:t>
            </a:r>
          </a:p>
        </p:txBody>
      </p:sp>
      <p:sp>
        <p:nvSpPr>
          <p:cNvPr id="38" name="Text Placeholder 31">
            <a:extLst>
              <a:ext uri="{FF2B5EF4-FFF2-40B4-BE49-F238E27FC236}">
                <a16:creationId xmlns:a16="http://schemas.microsoft.com/office/drawing/2014/main" id="{607DCFEC-829E-4B9D-9E7F-72EDD3917269}"/>
              </a:ext>
            </a:extLst>
          </p:cNvPr>
          <p:cNvSpPr txBox="1">
            <a:spLocks/>
          </p:cNvSpPr>
          <p:nvPr/>
        </p:nvSpPr>
        <p:spPr>
          <a:xfrm>
            <a:off x="4398606" y="1895476"/>
            <a:ext cx="2081083" cy="857250"/>
          </a:xfrm>
          <a:prstGeom prst="rect">
            <a:avLst/>
          </a:prstGeom>
          <a:noFill/>
          <a:ln w="19050">
            <a:solidFill>
              <a:schemeClr val="tx2"/>
            </a:solidFill>
          </a:ln>
        </p:spPr>
        <p:txBody>
          <a:bodyPr vert="horz" lIns="0" tIns="274320" rIns="0" bIns="0" rtlCol="0" anchor="t" anchorCtr="0">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sz="1600" kern="1200">
                <a:solidFill>
                  <a:schemeClr val="tx1">
                    <a:lumMod val="75000"/>
                    <a:lumOff val="25000"/>
                  </a:schemeClr>
                </a:solidFill>
                <a:latin typeface="+mj-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en-GB" sz="1100" spc="30">
                <a:solidFill>
                  <a:schemeClr val="accent3">
                    <a:lumMod val="25000"/>
                  </a:schemeClr>
                </a:solidFill>
                <a:latin typeface="+mn-lt"/>
              </a:rPr>
              <a:t>REQUEST FUNDING</a:t>
            </a:r>
          </a:p>
        </p:txBody>
      </p:sp>
      <p:sp>
        <p:nvSpPr>
          <p:cNvPr id="39" name="Text Placeholder 32">
            <a:extLst>
              <a:ext uri="{FF2B5EF4-FFF2-40B4-BE49-F238E27FC236}">
                <a16:creationId xmlns:a16="http://schemas.microsoft.com/office/drawing/2014/main" id="{4108CB68-6F0A-484F-A51D-06A02D71D152}"/>
              </a:ext>
            </a:extLst>
          </p:cNvPr>
          <p:cNvSpPr txBox="1">
            <a:spLocks/>
          </p:cNvSpPr>
          <p:nvPr/>
        </p:nvSpPr>
        <p:spPr>
          <a:xfrm>
            <a:off x="4607587" y="2377440"/>
            <a:ext cx="1690417" cy="224670"/>
          </a:xfrm>
          <a:prstGeom prst="rect">
            <a:avLst/>
          </a:prstGeom>
        </p:spPr>
        <p:txBody>
          <a:bodyPr vert="horz" lIns="0" tIns="0" rIns="0" bIns="0" rtlCol="0" anchor="ctr" anchorCtr="0">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sz="12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en-GB" sz="1100">
                <a:solidFill>
                  <a:schemeClr val="accent3">
                    <a:lumMod val="25000"/>
                  </a:schemeClr>
                </a:solidFill>
              </a:rPr>
              <a:t>May 20XX</a:t>
            </a:r>
          </a:p>
        </p:txBody>
      </p:sp>
      <p:sp>
        <p:nvSpPr>
          <p:cNvPr id="34" name="Text Placeholder 31">
            <a:extLst>
              <a:ext uri="{FF2B5EF4-FFF2-40B4-BE49-F238E27FC236}">
                <a16:creationId xmlns:a16="http://schemas.microsoft.com/office/drawing/2014/main" id="{7FB66D8F-42FB-4D6F-B5C7-E8A2704C4D5D}"/>
              </a:ext>
            </a:extLst>
          </p:cNvPr>
          <p:cNvSpPr txBox="1">
            <a:spLocks/>
          </p:cNvSpPr>
          <p:nvPr/>
        </p:nvSpPr>
        <p:spPr>
          <a:xfrm>
            <a:off x="8335883" y="1895476"/>
            <a:ext cx="2081083" cy="857250"/>
          </a:xfrm>
          <a:prstGeom prst="rect">
            <a:avLst/>
          </a:prstGeom>
          <a:noFill/>
          <a:ln w="19050">
            <a:solidFill>
              <a:schemeClr val="tx2"/>
            </a:solidFill>
          </a:ln>
        </p:spPr>
        <p:txBody>
          <a:bodyPr vert="horz" lIns="0" tIns="274320" rIns="0" bIns="0" rtlCol="0" anchor="t" anchorCtr="0">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sz="1600" kern="1200">
                <a:solidFill>
                  <a:schemeClr val="tx1">
                    <a:lumMod val="75000"/>
                    <a:lumOff val="25000"/>
                  </a:schemeClr>
                </a:solidFill>
                <a:latin typeface="+mj-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en-GB" sz="1100" spc="30">
                <a:solidFill>
                  <a:schemeClr val="accent3">
                    <a:lumMod val="25000"/>
                  </a:schemeClr>
                </a:solidFill>
                <a:latin typeface="+mn-lt"/>
                <a:cs typeface="Calibri Light"/>
              </a:rPr>
              <a:t>PROCURE INVESTMENTS</a:t>
            </a:r>
            <a:endParaRPr lang="en-GB" sz="1100" spc="30">
              <a:solidFill>
                <a:schemeClr val="accent3">
                  <a:lumMod val="25000"/>
                </a:schemeClr>
              </a:solidFill>
              <a:latin typeface="+mn-lt"/>
            </a:endParaRPr>
          </a:p>
        </p:txBody>
      </p:sp>
      <p:sp>
        <p:nvSpPr>
          <p:cNvPr id="35" name="Text Placeholder 32">
            <a:extLst>
              <a:ext uri="{FF2B5EF4-FFF2-40B4-BE49-F238E27FC236}">
                <a16:creationId xmlns:a16="http://schemas.microsoft.com/office/drawing/2014/main" id="{970F9344-0ABB-49C3-B3ED-B9214081BFF4}"/>
              </a:ext>
            </a:extLst>
          </p:cNvPr>
          <p:cNvSpPr txBox="1">
            <a:spLocks/>
          </p:cNvSpPr>
          <p:nvPr/>
        </p:nvSpPr>
        <p:spPr>
          <a:xfrm>
            <a:off x="8544864" y="2377440"/>
            <a:ext cx="1690417" cy="224670"/>
          </a:xfrm>
          <a:prstGeom prst="rect">
            <a:avLst/>
          </a:prstGeom>
        </p:spPr>
        <p:txBody>
          <a:bodyPr vert="horz" lIns="0" tIns="0" rIns="0" bIns="0" rtlCol="0" anchor="ctr" anchorCtr="0">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sz="12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en-GB" sz="1100">
                <a:solidFill>
                  <a:schemeClr val="accent3">
                    <a:lumMod val="25000"/>
                  </a:schemeClr>
                </a:solidFill>
              </a:rPr>
              <a:t>Oct 20XX</a:t>
            </a:r>
          </a:p>
        </p:txBody>
      </p:sp>
      <p:cxnSp>
        <p:nvCxnSpPr>
          <p:cNvPr id="45" name="Straight Connector 44">
            <a:extLst>
              <a:ext uri="{FF2B5EF4-FFF2-40B4-BE49-F238E27FC236}">
                <a16:creationId xmlns:a16="http://schemas.microsoft.com/office/drawing/2014/main" id="{7AAE5EC1-092E-4A01-B866-C63F654AC331}"/>
              </a:ext>
              <a:ext uri="{C183D7F6-B498-43B3-948B-1728B52AA6E4}">
                <adec:decorative xmlns:adec="http://schemas.microsoft.com/office/drawing/2017/decorative" val="1"/>
              </a:ext>
            </a:extLst>
          </p:cNvPr>
          <p:cNvCxnSpPr>
            <a:cxnSpLocks/>
          </p:cNvCxnSpPr>
          <p:nvPr/>
        </p:nvCxnSpPr>
        <p:spPr>
          <a:xfrm>
            <a:off x="3068108" y="2752725"/>
            <a:ext cx="0" cy="365760"/>
          </a:xfrm>
          <a:prstGeom prst="line">
            <a:avLst/>
          </a:prstGeom>
          <a:ln w="1905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5E1C21F-EF32-4CA2-BCB8-D7FA7A59B4FB}"/>
              </a:ext>
              <a:ext uri="{C183D7F6-B498-43B3-948B-1728B52AA6E4}">
                <adec:decorative xmlns:adec="http://schemas.microsoft.com/office/drawing/2017/decorative" val="1"/>
              </a:ext>
            </a:extLst>
          </p:cNvPr>
          <p:cNvCxnSpPr>
            <a:cxnSpLocks/>
          </p:cNvCxnSpPr>
          <p:nvPr/>
        </p:nvCxnSpPr>
        <p:spPr>
          <a:xfrm>
            <a:off x="5436076" y="2752725"/>
            <a:ext cx="0" cy="365760"/>
          </a:xfrm>
          <a:prstGeom prst="line">
            <a:avLst/>
          </a:prstGeom>
          <a:ln w="1905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3BC501E-8914-41D2-8643-052558AA1E7D}"/>
              </a:ext>
              <a:ext uri="{C183D7F6-B498-43B3-948B-1728B52AA6E4}">
                <adec:decorative xmlns:adec="http://schemas.microsoft.com/office/drawing/2017/decorative" val="1"/>
              </a:ext>
            </a:extLst>
          </p:cNvPr>
          <p:cNvCxnSpPr>
            <a:cxnSpLocks/>
          </p:cNvCxnSpPr>
          <p:nvPr/>
        </p:nvCxnSpPr>
        <p:spPr>
          <a:xfrm>
            <a:off x="9373806" y="2752725"/>
            <a:ext cx="0" cy="365760"/>
          </a:xfrm>
          <a:prstGeom prst="line">
            <a:avLst/>
          </a:prstGeom>
          <a:ln w="1905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8E8B4812-373C-48D2-81EE-1A2C891D60D1}"/>
              </a:ext>
              <a:ext uri="{C183D7F6-B498-43B3-948B-1728B52AA6E4}">
                <adec:decorative xmlns:adec="http://schemas.microsoft.com/office/drawing/2017/decorative" val="1"/>
              </a:ext>
            </a:extLst>
          </p:cNvPr>
          <p:cNvSpPr/>
          <p:nvPr/>
        </p:nvSpPr>
        <p:spPr>
          <a:xfrm>
            <a:off x="3002507" y="3695391"/>
            <a:ext cx="137160" cy="13716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33" name="Rectangle 32">
            <a:extLst>
              <a:ext uri="{FF2B5EF4-FFF2-40B4-BE49-F238E27FC236}">
                <a16:creationId xmlns:a16="http://schemas.microsoft.com/office/drawing/2014/main" id="{4120564C-435D-4C3C-ACCB-565B8D5CE537}"/>
              </a:ext>
              <a:ext uri="{C183D7F6-B498-43B3-948B-1728B52AA6E4}">
                <adec:decorative xmlns:adec="http://schemas.microsoft.com/office/drawing/2017/decorative" val="1"/>
              </a:ext>
            </a:extLst>
          </p:cNvPr>
          <p:cNvSpPr/>
          <p:nvPr/>
        </p:nvSpPr>
        <p:spPr>
          <a:xfrm>
            <a:off x="5381144" y="3696141"/>
            <a:ext cx="137160" cy="13716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44" name="Rectangle 43">
            <a:extLst>
              <a:ext uri="{FF2B5EF4-FFF2-40B4-BE49-F238E27FC236}">
                <a16:creationId xmlns:a16="http://schemas.microsoft.com/office/drawing/2014/main" id="{9E0BB70D-4AE5-4E05-A59F-07B0B9689155}"/>
              </a:ext>
              <a:ext uri="{C183D7F6-B498-43B3-948B-1728B52AA6E4}">
                <adec:decorative xmlns:adec="http://schemas.microsoft.com/office/drawing/2017/decorative" val="1"/>
              </a:ext>
            </a:extLst>
          </p:cNvPr>
          <p:cNvSpPr/>
          <p:nvPr/>
        </p:nvSpPr>
        <p:spPr>
          <a:xfrm>
            <a:off x="6956661" y="3694176"/>
            <a:ext cx="137160" cy="13716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46" name="Rectangle 45">
            <a:extLst>
              <a:ext uri="{FF2B5EF4-FFF2-40B4-BE49-F238E27FC236}">
                <a16:creationId xmlns:a16="http://schemas.microsoft.com/office/drawing/2014/main" id="{12D66B5C-1D4B-412C-AFE4-79D0F811B603}"/>
              </a:ext>
              <a:ext uri="{C183D7F6-B498-43B3-948B-1728B52AA6E4}">
                <adec:decorative xmlns:adec="http://schemas.microsoft.com/office/drawing/2017/decorative" val="1"/>
              </a:ext>
            </a:extLst>
          </p:cNvPr>
          <p:cNvSpPr/>
          <p:nvPr/>
        </p:nvSpPr>
        <p:spPr>
          <a:xfrm>
            <a:off x="9335298" y="3694176"/>
            <a:ext cx="137160" cy="13716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54" name="Rectangle 53">
            <a:extLst>
              <a:ext uri="{FF2B5EF4-FFF2-40B4-BE49-F238E27FC236}">
                <a16:creationId xmlns:a16="http://schemas.microsoft.com/office/drawing/2014/main" id="{840075D7-F0FC-41C2-A790-EECF18FBA144}"/>
              </a:ext>
              <a:ext uri="{C183D7F6-B498-43B3-948B-1728B52AA6E4}">
                <adec:decorative xmlns:adec="http://schemas.microsoft.com/office/drawing/2017/decorative" val="1"/>
              </a:ext>
            </a:extLst>
          </p:cNvPr>
          <p:cNvSpPr/>
          <p:nvPr/>
        </p:nvSpPr>
        <p:spPr>
          <a:xfrm>
            <a:off x="10884545" y="3694176"/>
            <a:ext cx="137160" cy="13716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cxnSp>
        <p:nvCxnSpPr>
          <p:cNvPr id="49" name="Straight Connector 48">
            <a:extLst>
              <a:ext uri="{FF2B5EF4-FFF2-40B4-BE49-F238E27FC236}">
                <a16:creationId xmlns:a16="http://schemas.microsoft.com/office/drawing/2014/main" id="{9F9EC6C0-1013-478D-9D38-F5E0A03C22F7}"/>
              </a:ext>
              <a:ext uri="{C183D7F6-B498-43B3-948B-1728B52AA6E4}">
                <adec:decorative xmlns:adec="http://schemas.microsoft.com/office/drawing/2017/decorative" val="1"/>
              </a:ext>
            </a:extLst>
          </p:cNvPr>
          <p:cNvCxnSpPr>
            <a:cxnSpLocks/>
          </p:cNvCxnSpPr>
          <p:nvPr/>
        </p:nvCxnSpPr>
        <p:spPr>
          <a:xfrm rot="10800000">
            <a:off x="3072384" y="4379767"/>
            <a:ext cx="0" cy="365760"/>
          </a:xfrm>
          <a:prstGeom prst="line">
            <a:avLst/>
          </a:prstGeom>
          <a:ln w="1905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00161CD-EB22-4A39-B831-F62D3980F039}"/>
              </a:ext>
              <a:ext uri="{C183D7F6-B498-43B3-948B-1728B52AA6E4}">
                <adec:decorative xmlns:adec="http://schemas.microsoft.com/office/drawing/2017/decorative" val="1"/>
              </a:ext>
            </a:extLst>
          </p:cNvPr>
          <p:cNvCxnSpPr>
            <a:cxnSpLocks/>
          </p:cNvCxnSpPr>
          <p:nvPr/>
        </p:nvCxnSpPr>
        <p:spPr>
          <a:xfrm rot="10800000">
            <a:off x="7025242" y="4382296"/>
            <a:ext cx="0" cy="365760"/>
          </a:xfrm>
          <a:prstGeom prst="line">
            <a:avLst/>
          </a:prstGeom>
          <a:ln w="1905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8DB31DC-8655-4956-9B1E-754B8549DC2B}"/>
              </a:ext>
              <a:ext uri="{C183D7F6-B498-43B3-948B-1728B52AA6E4}">
                <adec:decorative xmlns:adec="http://schemas.microsoft.com/office/drawing/2017/decorative" val="1"/>
              </a:ext>
            </a:extLst>
          </p:cNvPr>
          <p:cNvCxnSpPr>
            <a:cxnSpLocks/>
          </p:cNvCxnSpPr>
          <p:nvPr/>
        </p:nvCxnSpPr>
        <p:spPr>
          <a:xfrm rot="10800000">
            <a:off x="10955885" y="4382296"/>
            <a:ext cx="0" cy="365760"/>
          </a:xfrm>
          <a:prstGeom prst="line">
            <a:avLst/>
          </a:prstGeom>
          <a:ln w="19050">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0" name="Text Placeholder 31">
            <a:extLst>
              <a:ext uri="{FF2B5EF4-FFF2-40B4-BE49-F238E27FC236}">
                <a16:creationId xmlns:a16="http://schemas.microsoft.com/office/drawing/2014/main" id="{0322F7C2-6007-4413-B0AC-012350267DE3}"/>
              </a:ext>
            </a:extLst>
          </p:cNvPr>
          <p:cNvSpPr txBox="1">
            <a:spLocks/>
          </p:cNvSpPr>
          <p:nvPr/>
        </p:nvSpPr>
        <p:spPr>
          <a:xfrm>
            <a:off x="2022475" y="4745527"/>
            <a:ext cx="2081083" cy="857250"/>
          </a:xfrm>
          <a:prstGeom prst="rect">
            <a:avLst/>
          </a:prstGeom>
          <a:noFill/>
          <a:ln w="19050">
            <a:solidFill>
              <a:schemeClr val="tx2"/>
            </a:solidFill>
          </a:ln>
        </p:spPr>
        <p:txBody>
          <a:bodyPr vert="horz" lIns="0" tIns="274320" rIns="0" bIns="0" rtlCol="0" anchor="t" anchorCtr="0">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sz="1600" kern="1200">
                <a:solidFill>
                  <a:schemeClr val="tx1">
                    <a:lumMod val="75000"/>
                    <a:lumOff val="25000"/>
                  </a:schemeClr>
                </a:solidFill>
                <a:latin typeface="+mj-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en-GB" sz="1100" spc="30">
                <a:solidFill>
                  <a:schemeClr val="accent3">
                    <a:lumMod val="25000"/>
                  </a:schemeClr>
                </a:solidFill>
                <a:latin typeface="+mn-lt"/>
                <a:cs typeface="Calibri Light"/>
              </a:rPr>
              <a:t>HIRE DESIGNERS</a:t>
            </a:r>
          </a:p>
        </p:txBody>
      </p:sp>
      <p:sp>
        <p:nvSpPr>
          <p:cNvPr id="41" name="Text Placeholder 32">
            <a:extLst>
              <a:ext uri="{FF2B5EF4-FFF2-40B4-BE49-F238E27FC236}">
                <a16:creationId xmlns:a16="http://schemas.microsoft.com/office/drawing/2014/main" id="{10494267-4554-4417-885E-D691A01C97F0}"/>
              </a:ext>
            </a:extLst>
          </p:cNvPr>
          <p:cNvSpPr txBox="1">
            <a:spLocks/>
          </p:cNvSpPr>
          <p:nvPr/>
        </p:nvSpPr>
        <p:spPr>
          <a:xfrm>
            <a:off x="2217808" y="5233840"/>
            <a:ext cx="1690417" cy="224670"/>
          </a:xfrm>
          <a:prstGeom prst="rect">
            <a:avLst/>
          </a:prstGeom>
        </p:spPr>
        <p:txBody>
          <a:bodyPr vert="horz" lIns="0" tIns="0" rIns="0" bIns="0" rtlCol="0" anchor="ctr" anchorCtr="0">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sz="12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en-GB" sz="1100">
                <a:solidFill>
                  <a:schemeClr val="accent3">
                    <a:lumMod val="25000"/>
                  </a:schemeClr>
                </a:solidFill>
              </a:rPr>
              <a:t>Feb, 20XX</a:t>
            </a:r>
          </a:p>
        </p:txBody>
      </p:sp>
      <p:sp>
        <p:nvSpPr>
          <p:cNvPr id="42" name="Text Placeholder 31">
            <a:extLst>
              <a:ext uri="{FF2B5EF4-FFF2-40B4-BE49-F238E27FC236}">
                <a16:creationId xmlns:a16="http://schemas.microsoft.com/office/drawing/2014/main" id="{98DDA43F-34CF-4E57-97F0-535BCBD8A38F}"/>
              </a:ext>
            </a:extLst>
          </p:cNvPr>
          <p:cNvSpPr txBox="1">
            <a:spLocks/>
          </p:cNvSpPr>
          <p:nvPr/>
        </p:nvSpPr>
        <p:spPr>
          <a:xfrm>
            <a:off x="5976280" y="4745736"/>
            <a:ext cx="2081083" cy="857250"/>
          </a:xfrm>
          <a:prstGeom prst="rect">
            <a:avLst/>
          </a:prstGeom>
          <a:solidFill>
            <a:schemeClr val="tx2"/>
          </a:solidFill>
          <a:ln w="12700">
            <a:solidFill>
              <a:schemeClr val="tx2"/>
            </a:solidFill>
          </a:ln>
        </p:spPr>
        <p:txBody>
          <a:bodyPr vert="horz" lIns="0" tIns="274320" rIns="0" bIns="0" rtlCol="0" anchor="t" anchorCtr="0">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sz="1600" kern="1200">
                <a:solidFill>
                  <a:schemeClr val="tx1">
                    <a:lumMod val="75000"/>
                    <a:lumOff val="25000"/>
                  </a:schemeClr>
                </a:solidFill>
                <a:latin typeface="+mj-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en-GB" sz="1100" spc="30">
                <a:solidFill>
                  <a:schemeClr val="tx1"/>
                </a:solidFill>
                <a:latin typeface="+mn-lt"/>
              </a:rPr>
              <a:t>OPEN OFFICES</a:t>
            </a:r>
          </a:p>
        </p:txBody>
      </p:sp>
      <p:sp>
        <p:nvSpPr>
          <p:cNvPr id="43" name="Text Placeholder 32">
            <a:extLst>
              <a:ext uri="{FF2B5EF4-FFF2-40B4-BE49-F238E27FC236}">
                <a16:creationId xmlns:a16="http://schemas.microsoft.com/office/drawing/2014/main" id="{A73003EF-6143-460A-9787-61DCD9FD999B}"/>
              </a:ext>
            </a:extLst>
          </p:cNvPr>
          <p:cNvSpPr txBox="1">
            <a:spLocks/>
          </p:cNvSpPr>
          <p:nvPr/>
        </p:nvSpPr>
        <p:spPr>
          <a:xfrm>
            <a:off x="6171613" y="5237328"/>
            <a:ext cx="1690417" cy="224670"/>
          </a:xfrm>
          <a:prstGeom prst="rect">
            <a:avLst/>
          </a:prstGeom>
        </p:spPr>
        <p:txBody>
          <a:bodyPr vert="horz" lIns="0" tIns="0" rIns="0" bIns="0" rtlCol="0" anchor="ctr" anchorCtr="0">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sz="12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en-GB" sz="1100">
                <a:solidFill>
                  <a:schemeClr val="tx1"/>
                </a:solidFill>
              </a:rPr>
              <a:t>July, 20XX</a:t>
            </a:r>
          </a:p>
        </p:txBody>
      </p:sp>
      <p:sp>
        <p:nvSpPr>
          <p:cNvPr id="36" name="Text Placeholder 31">
            <a:extLst>
              <a:ext uri="{FF2B5EF4-FFF2-40B4-BE49-F238E27FC236}">
                <a16:creationId xmlns:a16="http://schemas.microsoft.com/office/drawing/2014/main" id="{FD461938-72FB-4E5D-80CD-DE5F3EE1D5AE}"/>
              </a:ext>
            </a:extLst>
          </p:cNvPr>
          <p:cNvSpPr txBox="1">
            <a:spLocks/>
          </p:cNvSpPr>
          <p:nvPr/>
        </p:nvSpPr>
        <p:spPr>
          <a:xfrm>
            <a:off x="9185417" y="4745736"/>
            <a:ext cx="2081083" cy="857250"/>
          </a:xfrm>
          <a:prstGeom prst="rect">
            <a:avLst/>
          </a:prstGeom>
          <a:noFill/>
          <a:ln w="19050">
            <a:solidFill>
              <a:schemeClr val="tx2"/>
            </a:solidFill>
          </a:ln>
        </p:spPr>
        <p:txBody>
          <a:bodyPr vert="horz" lIns="0" tIns="274320" rIns="0" bIns="0" rtlCol="0" anchor="t" anchorCtr="0">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sz="1600" kern="1200">
                <a:solidFill>
                  <a:schemeClr val="tx1">
                    <a:lumMod val="75000"/>
                    <a:lumOff val="25000"/>
                  </a:schemeClr>
                </a:solidFill>
                <a:latin typeface="+mj-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en-GB" sz="1100" spc="30">
                <a:solidFill>
                  <a:schemeClr val="accent3">
                    <a:lumMod val="25000"/>
                  </a:schemeClr>
                </a:solidFill>
                <a:latin typeface="+mn-lt"/>
              </a:rPr>
              <a:t>START DEVELOPMENT</a:t>
            </a:r>
          </a:p>
        </p:txBody>
      </p:sp>
      <p:sp>
        <p:nvSpPr>
          <p:cNvPr id="37" name="Text Placeholder 32">
            <a:extLst>
              <a:ext uri="{FF2B5EF4-FFF2-40B4-BE49-F238E27FC236}">
                <a16:creationId xmlns:a16="http://schemas.microsoft.com/office/drawing/2014/main" id="{3F2EA78E-7491-46CC-9C20-5B473BC28EED}"/>
              </a:ext>
            </a:extLst>
          </p:cNvPr>
          <p:cNvSpPr txBox="1">
            <a:spLocks/>
          </p:cNvSpPr>
          <p:nvPr/>
        </p:nvSpPr>
        <p:spPr>
          <a:xfrm>
            <a:off x="9380750" y="5237328"/>
            <a:ext cx="1690417" cy="224670"/>
          </a:xfrm>
          <a:prstGeom prst="rect">
            <a:avLst/>
          </a:prstGeom>
        </p:spPr>
        <p:txBody>
          <a:bodyPr vert="horz" lIns="0" tIns="0" rIns="0" bIns="0" rtlCol="0" anchor="ctr" anchorCtr="0">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sz="12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en-GB" sz="1100">
                <a:solidFill>
                  <a:schemeClr val="accent3">
                    <a:lumMod val="25000"/>
                  </a:schemeClr>
                </a:solidFill>
              </a:rPr>
              <a:t>Dec, 20XX</a:t>
            </a:r>
          </a:p>
        </p:txBody>
      </p:sp>
    </p:spTree>
    <p:extLst>
      <p:ext uri="{BB962C8B-B14F-4D97-AF65-F5344CB8AC3E}">
        <p14:creationId xmlns:p14="http://schemas.microsoft.com/office/powerpoint/2010/main" val="4018693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bg>
      <p:bgPr>
        <a:solidFill>
          <a:schemeClr val="accent3"/>
        </a:solidFill>
        <a:effectLst/>
      </p:bgPr>
    </p:bg>
    <p:spTree>
      <p:nvGrpSpPr>
        <p:cNvPr id="1" name=""/>
        <p:cNvGrpSpPr/>
        <p:nvPr/>
      </p:nvGrpSpPr>
      <p:grpSpPr>
        <a:xfrm>
          <a:off x="0" y="0"/>
          <a:ext cx="0" cy="0"/>
          <a:chOff x="0" y="0"/>
          <a:chExt cx="0" cy="0"/>
        </a:xfrm>
      </p:grpSpPr>
      <p:pic>
        <p:nvPicPr>
          <p:cNvPr id="8" name="Picture Placeholder 7" descr="photo of leather briefcase">
            <a:extLst>
              <a:ext uri="{FF2B5EF4-FFF2-40B4-BE49-F238E27FC236}">
                <a16:creationId xmlns:a16="http://schemas.microsoft.com/office/drawing/2014/main" id="{96CC9331-0B19-4BC1-808E-4E12E6F0ED19}"/>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1524" y="0"/>
            <a:ext cx="12188952" cy="6858000"/>
          </a:xfrm>
        </p:spPr>
      </p:pic>
      <p:sp>
        <p:nvSpPr>
          <p:cNvPr id="10" name="Rectangle 9">
            <a:extLst>
              <a:ext uri="{FF2B5EF4-FFF2-40B4-BE49-F238E27FC236}">
                <a16:creationId xmlns:a16="http://schemas.microsoft.com/office/drawing/2014/main" id="{3FEAECF6-C98E-4E9F-AC86-41F31FFA7563}"/>
              </a:ext>
              <a:ext uri="{C183D7F6-B498-43B3-948B-1728B52AA6E4}">
                <adec:decorative xmlns:adec="http://schemas.microsoft.com/office/drawing/2017/decorative" val="1"/>
              </a:ext>
            </a:extLst>
          </p:cNvPr>
          <p:cNvSpPr/>
          <p:nvPr/>
        </p:nvSpPr>
        <p:spPr>
          <a:xfrm>
            <a:off x="0" y="0"/>
            <a:ext cx="6111087" cy="6858000"/>
          </a:xfrm>
          <a:prstGeom prst="rect">
            <a:avLst/>
          </a:prstGeom>
          <a:solidFill>
            <a:schemeClr val="accent1">
              <a:lumMod val="10000"/>
              <a:alpha val="9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75031FE9-9059-4FE8-B4AC-9771F23A1B89}"/>
              </a:ext>
            </a:extLst>
          </p:cNvPr>
          <p:cNvSpPr>
            <a:spLocks noGrp="1"/>
          </p:cNvSpPr>
          <p:nvPr>
            <p:ph type="title"/>
          </p:nvPr>
        </p:nvSpPr>
        <p:spPr>
          <a:xfrm>
            <a:off x="777240" y="960120"/>
            <a:ext cx="5029200" cy="914400"/>
          </a:xfrm>
        </p:spPr>
        <p:txBody>
          <a:bodyPr rtlCol="0"/>
          <a:lstStyle/>
          <a:p>
            <a:pPr rtl="0"/>
            <a:r>
              <a:rPr lang="en-GB"/>
              <a:t>Key takeaways</a:t>
            </a:r>
          </a:p>
        </p:txBody>
      </p:sp>
      <p:sp>
        <p:nvSpPr>
          <p:cNvPr id="3" name="Content Placeholder 2">
            <a:extLst>
              <a:ext uri="{FF2B5EF4-FFF2-40B4-BE49-F238E27FC236}">
                <a16:creationId xmlns:a16="http://schemas.microsoft.com/office/drawing/2014/main" id="{D4A2EB3F-4D60-451F-8F45-7D6654D2FCD9}"/>
              </a:ext>
            </a:extLst>
          </p:cNvPr>
          <p:cNvSpPr>
            <a:spLocks noGrp="1"/>
          </p:cNvSpPr>
          <p:nvPr>
            <p:ph type="body" sz="quarter" idx="15"/>
          </p:nvPr>
        </p:nvSpPr>
        <p:spPr>
          <a:xfrm>
            <a:off x="914400" y="2935224"/>
            <a:ext cx="2130552" cy="950976"/>
          </a:xfrm>
        </p:spPr>
        <p:txBody>
          <a:bodyPr vert="horz" lIns="91440" tIns="45720" rIns="91440" bIns="45720" rtlCol="0" anchor="ctr" anchorCtr="0">
            <a:normAutofit/>
          </a:bodyPr>
          <a:lstStyle/>
          <a:p>
            <a:pPr rtl="0"/>
            <a:r>
              <a:rPr lang="en-GB"/>
              <a:t>Virtual communication is the future</a:t>
            </a:r>
          </a:p>
        </p:txBody>
      </p:sp>
      <p:sp>
        <p:nvSpPr>
          <p:cNvPr id="93" name="Text Placeholder 92">
            <a:extLst>
              <a:ext uri="{FF2B5EF4-FFF2-40B4-BE49-F238E27FC236}">
                <a16:creationId xmlns:a16="http://schemas.microsoft.com/office/drawing/2014/main" id="{C54DCCBF-1C44-43A6-91DD-00BFFBC1788D}"/>
              </a:ext>
            </a:extLst>
          </p:cNvPr>
          <p:cNvSpPr>
            <a:spLocks noGrp="1"/>
          </p:cNvSpPr>
          <p:nvPr>
            <p:ph type="body" sz="quarter" idx="17"/>
          </p:nvPr>
        </p:nvSpPr>
        <p:spPr>
          <a:xfrm>
            <a:off x="3264408" y="2935224"/>
            <a:ext cx="2221992" cy="950976"/>
          </a:xfrm>
        </p:spPr>
        <p:txBody>
          <a:bodyPr rtlCol="0"/>
          <a:lstStyle/>
          <a:p>
            <a:pPr rtl="0"/>
            <a:r>
              <a:rPr lang="en-GB"/>
              <a:t>Contoso helps businesses communicate effectively </a:t>
            </a:r>
          </a:p>
        </p:txBody>
      </p:sp>
      <p:sp>
        <p:nvSpPr>
          <p:cNvPr id="92" name="Text Placeholder 91">
            <a:extLst>
              <a:ext uri="{FF2B5EF4-FFF2-40B4-BE49-F238E27FC236}">
                <a16:creationId xmlns:a16="http://schemas.microsoft.com/office/drawing/2014/main" id="{AD20D8C2-D8FA-4819-B856-88183B0730E7}"/>
              </a:ext>
            </a:extLst>
          </p:cNvPr>
          <p:cNvSpPr>
            <a:spLocks noGrp="1"/>
          </p:cNvSpPr>
          <p:nvPr>
            <p:ph type="body" sz="quarter" idx="16"/>
          </p:nvPr>
        </p:nvSpPr>
        <p:spPr>
          <a:xfrm>
            <a:off x="914400" y="4306824"/>
            <a:ext cx="2130552" cy="950976"/>
          </a:xfrm>
        </p:spPr>
        <p:txBody>
          <a:bodyPr rtlCol="0"/>
          <a:lstStyle/>
          <a:p>
            <a:pPr rtl="0"/>
            <a:r>
              <a:rPr lang="en-GB"/>
              <a:t>Contoso is leading in virtual communication</a:t>
            </a:r>
          </a:p>
        </p:txBody>
      </p:sp>
      <p:sp>
        <p:nvSpPr>
          <p:cNvPr id="94" name="Text Placeholder 93">
            <a:extLst>
              <a:ext uri="{FF2B5EF4-FFF2-40B4-BE49-F238E27FC236}">
                <a16:creationId xmlns:a16="http://schemas.microsoft.com/office/drawing/2014/main" id="{A48B083C-06F9-423E-AE8B-C00042CE2768}"/>
              </a:ext>
            </a:extLst>
          </p:cNvPr>
          <p:cNvSpPr>
            <a:spLocks noGrp="1"/>
          </p:cNvSpPr>
          <p:nvPr>
            <p:ph type="body" sz="quarter" idx="18"/>
          </p:nvPr>
        </p:nvSpPr>
        <p:spPr>
          <a:xfrm>
            <a:off x="3264408" y="4334256"/>
            <a:ext cx="2221992" cy="950976"/>
          </a:xfrm>
        </p:spPr>
        <p:txBody>
          <a:bodyPr rtlCol="0"/>
          <a:lstStyle/>
          <a:p>
            <a:pPr rtl="0"/>
            <a:r>
              <a:rPr lang="en-GB"/>
              <a:t>Contoso is free to try</a:t>
            </a:r>
            <a:br>
              <a:rPr lang="en-GB"/>
            </a:br>
            <a:r>
              <a:rPr lang="en-GB"/>
              <a:t> and easy to use</a:t>
            </a:r>
          </a:p>
        </p:txBody>
      </p:sp>
      <p:cxnSp>
        <p:nvCxnSpPr>
          <p:cNvPr id="32" name="Straight Connector 31">
            <a:extLst>
              <a:ext uri="{FF2B5EF4-FFF2-40B4-BE49-F238E27FC236}">
                <a16:creationId xmlns:a16="http://schemas.microsoft.com/office/drawing/2014/main" id="{2CD7C281-38DA-497A-8242-B02F83EE8E3A}"/>
              </a:ext>
              <a:ext uri="{C183D7F6-B498-43B3-948B-1728B52AA6E4}">
                <adec:decorative xmlns:adec="http://schemas.microsoft.com/office/drawing/2017/decorative" val="1"/>
              </a:ext>
            </a:extLst>
          </p:cNvPr>
          <p:cNvCxnSpPr>
            <a:cxnSpLocks/>
          </p:cNvCxnSpPr>
          <p:nvPr/>
        </p:nvCxnSpPr>
        <p:spPr>
          <a:xfrm>
            <a:off x="914400" y="2635178"/>
            <a:ext cx="457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0A2D3AD6-4EE7-401F-8A37-36038A7E0E44}"/>
              </a:ext>
              <a:ext uri="{C183D7F6-B498-43B3-948B-1728B52AA6E4}">
                <adec:decorative xmlns:adec="http://schemas.microsoft.com/office/drawing/2017/decorative" val="1"/>
              </a:ext>
            </a:extLst>
          </p:cNvPr>
          <p:cNvSpPr/>
          <p:nvPr/>
        </p:nvSpPr>
        <p:spPr>
          <a:xfrm>
            <a:off x="458724" y="457200"/>
            <a:ext cx="11274552" cy="5943600"/>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5" name="Graphic 4">
            <a:extLst>
              <a:ext uri="{FF2B5EF4-FFF2-40B4-BE49-F238E27FC236}">
                <a16:creationId xmlns:a16="http://schemas.microsoft.com/office/drawing/2014/main" id="{2B12A525-BFBE-444F-8D3B-DC08F2796A1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9691531" flipH="1">
            <a:off x="2793669" y="1863344"/>
            <a:ext cx="914400" cy="406100"/>
          </a:xfrm>
          <a:prstGeom prst="rect">
            <a:avLst/>
          </a:prstGeom>
        </p:spPr>
      </p:pic>
      <p:cxnSp>
        <p:nvCxnSpPr>
          <p:cNvPr id="34" name="Straight Connector 33">
            <a:extLst>
              <a:ext uri="{FF2B5EF4-FFF2-40B4-BE49-F238E27FC236}">
                <a16:creationId xmlns:a16="http://schemas.microsoft.com/office/drawing/2014/main" id="{C12DE311-F230-4A2E-A071-7107541954C4}"/>
              </a:ext>
              <a:ext uri="{C183D7F6-B498-43B3-948B-1728B52AA6E4}">
                <adec:decorative xmlns:adec="http://schemas.microsoft.com/office/drawing/2017/decorative" val="1"/>
              </a:ext>
            </a:extLst>
          </p:cNvPr>
          <p:cNvCxnSpPr>
            <a:cxnSpLocks/>
          </p:cNvCxnSpPr>
          <p:nvPr/>
        </p:nvCxnSpPr>
        <p:spPr>
          <a:xfrm>
            <a:off x="914400" y="2710073"/>
            <a:ext cx="45720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C231912-509A-4BDF-A21D-A43CB1A8D60D}"/>
              </a:ext>
              <a:ext uri="{C183D7F6-B498-43B3-948B-1728B52AA6E4}">
                <adec:decorative xmlns:adec="http://schemas.microsoft.com/office/drawing/2017/decorative" val="1"/>
              </a:ext>
            </a:extLst>
          </p:cNvPr>
          <p:cNvCxnSpPr>
            <a:cxnSpLocks/>
          </p:cNvCxnSpPr>
          <p:nvPr/>
        </p:nvCxnSpPr>
        <p:spPr>
          <a:xfrm>
            <a:off x="914400" y="5495925"/>
            <a:ext cx="45720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5824BC4-4346-41A2-AB3F-CA0566C557FD}"/>
              </a:ext>
              <a:ext uri="{C183D7F6-B498-43B3-948B-1728B52AA6E4}">
                <adec:decorative xmlns:adec="http://schemas.microsoft.com/office/drawing/2017/decorative" val="1"/>
              </a:ext>
            </a:extLst>
          </p:cNvPr>
          <p:cNvCxnSpPr>
            <a:cxnSpLocks/>
          </p:cNvCxnSpPr>
          <p:nvPr/>
        </p:nvCxnSpPr>
        <p:spPr>
          <a:xfrm>
            <a:off x="914400" y="4095750"/>
            <a:ext cx="457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7AD3E71-CF01-44AE-A9AE-337B60884BA1}"/>
              </a:ext>
              <a:ext uri="{C183D7F6-B498-43B3-948B-1728B52AA6E4}">
                <adec:decorative xmlns:adec="http://schemas.microsoft.com/office/drawing/2017/decorative" val="1"/>
              </a:ext>
            </a:extLst>
          </p:cNvPr>
          <p:cNvCxnSpPr>
            <a:cxnSpLocks/>
          </p:cNvCxnSpPr>
          <p:nvPr/>
        </p:nvCxnSpPr>
        <p:spPr>
          <a:xfrm>
            <a:off x="3156322" y="2700696"/>
            <a:ext cx="0" cy="278892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83E6EF2-CD8E-43EF-969A-FCF7D47F34C7}"/>
              </a:ext>
              <a:ext uri="{C183D7F6-B498-43B3-948B-1728B52AA6E4}">
                <adec:decorative xmlns:adec="http://schemas.microsoft.com/office/drawing/2017/decorative" val="1"/>
              </a:ext>
            </a:extLst>
          </p:cNvPr>
          <p:cNvCxnSpPr>
            <a:cxnSpLocks/>
          </p:cNvCxnSpPr>
          <p:nvPr/>
        </p:nvCxnSpPr>
        <p:spPr>
          <a:xfrm>
            <a:off x="914400" y="5578592"/>
            <a:ext cx="457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Date Placeholder 26">
            <a:extLst>
              <a:ext uri="{FF2B5EF4-FFF2-40B4-BE49-F238E27FC236}">
                <a16:creationId xmlns:a16="http://schemas.microsoft.com/office/drawing/2014/main" id="{7B6A13CB-76F9-4C6C-AD76-7B8C6B656AC9}"/>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9" name="Footer Placeholder 28">
            <a:extLst>
              <a:ext uri="{FF2B5EF4-FFF2-40B4-BE49-F238E27FC236}">
                <a16:creationId xmlns:a16="http://schemas.microsoft.com/office/drawing/2014/main" id="{51D35C53-257B-4268-B208-F6B3720C1B3C}"/>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30" name="Slide Number Placeholder 29">
            <a:extLst>
              <a:ext uri="{FF2B5EF4-FFF2-40B4-BE49-F238E27FC236}">
                <a16:creationId xmlns:a16="http://schemas.microsoft.com/office/drawing/2014/main" id="{6067CDAD-0487-4D8C-ABD3-C477AC2C4E94}"/>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47</a:t>
            </a:fld>
            <a:endParaRPr lang="en-GB"/>
          </a:p>
        </p:txBody>
      </p:sp>
    </p:spTree>
    <p:extLst>
      <p:ext uri="{BB962C8B-B14F-4D97-AF65-F5344CB8AC3E}">
        <p14:creationId xmlns:p14="http://schemas.microsoft.com/office/powerpoint/2010/main" val="23528864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C0C2-918D-493B-88AC-1556A77DF098}"/>
              </a:ext>
            </a:extLst>
          </p:cNvPr>
          <p:cNvSpPr>
            <a:spLocks noGrp="1"/>
          </p:cNvSpPr>
          <p:nvPr>
            <p:ph type="title"/>
          </p:nvPr>
        </p:nvSpPr>
        <p:spPr>
          <a:xfrm>
            <a:off x="6448508" y="960120"/>
            <a:ext cx="4905292" cy="914400"/>
          </a:xfrm>
        </p:spPr>
        <p:txBody>
          <a:bodyPr rtlCol="0"/>
          <a:lstStyle/>
          <a:p>
            <a:pPr rtl="0"/>
            <a:r>
              <a:rPr lang="en-GB"/>
              <a:t>Tips for businesses</a:t>
            </a:r>
          </a:p>
        </p:txBody>
      </p:sp>
      <p:pic>
        <p:nvPicPr>
          <p:cNvPr id="80" name="Picture Placeholder 79" descr="photo of person writing on paper&#10;">
            <a:extLst>
              <a:ext uri="{FF2B5EF4-FFF2-40B4-BE49-F238E27FC236}">
                <a16:creationId xmlns:a16="http://schemas.microsoft.com/office/drawing/2014/main" id="{740C3912-D37A-4686-A113-68DB361BC33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877824" y="914400"/>
            <a:ext cx="5212080" cy="5029200"/>
          </a:xfrm>
        </p:spPr>
      </p:pic>
      <p:sp>
        <p:nvSpPr>
          <p:cNvPr id="24" name="Text Placeholder 23">
            <a:extLst>
              <a:ext uri="{FF2B5EF4-FFF2-40B4-BE49-F238E27FC236}">
                <a16:creationId xmlns:a16="http://schemas.microsoft.com/office/drawing/2014/main" id="{B25F688D-8E07-44F1-B120-3FB63326F29A}"/>
              </a:ext>
            </a:extLst>
          </p:cNvPr>
          <p:cNvSpPr>
            <a:spLocks noGrp="1"/>
          </p:cNvSpPr>
          <p:nvPr>
            <p:ph type="body" sz="quarter" idx="14"/>
          </p:nvPr>
        </p:nvSpPr>
        <p:spPr>
          <a:xfrm>
            <a:off x="6620256" y="2779776"/>
            <a:ext cx="786384" cy="655984"/>
          </a:xfrm>
        </p:spPr>
        <p:txBody>
          <a:bodyPr rtlCol="0"/>
          <a:lstStyle/>
          <a:p>
            <a:pPr rtl="0"/>
            <a:r>
              <a:rPr lang="en-GB"/>
              <a:t>No.</a:t>
            </a:r>
          </a:p>
        </p:txBody>
      </p:sp>
      <p:sp>
        <p:nvSpPr>
          <p:cNvPr id="22" name="Text Placeholder 21">
            <a:extLst>
              <a:ext uri="{FF2B5EF4-FFF2-40B4-BE49-F238E27FC236}">
                <a16:creationId xmlns:a16="http://schemas.microsoft.com/office/drawing/2014/main" id="{D47BA8EE-3D12-4FDB-88F1-7CC25F062916}"/>
              </a:ext>
            </a:extLst>
          </p:cNvPr>
          <p:cNvSpPr>
            <a:spLocks noGrp="1"/>
          </p:cNvSpPr>
          <p:nvPr>
            <p:ph type="body" sz="quarter" idx="20"/>
          </p:nvPr>
        </p:nvSpPr>
        <p:spPr>
          <a:xfrm>
            <a:off x="7187184" y="2788920"/>
            <a:ext cx="731520" cy="731520"/>
          </a:xfrm>
        </p:spPr>
        <p:txBody>
          <a:bodyPr rtlCol="0">
            <a:normAutofit fontScale="92500" lnSpcReduction="20000"/>
          </a:bodyPr>
          <a:lstStyle/>
          <a:p>
            <a:pPr rtl="0"/>
            <a:r>
              <a:rPr lang="en-GB"/>
              <a:t>1</a:t>
            </a:r>
          </a:p>
        </p:txBody>
      </p:sp>
      <p:sp>
        <p:nvSpPr>
          <p:cNvPr id="3" name="Content Placeholder 2">
            <a:extLst>
              <a:ext uri="{FF2B5EF4-FFF2-40B4-BE49-F238E27FC236}">
                <a16:creationId xmlns:a16="http://schemas.microsoft.com/office/drawing/2014/main" id="{F66ED6A2-17F2-4C9A-8A20-002636BCB018}"/>
              </a:ext>
            </a:extLst>
          </p:cNvPr>
          <p:cNvSpPr>
            <a:spLocks noGrp="1"/>
          </p:cNvSpPr>
          <p:nvPr>
            <p:ph idx="1"/>
          </p:nvPr>
        </p:nvSpPr>
        <p:spPr>
          <a:xfrm>
            <a:off x="8183880" y="2688336"/>
            <a:ext cx="2862072" cy="713232"/>
          </a:xfrm>
        </p:spPr>
        <p:txBody>
          <a:bodyPr vert="horz" lIns="91440" tIns="45720" rIns="91440" bIns="45720" rtlCol="0" anchor="ctr" anchorCtr="0">
            <a:normAutofit/>
          </a:bodyPr>
          <a:lstStyle/>
          <a:p>
            <a:pPr rtl="0"/>
            <a:r>
              <a:rPr lang="en-GB"/>
              <a:t>Take risks to lead in product innovation</a:t>
            </a:r>
          </a:p>
        </p:txBody>
      </p:sp>
      <p:sp>
        <p:nvSpPr>
          <p:cNvPr id="27" name="Text Placeholder 26">
            <a:extLst>
              <a:ext uri="{FF2B5EF4-FFF2-40B4-BE49-F238E27FC236}">
                <a16:creationId xmlns:a16="http://schemas.microsoft.com/office/drawing/2014/main" id="{DAA43919-75C4-4E18-9896-53DC3F211608}"/>
              </a:ext>
            </a:extLst>
          </p:cNvPr>
          <p:cNvSpPr>
            <a:spLocks noGrp="1"/>
          </p:cNvSpPr>
          <p:nvPr>
            <p:ph type="body" sz="quarter" idx="21"/>
          </p:nvPr>
        </p:nvSpPr>
        <p:spPr>
          <a:xfrm>
            <a:off x="6620256" y="3840480"/>
            <a:ext cx="786384" cy="655984"/>
          </a:xfrm>
        </p:spPr>
        <p:txBody>
          <a:bodyPr rtlCol="0"/>
          <a:lstStyle/>
          <a:p>
            <a:pPr rtl="0"/>
            <a:r>
              <a:rPr lang="en-GB"/>
              <a:t>No.</a:t>
            </a:r>
          </a:p>
        </p:txBody>
      </p:sp>
      <p:sp>
        <p:nvSpPr>
          <p:cNvPr id="18" name="Text Placeholder 17">
            <a:extLst>
              <a:ext uri="{FF2B5EF4-FFF2-40B4-BE49-F238E27FC236}">
                <a16:creationId xmlns:a16="http://schemas.microsoft.com/office/drawing/2014/main" id="{92950871-2619-41D8-A42D-9FB37CEA08A9}"/>
              </a:ext>
            </a:extLst>
          </p:cNvPr>
          <p:cNvSpPr>
            <a:spLocks noGrp="1"/>
          </p:cNvSpPr>
          <p:nvPr>
            <p:ph type="body" sz="quarter" idx="22"/>
          </p:nvPr>
        </p:nvSpPr>
        <p:spPr>
          <a:xfrm>
            <a:off x="7187184" y="3950208"/>
            <a:ext cx="731520" cy="731520"/>
          </a:xfrm>
        </p:spPr>
        <p:txBody>
          <a:bodyPr rtlCol="0">
            <a:normAutofit fontScale="92500" lnSpcReduction="20000"/>
          </a:bodyPr>
          <a:lstStyle/>
          <a:p>
            <a:pPr rtl="0"/>
            <a:r>
              <a:rPr lang="en-GB"/>
              <a:t>2</a:t>
            </a:r>
          </a:p>
        </p:txBody>
      </p:sp>
      <p:sp>
        <p:nvSpPr>
          <p:cNvPr id="5" name="Content Placeholder 4">
            <a:extLst>
              <a:ext uri="{FF2B5EF4-FFF2-40B4-BE49-F238E27FC236}">
                <a16:creationId xmlns:a16="http://schemas.microsoft.com/office/drawing/2014/main" id="{9424D888-68D1-40DD-8E84-24D4D93F9E9D}"/>
              </a:ext>
            </a:extLst>
          </p:cNvPr>
          <p:cNvSpPr>
            <a:spLocks noGrp="1"/>
          </p:cNvSpPr>
          <p:nvPr>
            <p:ph idx="15"/>
          </p:nvPr>
        </p:nvSpPr>
        <p:spPr>
          <a:xfrm>
            <a:off x="8183880" y="3849624"/>
            <a:ext cx="2862072" cy="731520"/>
          </a:xfrm>
        </p:spPr>
        <p:txBody>
          <a:bodyPr rtlCol="0" anchor="ctr" anchorCtr="0">
            <a:normAutofit/>
          </a:bodyPr>
          <a:lstStyle/>
          <a:p>
            <a:pPr rtl="0"/>
            <a:r>
              <a:rPr lang="en-GB"/>
              <a:t>Listen to customers and learn what they need</a:t>
            </a:r>
          </a:p>
        </p:txBody>
      </p:sp>
      <p:sp>
        <p:nvSpPr>
          <p:cNvPr id="19" name="Text Placeholder 18">
            <a:extLst>
              <a:ext uri="{FF2B5EF4-FFF2-40B4-BE49-F238E27FC236}">
                <a16:creationId xmlns:a16="http://schemas.microsoft.com/office/drawing/2014/main" id="{0B0F9BF1-8E4C-4073-A659-63A777380F0C}"/>
              </a:ext>
            </a:extLst>
          </p:cNvPr>
          <p:cNvSpPr>
            <a:spLocks noGrp="1"/>
          </p:cNvSpPr>
          <p:nvPr>
            <p:ph type="body" sz="quarter" idx="23"/>
          </p:nvPr>
        </p:nvSpPr>
        <p:spPr>
          <a:xfrm>
            <a:off x="6620256" y="4983480"/>
            <a:ext cx="786384" cy="655984"/>
          </a:xfrm>
        </p:spPr>
        <p:txBody>
          <a:bodyPr rtlCol="0"/>
          <a:lstStyle/>
          <a:p>
            <a:pPr rtl="0"/>
            <a:r>
              <a:rPr lang="en-GB"/>
              <a:t>No.</a:t>
            </a:r>
          </a:p>
        </p:txBody>
      </p:sp>
      <p:sp>
        <p:nvSpPr>
          <p:cNvPr id="20" name="Text Placeholder 19">
            <a:extLst>
              <a:ext uri="{FF2B5EF4-FFF2-40B4-BE49-F238E27FC236}">
                <a16:creationId xmlns:a16="http://schemas.microsoft.com/office/drawing/2014/main" id="{3D417684-A22C-4C67-98F8-BFC93ABE198D}"/>
              </a:ext>
            </a:extLst>
          </p:cNvPr>
          <p:cNvSpPr>
            <a:spLocks noGrp="1"/>
          </p:cNvSpPr>
          <p:nvPr>
            <p:ph type="body" sz="quarter" idx="24"/>
          </p:nvPr>
        </p:nvSpPr>
        <p:spPr>
          <a:xfrm>
            <a:off x="7187184" y="5111496"/>
            <a:ext cx="731520" cy="731520"/>
          </a:xfrm>
        </p:spPr>
        <p:txBody>
          <a:bodyPr rtlCol="0">
            <a:normAutofit fontScale="92500" lnSpcReduction="20000"/>
          </a:bodyPr>
          <a:lstStyle/>
          <a:p>
            <a:pPr rtl="0"/>
            <a:r>
              <a:rPr lang="en-GB"/>
              <a:t>3</a:t>
            </a:r>
          </a:p>
        </p:txBody>
      </p:sp>
      <p:sp>
        <p:nvSpPr>
          <p:cNvPr id="6" name="Content Placeholder 5">
            <a:extLst>
              <a:ext uri="{FF2B5EF4-FFF2-40B4-BE49-F238E27FC236}">
                <a16:creationId xmlns:a16="http://schemas.microsoft.com/office/drawing/2014/main" id="{D5017F26-FFF8-475C-B008-DA12A0A3F4F1}"/>
              </a:ext>
            </a:extLst>
          </p:cNvPr>
          <p:cNvSpPr>
            <a:spLocks noGrp="1"/>
          </p:cNvSpPr>
          <p:nvPr>
            <p:ph idx="17"/>
          </p:nvPr>
        </p:nvSpPr>
        <p:spPr>
          <a:xfrm>
            <a:off x="8183880" y="4992624"/>
            <a:ext cx="2862072" cy="749808"/>
          </a:xfrm>
        </p:spPr>
        <p:txBody>
          <a:bodyPr rtlCol="0" anchor="ctr" anchorCtr="0">
            <a:normAutofit/>
          </a:bodyPr>
          <a:lstStyle/>
          <a:p>
            <a:pPr rtl="0"/>
            <a:r>
              <a:rPr lang="en-GB"/>
              <a:t>Test with customers until you get the product right</a:t>
            </a:r>
          </a:p>
        </p:txBody>
      </p:sp>
      <p:sp>
        <p:nvSpPr>
          <p:cNvPr id="81" name="Date Placeholder 80">
            <a:extLst>
              <a:ext uri="{FF2B5EF4-FFF2-40B4-BE49-F238E27FC236}">
                <a16:creationId xmlns:a16="http://schemas.microsoft.com/office/drawing/2014/main" id="{FC564628-7373-4EB6-887A-24AC9B041CF3}"/>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82" name="Footer Placeholder 81">
            <a:extLst>
              <a:ext uri="{FF2B5EF4-FFF2-40B4-BE49-F238E27FC236}">
                <a16:creationId xmlns:a16="http://schemas.microsoft.com/office/drawing/2014/main" id="{E0CEB885-7519-4170-9895-F1D92CED7FF3}"/>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83" name="Slide Number Placeholder 82">
            <a:extLst>
              <a:ext uri="{FF2B5EF4-FFF2-40B4-BE49-F238E27FC236}">
                <a16:creationId xmlns:a16="http://schemas.microsoft.com/office/drawing/2014/main" id="{425B4738-3D57-4674-B357-142026E49C31}"/>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48</a:t>
            </a:fld>
            <a:endParaRPr lang="en-GB"/>
          </a:p>
        </p:txBody>
      </p:sp>
    </p:spTree>
    <p:extLst>
      <p:ext uri="{BB962C8B-B14F-4D97-AF65-F5344CB8AC3E}">
        <p14:creationId xmlns:p14="http://schemas.microsoft.com/office/powerpoint/2010/main" val="37545783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4" name="Picture Placeholder 5" descr="photo of a woman overlooking cityscape&#10;">
            <a:extLst>
              <a:ext uri="{FF2B5EF4-FFF2-40B4-BE49-F238E27FC236}">
                <a16:creationId xmlns:a16="http://schemas.microsoft.com/office/drawing/2014/main" id="{0E796BFC-E0D9-4C48-AD40-7B9A0F10E306}"/>
              </a:ext>
            </a:extLst>
          </p:cNvPr>
          <p:cNvPicPr>
            <a:picLocks noGrp="1" noChangeAspect="1"/>
          </p:cNvPicPr>
          <p:nvPr>
            <p:ph type="pic" sz="quarter" idx="14"/>
          </p:nvPr>
        </p:nvPicPr>
        <p:blipFill rotWithShape="1">
          <a:blip r:embed="rId3" cstate="screen">
            <a:extLst>
              <a:ext uri="{BEBA8EAE-BF5A-486C-A8C5-ECC9F3942E4B}">
                <a14:imgProps xmlns:a14="http://schemas.microsoft.com/office/drawing/2010/main">
                  <a14:imgLayer r:embed="rId4">
                    <a14:imgEffect>
                      <a14:brightnessContrast bright="-14000"/>
                    </a14:imgEffect>
                  </a14:imgLayer>
                </a14:imgProps>
              </a:ext>
              <a:ext uri="{28A0092B-C50C-407E-A947-70E740481C1C}">
                <a14:useLocalDpi xmlns:a14="http://schemas.microsoft.com/office/drawing/2010/main"/>
              </a:ext>
            </a:extLst>
          </a:blip>
          <a:srcRect/>
          <a:stretch/>
        </p:blipFill>
        <p:spPr>
          <a:xfrm>
            <a:off x="1588" y="0"/>
            <a:ext cx="12188825" cy="6858000"/>
          </a:xfrm>
        </p:spPr>
      </p:pic>
      <p:sp>
        <p:nvSpPr>
          <p:cNvPr id="8" name="Rectangle 7">
            <a:extLst>
              <a:ext uri="{FF2B5EF4-FFF2-40B4-BE49-F238E27FC236}">
                <a16:creationId xmlns:a16="http://schemas.microsoft.com/office/drawing/2014/main" id="{025269F1-0A32-4BF7-9305-6803D919C379}"/>
              </a:ext>
              <a:ext uri="{C183D7F6-B498-43B3-948B-1728B52AA6E4}">
                <adec:decorative xmlns:adec="http://schemas.microsoft.com/office/drawing/2017/decorative" val="1"/>
              </a:ext>
            </a:extLst>
          </p:cNvPr>
          <p:cNvSpPr/>
          <p:nvPr/>
        </p:nvSpPr>
        <p:spPr>
          <a:xfrm>
            <a:off x="457200" y="685800"/>
            <a:ext cx="3959352" cy="5486400"/>
          </a:xfrm>
          <a:prstGeom prst="rect">
            <a:avLst/>
          </a:prstGeom>
          <a:solidFill>
            <a:schemeClr val="accent1">
              <a:lumMod val="10000"/>
              <a:alpha val="7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11" name="Rectangle 10">
            <a:extLst>
              <a:ext uri="{FF2B5EF4-FFF2-40B4-BE49-F238E27FC236}">
                <a16:creationId xmlns:a16="http://schemas.microsoft.com/office/drawing/2014/main" id="{EBD36059-FF42-4D16-96B3-CC472F5E3A6E}"/>
              </a:ext>
              <a:ext uri="{C183D7F6-B498-43B3-948B-1728B52AA6E4}">
                <adec:decorative xmlns:adec="http://schemas.microsoft.com/office/drawing/2017/decorative" val="1"/>
              </a:ext>
            </a:extLst>
          </p:cNvPr>
          <p:cNvSpPr/>
          <p:nvPr/>
        </p:nvSpPr>
        <p:spPr>
          <a:xfrm>
            <a:off x="571500" y="800100"/>
            <a:ext cx="3730752" cy="52578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4DA1A783-363D-4063-959E-81A50B59BE8C}"/>
              </a:ext>
            </a:extLst>
          </p:cNvPr>
          <p:cNvSpPr>
            <a:spLocks noGrp="1"/>
          </p:cNvSpPr>
          <p:nvPr>
            <p:ph type="title"/>
          </p:nvPr>
        </p:nvSpPr>
        <p:spPr>
          <a:xfrm>
            <a:off x="841248" y="1280160"/>
            <a:ext cx="3191256" cy="914400"/>
          </a:xfrm>
        </p:spPr>
        <p:txBody>
          <a:bodyPr rtlCol="0"/>
          <a:lstStyle/>
          <a:p>
            <a:pPr rtl="0"/>
            <a:r>
              <a:rPr lang="en-GB" dirty="0"/>
              <a:t>Questions?</a:t>
            </a:r>
          </a:p>
        </p:txBody>
      </p:sp>
      <p:cxnSp>
        <p:nvCxnSpPr>
          <p:cNvPr id="10" name="Straight Connector 9">
            <a:extLst>
              <a:ext uri="{FF2B5EF4-FFF2-40B4-BE49-F238E27FC236}">
                <a16:creationId xmlns:a16="http://schemas.microsoft.com/office/drawing/2014/main" id="{6BA167DE-BEFC-4293-AF43-15D08EC3C65B}"/>
              </a:ext>
              <a:ext uri="{C183D7F6-B498-43B3-948B-1728B52AA6E4}">
                <adec:decorative xmlns:adec="http://schemas.microsoft.com/office/drawing/2017/decorative" val="1"/>
              </a:ext>
            </a:extLst>
          </p:cNvPr>
          <p:cNvCxnSpPr>
            <a:cxnSpLocks/>
          </p:cNvCxnSpPr>
          <p:nvPr/>
        </p:nvCxnSpPr>
        <p:spPr>
          <a:xfrm>
            <a:off x="1293876" y="2349842"/>
            <a:ext cx="2286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3617D80-1DAF-41AD-8D1E-6170454C1B5A}"/>
              </a:ext>
              <a:ext uri="{C183D7F6-B498-43B3-948B-1728B52AA6E4}">
                <adec:decorative xmlns:adec="http://schemas.microsoft.com/office/drawing/2017/decorative" val="1"/>
              </a:ext>
            </a:extLst>
          </p:cNvPr>
          <p:cNvCxnSpPr>
            <a:cxnSpLocks/>
          </p:cNvCxnSpPr>
          <p:nvPr/>
        </p:nvCxnSpPr>
        <p:spPr>
          <a:xfrm>
            <a:off x="2208276" y="3647368"/>
            <a:ext cx="4572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161C91C-031F-4B6E-8332-206DA779EA3B}"/>
              </a:ext>
              <a:ext uri="{C183D7F6-B498-43B3-948B-1728B52AA6E4}">
                <adec:decorative xmlns:adec="http://schemas.microsoft.com/office/drawing/2017/decorative" val="1"/>
              </a:ext>
            </a:extLst>
          </p:cNvPr>
          <p:cNvCxnSpPr>
            <a:cxnSpLocks/>
          </p:cNvCxnSpPr>
          <p:nvPr/>
        </p:nvCxnSpPr>
        <p:spPr>
          <a:xfrm>
            <a:off x="1293876" y="5031785"/>
            <a:ext cx="2286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Date Placeholder 18">
            <a:extLst>
              <a:ext uri="{FF2B5EF4-FFF2-40B4-BE49-F238E27FC236}">
                <a16:creationId xmlns:a16="http://schemas.microsoft.com/office/drawing/2014/main" id="{ABB466D5-7409-459D-8481-5F3A589FBB35}"/>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20" name="Footer Placeholder 19">
            <a:extLst>
              <a:ext uri="{FF2B5EF4-FFF2-40B4-BE49-F238E27FC236}">
                <a16:creationId xmlns:a16="http://schemas.microsoft.com/office/drawing/2014/main" id="{0AE6D758-6D4D-41CB-949C-AC99E3050BBA}"/>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1" name="Slide Number Placeholder 20">
            <a:extLst>
              <a:ext uri="{FF2B5EF4-FFF2-40B4-BE49-F238E27FC236}">
                <a16:creationId xmlns:a16="http://schemas.microsoft.com/office/drawing/2014/main" id="{847C1799-A073-4288-8AE4-40B985121F62}"/>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49</a:t>
            </a:fld>
            <a:endParaRPr lang="en-GB"/>
          </a:p>
        </p:txBody>
      </p:sp>
      <p:sp>
        <p:nvSpPr>
          <p:cNvPr id="5" name="Content Placeholder 4">
            <a:extLst>
              <a:ext uri="{FF2B5EF4-FFF2-40B4-BE49-F238E27FC236}">
                <a16:creationId xmlns:a16="http://schemas.microsoft.com/office/drawing/2014/main" id="{34617C82-4504-E0DB-27D0-8801B4C7604C}"/>
              </a:ext>
            </a:extLst>
          </p:cNvPr>
          <p:cNvSpPr>
            <a:spLocks noGrp="1"/>
          </p:cNvSpPr>
          <p:nvPr>
            <p:ph idx="15"/>
          </p:nvPr>
        </p:nvSpPr>
        <p:spPr/>
        <p:txBody>
          <a:bodyPr/>
          <a:lstStyle/>
          <a:p>
            <a:endParaRPr lang="en-GB"/>
          </a:p>
        </p:txBody>
      </p:sp>
      <p:sp>
        <p:nvSpPr>
          <p:cNvPr id="7" name="Content Placeholder 6">
            <a:extLst>
              <a:ext uri="{FF2B5EF4-FFF2-40B4-BE49-F238E27FC236}">
                <a16:creationId xmlns:a16="http://schemas.microsoft.com/office/drawing/2014/main" id="{2CA0C9BC-BA1C-7FDA-F6BD-80EFB755EA44}"/>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5110592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 name="Picture Placeholder 9" descr="Photo of team group high five&#10;">
            <a:extLst>
              <a:ext uri="{FF2B5EF4-FFF2-40B4-BE49-F238E27FC236}">
                <a16:creationId xmlns:a16="http://schemas.microsoft.com/office/drawing/2014/main" id="{AA58AABE-CEFF-48E5-AC11-9A99DA35553E}"/>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1588" y="0"/>
            <a:ext cx="12188825" cy="6858000"/>
          </a:xfrm>
        </p:spPr>
      </p:pic>
      <p:sp>
        <p:nvSpPr>
          <p:cNvPr id="5" name="Rectangle 4">
            <a:extLst>
              <a:ext uri="{FF2B5EF4-FFF2-40B4-BE49-F238E27FC236}">
                <a16:creationId xmlns:a16="http://schemas.microsoft.com/office/drawing/2014/main" id="{74B8C71D-9583-48CB-A10F-1E6391AF22A3}"/>
              </a:ext>
              <a:ext uri="{C183D7F6-B498-43B3-948B-1728B52AA6E4}">
                <adec:decorative xmlns:adec="http://schemas.microsoft.com/office/drawing/2017/decorative" val="1"/>
              </a:ext>
            </a:extLst>
          </p:cNvPr>
          <p:cNvSpPr/>
          <p:nvPr/>
        </p:nvSpPr>
        <p:spPr>
          <a:xfrm>
            <a:off x="7782024" y="601326"/>
            <a:ext cx="3959352" cy="5486400"/>
          </a:xfrm>
          <a:prstGeom prst="rect">
            <a:avLst/>
          </a:prstGeom>
          <a:solidFill>
            <a:schemeClr val="tx2">
              <a:lumMod val="20000"/>
              <a:lumOff val="80000"/>
              <a:alpha val="85000"/>
            </a:schemeClr>
          </a:solidFill>
          <a:ln w="381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16" name="Rectangle 15">
            <a:extLst>
              <a:ext uri="{FF2B5EF4-FFF2-40B4-BE49-F238E27FC236}">
                <a16:creationId xmlns:a16="http://schemas.microsoft.com/office/drawing/2014/main" id="{43CBB973-B428-41C0-9D92-71BB38810C5E}"/>
              </a:ext>
              <a:ext uri="{C183D7F6-B498-43B3-948B-1728B52AA6E4}">
                <adec:decorative xmlns:adec="http://schemas.microsoft.com/office/drawing/2017/decorative" val="1"/>
              </a:ext>
            </a:extLst>
          </p:cNvPr>
          <p:cNvSpPr/>
          <p:nvPr/>
        </p:nvSpPr>
        <p:spPr>
          <a:xfrm>
            <a:off x="7896324" y="715626"/>
            <a:ext cx="3730752" cy="5257800"/>
          </a:xfrm>
          <a:prstGeom prst="rect">
            <a:avLst/>
          </a:prstGeom>
          <a:noFill/>
          <a:ln w="12700">
            <a:solidFill>
              <a:schemeClr val="accent3">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BCCAEE93-8585-46D4-A7EC-F184E317CB2E}"/>
              </a:ext>
            </a:extLst>
          </p:cNvPr>
          <p:cNvSpPr>
            <a:spLocks noGrp="1"/>
          </p:cNvSpPr>
          <p:nvPr>
            <p:ph type="title"/>
          </p:nvPr>
        </p:nvSpPr>
        <p:spPr>
          <a:xfrm>
            <a:off x="8046720" y="1280160"/>
            <a:ext cx="3438144" cy="914400"/>
          </a:xfrm>
        </p:spPr>
        <p:txBody>
          <a:bodyPr rtlCol="0"/>
          <a:lstStyle/>
          <a:p>
            <a:pPr rtl="0"/>
            <a:r>
              <a:rPr lang="en-GB"/>
              <a:t>Thank you</a:t>
            </a:r>
          </a:p>
        </p:txBody>
      </p:sp>
      <p:cxnSp>
        <p:nvCxnSpPr>
          <p:cNvPr id="4" name="Straight Connector 3">
            <a:extLst>
              <a:ext uri="{FF2B5EF4-FFF2-40B4-BE49-F238E27FC236}">
                <a16:creationId xmlns:a16="http://schemas.microsoft.com/office/drawing/2014/main" id="{BA8B9DC8-A928-4BA0-872D-E2A209F309B9}"/>
              </a:ext>
              <a:ext uri="{C183D7F6-B498-43B3-948B-1728B52AA6E4}">
                <adec:decorative xmlns:adec="http://schemas.microsoft.com/office/drawing/2017/decorative" val="1"/>
              </a:ext>
            </a:extLst>
          </p:cNvPr>
          <p:cNvCxnSpPr>
            <a:cxnSpLocks/>
          </p:cNvCxnSpPr>
          <p:nvPr/>
        </p:nvCxnSpPr>
        <p:spPr>
          <a:xfrm>
            <a:off x="8618700" y="2334042"/>
            <a:ext cx="2286000" cy="0"/>
          </a:xfrm>
          <a:prstGeom prst="line">
            <a:avLst/>
          </a:prstGeom>
          <a:ln w="12700">
            <a:solidFill>
              <a:schemeClr val="accent1">
                <a:lumMod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4AFFC60-19C3-4901-93F7-7AAF4C09F8C6}"/>
              </a:ext>
            </a:extLst>
          </p:cNvPr>
          <p:cNvSpPr>
            <a:spLocks noGrp="1"/>
          </p:cNvSpPr>
          <p:nvPr>
            <p:ph idx="1"/>
          </p:nvPr>
        </p:nvSpPr>
        <p:spPr>
          <a:xfrm>
            <a:off x="8165592" y="2770632"/>
            <a:ext cx="3200400" cy="457200"/>
          </a:xfrm>
        </p:spPr>
        <p:txBody>
          <a:bodyPr rtlCol="0">
            <a:normAutofit/>
          </a:bodyPr>
          <a:lstStyle/>
          <a:p>
            <a:pPr rtl="0"/>
            <a:r>
              <a:rPr lang="en-GB" dirty="0"/>
              <a:t>Geoff Lane</a:t>
            </a:r>
          </a:p>
        </p:txBody>
      </p:sp>
      <p:cxnSp>
        <p:nvCxnSpPr>
          <p:cNvPr id="7" name="Straight Connector 6">
            <a:extLst>
              <a:ext uri="{FF2B5EF4-FFF2-40B4-BE49-F238E27FC236}">
                <a16:creationId xmlns:a16="http://schemas.microsoft.com/office/drawing/2014/main" id="{C43AD9EC-FB39-4CB3-AB09-9CF0FF3975DF}"/>
              </a:ext>
              <a:ext uri="{C183D7F6-B498-43B3-948B-1728B52AA6E4}">
                <adec:decorative xmlns:adec="http://schemas.microsoft.com/office/drawing/2017/decorative" val="1"/>
              </a:ext>
            </a:extLst>
          </p:cNvPr>
          <p:cNvCxnSpPr>
            <a:cxnSpLocks/>
          </p:cNvCxnSpPr>
          <p:nvPr/>
        </p:nvCxnSpPr>
        <p:spPr>
          <a:xfrm>
            <a:off x="9533100" y="3518020"/>
            <a:ext cx="457200" cy="0"/>
          </a:xfrm>
          <a:prstGeom prst="line">
            <a:avLst/>
          </a:prstGeom>
          <a:ln w="38100">
            <a:solidFill>
              <a:schemeClr val="accent1">
                <a:lumMod val="25000"/>
              </a:schemeClr>
            </a:solidFill>
          </a:ln>
        </p:spPr>
        <p:style>
          <a:lnRef idx="1">
            <a:schemeClr val="accent1"/>
          </a:lnRef>
          <a:fillRef idx="0">
            <a:schemeClr val="accent1"/>
          </a:fillRef>
          <a:effectRef idx="0">
            <a:schemeClr val="accent1"/>
          </a:effectRef>
          <a:fontRef idx="minor">
            <a:schemeClr val="tx1"/>
          </a:fontRef>
        </p:style>
      </p:cxnSp>
      <p:sp>
        <p:nvSpPr>
          <p:cNvPr id="27" name="Content Placeholder 26">
            <a:extLst>
              <a:ext uri="{FF2B5EF4-FFF2-40B4-BE49-F238E27FC236}">
                <a16:creationId xmlns:a16="http://schemas.microsoft.com/office/drawing/2014/main" id="{685072D4-7F5E-47C0-A8C5-488CD2822AB5}"/>
              </a:ext>
            </a:extLst>
          </p:cNvPr>
          <p:cNvSpPr>
            <a:spLocks noGrp="1"/>
          </p:cNvSpPr>
          <p:nvPr>
            <p:ph idx="15"/>
          </p:nvPr>
        </p:nvSpPr>
        <p:spPr>
          <a:xfrm>
            <a:off x="8403336" y="3922776"/>
            <a:ext cx="2715768" cy="1289304"/>
          </a:xfrm>
        </p:spPr>
        <p:txBody>
          <a:bodyPr rtlCol="0"/>
          <a:lstStyle/>
          <a:p>
            <a:pPr rtl="0"/>
            <a:r>
              <a:rPr lang="en-GB" dirty="0"/>
              <a:t>U3a Computer Club</a:t>
            </a:r>
          </a:p>
        </p:txBody>
      </p:sp>
      <p:cxnSp>
        <p:nvCxnSpPr>
          <p:cNvPr id="6" name="Straight Connector 5">
            <a:extLst>
              <a:ext uri="{FF2B5EF4-FFF2-40B4-BE49-F238E27FC236}">
                <a16:creationId xmlns:a16="http://schemas.microsoft.com/office/drawing/2014/main" id="{D80E818E-5D5D-4925-A78F-3B769109CC43}"/>
              </a:ext>
              <a:ext uri="{C183D7F6-B498-43B3-948B-1728B52AA6E4}">
                <adec:decorative xmlns:adec="http://schemas.microsoft.com/office/drawing/2017/decorative" val="1"/>
              </a:ext>
            </a:extLst>
          </p:cNvPr>
          <p:cNvCxnSpPr>
            <a:cxnSpLocks/>
          </p:cNvCxnSpPr>
          <p:nvPr/>
        </p:nvCxnSpPr>
        <p:spPr>
          <a:xfrm>
            <a:off x="8618700" y="5471082"/>
            <a:ext cx="2286000" cy="0"/>
          </a:xfrm>
          <a:prstGeom prst="line">
            <a:avLst/>
          </a:prstGeom>
          <a:ln w="12700">
            <a:solidFill>
              <a:schemeClr val="accent1">
                <a:lumMod val="25000"/>
              </a:schemeClr>
            </a:solidFill>
          </a:ln>
        </p:spPr>
        <p:style>
          <a:lnRef idx="1">
            <a:schemeClr val="accent1"/>
          </a:lnRef>
          <a:fillRef idx="0">
            <a:schemeClr val="accent1"/>
          </a:fillRef>
          <a:effectRef idx="0">
            <a:schemeClr val="accent1"/>
          </a:effectRef>
          <a:fontRef idx="minor">
            <a:schemeClr val="tx1"/>
          </a:fontRef>
        </p:style>
      </p:cxnSp>
      <p:sp>
        <p:nvSpPr>
          <p:cNvPr id="18" name="Date Placeholder 17">
            <a:extLst>
              <a:ext uri="{FF2B5EF4-FFF2-40B4-BE49-F238E27FC236}">
                <a16:creationId xmlns:a16="http://schemas.microsoft.com/office/drawing/2014/main" id="{0B3D3AF0-7850-4DC9-8E13-B720E3923C7C}"/>
              </a:ext>
            </a:extLst>
          </p:cNvPr>
          <p:cNvSpPr>
            <a:spLocks noGrp="1"/>
          </p:cNvSpPr>
          <p:nvPr>
            <p:ph type="dt" sz="half" idx="10"/>
          </p:nvPr>
        </p:nvSpPr>
        <p:spPr>
          <a:xfrm>
            <a:off x="457200" y="6488702"/>
            <a:ext cx="2743200" cy="182880"/>
          </a:xfrm>
        </p:spPr>
        <p:txBody>
          <a:bodyPr rtlCol="0"/>
          <a:lstStyle/>
          <a:p>
            <a:pPr rtl="0"/>
            <a:r>
              <a:rPr lang="en-GB" dirty="0"/>
              <a:t>21 Nov 2023</a:t>
            </a:r>
          </a:p>
        </p:txBody>
      </p:sp>
      <p:sp>
        <p:nvSpPr>
          <p:cNvPr id="19" name="Footer Placeholder 18">
            <a:extLst>
              <a:ext uri="{FF2B5EF4-FFF2-40B4-BE49-F238E27FC236}">
                <a16:creationId xmlns:a16="http://schemas.microsoft.com/office/drawing/2014/main" id="{7C7671D6-13D3-446B-A8B5-9B778994ED22}"/>
              </a:ext>
            </a:extLst>
          </p:cNvPr>
          <p:cNvSpPr>
            <a:spLocks noGrp="1"/>
          </p:cNvSpPr>
          <p:nvPr>
            <p:ph type="ftr" sz="quarter" idx="11"/>
          </p:nvPr>
        </p:nvSpPr>
        <p:spPr>
          <a:xfrm>
            <a:off x="4038600" y="6488702"/>
            <a:ext cx="4114800" cy="182880"/>
          </a:xfrm>
        </p:spPr>
        <p:txBody>
          <a:bodyPr rtlCol="0"/>
          <a:lstStyle/>
          <a:p>
            <a:pPr marL="0" algn="ctr" rtl="0" eaLnBrk="1" latinLnBrk="0" hangingPunct="1">
              <a:spcBef>
                <a:spcPts val="0"/>
              </a:spcBef>
              <a:spcAft>
                <a:spcPts val="0"/>
              </a:spcAft>
            </a:pPr>
            <a:r>
              <a:rPr lang="en-GB" sz="1800" kern="1200" spc="300" dirty="0">
                <a:solidFill>
                  <a:srgbClr val="FFFFFF"/>
                </a:solidFill>
                <a:effectLst/>
                <a:latin typeface="Avenir Next LT Pro" panose="020B0504020202020204" pitchFamily="34" charset="0"/>
                <a:ea typeface="+mn-ea"/>
                <a:cs typeface="+mn-cs"/>
              </a:rPr>
              <a:t>Securing your Accounts</a:t>
            </a:r>
            <a:endParaRPr lang="en-GB" dirty="0">
              <a:effectLst/>
            </a:endParaRPr>
          </a:p>
        </p:txBody>
      </p:sp>
      <p:sp>
        <p:nvSpPr>
          <p:cNvPr id="20" name="Slide Number Placeholder 19">
            <a:extLst>
              <a:ext uri="{FF2B5EF4-FFF2-40B4-BE49-F238E27FC236}">
                <a16:creationId xmlns:a16="http://schemas.microsoft.com/office/drawing/2014/main" id="{00B4791E-4782-494D-96B1-BB01A5D60A62}"/>
              </a:ext>
            </a:extLst>
          </p:cNvPr>
          <p:cNvSpPr>
            <a:spLocks noGrp="1"/>
          </p:cNvSpPr>
          <p:nvPr>
            <p:ph type="sldNum" sz="quarter" idx="12"/>
          </p:nvPr>
        </p:nvSpPr>
        <p:spPr>
          <a:xfrm>
            <a:off x="8997696" y="6488702"/>
            <a:ext cx="2743200" cy="182880"/>
          </a:xfrm>
        </p:spPr>
        <p:txBody>
          <a:bodyPr rtlCol="0"/>
          <a:lstStyle/>
          <a:p>
            <a:pPr rtl="0"/>
            <a:fld id="{B5CEABB6-07DC-46E8-9B57-56EC44A396E5}" type="slidenum">
              <a:rPr lang="en-GB" smtClean="0"/>
              <a:pPr rtl="0"/>
              <a:t>50</a:t>
            </a:fld>
            <a:endParaRPr lang="en-GB"/>
          </a:p>
        </p:txBody>
      </p:sp>
    </p:spTree>
    <p:extLst>
      <p:ext uri="{BB962C8B-B14F-4D97-AF65-F5344CB8AC3E}">
        <p14:creationId xmlns:p14="http://schemas.microsoft.com/office/powerpoint/2010/main" val="2436493926"/>
      </p:ext>
    </p:extLst>
  </p:cSld>
  <p:clrMapOvr>
    <a:masterClrMapping/>
  </p:clrMapOvr>
</p:sld>
</file>

<file path=ppt/theme/theme1.xml><?xml version="1.0" encoding="utf-8"?>
<a:theme xmlns:a="http://schemas.openxmlformats.org/drawingml/2006/main" name="Office Theme">
  <a:themeElements>
    <a:clrScheme name="Custom 87">
      <a:dk1>
        <a:sysClr val="windowText" lastClr="000000"/>
      </a:dk1>
      <a:lt1>
        <a:sysClr val="window" lastClr="FFFFFF"/>
      </a:lt1>
      <a:dk2>
        <a:srgbClr val="BF8641"/>
      </a:dk2>
      <a:lt2>
        <a:srgbClr val="E7E6E6"/>
      </a:lt2>
      <a:accent1>
        <a:srgbClr val="F2D6BD"/>
      </a:accent1>
      <a:accent2>
        <a:srgbClr val="616F8C"/>
      </a:accent2>
      <a:accent3>
        <a:srgbClr val="F2DAAC"/>
      </a:accent3>
      <a:accent4>
        <a:srgbClr val="373921"/>
      </a:accent4>
      <a:accent5>
        <a:srgbClr val="D9A577"/>
      </a:accent5>
      <a:accent6>
        <a:srgbClr val="A3AFB4"/>
      </a:accent6>
      <a:hlink>
        <a:srgbClr val="0563C1"/>
      </a:hlink>
      <a:folHlink>
        <a:srgbClr val="954F72"/>
      </a:folHlink>
    </a:clrScheme>
    <a:fontScheme name="Custom 123">
      <a:majorFont>
        <a:latin typeface="Elephan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0257750_TF89518162_Win32" id="{A9030805-44FD-4931-8C06-C18FBCC1066C}" vid="{97402508-F470-4964-9F48-864F6FFE0C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56D043-63BC-4A94-9887-A7B1B2C84769}">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4BD9B850-33FE-43D9-B469-C12FCA4960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22CF4D-9565-4B86-A8C6-169590EAEBFC}">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Classic conference presentation</Template>
  <TotalTime>1018</TotalTime>
  <Words>3530</Words>
  <Application>Microsoft Office PowerPoint</Application>
  <PresentationFormat>Widescreen</PresentationFormat>
  <Paragraphs>514</Paragraphs>
  <Slides>50</Slides>
  <Notes>49</Notes>
  <HiddenSlides>20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Avenir Next LT Pro</vt:lpstr>
      <vt:lpstr>Calibri</vt:lpstr>
      <vt:lpstr>Elephant Pro</vt:lpstr>
      <vt:lpstr>Office Theme</vt:lpstr>
      <vt:lpstr>Securing you online Accounts</vt:lpstr>
      <vt:lpstr>Securing your Accounts</vt:lpstr>
      <vt:lpstr>Agenda</vt:lpstr>
      <vt:lpstr>Worst case scenario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If you can’t prove who you are….</vt:lpstr>
      <vt:lpstr>Windows Hello</vt:lpstr>
      <vt:lpstr>Google</vt:lpstr>
      <vt:lpstr>PowerPoint Presentation</vt:lpstr>
      <vt:lpstr>PowerPoint Presentation</vt:lpstr>
      <vt:lpstr>PowerPoint Presentation</vt:lpstr>
      <vt:lpstr>PowerPoint Presentation</vt:lpstr>
      <vt:lpstr>Google Enhanced Safe Browsing</vt:lpstr>
      <vt:lpstr>PowerPoint Presentation</vt:lpstr>
      <vt:lpstr>PowerPoint Presentation</vt:lpstr>
      <vt:lpstr>Apple</vt:lpstr>
      <vt:lpstr>PowerPoint Presentation</vt:lpstr>
      <vt:lpstr>Account Recovery</vt:lpstr>
      <vt:lpstr>Questions</vt:lpstr>
      <vt:lpstr>Thank you</vt:lpstr>
      <vt:lpstr>Recover your Account</vt:lpstr>
      <vt:lpstr>Background</vt:lpstr>
      <vt:lpstr>PowerPoint Presentation</vt:lpstr>
      <vt:lpstr>“If you can film an idea in your mind, follow that film idea shot for shot, scene for scene, that idea is worth making. </vt:lpstr>
      <vt:lpstr>PowerPoint Presentation</vt:lpstr>
      <vt:lpstr>PowerPoint Presentation</vt:lpstr>
      <vt:lpstr>PowerPoint Presentation</vt:lpstr>
      <vt:lpstr>Security Information</vt:lpstr>
      <vt:lpstr>Securing your Accounts</vt:lpstr>
      <vt:lpstr>Securing your Accounts</vt:lpstr>
      <vt:lpstr>PowerPoint Presentation</vt:lpstr>
      <vt:lpstr>Percentage of communication tools</vt:lpstr>
      <vt:lpstr>Making great products</vt:lpstr>
      <vt:lpstr>Comparing Contoso to the competition</vt:lpstr>
      <vt:lpstr>PowerPoint Presentation</vt:lpstr>
      <vt:lpstr>History</vt:lpstr>
      <vt:lpstr>Key takeaways</vt:lpstr>
      <vt:lpstr>Tips for businesses</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presentation</dc:title>
  <dc:creator>Geoff Lane</dc:creator>
  <cp:lastModifiedBy>Geoff Lane</cp:lastModifiedBy>
  <cp:revision>41</cp:revision>
  <dcterms:created xsi:type="dcterms:W3CDTF">2023-10-31T13:32:11Z</dcterms:created>
  <dcterms:modified xsi:type="dcterms:W3CDTF">2023-11-20T17:32:32Z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