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media/image10.jpg" ContentType="image/png"/>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7"/>
  </p:notesMasterIdLst>
  <p:handoutMasterIdLst>
    <p:handoutMasterId r:id="rId28"/>
  </p:handoutMasterIdLst>
  <p:sldIdLst>
    <p:sldId id="342" r:id="rId5"/>
    <p:sldId id="351" r:id="rId6"/>
    <p:sldId id="354" r:id="rId7"/>
    <p:sldId id="356" r:id="rId8"/>
    <p:sldId id="355" r:id="rId9"/>
    <p:sldId id="357" r:id="rId10"/>
    <p:sldId id="358" r:id="rId11"/>
    <p:sldId id="353" r:id="rId12"/>
    <p:sldId id="359" r:id="rId13"/>
    <p:sldId id="360" r:id="rId14"/>
    <p:sldId id="361" r:id="rId15"/>
    <p:sldId id="362" r:id="rId16"/>
    <p:sldId id="367" r:id="rId17"/>
    <p:sldId id="368" r:id="rId18"/>
    <p:sldId id="369" r:id="rId19"/>
    <p:sldId id="370" r:id="rId20"/>
    <p:sldId id="366" r:id="rId21"/>
    <p:sldId id="363" r:id="rId22"/>
    <p:sldId id="364" r:id="rId23"/>
    <p:sldId id="365" r:id="rId24"/>
    <p:sldId id="352" r:id="rId25"/>
    <p:sldId id="350" r:id="rId26"/>
  </p:sldIdLst>
  <p:sldSz cx="12192000" cy="6858000"/>
  <p:notesSz cx="6858000" cy="9144000"/>
  <p:defaultTextStyle>
    <a:defPPr rtl="0">
      <a:defRPr lang="en-GB"/>
    </a:defPPr>
    <a:lvl1pPr marL="0" algn="l" defTabSz="914400" rtl="0" eaLnBrk="1" latinLnBrk="0" hangingPunct="1">
      <a:defRPr lang="en-GB" sz="1800" kern="1200">
        <a:solidFill>
          <a:schemeClr val="tx1"/>
        </a:solidFill>
        <a:latin typeface="+mn-lt"/>
        <a:ea typeface="+mn-ea"/>
        <a:cs typeface="+mn-cs"/>
      </a:defRPr>
    </a:lvl1pPr>
    <a:lvl2pPr marL="457200" algn="l" defTabSz="914400" rtl="0" eaLnBrk="1" latinLnBrk="0" hangingPunct="1">
      <a:defRPr lang="en-GB" sz="1800" kern="1200">
        <a:solidFill>
          <a:schemeClr val="tx1"/>
        </a:solidFill>
        <a:latin typeface="+mn-lt"/>
        <a:ea typeface="+mn-ea"/>
        <a:cs typeface="+mn-cs"/>
      </a:defRPr>
    </a:lvl2pPr>
    <a:lvl3pPr marL="914400" algn="l" defTabSz="914400" rtl="0" eaLnBrk="1" latinLnBrk="0" hangingPunct="1">
      <a:defRPr lang="en-GB" sz="1800" kern="1200">
        <a:solidFill>
          <a:schemeClr val="tx1"/>
        </a:solidFill>
        <a:latin typeface="+mn-lt"/>
        <a:ea typeface="+mn-ea"/>
        <a:cs typeface="+mn-cs"/>
      </a:defRPr>
    </a:lvl3pPr>
    <a:lvl4pPr marL="1371600" algn="l" defTabSz="914400" rtl="0" eaLnBrk="1" latinLnBrk="0" hangingPunct="1">
      <a:defRPr lang="en-GB" sz="1800" kern="1200">
        <a:solidFill>
          <a:schemeClr val="tx1"/>
        </a:solidFill>
        <a:latin typeface="+mn-lt"/>
        <a:ea typeface="+mn-ea"/>
        <a:cs typeface="+mn-cs"/>
      </a:defRPr>
    </a:lvl4pPr>
    <a:lvl5pPr marL="1828800" algn="l" defTabSz="914400" rtl="0" eaLnBrk="1" latinLnBrk="0" hangingPunct="1">
      <a:defRPr lang="en-GB" sz="1800" kern="1200">
        <a:solidFill>
          <a:schemeClr val="tx1"/>
        </a:solidFill>
        <a:latin typeface="+mn-lt"/>
        <a:ea typeface="+mn-ea"/>
        <a:cs typeface="+mn-cs"/>
      </a:defRPr>
    </a:lvl5pPr>
    <a:lvl6pPr marL="2286000" algn="l" defTabSz="914400" rtl="0" eaLnBrk="1" latinLnBrk="0" hangingPunct="1">
      <a:defRPr lang="en-GB" sz="1800" kern="1200">
        <a:solidFill>
          <a:schemeClr val="tx1"/>
        </a:solidFill>
        <a:latin typeface="+mn-lt"/>
        <a:ea typeface="+mn-ea"/>
        <a:cs typeface="+mn-cs"/>
      </a:defRPr>
    </a:lvl6pPr>
    <a:lvl7pPr marL="2743200" algn="l" defTabSz="914400" rtl="0" eaLnBrk="1" latinLnBrk="0" hangingPunct="1">
      <a:defRPr lang="en-GB" sz="1800" kern="1200">
        <a:solidFill>
          <a:schemeClr val="tx1"/>
        </a:solidFill>
        <a:latin typeface="+mn-lt"/>
        <a:ea typeface="+mn-ea"/>
        <a:cs typeface="+mn-cs"/>
      </a:defRPr>
    </a:lvl7pPr>
    <a:lvl8pPr marL="3200400" algn="l" defTabSz="914400" rtl="0" eaLnBrk="1" latinLnBrk="0" hangingPunct="1">
      <a:defRPr lang="en-GB" sz="1800" kern="1200">
        <a:solidFill>
          <a:schemeClr val="tx1"/>
        </a:solidFill>
        <a:latin typeface="+mn-lt"/>
        <a:ea typeface="+mn-ea"/>
        <a:cs typeface="+mn-cs"/>
      </a:defRPr>
    </a:lvl8pPr>
    <a:lvl9pPr marL="3657600" algn="l" defTabSz="914400" rtl="0" eaLnBrk="1" latinLnBrk="0" hangingPunct="1">
      <a:defRPr lang="en-GB"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51522"/>
    <a:srgbClr val="FFFFFF"/>
    <a:srgbClr val="0520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6" autoAdjust="0"/>
    <p:restoredTop sz="83777" autoAdjust="0"/>
  </p:normalViewPr>
  <p:slideViewPr>
    <p:cSldViewPr snapToGrid="0" snapToObjects="1" showGuides="1">
      <p:cViewPr varScale="1">
        <p:scale>
          <a:sx n="93" d="100"/>
          <a:sy n="93" d="100"/>
        </p:scale>
        <p:origin x="2340" y="7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notesViewPr>
    <p:cSldViewPr snapToGrid="0" snapToObjects="1">
      <p:cViewPr varScale="1">
        <p:scale>
          <a:sx n="95" d="100"/>
          <a:sy n="95" d="100"/>
        </p:scale>
        <p:origin x="3660"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7371277-867B-4F79-B626-5D15310F0B2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en-GB" sz="1200"/>
            </a:lvl1pPr>
          </a:lstStyle>
          <a:p>
            <a:pPr rtl="0"/>
            <a:endParaRPr lang="en-GB"/>
          </a:p>
        </p:txBody>
      </p:sp>
      <p:sp>
        <p:nvSpPr>
          <p:cNvPr id="3" name="Date Placeholder 2">
            <a:extLst>
              <a:ext uri="{FF2B5EF4-FFF2-40B4-BE49-F238E27FC236}">
                <a16:creationId xmlns:a16="http://schemas.microsoft.com/office/drawing/2014/main" id="{DD0F123B-AFBA-49F9-9E86-24F100D1F1E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lang="en-GB" sz="1200"/>
            </a:lvl1pPr>
          </a:lstStyle>
          <a:p>
            <a:pPr rtl="0"/>
            <a:fld id="{4DC31BE2-E78D-4ABE-8EDB-4AD36DF398A3}" type="datetimeFigureOut">
              <a:rPr lang="en-GB" smtClean="0"/>
              <a:t>14/01/2024</a:t>
            </a:fld>
            <a:endParaRPr lang="en-GB"/>
          </a:p>
        </p:txBody>
      </p:sp>
      <p:sp>
        <p:nvSpPr>
          <p:cNvPr id="4" name="Footer Placeholder 3">
            <a:extLst>
              <a:ext uri="{FF2B5EF4-FFF2-40B4-BE49-F238E27FC236}">
                <a16:creationId xmlns:a16="http://schemas.microsoft.com/office/drawing/2014/main" id="{6C879063-21AE-4790-85A4-50D17E2D826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lang="en-GB" sz="1200"/>
            </a:lvl1pPr>
          </a:lstStyle>
          <a:p>
            <a:pPr rtl="0"/>
            <a:endParaRPr lang="en-GB"/>
          </a:p>
        </p:txBody>
      </p:sp>
      <p:sp>
        <p:nvSpPr>
          <p:cNvPr id="5" name="Slide Number Placeholder 4">
            <a:extLst>
              <a:ext uri="{FF2B5EF4-FFF2-40B4-BE49-F238E27FC236}">
                <a16:creationId xmlns:a16="http://schemas.microsoft.com/office/drawing/2014/main" id="{F29F5F78-3D9C-4E5F-A866-96C1DD86FEA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lang="en-GB" sz="1200"/>
            </a:lvl1pPr>
          </a:lstStyle>
          <a:p>
            <a:pPr rtl="0"/>
            <a:fld id="{463FF618-F07E-477B-AA5D-612E7A56D407}" type="slidenum">
              <a:rPr lang="en-GB" smtClean="0"/>
              <a:t>‹#›</a:t>
            </a:fld>
            <a:endParaRPr lang="en-GB"/>
          </a:p>
        </p:txBody>
      </p:sp>
    </p:spTree>
    <p:extLst>
      <p:ext uri="{BB962C8B-B14F-4D97-AF65-F5344CB8AC3E}">
        <p14:creationId xmlns:p14="http://schemas.microsoft.com/office/powerpoint/2010/main" val="19253317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en-GB" sz="1200"/>
            </a:lvl1pPr>
          </a:lstStyle>
          <a:p>
            <a:pPr rtl="0"/>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lang="en-GB" sz="1200"/>
            </a:lvl1pPr>
          </a:lstStyle>
          <a:p>
            <a:pPr rtl="0"/>
            <a:fld id="{D4B3339F-6CEA-4641-BE08-40DAFD6FCF25}" type="datetimeFigureOut">
              <a:rPr lang="en-GB" smtClean="0"/>
              <a:t>14/01/2024</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defPPr>
              <a:defRPr lang="en-GB"/>
            </a:defPPr>
          </a:lstStyle>
          <a:p>
            <a:pPr rtl="0"/>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defPPr>
              <a:defRPr lang="en-GB"/>
            </a:def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lang="en-GB" sz="1200"/>
            </a:lvl1pPr>
          </a:lstStyle>
          <a:p>
            <a:pPr rtl="0"/>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lang="en-GB" sz="1200"/>
            </a:lvl1pPr>
          </a:lstStyle>
          <a:p>
            <a:pPr rtl="0"/>
            <a:fld id="{DEF75CB5-5666-5049-9AE0-38EFD385C21E}" type="slidenum">
              <a:rPr lang="en-GB" smtClean="0"/>
              <a:t>‹#›</a:t>
            </a:fld>
            <a:endParaRPr lang="en-GB" dirty="0"/>
          </a:p>
        </p:txBody>
      </p:sp>
    </p:spTree>
    <p:extLst>
      <p:ext uri="{BB962C8B-B14F-4D97-AF65-F5344CB8AC3E}">
        <p14:creationId xmlns:p14="http://schemas.microsoft.com/office/powerpoint/2010/main" val="47556262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lang="en-GB" sz="1200" kern="1200">
        <a:solidFill>
          <a:schemeClr val="tx1"/>
        </a:solidFill>
        <a:latin typeface="+mn-lt"/>
        <a:ea typeface="+mn-ea"/>
        <a:cs typeface="+mn-cs"/>
      </a:defRPr>
    </a:lvl1pPr>
    <a:lvl2pPr marL="457200" algn="l" defTabSz="914400" rtl="0" eaLnBrk="1" latinLnBrk="0" hangingPunct="1">
      <a:defRPr lang="en-GB" sz="1200" kern="1200">
        <a:solidFill>
          <a:schemeClr val="tx1"/>
        </a:solidFill>
        <a:latin typeface="+mn-lt"/>
        <a:ea typeface="+mn-ea"/>
        <a:cs typeface="+mn-cs"/>
      </a:defRPr>
    </a:lvl2pPr>
    <a:lvl3pPr marL="914400" algn="l" defTabSz="914400" rtl="0" eaLnBrk="1" latinLnBrk="0" hangingPunct="1">
      <a:defRPr lang="en-GB" sz="1200" kern="1200">
        <a:solidFill>
          <a:schemeClr val="tx1"/>
        </a:solidFill>
        <a:latin typeface="+mn-lt"/>
        <a:ea typeface="+mn-ea"/>
        <a:cs typeface="+mn-cs"/>
      </a:defRPr>
    </a:lvl3pPr>
    <a:lvl4pPr marL="1371600" algn="l" defTabSz="914400" rtl="0" eaLnBrk="1" latinLnBrk="0" hangingPunct="1">
      <a:defRPr lang="en-GB" sz="1200" kern="1200">
        <a:solidFill>
          <a:schemeClr val="tx1"/>
        </a:solidFill>
        <a:latin typeface="+mn-lt"/>
        <a:ea typeface="+mn-ea"/>
        <a:cs typeface="+mn-cs"/>
      </a:defRPr>
    </a:lvl4pPr>
    <a:lvl5pPr marL="1828800" algn="l" defTabSz="914400" rtl="0" eaLnBrk="1" latinLnBrk="0" hangingPunct="1">
      <a:defRPr lang="en-GB" sz="1200" kern="1200">
        <a:solidFill>
          <a:schemeClr val="tx1"/>
        </a:solidFill>
        <a:latin typeface="+mn-lt"/>
        <a:ea typeface="+mn-ea"/>
        <a:cs typeface="+mn-cs"/>
      </a:defRPr>
    </a:lvl5pPr>
    <a:lvl6pPr marL="2286000" algn="l" defTabSz="914400" rtl="0" eaLnBrk="1" latinLnBrk="0" hangingPunct="1">
      <a:defRPr lang="en-GB" sz="1200" kern="1200">
        <a:solidFill>
          <a:schemeClr val="tx1"/>
        </a:solidFill>
        <a:latin typeface="+mn-lt"/>
        <a:ea typeface="+mn-ea"/>
        <a:cs typeface="+mn-cs"/>
      </a:defRPr>
    </a:lvl6pPr>
    <a:lvl7pPr marL="2743200" algn="l" defTabSz="914400" rtl="0" eaLnBrk="1" latinLnBrk="0" hangingPunct="1">
      <a:defRPr lang="en-GB" sz="1200" kern="1200">
        <a:solidFill>
          <a:schemeClr val="tx1"/>
        </a:solidFill>
        <a:latin typeface="+mn-lt"/>
        <a:ea typeface="+mn-ea"/>
        <a:cs typeface="+mn-cs"/>
      </a:defRPr>
    </a:lvl7pPr>
    <a:lvl8pPr marL="3200400" algn="l" defTabSz="914400" rtl="0" eaLnBrk="1" latinLnBrk="0" hangingPunct="1">
      <a:defRPr lang="en-GB" sz="1200" kern="1200">
        <a:solidFill>
          <a:schemeClr val="tx1"/>
        </a:solidFill>
        <a:latin typeface="+mn-lt"/>
        <a:ea typeface="+mn-ea"/>
        <a:cs typeface="+mn-cs"/>
      </a:defRPr>
    </a:lvl8pPr>
    <a:lvl9pPr marL="3657600" algn="l" defTabSz="914400" rtl="0" eaLnBrk="1" latinLnBrk="0" hangingPunct="1">
      <a:defRPr lang="en-GB"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EF75CB5-5666-5049-9AE0-38EFD385C21E}" type="slidenum">
              <a:rPr lang="en-GB" smtClean="0"/>
              <a:t>1</a:t>
            </a:fld>
            <a:endParaRPr lang="en-GB"/>
          </a:p>
        </p:txBody>
      </p:sp>
    </p:spTree>
    <p:extLst>
      <p:ext uri="{BB962C8B-B14F-4D97-AF65-F5344CB8AC3E}">
        <p14:creationId xmlns:p14="http://schemas.microsoft.com/office/powerpoint/2010/main" val="25790903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EF75CB5-5666-5049-9AE0-38EFD385C21E}" type="slidenum">
              <a:rPr lang="en-GB" smtClean="0"/>
              <a:t>2</a:t>
            </a:fld>
            <a:endParaRPr lang="en-GB"/>
          </a:p>
        </p:txBody>
      </p:sp>
    </p:spTree>
    <p:extLst>
      <p:ext uri="{BB962C8B-B14F-4D97-AF65-F5344CB8AC3E}">
        <p14:creationId xmlns:p14="http://schemas.microsoft.com/office/powerpoint/2010/main" val="29138051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EF75CB5-5666-5049-9AE0-38EFD385C21E}" type="slidenum">
              <a:rPr lang="en-GB" smtClean="0"/>
              <a:t>3</a:t>
            </a:fld>
            <a:endParaRPr lang="en-GB"/>
          </a:p>
        </p:txBody>
      </p:sp>
    </p:spTree>
    <p:extLst>
      <p:ext uri="{BB962C8B-B14F-4D97-AF65-F5344CB8AC3E}">
        <p14:creationId xmlns:p14="http://schemas.microsoft.com/office/powerpoint/2010/main" val="33443203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summary then, traditional landlines as we know them are going: your broadband and phone will both be data channels.  Unless you have Fibre to the Premises, it will still be over the same wires but this time there will be no analogue signal there – for your phone, and no 50 volts for the ringer.</a:t>
            </a:r>
          </a:p>
          <a:p>
            <a:endParaRPr lang="en-GB" dirty="0"/>
          </a:p>
          <a:p>
            <a:r>
              <a:rPr lang="en-GB" dirty="0"/>
              <a:t>So the line will have gone from a phone line only, to a phone with a bit of broadband, and now broadband is the major part of it with a small part of the digital service being “Digital Voice”.</a:t>
            </a:r>
          </a:p>
        </p:txBody>
      </p:sp>
      <p:sp>
        <p:nvSpPr>
          <p:cNvPr id="4" name="Slide Number Placeholder 3"/>
          <p:cNvSpPr>
            <a:spLocks noGrp="1"/>
          </p:cNvSpPr>
          <p:nvPr>
            <p:ph type="sldNum" sz="quarter" idx="5"/>
          </p:nvPr>
        </p:nvSpPr>
        <p:spPr/>
        <p:txBody>
          <a:bodyPr/>
          <a:lstStyle/>
          <a:p>
            <a:pPr rtl="0"/>
            <a:fld id="{DEF75CB5-5666-5049-9AE0-38EFD385C21E}" type="slidenum">
              <a:rPr lang="en-GB" smtClean="0"/>
              <a:t>4</a:t>
            </a:fld>
            <a:endParaRPr lang="en-GB"/>
          </a:p>
        </p:txBody>
      </p:sp>
    </p:spTree>
    <p:extLst>
      <p:ext uri="{BB962C8B-B14F-4D97-AF65-F5344CB8AC3E}">
        <p14:creationId xmlns:p14="http://schemas.microsoft.com/office/powerpoint/2010/main" val="8409293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PSTN – Public Switched Telephone Network</a:t>
            </a:r>
          </a:p>
        </p:txBody>
      </p:sp>
      <p:sp>
        <p:nvSpPr>
          <p:cNvPr id="4" name="Slide Number Placeholder 3"/>
          <p:cNvSpPr>
            <a:spLocks noGrp="1"/>
          </p:cNvSpPr>
          <p:nvPr>
            <p:ph type="sldNum" sz="quarter" idx="5"/>
          </p:nvPr>
        </p:nvSpPr>
        <p:spPr/>
        <p:txBody>
          <a:bodyPr/>
          <a:lstStyle/>
          <a:p>
            <a:pPr rtl="0"/>
            <a:fld id="{DEF75CB5-5666-5049-9AE0-38EFD385C21E}" type="slidenum">
              <a:rPr lang="en-GB" smtClean="0"/>
              <a:t>5</a:t>
            </a:fld>
            <a:endParaRPr lang="en-GB"/>
          </a:p>
        </p:txBody>
      </p:sp>
    </p:spTree>
    <p:extLst>
      <p:ext uri="{BB962C8B-B14F-4D97-AF65-F5344CB8AC3E}">
        <p14:creationId xmlns:p14="http://schemas.microsoft.com/office/powerpoint/2010/main" val="27535204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keep the signals separate, do you remember you needed a filter to separate them – later incorporated into the BT master sockets.</a:t>
            </a:r>
          </a:p>
        </p:txBody>
      </p:sp>
      <p:sp>
        <p:nvSpPr>
          <p:cNvPr id="4" name="Slide Number Placeholder 3"/>
          <p:cNvSpPr>
            <a:spLocks noGrp="1"/>
          </p:cNvSpPr>
          <p:nvPr>
            <p:ph type="sldNum" sz="quarter" idx="5"/>
          </p:nvPr>
        </p:nvSpPr>
        <p:spPr/>
        <p:txBody>
          <a:bodyPr/>
          <a:lstStyle/>
          <a:p>
            <a:pPr rtl="0"/>
            <a:fld id="{DEF75CB5-5666-5049-9AE0-38EFD385C21E}" type="slidenum">
              <a:rPr lang="en-GB" smtClean="0"/>
              <a:t>6</a:t>
            </a:fld>
            <a:endParaRPr lang="en-GB"/>
          </a:p>
        </p:txBody>
      </p:sp>
    </p:spTree>
    <p:extLst>
      <p:ext uri="{BB962C8B-B14F-4D97-AF65-F5344CB8AC3E}">
        <p14:creationId xmlns:p14="http://schemas.microsoft.com/office/powerpoint/2010/main" val="8675544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 filters required.</a:t>
            </a:r>
          </a:p>
          <a:p>
            <a:endParaRPr lang="en-GB" dirty="0"/>
          </a:p>
          <a:p>
            <a:r>
              <a:rPr lang="en-GB" dirty="0"/>
              <a:t>Broadband Data and Digital voice all together</a:t>
            </a:r>
          </a:p>
        </p:txBody>
      </p:sp>
      <p:sp>
        <p:nvSpPr>
          <p:cNvPr id="4" name="Slide Number Placeholder 3"/>
          <p:cNvSpPr>
            <a:spLocks noGrp="1"/>
          </p:cNvSpPr>
          <p:nvPr>
            <p:ph type="sldNum" sz="quarter" idx="5"/>
          </p:nvPr>
        </p:nvSpPr>
        <p:spPr/>
        <p:txBody>
          <a:bodyPr/>
          <a:lstStyle/>
          <a:p>
            <a:pPr rtl="0"/>
            <a:fld id="{DEF75CB5-5666-5049-9AE0-38EFD385C21E}" type="slidenum">
              <a:rPr lang="en-GB" smtClean="0"/>
              <a:t>7</a:t>
            </a:fld>
            <a:endParaRPr lang="en-GB"/>
          </a:p>
        </p:txBody>
      </p:sp>
    </p:spTree>
    <p:extLst>
      <p:ext uri="{BB962C8B-B14F-4D97-AF65-F5344CB8AC3E}">
        <p14:creationId xmlns:p14="http://schemas.microsoft.com/office/powerpoint/2010/main" val="26045070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EF75CB5-5666-5049-9AE0-38EFD385C21E}" type="slidenum">
              <a:rPr lang="en-GB" smtClean="0"/>
              <a:t>8</a:t>
            </a:fld>
            <a:endParaRPr lang="en-GB"/>
          </a:p>
        </p:txBody>
      </p:sp>
    </p:spTree>
    <p:extLst>
      <p:ext uri="{BB962C8B-B14F-4D97-AF65-F5344CB8AC3E}">
        <p14:creationId xmlns:p14="http://schemas.microsoft.com/office/powerpoint/2010/main" val="339396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EF75CB5-5666-5049-9AE0-38EFD385C21E}" type="slidenum">
              <a:rPr lang="en-GB" smtClean="0"/>
              <a:t>9</a:t>
            </a:fld>
            <a:endParaRPr lang="en-GB"/>
          </a:p>
        </p:txBody>
      </p:sp>
    </p:spTree>
    <p:extLst>
      <p:ext uri="{BB962C8B-B14F-4D97-AF65-F5344CB8AC3E}">
        <p14:creationId xmlns:p14="http://schemas.microsoft.com/office/powerpoint/2010/main" val="10519731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EF75CB5-5666-5049-9AE0-38EFD385C21E}" type="slidenum">
              <a:rPr lang="en-GB" smtClean="0"/>
              <a:t>10</a:t>
            </a:fld>
            <a:endParaRPr lang="en-GB"/>
          </a:p>
        </p:txBody>
      </p:sp>
    </p:spTree>
    <p:extLst>
      <p:ext uri="{BB962C8B-B14F-4D97-AF65-F5344CB8AC3E}">
        <p14:creationId xmlns:p14="http://schemas.microsoft.com/office/powerpoint/2010/main" val="12693636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EF75CB5-5666-5049-9AE0-38EFD385C21E}" type="slidenum">
              <a:rPr lang="en-GB" smtClean="0"/>
              <a:t>11</a:t>
            </a:fld>
            <a:endParaRPr lang="en-GB"/>
          </a:p>
        </p:txBody>
      </p:sp>
    </p:spTree>
    <p:extLst>
      <p:ext uri="{BB962C8B-B14F-4D97-AF65-F5344CB8AC3E}">
        <p14:creationId xmlns:p14="http://schemas.microsoft.com/office/powerpoint/2010/main" val="2523894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EF75CB5-5666-5049-9AE0-38EFD385C21E}" type="slidenum">
              <a:rPr lang="en-GB" smtClean="0"/>
              <a:t>12</a:t>
            </a:fld>
            <a:endParaRPr lang="en-GB"/>
          </a:p>
        </p:txBody>
      </p:sp>
    </p:spTree>
    <p:extLst>
      <p:ext uri="{BB962C8B-B14F-4D97-AF65-F5344CB8AC3E}">
        <p14:creationId xmlns:p14="http://schemas.microsoft.com/office/powerpoint/2010/main" val="4197677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EF75CB5-5666-5049-9AE0-38EFD385C21E}" type="slidenum">
              <a:rPr lang="en-GB" smtClean="0"/>
              <a:t>13</a:t>
            </a:fld>
            <a:endParaRPr lang="en-GB"/>
          </a:p>
        </p:txBody>
      </p:sp>
    </p:spTree>
    <p:extLst>
      <p:ext uri="{BB962C8B-B14F-4D97-AF65-F5344CB8AC3E}">
        <p14:creationId xmlns:p14="http://schemas.microsoft.com/office/powerpoint/2010/main" val="14984825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EF75CB5-5666-5049-9AE0-38EFD385C21E}" type="slidenum">
              <a:rPr lang="en-GB" smtClean="0"/>
              <a:t>14</a:t>
            </a:fld>
            <a:endParaRPr lang="en-GB"/>
          </a:p>
        </p:txBody>
      </p:sp>
    </p:spTree>
    <p:extLst>
      <p:ext uri="{BB962C8B-B14F-4D97-AF65-F5344CB8AC3E}">
        <p14:creationId xmlns:p14="http://schemas.microsoft.com/office/powerpoint/2010/main" val="10678621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Call charges from a 3</a:t>
            </a:r>
            <a:r>
              <a:rPr lang="en-GB" baseline="30000" dirty="0"/>
              <a:t>rd</a:t>
            </a:r>
            <a:r>
              <a:rPr lang="en-GB" dirty="0"/>
              <a:t> Party VOIP Provider</a:t>
            </a:r>
          </a:p>
          <a:p>
            <a:endParaRPr lang="en-GB" dirty="0"/>
          </a:p>
          <a:p>
            <a:r>
              <a:rPr lang="en-GB" dirty="0"/>
              <a:t>Andrews and Arnold:  Setup, activation of a standard number £1.20.  Monthly ongoing rental. £1.44</a:t>
            </a:r>
          </a:p>
        </p:txBody>
      </p:sp>
      <p:sp>
        <p:nvSpPr>
          <p:cNvPr id="4" name="Slide Number Placeholder 3"/>
          <p:cNvSpPr>
            <a:spLocks noGrp="1"/>
          </p:cNvSpPr>
          <p:nvPr>
            <p:ph type="sldNum" sz="quarter" idx="5"/>
          </p:nvPr>
        </p:nvSpPr>
        <p:spPr/>
        <p:txBody>
          <a:bodyPr/>
          <a:lstStyle/>
          <a:p>
            <a:pPr rtl="0"/>
            <a:fld id="{DEF75CB5-5666-5049-9AE0-38EFD385C21E}" type="slidenum">
              <a:rPr lang="en-GB" smtClean="0"/>
              <a:t>15</a:t>
            </a:fld>
            <a:endParaRPr lang="en-GB"/>
          </a:p>
        </p:txBody>
      </p:sp>
    </p:spTree>
    <p:extLst>
      <p:ext uri="{BB962C8B-B14F-4D97-AF65-F5344CB8AC3E}">
        <p14:creationId xmlns:p14="http://schemas.microsoft.com/office/powerpoint/2010/main" val="26753260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EF75CB5-5666-5049-9AE0-38EFD385C21E}" type="slidenum">
              <a:rPr lang="en-GB" smtClean="0"/>
              <a:t>16</a:t>
            </a:fld>
            <a:endParaRPr lang="en-GB"/>
          </a:p>
        </p:txBody>
      </p:sp>
    </p:spTree>
    <p:extLst>
      <p:ext uri="{BB962C8B-B14F-4D97-AF65-F5344CB8AC3E}">
        <p14:creationId xmlns:p14="http://schemas.microsoft.com/office/powerpoint/2010/main" val="10677069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EF75CB5-5666-5049-9AE0-38EFD385C21E}" type="slidenum">
              <a:rPr lang="en-GB" smtClean="0"/>
              <a:t>17</a:t>
            </a:fld>
            <a:endParaRPr lang="en-GB"/>
          </a:p>
        </p:txBody>
      </p:sp>
    </p:spTree>
    <p:extLst>
      <p:ext uri="{BB962C8B-B14F-4D97-AF65-F5344CB8AC3E}">
        <p14:creationId xmlns:p14="http://schemas.microsoft.com/office/powerpoint/2010/main" val="15834874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EF75CB5-5666-5049-9AE0-38EFD385C21E}" type="slidenum">
              <a:rPr lang="en-GB" smtClean="0"/>
              <a:t>18</a:t>
            </a:fld>
            <a:endParaRPr lang="en-GB"/>
          </a:p>
        </p:txBody>
      </p:sp>
    </p:spTree>
    <p:extLst>
      <p:ext uri="{BB962C8B-B14F-4D97-AF65-F5344CB8AC3E}">
        <p14:creationId xmlns:p14="http://schemas.microsoft.com/office/powerpoint/2010/main" val="39762733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EF75CB5-5666-5049-9AE0-38EFD385C21E}" type="slidenum">
              <a:rPr lang="en-GB" smtClean="0"/>
              <a:t>19</a:t>
            </a:fld>
            <a:endParaRPr lang="en-GB"/>
          </a:p>
        </p:txBody>
      </p:sp>
    </p:spTree>
    <p:extLst>
      <p:ext uri="{BB962C8B-B14F-4D97-AF65-F5344CB8AC3E}">
        <p14:creationId xmlns:p14="http://schemas.microsoft.com/office/powerpoint/2010/main" val="38333003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EF75CB5-5666-5049-9AE0-38EFD385C21E}" type="slidenum">
              <a:rPr lang="en-GB" smtClean="0"/>
              <a:t>20</a:t>
            </a:fld>
            <a:endParaRPr lang="en-GB"/>
          </a:p>
        </p:txBody>
      </p:sp>
    </p:spTree>
    <p:extLst>
      <p:ext uri="{BB962C8B-B14F-4D97-AF65-F5344CB8AC3E}">
        <p14:creationId xmlns:p14="http://schemas.microsoft.com/office/powerpoint/2010/main" val="23055162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defPPr>
              <a:defRPr lang="en-GB"/>
            </a:defPPr>
          </a:lstStyle>
          <a:p>
            <a:pPr rtl="0"/>
            <a:endParaRPr lang="en-GB"/>
          </a:p>
        </p:txBody>
      </p:sp>
      <p:sp>
        <p:nvSpPr>
          <p:cNvPr id="4" name="Slide Number Placeholder 3"/>
          <p:cNvSpPr>
            <a:spLocks noGrp="1"/>
          </p:cNvSpPr>
          <p:nvPr>
            <p:ph type="sldNum" sz="quarter" idx="5"/>
          </p:nvPr>
        </p:nvSpPr>
        <p:spPr/>
        <p:txBody>
          <a:bodyPr rtlCol="0"/>
          <a:lstStyle>
            <a:defPPr>
              <a:defRPr lang="en-GB"/>
            </a:defPPr>
          </a:lstStyle>
          <a:p>
            <a:pPr rtl="0"/>
            <a:fld id="{DEF75CB5-5666-5049-9AE0-38EFD385C21E}" type="slidenum">
              <a:rPr lang="en-GB" smtClean="0"/>
              <a:t>21</a:t>
            </a:fld>
            <a:endParaRPr lang="en-GB"/>
          </a:p>
        </p:txBody>
      </p:sp>
    </p:spTree>
    <p:extLst>
      <p:ext uri="{BB962C8B-B14F-4D97-AF65-F5344CB8AC3E}">
        <p14:creationId xmlns:p14="http://schemas.microsoft.com/office/powerpoint/2010/main" val="31774183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defPPr>
              <a:defRPr lang="en-GB"/>
            </a:defPPr>
          </a:lstStyle>
          <a:p>
            <a:pPr rtl="0"/>
            <a:endParaRPr lang="en-GB" dirty="0"/>
          </a:p>
        </p:txBody>
      </p:sp>
      <p:sp>
        <p:nvSpPr>
          <p:cNvPr id="4" name="Slide Number Placeholder 3"/>
          <p:cNvSpPr>
            <a:spLocks noGrp="1"/>
          </p:cNvSpPr>
          <p:nvPr>
            <p:ph type="sldNum" sz="quarter" idx="5"/>
          </p:nvPr>
        </p:nvSpPr>
        <p:spPr/>
        <p:txBody>
          <a:bodyPr rtlCol="0"/>
          <a:lstStyle>
            <a:defPPr>
              <a:defRPr lang="en-GB"/>
            </a:defPPr>
          </a:lstStyle>
          <a:p>
            <a:pPr rtl="0"/>
            <a:fld id="{DEF75CB5-5666-5049-9AE0-38EFD385C21E}" type="slidenum">
              <a:rPr lang="en-GB" smtClean="0"/>
              <a:t>22</a:t>
            </a:fld>
            <a:endParaRPr lang="en-GB"/>
          </a:p>
        </p:txBody>
      </p:sp>
    </p:spTree>
    <p:extLst>
      <p:ext uri="{BB962C8B-B14F-4D97-AF65-F5344CB8AC3E}">
        <p14:creationId xmlns:p14="http://schemas.microsoft.com/office/powerpoint/2010/main" val="998932515"/>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ised Layout">
    <p:bg>
      <p:bgPr>
        <a:gradFill>
          <a:gsLst>
            <a:gs pos="93000">
              <a:schemeClr val="tx2"/>
            </a:gs>
            <a:gs pos="81000">
              <a:schemeClr val="accent6">
                <a:lumMod val="50000"/>
              </a:schemeClr>
            </a:gs>
            <a:gs pos="27000">
              <a:schemeClr val="tx1"/>
            </a:gs>
            <a:gs pos="8000">
              <a:schemeClr val="accent4">
                <a:lumMod val="75000"/>
              </a:schemeClr>
            </a:gs>
            <a:gs pos="0">
              <a:schemeClr val="accent4"/>
            </a:gs>
            <a:gs pos="99000">
              <a:schemeClr val="tx2">
                <a:lumMod val="40000"/>
                <a:lumOff val="60000"/>
              </a:schemeClr>
            </a:gs>
          </a:gsLst>
          <a:lin ang="12600000" scaled="0"/>
        </a:gradFill>
        <a:effectLst/>
      </p:bgPr>
    </p:bg>
    <p:spTree>
      <p:nvGrpSpPr>
        <p:cNvPr id="1" name=""/>
        <p:cNvGrpSpPr/>
        <p:nvPr/>
      </p:nvGrpSpPr>
      <p:grpSpPr>
        <a:xfrm>
          <a:off x="0" y="0"/>
          <a:ext cx="0" cy="0"/>
          <a:chOff x="0" y="0"/>
          <a:chExt cx="0" cy="0"/>
        </a:xfrm>
      </p:grpSpPr>
      <p:pic>
        <p:nvPicPr>
          <p:cNvPr id="10" name="Content Placeholder 14">
            <a:extLst>
              <a:ext uri="{FF2B5EF4-FFF2-40B4-BE49-F238E27FC236}">
                <a16:creationId xmlns:a16="http://schemas.microsoft.com/office/drawing/2014/main" id="{F6856948-14CB-159E-5A7C-80A011564123}"/>
              </a:ext>
            </a:extLst>
          </p:cNvPr>
          <p:cNvPicPr>
            <a:picLocks noChangeAspect="1"/>
          </p:cNvPicPr>
          <p:nvPr userDrawn="1"/>
        </p:nvPicPr>
        <p:blipFill>
          <a:blip r:embed="rId2">
            <a:alphaModFix amt="33000"/>
            <a:extLst>
              <a:ext uri="{BEBA8EAE-BF5A-486C-A8C5-ECC9F3942E4B}">
                <a14:imgProps xmlns:a14="http://schemas.microsoft.com/office/drawing/2010/main">
                  <a14:imgLayer r:embed="rId3">
                    <a14:imgEffect>
                      <a14:brightnessContrast bright="-57000"/>
                    </a14:imgEffect>
                  </a14:imgLayer>
                </a14:imgProps>
              </a:ext>
            </a:extLst>
          </a:blip>
          <a:srcRect t="185" b="185"/>
          <a:stretch/>
        </p:blipFill>
        <p:spPr>
          <a:xfrm>
            <a:off x="0" y="0"/>
            <a:ext cx="12192000" cy="6832599"/>
          </a:xfrm>
          <a:prstGeom prst="rect">
            <a:avLst/>
          </a:prstGeom>
        </p:spPr>
      </p:pic>
      <p:pic>
        <p:nvPicPr>
          <p:cNvPr id="9" name="Content Placeholder 14">
            <a:extLst>
              <a:ext uri="{FF2B5EF4-FFF2-40B4-BE49-F238E27FC236}">
                <a16:creationId xmlns:a16="http://schemas.microsoft.com/office/drawing/2014/main" id="{7FFF1F47-49A0-3608-5C50-3C57415465BC}"/>
              </a:ext>
            </a:extLst>
          </p:cNvPr>
          <p:cNvPicPr>
            <a:picLocks noChangeAspect="1"/>
          </p:cNvPicPr>
          <p:nvPr userDrawn="1"/>
        </p:nvPicPr>
        <p:blipFill rotWithShape="1">
          <a:blip r:embed="rId4"/>
          <a:srcRect l="10901" t="2692" r="9005" b="2173"/>
          <a:stretch/>
        </p:blipFill>
        <p:spPr>
          <a:xfrm>
            <a:off x="-3" y="37"/>
            <a:ext cx="12192000" cy="6853863"/>
          </a:xfrm>
          <a:prstGeom prst="rect">
            <a:avLst/>
          </a:prstGeom>
        </p:spPr>
      </p:pic>
      <p:sp>
        <p:nvSpPr>
          <p:cNvPr id="2" name="Title 1">
            <a:extLst>
              <a:ext uri="{FF2B5EF4-FFF2-40B4-BE49-F238E27FC236}">
                <a16:creationId xmlns:a16="http://schemas.microsoft.com/office/drawing/2014/main" id="{3A462FF1-D97D-8505-FE7F-8B2DB411A8B1}"/>
              </a:ext>
            </a:extLst>
          </p:cNvPr>
          <p:cNvSpPr>
            <a:spLocks noGrp="1"/>
          </p:cNvSpPr>
          <p:nvPr>
            <p:ph type="title" hasCustomPrompt="1"/>
          </p:nvPr>
        </p:nvSpPr>
        <p:spPr>
          <a:xfrm>
            <a:off x="0" y="2527164"/>
            <a:ext cx="12191998" cy="1323440"/>
          </a:xfrm>
        </p:spPr>
        <p:txBody>
          <a:bodyPr rtlCol="0">
            <a:noAutofit/>
          </a:bodyPr>
          <a:lstStyle>
            <a:lvl1pPr algn="ctr">
              <a:defRPr lang="en-GB" sz="6000" kern="1200" spc="2200" baseline="0">
                <a:solidFill>
                  <a:schemeClr val="accent5"/>
                </a:solidFill>
              </a:defRPr>
            </a:lvl1pPr>
          </a:lstStyle>
          <a:p>
            <a:pPr rtl="0"/>
            <a:r>
              <a:rPr lang="en-GB"/>
              <a:t>Click to edit title</a:t>
            </a:r>
          </a:p>
        </p:txBody>
      </p:sp>
      <p:sp>
        <p:nvSpPr>
          <p:cNvPr id="12" name="Subtitle 2">
            <a:extLst>
              <a:ext uri="{FF2B5EF4-FFF2-40B4-BE49-F238E27FC236}">
                <a16:creationId xmlns:a16="http://schemas.microsoft.com/office/drawing/2014/main" id="{58B9CAE2-F3DD-D6D3-96C8-D947A4117752}"/>
              </a:ext>
            </a:extLst>
          </p:cNvPr>
          <p:cNvSpPr>
            <a:spLocks noGrp="1"/>
          </p:cNvSpPr>
          <p:nvPr>
            <p:ph type="subTitle" idx="1" hasCustomPrompt="1"/>
          </p:nvPr>
        </p:nvSpPr>
        <p:spPr>
          <a:xfrm>
            <a:off x="3" y="3558868"/>
            <a:ext cx="12191997" cy="781119"/>
          </a:xfrm>
        </p:spPr>
        <p:txBody>
          <a:bodyPr rtlCol="0">
            <a:noAutofit/>
          </a:bodyPr>
          <a:lstStyle>
            <a:lvl1pPr marL="0" indent="0" algn="ctr">
              <a:buNone/>
              <a:defRPr lang="en-GB" sz="4000" b="0" i="0" spc="1800" baseline="0">
                <a:solidFill>
                  <a:schemeClr val="bg1"/>
                </a:solidFill>
                <a:latin typeface="Biome Light" panose="020B0303030204020804" pitchFamily="34" charset="0"/>
                <a:cs typeface="Biome Light" panose="020B0303030204020804" pitchFamily="34" charset="0"/>
              </a:defRPr>
            </a:lvl1pPr>
            <a:lvl2pPr marL="457200" indent="0" algn="ctr">
              <a:buNone/>
              <a:defRPr lang="en-GB" sz="2000"/>
            </a:lvl2pPr>
            <a:lvl3pPr marL="914400" indent="0" algn="ctr">
              <a:buNone/>
              <a:defRPr lang="en-GB" sz="1800"/>
            </a:lvl3pPr>
            <a:lvl4pPr marL="1371600" indent="0" algn="ctr">
              <a:buNone/>
              <a:defRPr lang="en-GB" sz="1600"/>
            </a:lvl4pPr>
            <a:lvl5pPr marL="1828800" indent="0" algn="ctr">
              <a:buNone/>
              <a:defRPr lang="en-GB" sz="1600"/>
            </a:lvl5pPr>
            <a:lvl6pPr marL="2286000" indent="0" algn="ctr">
              <a:buNone/>
              <a:defRPr lang="en-GB" sz="1600"/>
            </a:lvl6pPr>
            <a:lvl7pPr marL="2743200" indent="0" algn="ctr">
              <a:buNone/>
              <a:defRPr lang="en-GB" sz="1600"/>
            </a:lvl7pPr>
            <a:lvl8pPr marL="3200400" indent="0" algn="ctr">
              <a:buNone/>
              <a:defRPr lang="en-GB" sz="1600"/>
            </a:lvl8pPr>
            <a:lvl9pPr marL="3657600" indent="0" algn="ctr">
              <a:buNone/>
              <a:defRPr lang="en-GB" sz="1600"/>
            </a:lvl9pPr>
          </a:lstStyle>
          <a:p>
            <a:pPr rtl="0"/>
            <a:r>
              <a:rPr lang="en-GB"/>
              <a:t>Click to edit subtitle</a:t>
            </a:r>
          </a:p>
        </p:txBody>
      </p:sp>
      <p:sp>
        <p:nvSpPr>
          <p:cNvPr id="8" name="Text Placeholder 9">
            <a:extLst>
              <a:ext uri="{FF2B5EF4-FFF2-40B4-BE49-F238E27FC236}">
                <a16:creationId xmlns:a16="http://schemas.microsoft.com/office/drawing/2014/main" id="{07BA9FA4-8138-9E88-1DA3-FE01F56721B5}"/>
              </a:ext>
            </a:extLst>
          </p:cNvPr>
          <p:cNvSpPr>
            <a:spLocks noGrp="1"/>
          </p:cNvSpPr>
          <p:nvPr>
            <p:ph type="body" sz="quarter" idx="10" hasCustomPrompt="1"/>
          </p:nvPr>
        </p:nvSpPr>
        <p:spPr>
          <a:xfrm>
            <a:off x="0" y="5532550"/>
            <a:ext cx="12192000" cy="1323440"/>
          </a:xfrm>
          <a:solidFill>
            <a:schemeClr val="tx1">
              <a:alpha val="61961"/>
            </a:schemeClr>
          </a:solidFill>
        </p:spPr>
        <p:txBody>
          <a:bodyPr lIns="0" tIns="0" rIns="0" bIns="0" rtlCol="0" anchor="ctr" anchorCtr="0">
            <a:noAutofit/>
          </a:bodyPr>
          <a:lstStyle>
            <a:lvl1pPr marL="0" indent="0" algn="ctr">
              <a:lnSpc>
                <a:spcPct val="60000"/>
              </a:lnSpc>
              <a:buNone/>
              <a:defRPr lang="en-GB" sz="2000" b="0" i="0" spc="300">
                <a:solidFill>
                  <a:schemeClr val="bg1"/>
                </a:solidFill>
                <a:latin typeface="+mn-lt"/>
                <a:cs typeface="Arial" panose="020B0604020202020204" pitchFamily="34" charset="0"/>
              </a:defRPr>
            </a:lvl1pPr>
          </a:lstStyle>
          <a:p>
            <a:pPr lvl="0" rtl="0"/>
            <a:r>
              <a:rPr lang="en-GB"/>
              <a:t>Click to edit master text style</a:t>
            </a:r>
          </a:p>
        </p:txBody>
      </p:sp>
    </p:spTree>
    <p:extLst>
      <p:ext uri="{BB962C8B-B14F-4D97-AF65-F5344CB8AC3E}">
        <p14:creationId xmlns:p14="http://schemas.microsoft.com/office/powerpoint/2010/main" val="4119321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Custom Layout">
    <p:bg>
      <p:bgPr>
        <a:gradFill>
          <a:gsLst>
            <a:gs pos="81987">
              <a:schemeClr val="accent6">
                <a:lumMod val="50000"/>
              </a:schemeClr>
            </a:gs>
            <a:gs pos="35040">
              <a:srgbClr val="020B11"/>
            </a:gs>
            <a:gs pos="11979">
              <a:schemeClr val="accent4">
                <a:lumMod val="50000"/>
              </a:schemeClr>
            </a:gs>
            <a:gs pos="0">
              <a:schemeClr val="accent4"/>
            </a:gs>
            <a:gs pos="99000">
              <a:schemeClr val="tx2"/>
            </a:gs>
          </a:gsLst>
          <a:lin ang="5400000" scaled="1"/>
        </a:gradFill>
        <a:effectLst/>
      </p:bgPr>
    </p:bg>
    <p:spTree>
      <p:nvGrpSpPr>
        <p:cNvPr id="1" name=""/>
        <p:cNvGrpSpPr/>
        <p:nvPr/>
      </p:nvGrpSpPr>
      <p:grpSpPr>
        <a:xfrm>
          <a:off x="0" y="0"/>
          <a:ext cx="0" cy="0"/>
          <a:chOff x="0" y="0"/>
          <a:chExt cx="0" cy="0"/>
        </a:xfrm>
      </p:grpSpPr>
      <p:pic>
        <p:nvPicPr>
          <p:cNvPr id="24" name="Content Placeholder 14">
            <a:extLst>
              <a:ext uri="{FF2B5EF4-FFF2-40B4-BE49-F238E27FC236}">
                <a16:creationId xmlns:a16="http://schemas.microsoft.com/office/drawing/2014/main" id="{BD0D7128-6130-EE47-90ED-D45A35B4385D}"/>
              </a:ext>
            </a:extLst>
          </p:cNvPr>
          <p:cNvPicPr>
            <a:picLocks noChangeAspect="1"/>
          </p:cNvPicPr>
          <p:nvPr userDrawn="1"/>
        </p:nvPicPr>
        <p:blipFill>
          <a:blip r:embed="rId2">
            <a:alphaModFix amt="33000"/>
            <a:extLst>
              <a:ext uri="{BEBA8EAE-BF5A-486C-A8C5-ECC9F3942E4B}">
                <a14:imgProps xmlns:a14="http://schemas.microsoft.com/office/drawing/2010/main">
                  <a14:imgLayer r:embed="rId3">
                    <a14:imgEffect>
                      <a14:brightnessContrast bright="-57000"/>
                    </a14:imgEffect>
                  </a14:imgLayer>
                </a14:imgProps>
              </a:ext>
            </a:extLst>
          </a:blip>
          <a:srcRect t="185" b="185"/>
          <a:stretch/>
        </p:blipFill>
        <p:spPr>
          <a:xfrm>
            <a:off x="-6228" y="3074"/>
            <a:ext cx="12192000" cy="6854926"/>
          </a:xfrm>
          <a:prstGeom prst="rect">
            <a:avLst/>
          </a:prstGeom>
        </p:spPr>
      </p:pic>
      <p:pic>
        <p:nvPicPr>
          <p:cNvPr id="6" name="Content Placeholder 14">
            <a:extLst>
              <a:ext uri="{FF2B5EF4-FFF2-40B4-BE49-F238E27FC236}">
                <a16:creationId xmlns:a16="http://schemas.microsoft.com/office/drawing/2014/main" id="{14AC0A97-7D79-3DBE-FB53-A9EBFD806E06}"/>
              </a:ext>
            </a:extLst>
          </p:cNvPr>
          <p:cNvPicPr>
            <a:picLocks noChangeAspect="1"/>
          </p:cNvPicPr>
          <p:nvPr userDrawn="1"/>
        </p:nvPicPr>
        <p:blipFill rotWithShape="1">
          <a:blip r:embed="rId4"/>
          <a:srcRect l="151" t="2692" r="49052" b="2173"/>
          <a:stretch/>
        </p:blipFill>
        <p:spPr>
          <a:xfrm>
            <a:off x="4455845" y="-6350"/>
            <a:ext cx="7732295" cy="6853863"/>
          </a:xfrm>
          <a:prstGeom prst="rect">
            <a:avLst/>
          </a:prstGeom>
        </p:spPr>
      </p:pic>
      <p:sp>
        <p:nvSpPr>
          <p:cNvPr id="7" name="Rectangle 6">
            <a:extLst>
              <a:ext uri="{FF2B5EF4-FFF2-40B4-BE49-F238E27FC236}">
                <a16:creationId xmlns:a16="http://schemas.microsoft.com/office/drawing/2014/main" id="{F5F19E97-D266-0158-DB58-8B80C6AE8445}"/>
              </a:ext>
            </a:extLst>
          </p:cNvPr>
          <p:cNvSpPr/>
          <p:nvPr userDrawn="1"/>
        </p:nvSpPr>
        <p:spPr>
          <a:xfrm>
            <a:off x="-1" y="0"/>
            <a:ext cx="8784040" cy="6859155"/>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GB"/>
            </a:defPPr>
          </a:lstStyle>
          <a:p>
            <a:pPr algn="ctr" rtl="0"/>
            <a:endParaRPr lang="en-GB" dirty="0"/>
          </a:p>
        </p:txBody>
      </p:sp>
      <p:sp>
        <p:nvSpPr>
          <p:cNvPr id="2" name="Title 1">
            <a:extLst>
              <a:ext uri="{FF2B5EF4-FFF2-40B4-BE49-F238E27FC236}">
                <a16:creationId xmlns:a16="http://schemas.microsoft.com/office/drawing/2014/main" id="{51E83F98-B388-2594-BACB-E3DB652C97D5}"/>
              </a:ext>
            </a:extLst>
          </p:cNvPr>
          <p:cNvSpPr>
            <a:spLocks noGrp="1"/>
          </p:cNvSpPr>
          <p:nvPr>
            <p:ph type="title" hasCustomPrompt="1"/>
          </p:nvPr>
        </p:nvSpPr>
        <p:spPr>
          <a:xfrm>
            <a:off x="1003661" y="1052108"/>
            <a:ext cx="6910627" cy="1164882"/>
          </a:xfrm>
        </p:spPr>
        <p:txBody>
          <a:bodyPr rtlCol="0" anchor="b">
            <a:noAutofit/>
          </a:bodyPr>
          <a:lstStyle>
            <a:defPPr>
              <a:defRPr lang="en-GB"/>
            </a:defPPr>
          </a:lstStyle>
          <a:p>
            <a:pPr rtl="0"/>
            <a:r>
              <a:rPr lang="en-GB"/>
              <a:t>Click to edit title style</a:t>
            </a:r>
          </a:p>
        </p:txBody>
      </p:sp>
      <p:sp>
        <p:nvSpPr>
          <p:cNvPr id="13" name="Oval 12">
            <a:extLst>
              <a:ext uri="{FF2B5EF4-FFF2-40B4-BE49-F238E27FC236}">
                <a16:creationId xmlns:a16="http://schemas.microsoft.com/office/drawing/2014/main" id="{FAEE2076-2104-00E8-4FC5-D2D1939662A8}"/>
              </a:ext>
            </a:extLst>
          </p:cNvPr>
          <p:cNvSpPr/>
          <p:nvPr userDrawn="1"/>
        </p:nvSpPr>
        <p:spPr>
          <a:xfrm>
            <a:off x="1876516" y="842493"/>
            <a:ext cx="144379" cy="144379"/>
          </a:xfrm>
          <a:prstGeom prst="ellipse">
            <a:avLst/>
          </a:prstGeom>
          <a:noFill/>
          <a:ln>
            <a:solidFill>
              <a:schemeClr val="accent4">
                <a:lumMod val="60000"/>
                <a:lumOff val="40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GB"/>
            </a:defPPr>
          </a:lstStyle>
          <a:p>
            <a:pPr algn="ctr" rtl="0"/>
            <a:endParaRPr lang="en-GB" dirty="0"/>
          </a:p>
        </p:txBody>
      </p:sp>
      <p:sp>
        <p:nvSpPr>
          <p:cNvPr id="14" name="Oval 13">
            <a:extLst>
              <a:ext uri="{FF2B5EF4-FFF2-40B4-BE49-F238E27FC236}">
                <a16:creationId xmlns:a16="http://schemas.microsoft.com/office/drawing/2014/main" id="{529EA78E-CF91-A313-1EA3-1B737189BE6A}"/>
              </a:ext>
            </a:extLst>
          </p:cNvPr>
          <p:cNvSpPr/>
          <p:nvPr userDrawn="1"/>
        </p:nvSpPr>
        <p:spPr>
          <a:xfrm>
            <a:off x="3272500" y="5713197"/>
            <a:ext cx="144379" cy="144379"/>
          </a:xfrm>
          <a:prstGeom prst="ellipse">
            <a:avLst/>
          </a:prstGeom>
          <a:noFill/>
          <a:ln>
            <a:solidFill>
              <a:schemeClr val="accent4">
                <a:lumMod val="60000"/>
                <a:lumOff val="40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GB"/>
            </a:defPPr>
          </a:lstStyle>
          <a:p>
            <a:pPr algn="ctr" rtl="0"/>
            <a:endParaRPr lang="en-GB" dirty="0"/>
          </a:p>
        </p:txBody>
      </p:sp>
      <p:sp>
        <p:nvSpPr>
          <p:cNvPr id="21" name="Text Placeholder 19">
            <a:extLst>
              <a:ext uri="{FF2B5EF4-FFF2-40B4-BE49-F238E27FC236}">
                <a16:creationId xmlns:a16="http://schemas.microsoft.com/office/drawing/2014/main" id="{BC4BAB7B-AB4F-FB57-387C-7A8618043E21}"/>
              </a:ext>
            </a:extLst>
          </p:cNvPr>
          <p:cNvSpPr>
            <a:spLocks noGrp="1"/>
          </p:cNvSpPr>
          <p:nvPr>
            <p:ph type="body" sz="quarter" idx="30"/>
          </p:nvPr>
        </p:nvSpPr>
        <p:spPr>
          <a:xfrm>
            <a:off x="1025623" y="2530837"/>
            <a:ext cx="6888665" cy="961087"/>
          </a:xfrm>
        </p:spPr>
        <p:txBody>
          <a:bodyPr rtlCol="0">
            <a:noAutofit/>
          </a:bodyPr>
          <a:lstStyle>
            <a:lvl1pPr>
              <a:lnSpc>
                <a:spcPct val="140000"/>
              </a:lnSpc>
              <a:defRPr lang="en-GB" sz="2000"/>
            </a:lvl1pPr>
          </a:lstStyle>
          <a:p>
            <a:pPr lvl="0" rtl="0"/>
            <a:r>
              <a:rPr lang="en-US"/>
              <a:t>Click to edit Master text styles</a:t>
            </a:r>
          </a:p>
        </p:txBody>
      </p:sp>
      <p:sp>
        <p:nvSpPr>
          <p:cNvPr id="18" name="Text Placeholder 5">
            <a:extLst>
              <a:ext uri="{FF2B5EF4-FFF2-40B4-BE49-F238E27FC236}">
                <a16:creationId xmlns:a16="http://schemas.microsoft.com/office/drawing/2014/main" id="{7512376E-E81C-EEBC-A5F9-53785637088E}"/>
              </a:ext>
            </a:extLst>
          </p:cNvPr>
          <p:cNvSpPr>
            <a:spLocks noGrp="1"/>
          </p:cNvSpPr>
          <p:nvPr>
            <p:ph type="body" sz="quarter" idx="28" hasCustomPrompt="1"/>
          </p:nvPr>
        </p:nvSpPr>
        <p:spPr>
          <a:xfrm>
            <a:off x="1025624" y="3617963"/>
            <a:ext cx="6888665" cy="2241805"/>
          </a:xfrm>
        </p:spPr>
        <p:txBody>
          <a:bodyPr rtlCol="0" anchor="t">
            <a:noAutofit/>
          </a:bodyPr>
          <a:lstStyle>
            <a:lvl1pPr marL="285750" marR="0" indent="-285750" algn="l" defTabSz="914400" rtl="0" eaLnBrk="1" fontAlgn="auto" latinLnBrk="0" hangingPunct="1">
              <a:lnSpc>
                <a:spcPct val="150000"/>
              </a:lnSpc>
              <a:spcBef>
                <a:spcPts val="1000"/>
              </a:spcBef>
              <a:spcAft>
                <a:spcPts val="0"/>
              </a:spcAft>
              <a:buClr>
                <a:schemeClr val="accent6"/>
              </a:buClr>
              <a:buSzTx/>
              <a:buFont typeface="Arial" panose="020B0604020202020204" pitchFamily="34" charset="0"/>
              <a:buChar char="•"/>
              <a:tabLst/>
              <a:defRPr lang="en-GB" sz="1600">
                <a:solidFill>
                  <a:schemeClr val="bg1"/>
                </a:solidFill>
                <a:latin typeface="+mn-lt"/>
                <a:cs typeface="Biome" panose="020B0503030204020804" pitchFamily="34" charset="0"/>
              </a:defRPr>
            </a:lvl1pPr>
          </a:lstStyle>
          <a:p>
            <a:pPr marL="285750" marR="0" lvl="0" indent="-285750" algn="l" defTabSz="914400" rtl="0" eaLnBrk="1" fontAlgn="auto" latinLnBrk="0" hangingPunct="1">
              <a:lnSpc>
                <a:spcPct val="100000"/>
              </a:lnSpc>
              <a:spcBef>
                <a:spcPts val="1000"/>
              </a:spcBef>
              <a:spcAft>
                <a:spcPts val="0"/>
              </a:spcAft>
              <a:buClr>
                <a:schemeClr val="accent6"/>
              </a:buClr>
              <a:buSzTx/>
              <a:tabLst/>
              <a:defRPr lang="en-GB"/>
            </a:pPr>
            <a:r>
              <a:rPr lang="en-GB">
                <a:solidFill>
                  <a:schemeClr val="bg1"/>
                </a:solidFill>
              </a:rPr>
              <a:t>Click to edit master text style</a:t>
            </a:r>
          </a:p>
          <a:p>
            <a:pPr marL="285750" marR="0" lvl="0" indent="-285750" algn="l" defTabSz="914400" rtl="0" eaLnBrk="1" fontAlgn="auto" latinLnBrk="0" hangingPunct="1">
              <a:lnSpc>
                <a:spcPct val="100000"/>
              </a:lnSpc>
              <a:spcBef>
                <a:spcPts val="1000"/>
              </a:spcBef>
              <a:spcAft>
                <a:spcPts val="0"/>
              </a:spcAft>
              <a:buClr>
                <a:schemeClr val="accent6"/>
              </a:buClr>
              <a:buSzTx/>
              <a:tabLst/>
              <a:defRPr lang="en-GB"/>
            </a:pPr>
            <a:r>
              <a:rPr lang="en-GB">
                <a:solidFill>
                  <a:schemeClr val="bg1"/>
                </a:solidFill>
              </a:rPr>
              <a:t>Click to edit master text style</a:t>
            </a:r>
          </a:p>
          <a:p>
            <a:pPr marL="285750" marR="0" lvl="0" indent="-285750" algn="l" defTabSz="914400" rtl="0" eaLnBrk="1" fontAlgn="auto" latinLnBrk="0" hangingPunct="1">
              <a:lnSpc>
                <a:spcPct val="100000"/>
              </a:lnSpc>
              <a:spcBef>
                <a:spcPts val="1000"/>
              </a:spcBef>
              <a:spcAft>
                <a:spcPts val="0"/>
              </a:spcAft>
              <a:buClr>
                <a:schemeClr val="accent6"/>
              </a:buClr>
              <a:buSzTx/>
              <a:buFont typeface="Arial" panose="020B0604020202020204" pitchFamily="34" charset="0"/>
              <a:buChar char="•"/>
              <a:tabLst/>
              <a:defRPr lang="en-GB"/>
            </a:pPr>
            <a:r>
              <a:rPr lang="en-GB">
                <a:solidFill>
                  <a:schemeClr val="bg1"/>
                </a:solidFill>
              </a:rPr>
              <a:t>Click to edit master text style</a:t>
            </a:r>
          </a:p>
          <a:p>
            <a:pPr marL="285750" marR="0" lvl="0" indent="-285750" algn="l" defTabSz="914400" rtl="0" eaLnBrk="1" fontAlgn="auto" latinLnBrk="0" hangingPunct="1">
              <a:lnSpc>
                <a:spcPct val="100000"/>
              </a:lnSpc>
              <a:spcBef>
                <a:spcPts val="1000"/>
              </a:spcBef>
              <a:spcAft>
                <a:spcPts val="0"/>
              </a:spcAft>
              <a:buClr>
                <a:schemeClr val="accent6"/>
              </a:buClr>
              <a:buSzTx/>
              <a:tabLst/>
              <a:defRPr lang="en-GB"/>
            </a:pPr>
            <a:endParaRPr lang="en-GB" dirty="0">
              <a:solidFill>
                <a:schemeClr val="bg1"/>
              </a:solidFill>
            </a:endParaRPr>
          </a:p>
          <a:p>
            <a:pPr rtl="0"/>
            <a:endParaRPr lang="en-GB" dirty="0">
              <a:solidFill>
                <a:schemeClr val="bg1"/>
              </a:solidFill>
            </a:endParaRPr>
          </a:p>
          <a:p>
            <a:pPr rtl="0"/>
            <a:endParaRPr lang="en-GB" dirty="0">
              <a:solidFill>
                <a:schemeClr val="bg1"/>
              </a:solidFill>
            </a:endParaRPr>
          </a:p>
        </p:txBody>
      </p:sp>
      <p:cxnSp>
        <p:nvCxnSpPr>
          <p:cNvPr id="15" name="Straight Connector 14">
            <a:extLst>
              <a:ext uri="{FF2B5EF4-FFF2-40B4-BE49-F238E27FC236}">
                <a16:creationId xmlns:a16="http://schemas.microsoft.com/office/drawing/2014/main" id="{A67E9B3C-3EC9-30D0-6EEC-FFD2F1067447}"/>
              </a:ext>
            </a:extLst>
          </p:cNvPr>
          <p:cNvCxnSpPr>
            <a:cxnSpLocks/>
          </p:cNvCxnSpPr>
          <p:nvPr userDrawn="1"/>
        </p:nvCxnSpPr>
        <p:spPr>
          <a:xfrm>
            <a:off x="-12590" y="2359726"/>
            <a:ext cx="5320086" cy="0"/>
          </a:xfrm>
          <a:prstGeom prst="line">
            <a:avLst/>
          </a:prstGeom>
          <a:ln w="25400">
            <a:gradFill>
              <a:gsLst>
                <a:gs pos="0">
                  <a:schemeClr val="accent4">
                    <a:lumMod val="50000"/>
                  </a:schemeClr>
                </a:gs>
                <a:gs pos="100000">
                  <a:schemeClr val="accent6"/>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7" name="Footer Placeholder 4">
            <a:extLst>
              <a:ext uri="{FF2B5EF4-FFF2-40B4-BE49-F238E27FC236}">
                <a16:creationId xmlns:a16="http://schemas.microsoft.com/office/drawing/2014/main" id="{CB971EAC-E57B-EF86-ED6F-AE35987CDF0C}"/>
              </a:ext>
            </a:extLst>
          </p:cNvPr>
          <p:cNvSpPr>
            <a:spLocks noGrp="1"/>
          </p:cNvSpPr>
          <p:nvPr>
            <p:ph type="ftr" sz="quarter" idx="11"/>
          </p:nvPr>
        </p:nvSpPr>
        <p:spPr>
          <a:xfrm>
            <a:off x="336405" y="6237287"/>
            <a:ext cx="4114800" cy="365125"/>
          </a:xfrm>
        </p:spPr>
        <p:txBody>
          <a:bodyPr rtlCol="0">
            <a:noAutofit/>
          </a:bodyPr>
          <a:lstStyle>
            <a:lvl1pPr algn="l">
              <a:defRPr lang="en-GB" sz="1200" spc="0">
                <a:solidFill>
                  <a:schemeClr val="bg1"/>
                </a:solidFill>
              </a:defRPr>
            </a:lvl1pPr>
          </a:lstStyle>
          <a:p>
            <a:pPr rtl="0"/>
            <a:r>
              <a:rPr lang="en-GB"/>
              <a:t>Scientific findings</a:t>
            </a:r>
          </a:p>
        </p:txBody>
      </p:sp>
      <p:sp>
        <p:nvSpPr>
          <p:cNvPr id="19" name="Slide Number Placeholder 5">
            <a:extLst>
              <a:ext uri="{FF2B5EF4-FFF2-40B4-BE49-F238E27FC236}">
                <a16:creationId xmlns:a16="http://schemas.microsoft.com/office/drawing/2014/main" id="{8A0ED8DF-4F9C-BDFE-68ED-49B03A5441CE}"/>
              </a:ext>
            </a:extLst>
          </p:cNvPr>
          <p:cNvSpPr>
            <a:spLocks noGrp="1"/>
          </p:cNvSpPr>
          <p:nvPr>
            <p:ph type="sldNum" sz="quarter" idx="12"/>
          </p:nvPr>
        </p:nvSpPr>
        <p:spPr>
          <a:xfrm>
            <a:off x="9140971" y="6226198"/>
            <a:ext cx="2743200" cy="365125"/>
          </a:xfrm>
        </p:spPr>
        <p:txBody>
          <a:bodyPr rtlCol="0">
            <a:noAutofit/>
          </a:bodyPr>
          <a:lstStyle>
            <a:lvl1pPr>
              <a:defRPr lang="en-GB" sz="1200">
                <a:solidFill>
                  <a:schemeClr val="bg1"/>
                </a:solidFill>
              </a:defRPr>
            </a:lvl1pPr>
          </a:lstStyle>
          <a:p>
            <a:pPr rtl="0"/>
            <a:fld id="{FE024F78-56A6-7740-B68D-8D4D026EDF3F}" type="slidenum">
              <a:rPr lang="en-GB" smtClean="0"/>
              <a:pPr/>
              <a:t>‹#›</a:t>
            </a:fld>
            <a:endParaRPr lang="en-GB" dirty="0"/>
          </a:p>
        </p:txBody>
      </p:sp>
      <p:sp>
        <p:nvSpPr>
          <p:cNvPr id="16" name="Graphic 12">
            <a:extLst>
              <a:ext uri="{FF2B5EF4-FFF2-40B4-BE49-F238E27FC236}">
                <a16:creationId xmlns:a16="http://schemas.microsoft.com/office/drawing/2014/main" id="{44BC0460-E5E3-23E3-6335-36CF4BEB87F3}"/>
              </a:ext>
            </a:extLst>
          </p:cNvPr>
          <p:cNvSpPr/>
          <p:nvPr userDrawn="1"/>
        </p:nvSpPr>
        <p:spPr>
          <a:xfrm>
            <a:off x="2360199" y="596691"/>
            <a:ext cx="100584" cy="100584"/>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defPPr>
              <a:defRPr lang="en-GB"/>
            </a:defPPr>
          </a:lstStyle>
          <a:p>
            <a:pPr rtl="0"/>
            <a:endParaRPr lang="en-GB" dirty="0"/>
          </a:p>
        </p:txBody>
      </p:sp>
    </p:spTree>
    <p:extLst>
      <p:ext uri="{BB962C8B-B14F-4D97-AF65-F5344CB8AC3E}">
        <p14:creationId xmlns:p14="http://schemas.microsoft.com/office/powerpoint/2010/main" val="16166623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bg>
      <p:bgPr>
        <a:gradFill>
          <a:gsLst>
            <a:gs pos="100000">
              <a:schemeClr val="tx2"/>
            </a:gs>
            <a:gs pos="81000">
              <a:schemeClr val="accent6"/>
            </a:gs>
            <a:gs pos="31000">
              <a:srgbClr val="02090E"/>
            </a:gs>
            <a:gs pos="14000">
              <a:schemeClr val="accent4">
                <a:lumMod val="75000"/>
              </a:schemeClr>
            </a:gs>
            <a:gs pos="0">
              <a:schemeClr val="accent4"/>
            </a:gs>
          </a:gsLst>
          <a:lin ang="7800000" scaled="0"/>
        </a:gradFill>
        <a:effectLst/>
      </p:bgPr>
    </p:bg>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E699CB90-DCF5-D9AC-0A86-1E02CB3418D4}"/>
              </a:ext>
            </a:extLst>
          </p:cNvPr>
          <p:cNvPicPr>
            <a:picLocks noChangeAspect="1"/>
          </p:cNvPicPr>
          <p:nvPr userDrawn="1"/>
        </p:nvPicPr>
        <p:blipFill>
          <a:blip r:embed="rId2">
            <a:alphaModFix amt="18000"/>
          </a:blip>
          <a:srcRect/>
          <a:stretch/>
        </p:blipFill>
        <p:spPr>
          <a:xfrm>
            <a:off x="0" y="11089"/>
            <a:ext cx="12192000" cy="6858000"/>
          </a:xfrm>
          <a:prstGeom prst="rect">
            <a:avLst/>
          </a:prstGeom>
          <a:effectLst>
            <a:outerShdw blurRad="50800" dist="50800" sx="1000" sy="1000" algn="ctr" rotWithShape="0">
              <a:srgbClr val="000000"/>
            </a:outerShdw>
            <a:reflection endPos="0" dist="50800" dir="5400000" sy="-100000" algn="bl" rotWithShape="0"/>
          </a:effectLst>
        </p:spPr>
      </p:pic>
      <p:sp>
        <p:nvSpPr>
          <p:cNvPr id="36" name="Rectangle 35">
            <a:extLst>
              <a:ext uri="{FF2B5EF4-FFF2-40B4-BE49-F238E27FC236}">
                <a16:creationId xmlns:a16="http://schemas.microsoft.com/office/drawing/2014/main" id="{0ADD8375-FF36-FC51-FBBD-A4EBCE6D932A}"/>
              </a:ext>
            </a:extLst>
          </p:cNvPr>
          <p:cNvSpPr/>
          <p:nvPr userDrawn="1"/>
        </p:nvSpPr>
        <p:spPr>
          <a:xfrm>
            <a:off x="322118" y="365124"/>
            <a:ext cx="11547765" cy="6237287"/>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GB"/>
            </a:defPPr>
          </a:lstStyle>
          <a:p>
            <a:pPr algn="ctr" rtl="0"/>
            <a:endParaRPr lang="en-GB" dirty="0"/>
          </a:p>
        </p:txBody>
      </p:sp>
      <p:sp>
        <p:nvSpPr>
          <p:cNvPr id="2" name="Title 1">
            <a:extLst>
              <a:ext uri="{FF2B5EF4-FFF2-40B4-BE49-F238E27FC236}">
                <a16:creationId xmlns:a16="http://schemas.microsoft.com/office/drawing/2014/main" id="{DF8070BB-B3B5-3A8A-2466-D661C741794F}"/>
              </a:ext>
            </a:extLst>
          </p:cNvPr>
          <p:cNvSpPr>
            <a:spLocks noGrp="1"/>
          </p:cNvSpPr>
          <p:nvPr>
            <p:ph type="title"/>
          </p:nvPr>
        </p:nvSpPr>
        <p:spPr>
          <a:xfrm>
            <a:off x="838198" y="365125"/>
            <a:ext cx="10515601" cy="1325563"/>
          </a:xfrm>
        </p:spPr>
        <p:txBody>
          <a:bodyPr rtlCol="0">
            <a:noAutofit/>
          </a:bodyPr>
          <a:lstStyle>
            <a:lvl1pPr algn="ctr">
              <a:defRPr lang="en-GB" spc="0"/>
            </a:lvl1pPr>
          </a:lstStyle>
          <a:p>
            <a:pPr rtl="0"/>
            <a:r>
              <a:rPr lang="en-US"/>
              <a:t>Click to edit Master title style</a:t>
            </a:r>
            <a:endParaRPr lang="en-GB"/>
          </a:p>
        </p:txBody>
      </p:sp>
      <p:sp>
        <p:nvSpPr>
          <p:cNvPr id="25" name="Text Placeholder 5">
            <a:extLst>
              <a:ext uri="{FF2B5EF4-FFF2-40B4-BE49-F238E27FC236}">
                <a16:creationId xmlns:a16="http://schemas.microsoft.com/office/drawing/2014/main" id="{70A684CF-D752-D358-B0D4-0DA2FFB2C780}"/>
              </a:ext>
            </a:extLst>
          </p:cNvPr>
          <p:cNvSpPr>
            <a:spLocks noGrp="1"/>
          </p:cNvSpPr>
          <p:nvPr>
            <p:ph type="body" sz="quarter" idx="29" hasCustomPrompt="1"/>
          </p:nvPr>
        </p:nvSpPr>
        <p:spPr>
          <a:xfrm>
            <a:off x="1709530" y="2220319"/>
            <a:ext cx="8845828" cy="929026"/>
          </a:xfrm>
        </p:spPr>
        <p:txBody>
          <a:bodyPr rtlCol="0" anchor="t">
            <a:noAutofit/>
          </a:bodyPr>
          <a:lstStyle>
            <a:lvl1pPr marL="0" indent="0" algn="ctr">
              <a:lnSpc>
                <a:spcPct val="140000"/>
              </a:lnSpc>
              <a:buFontTx/>
              <a:buNone/>
              <a:defRPr lang="en-GB" sz="1600">
                <a:solidFill>
                  <a:schemeClr val="bg1"/>
                </a:solidFill>
                <a:latin typeface="+mn-lt"/>
                <a:cs typeface="Arial" panose="020B0604020202020204" pitchFamily="34" charset="0"/>
              </a:defRPr>
            </a:lvl1pPr>
          </a:lstStyle>
          <a:p>
            <a:pPr rtl="0"/>
            <a:r>
              <a:rPr lang="en-GB">
                <a:solidFill>
                  <a:schemeClr val="bg1"/>
                </a:solidFill>
              </a:rPr>
              <a:t>Click to edit master text style</a:t>
            </a:r>
          </a:p>
        </p:txBody>
      </p:sp>
      <p:cxnSp>
        <p:nvCxnSpPr>
          <p:cNvPr id="12" name="Straight Connector 11">
            <a:extLst>
              <a:ext uri="{FF2B5EF4-FFF2-40B4-BE49-F238E27FC236}">
                <a16:creationId xmlns:a16="http://schemas.microsoft.com/office/drawing/2014/main" id="{B9C04702-97CE-9583-8282-DF8500E5ABEF}"/>
              </a:ext>
            </a:extLst>
          </p:cNvPr>
          <p:cNvCxnSpPr>
            <a:cxnSpLocks/>
          </p:cNvCxnSpPr>
          <p:nvPr userDrawn="1"/>
        </p:nvCxnSpPr>
        <p:spPr>
          <a:xfrm>
            <a:off x="4451205" y="3330985"/>
            <a:ext cx="0" cy="1774795"/>
          </a:xfrm>
          <a:prstGeom prst="line">
            <a:avLst/>
          </a:prstGeom>
          <a:ln w="25400">
            <a:gradFill>
              <a:gsLst>
                <a:gs pos="0">
                  <a:schemeClr val="accent4">
                    <a:lumMod val="50000"/>
                  </a:schemeClr>
                </a:gs>
                <a:gs pos="100000">
                  <a:schemeClr val="accent6"/>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6439E47-02A2-4A4F-1E4A-5DF22C90533A}"/>
              </a:ext>
            </a:extLst>
          </p:cNvPr>
          <p:cNvCxnSpPr>
            <a:cxnSpLocks/>
          </p:cNvCxnSpPr>
          <p:nvPr userDrawn="1"/>
        </p:nvCxnSpPr>
        <p:spPr>
          <a:xfrm>
            <a:off x="7756108" y="3330985"/>
            <a:ext cx="0" cy="1774795"/>
          </a:xfrm>
          <a:prstGeom prst="line">
            <a:avLst/>
          </a:prstGeom>
          <a:ln w="25400">
            <a:gradFill>
              <a:gsLst>
                <a:gs pos="0">
                  <a:schemeClr val="accent4">
                    <a:lumMod val="50000"/>
                  </a:schemeClr>
                </a:gs>
                <a:gs pos="100000">
                  <a:schemeClr val="accent6"/>
                </a:gs>
              </a:gsLst>
              <a:lin ang="5400000" scaled="0"/>
            </a:gradFill>
          </a:ln>
        </p:spPr>
        <p:style>
          <a:lnRef idx="1">
            <a:schemeClr val="accent1"/>
          </a:lnRef>
          <a:fillRef idx="0">
            <a:schemeClr val="accent1"/>
          </a:fillRef>
          <a:effectRef idx="0">
            <a:schemeClr val="accent1"/>
          </a:effectRef>
          <a:fontRef idx="minor">
            <a:schemeClr val="tx1"/>
          </a:fontRef>
        </p:style>
      </p:cxnSp>
      <p:sp>
        <p:nvSpPr>
          <p:cNvPr id="18" name="Text Placeholder 3">
            <a:extLst>
              <a:ext uri="{FF2B5EF4-FFF2-40B4-BE49-F238E27FC236}">
                <a16:creationId xmlns:a16="http://schemas.microsoft.com/office/drawing/2014/main" id="{1ABCF599-DE3A-3924-1B55-8986557F7D68}"/>
              </a:ext>
            </a:extLst>
          </p:cNvPr>
          <p:cNvSpPr>
            <a:spLocks noGrp="1"/>
          </p:cNvSpPr>
          <p:nvPr>
            <p:ph type="body" sz="quarter" idx="33"/>
          </p:nvPr>
        </p:nvSpPr>
        <p:spPr>
          <a:xfrm>
            <a:off x="1557437" y="3360802"/>
            <a:ext cx="2522391" cy="1721355"/>
          </a:xfrm>
        </p:spPr>
        <p:txBody>
          <a:bodyPr rtlCol="0" anchor="ctr">
            <a:noAutofit/>
          </a:bodyPr>
          <a:lstStyle>
            <a:lvl1pPr algn="ctr">
              <a:defRPr lang="en-GB" sz="2000"/>
            </a:lvl1pPr>
          </a:lstStyle>
          <a:p>
            <a:pPr lvl="0" rtl="0"/>
            <a:r>
              <a:rPr lang="en-US"/>
              <a:t>Click to edit Master text styles</a:t>
            </a:r>
          </a:p>
        </p:txBody>
      </p:sp>
      <p:sp>
        <p:nvSpPr>
          <p:cNvPr id="19" name="Text Placeholder 3">
            <a:extLst>
              <a:ext uri="{FF2B5EF4-FFF2-40B4-BE49-F238E27FC236}">
                <a16:creationId xmlns:a16="http://schemas.microsoft.com/office/drawing/2014/main" id="{95711A8B-0B07-4705-5569-EA1C5E3964C1}"/>
              </a:ext>
            </a:extLst>
          </p:cNvPr>
          <p:cNvSpPr>
            <a:spLocks noGrp="1"/>
          </p:cNvSpPr>
          <p:nvPr>
            <p:ph type="body" sz="quarter" idx="34"/>
          </p:nvPr>
        </p:nvSpPr>
        <p:spPr>
          <a:xfrm>
            <a:off x="4800601" y="3358082"/>
            <a:ext cx="2587137" cy="1721355"/>
          </a:xfrm>
        </p:spPr>
        <p:txBody>
          <a:bodyPr rtlCol="0" anchor="ctr">
            <a:noAutofit/>
          </a:bodyPr>
          <a:lstStyle>
            <a:lvl1pPr algn="ctr">
              <a:defRPr lang="en-GB" sz="2000"/>
            </a:lvl1pPr>
          </a:lstStyle>
          <a:p>
            <a:pPr lvl="0" rtl="0"/>
            <a:r>
              <a:rPr lang="en-US"/>
              <a:t>Click to edit Master text styles</a:t>
            </a:r>
          </a:p>
        </p:txBody>
      </p:sp>
      <p:sp>
        <p:nvSpPr>
          <p:cNvPr id="21" name="Text Placeholder 3">
            <a:extLst>
              <a:ext uri="{FF2B5EF4-FFF2-40B4-BE49-F238E27FC236}">
                <a16:creationId xmlns:a16="http://schemas.microsoft.com/office/drawing/2014/main" id="{18BA5EC5-6267-42DB-3068-781F4FBA3354}"/>
              </a:ext>
            </a:extLst>
          </p:cNvPr>
          <p:cNvSpPr>
            <a:spLocks noGrp="1"/>
          </p:cNvSpPr>
          <p:nvPr>
            <p:ph type="body" sz="quarter" idx="35"/>
          </p:nvPr>
        </p:nvSpPr>
        <p:spPr>
          <a:xfrm>
            <a:off x="8125381" y="3360802"/>
            <a:ext cx="2587137" cy="1721355"/>
          </a:xfrm>
        </p:spPr>
        <p:txBody>
          <a:bodyPr rtlCol="0" anchor="ctr">
            <a:noAutofit/>
          </a:bodyPr>
          <a:lstStyle>
            <a:lvl1pPr algn="ctr">
              <a:defRPr lang="en-GB" sz="2000"/>
            </a:lvl1pPr>
          </a:lstStyle>
          <a:p>
            <a:pPr lvl="0" rtl="0"/>
            <a:r>
              <a:rPr lang="en-US"/>
              <a:t>Click to edit Master text styles</a:t>
            </a:r>
          </a:p>
        </p:txBody>
      </p:sp>
      <p:sp>
        <p:nvSpPr>
          <p:cNvPr id="22" name="Footer Placeholder 4">
            <a:extLst>
              <a:ext uri="{FF2B5EF4-FFF2-40B4-BE49-F238E27FC236}">
                <a16:creationId xmlns:a16="http://schemas.microsoft.com/office/drawing/2014/main" id="{2E394DBB-1E16-C49F-3143-1C827302DEE2}"/>
              </a:ext>
            </a:extLst>
          </p:cNvPr>
          <p:cNvSpPr>
            <a:spLocks noGrp="1"/>
          </p:cNvSpPr>
          <p:nvPr>
            <p:ph type="ftr" sz="quarter" idx="11"/>
          </p:nvPr>
        </p:nvSpPr>
        <p:spPr>
          <a:xfrm>
            <a:off x="336405" y="6237287"/>
            <a:ext cx="4114800" cy="365125"/>
          </a:xfrm>
        </p:spPr>
        <p:txBody>
          <a:bodyPr rtlCol="0">
            <a:noAutofit/>
          </a:bodyPr>
          <a:lstStyle>
            <a:lvl1pPr algn="l">
              <a:defRPr lang="en-GB" sz="1200" spc="0">
                <a:solidFill>
                  <a:schemeClr val="bg1"/>
                </a:solidFill>
              </a:defRPr>
            </a:lvl1pPr>
          </a:lstStyle>
          <a:p>
            <a:pPr rtl="0"/>
            <a:r>
              <a:rPr lang="en-GB"/>
              <a:t>Scientific findings</a:t>
            </a:r>
          </a:p>
        </p:txBody>
      </p:sp>
      <p:sp>
        <p:nvSpPr>
          <p:cNvPr id="23" name="Slide Number Placeholder 5">
            <a:extLst>
              <a:ext uri="{FF2B5EF4-FFF2-40B4-BE49-F238E27FC236}">
                <a16:creationId xmlns:a16="http://schemas.microsoft.com/office/drawing/2014/main" id="{CE982166-168E-4452-AD77-7BDE30E28F33}"/>
              </a:ext>
            </a:extLst>
          </p:cNvPr>
          <p:cNvSpPr>
            <a:spLocks noGrp="1"/>
          </p:cNvSpPr>
          <p:nvPr>
            <p:ph type="sldNum" sz="quarter" idx="12"/>
          </p:nvPr>
        </p:nvSpPr>
        <p:spPr>
          <a:xfrm>
            <a:off x="9140971" y="6226198"/>
            <a:ext cx="2743200" cy="365125"/>
          </a:xfrm>
        </p:spPr>
        <p:txBody>
          <a:bodyPr rtlCol="0">
            <a:noAutofit/>
          </a:bodyPr>
          <a:lstStyle>
            <a:lvl1pPr>
              <a:defRPr lang="en-GB" sz="1200">
                <a:solidFill>
                  <a:schemeClr val="bg1"/>
                </a:solidFill>
              </a:defRPr>
            </a:lvl1pPr>
          </a:lstStyle>
          <a:p>
            <a:pPr rtl="0"/>
            <a:fld id="{FE024F78-56A6-7740-B68D-8D4D026EDF3F}" type="slidenum">
              <a:rPr lang="en-GB" smtClean="0"/>
              <a:pPr/>
              <a:t>‹#›</a:t>
            </a:fld>
            <a:endParaRPr lang="en-GB" dirty="0"/>
          </a:p>
        </p:txBody>
      </p:sp>
      <p:sp>
        <p:nvSpPr>
          <p:cNvPr id="14" name="Graphic 12">
            <a:extLst>
              <a:ext uri="{FF2B5EF4-FFF2-40B4-BE49-F238E27FC236}">
                <a16:creationId xmlns:a16="http://schemas.microsoft.com/office/drawing/2014/main" id="{33860DCC-9F93-1344-72B0-356F9A045A3A}"/>
              </a:ext>
            </a:extLst>
          </p:cNvPr>
          <p:cNvSpPr/>
          <p:nvPr userDrawn="1"/>
        </p:nvSpPr>
        <p:spPr>
          <a:xfrm>
            <a:off x="873270" y="3931194"/>
            <a:ext cx="45719" cy="37785"/>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defPPr>
              <a:defRPr lang="en-GB"/>
            </a:defPPr>
          </a:lstStyle>
          <a:p>
            <a:pPr rtl="0"/>
            <a:endParaRPr lang="en-GB" dirty="0"/>
          </a:p>
        </p:txBody>
      </p:sp>
      <p:sp>
        <p:nvSpPr>
          <p:cNvPr id="15" name="Graphic 15">
            <a:extLst>
              <a:ext uri="{FF2B5EF4-FFF2-40B4-BE49-F238E27FC236}">
                <a16:creationId xmlns:a16="http://schemas.microsoft.com/office/drawing/2014/main" id="{1ABE433E-FA5E-3262-5CAB-46DED868AF63}"/>
              </a:ext>
            </a:extLst>
          </p:cNvPr>
          <p:cNvSpPr/>
          <p:nvPr userDrawn="1"/>
        </p:nvSpPr>
        <p:spPr>
          <a:xfrm>
            <a:off x="10658835" y="2022227"/>
            <a:ext cx="128016" cy="128016"/>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accent4">
              <a:lumMod val="60000"/>
              <a:lumOff val="40000"/>
              <a:alpha val="49071"/>
            </a:schemeClr>
          </a:solidFill>
          <a:ln w="610" cap="flat">
            <a:noFill/>
            <a:prstDash val="solid"/>
            <a:miter/>
          </a:ln>
        </p:spPr>
        <p:txBody>
          <a:bodyPr rtlCol="0" anchor="ctr">
            <a:noAutofit/>
          </a:bodyPr>
          <a:lstStyle>
            <a:defPPr>
              <a:defRPr lang="en-GB"/>
            </a:defPPr>
          </a:lstStyle>
          <a:p>
            <a:pPr rtl="0"/>
            <a:endParaRPr lang="en-GB" dirty="0"/>
          </a:p>
        </p:txBody>
      </p:sp>
      <p:sp>
        <p:nvSpPr>
          <p:cNvPr id="16" name="Graphic 15">
            <a:extLst>
              <a:ext uri="{FF2B5EF4-FFF2-40B4-BE49-F238E27FC236}">
                <a16:creationId xmlns:a16="http://schemas.microsoft.com/office/drawing/2014/main" id="{67D7C421-15EE-D350-36FE-97825F63A2BA}"/>
              </a:ext>
            </a:extLst>
          </p:cNvPr>
          <p:cNvSpPr/>
          <p:nvPr userDrawn="1"/>
        </p:nvSpPr>
        <p:spPr>
          <a:xfrm>
            <a:off x="8496299" y="5218771"/>
            <a:ext cx="128016" cy="128016"/>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accent4">
              <a:lumMod val="60000"/>
              <a:lumOff val="40000"/>
              <a:alpha val="49071"/>
            </a:schemeClr>
          </a:solidFill>
          <a:ln w="610" cap="flat">
            <a:noFill/>
            <a:prstDash val="solid"/>
            <a:miter/>
          </a:ln>
        </p:spPr>
        <p:txBody>
          <a:bodyPr rtlCol="0" anchor="ctr">
            <a:noAutofit/>
          </a:bodyPr>
          <a:lstStyle>
            <a:defPPr>
              <a:defRPr lang="en-GB"/>
            </a:defPPr>
          </a:lstStyle>
          <a:p>
            <a:pPr rtl="0"/>
            <a:endParaRPr lang="en-GB" dirty="0"/>
          </a:p>
        </p:txBody>
      </p:sp>
    </p:spTree>
    <p:extLst>
      <p:ext uri="{BB962C8B-B14F-4D97-AF65-F5344CB8AC3E}">
        <p14:creationId xmlns:p14="http://schemas.microsoft.com/office/powerpoint/2010/main" val="30390304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Custom Layout">
    <p:bg>
      <p:bgPr>
        <a:gradFill>
          <a:gsLst>
            <a:gs pos="100000">
              <a:schemeClr val="tx2"/>
            </a:gs>
            <a:gs pos="81000">
              <a:schemeClr val="accent6"/>
            </a:gs>
            <a:gs pos="31000">
              <a:srgbClr val="02090E"/>
            </a:gs>
            <a:gs pos="14000">
              <a:schemeClr val="accent4">
                <a:lumMod val="75000"/>
              </a:schemeClr>
            </a:gs>
            <a:gs pos="0">
              <a:schemeClr val="accent4"/>
            </a:gs>
          </a:gsLst>
          <a:lin ang="7800000" scaled="0"/>
        </a:gradFill>
        <a:effectLst/>
      </p:bgPr>
    </p:bg>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1E869C67-E833-BD41-7743-D6450600B945}"/>
              </a:ext>
            </a:extLst>
          </p:cNvPr>
          <p:cNvPicPr>
            <a:picLocks noChangeAspect="1"/>
          </p:cNvPicPr>
          <p:nvPr userDrawn="1"/>
        </p:nvPicPr>
        <p:blipFill rotWithShape="1">
          <a:blip r:embed="rId2">
            <a:alphaModFix amt="39000"/>
          </a:blip>
          <a:srcRect l="30375" t="11383" b="18991"/>
          <a:stretch/>
        </p:blipFill>
        <p:spPr>
          <a:xfrm>
            <a:off x="0" y="1"/>
            <a:ext cx="12192000" cy="6858000"/>
          </a:xfrm>
          <a:prstGeom prst="rect">
            <a:avLst/>
          </a:prstGeom>
          <a:effectLst>
            <a:outerShdw blurRad="50800" dist="50800" sx="1000" sy="1000" algn="ctr" rotWithShape="0">
              <a:srgbClr val="000000"/>
            </a:outerShdw>
            <a:reflection endPos="0" dist="50800" dir="5400000" sy="-100000" algn="bl" rotWithShape="0"/>
          </a:effectLst>
        </p:spPr>
      </p:pic>
      <p:sp>
        <p:nvSpPr>
          <p:cNvPr id="23" name="Rectangle 22">
            <a:extLst>
              <a:ext uri="{FF2B5EF4-FFF2-40B4-BE49-F238E27FC236}">
                <a16:creationId xmlns:a16="http://schemas.microsoft.com/office/drawing/2014/main" id="{B5F27405-A048-8186-4834-FCBC24391D91}"/>
              </a:ext>
            </a:extLst>
          </p:cNvPr>
          <p:cNvSpPr/>
          <p:nvPr userDrawn="1"/>
        </p:nvSpPr>
        <p:spPr>
          <a:xfrm>
            <a:off x="532" y="11284"/>
            <a:ext cx="12192000" cy="6845323"/>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GB"/>
            </a:defPPr>
          </a:lstStyle>
          <a:p>
            <a:pPr algn="ctr" rtl="0"/>
            <a:endParaRPr lang="en-GB" dirty="0"/>
          </a:p>
        </p:txBody>
      </p:sp>
      <p:sp>
        <p:nvSpPr>
          <p:cNvPr id="2" name="Title 1">
            <a:extLst>
              <a:ext uri="{FF2B5EF4-FFF2-40B4-BE49-F238E27FC236}">
                <a16:creationId xmlns:a16="http://schemas.microsoft.com/office/drawing/2014/main" id="{DF8070BB-B3B5-3A8A-2466-D661C741794F}"/>
              </a:ext>
            </a:extLst>
          </p:cNvPr>
          <p:cNvSpPr>
            <a:spLocks noGrp="1"/>
          </p:cNvSpPr>
          <p:nvPr>
            <p:ph type="title"/>
          </p:nvPr>
        </p:nvSpPr>
        <p:spPr>
          <a:xfrm>
            <a:off x="835370" y="365125"/>
            <a:ext cx="10515601" cy="1325563"/>
          </a:xfrm>
        </p:spPr>
        <p:txBody>
          <a:bodyPr rtlCol="0">
            <a:noAutofit/>
          </a:bodyPr>
          <a:lstStyle>
            <a:lvl1pPr algn="ctr">
              <a:defRPr lang="en-GB" spc="0"/>
            </a:lvl1pPr>
          </a:lstStyle>
          <a:p>
            <a:pPr rtl="0"/>
            <a:r>
              <a:rPr lang="en-US"/>
              <a:t>Click to edit Master title style</a:t>
            </a:r>
            <a:endParaRPr lang="en-GB"/>
          </a:p>
        </p:txBody>
      </p:sp>
      <p:sp>
        <p:nvSpPr>
          <p:cNvPr id="38" name="Text Placeholder 19">
            <a:extLst>
              <a:ext uri="{FF2B5EF4-FFF2-40B4-BE49-F238E27FC236}">
                <a16:creationId xmlns:a16="http://schemas.microsoft.com/office/drawing/2014/main" id="{416EC7F6-3F25-98AA-EA20-A759C49841A2}"/>
              </a:ext>
            </a:extLst>
          </p:cNvPr>
          <p:cNvSpPr>
            <a:spLocks noGrp="1"/>
          </p:cNvSpPr>
          <p:nvPr>
            <p:ph type="body" sz="quarter" idx="30" hasCustomPrompt="1"/>
          </p:nvPr>
        </p:nvSpPr>
        <p:spPr>
          <a:xfrm>
            <a:off x="1828739" y="2714455"/>
            <a:ext cx="3953594" cy="509671"/>
          </a:xfrm>
        </p:spPr>
        <p:txBody>
          <a:bodyPr rtlCol="0" anchor="ctr">
            <a:noAutofit/>
          </a:bodyPr>
          <a:lstStyle>
            <a:lvl1pPr>
              <a:defRPr lang="en-GB" sz="2000" spc="300"/>
            </a:lvl1pPr>
          </a:lstStyle>
          <a:p>
            <a:pPr lvl="0" rtl="0"/>
            <a:r>
              <a:rPr lang="en-GB"/>
              <a:t>Click to edit text</a:t>
            </a:r>
          </a:p>
        </p:txBody>
      </p:sp>
      <p:sp>
        <p:nvSpPr>
          <p:cNvPr id="40" name="Text Placeholder 19">
            <a:extLst>
              <a:ext uri="{FF2B5EF4-FFF2-40B4-BE49-F238E27FC236}">
                <a16:creationId xmlns:a16="http://schemas.microsoft.com/office/drawing/2014/main" id="{59A4D373-2403-6A05-1927-144387611C25}"/>
              </a:ext>
            </a:extLst>
          </p:cNvPr>
          <p:cNvSpPr>
            <a:spLocks noGrp="1"/>
          </p:cNvSpPr>
          <p:nvPr>
            <p:ph type="body" sz="quarter" idx="32" hasCustomPrompt="1"/>
          </p:nvPr>
        </p:nvSpPr>
        <p:spPr>
          <a:xfrm>
            <a:off x="6966224" y="2700810"/>
            <a:ext cx="3911982" cy="523316"/>
          </a:xfrm>
        </p:spPr>
        <p:txBody>
          <a:bodyPr rtlCol="0" anchor="ctr">
            <a:noAutofit/>
          </a:bodyPr>
          <a:lstStyle>
            <a:lvl1pPr>
              <a:defRPr lang="en-GB" sz="2000" spc="300"/>
            </a:lvl1pPr>
          </a:lstStyle>
          <a:p>
            <a:pPr lvl="0" rtl="0"/>
            <a:r>
              <a:rPr lang="en-GB"/>
              <a:t>Click to edit text</a:t>
            </a:r>
          </a:p>
        </p:txBody>
      </p:sp>
      <p:sp>
        <p:nvSpPr>
          <p:cNvPr id="5" name="Content Placeholder 4">
            <a:extLst>
              <a:ext uri="{FF2B5EF4-FFF2-40B4-BE49-F238E27FC236}">
                <a16:creationId xmlns:a16="http://schemas.microsoft.com/office/drawing/2014/main" id="{A2003C5A-BF21-DE87-0ED1-3E2D0F32B5D8}"/>
              </a:ext>
            </a:extLst>
          </p:cNvPr>
          <p:cNvSpPr>
            <a:spLocks noGrp="1"/>
          </p:cNvSpPr>
          <p:nvPr>
            <p:ph sz="quarter" idx="35"/>
          </p:nvPr>
        </p:nvSpPr>
        <p:spPr>
          <a:xfrm>
            <a:off x="1864931" y="3448050"/>
            <a:ext cx="3911982" cy="2307568"/>
          </a:xfrm>
        </p:spPr>
        <p:txBody>
          <a:bodyPr rtlCol="0"/>
          <a:lstStyle>
            <a:lvl1pPr marL="283464" indent="-283464">
              <a:buClr>
                <a:schemeClr val="accent6"/>
              </a:buClr>
              <a:buFont typeface="Arial" panose="020B0604020202020204" pitchFamily="34" charset="0"/>
              <a:buChar char="•"/>
              <a:defRPr lang="en-GB" sz="1600" spc="200" baseline="0">
                <a:solidFill>
                  <a:schemeClr val="bg1"/>
                </a:solidFill>
                <a:latin typeface="+mn-lt"/>
              </a:defRPr>
            </a:lvl1pPr>
            <a:lvl2pPr marL="566928" indent="-283464">
              <a:defRPr lang="en-GB" sz="1600"/>
            </a:lvl2pPr>
            <a:lvl3pPr marL="859536" indent="-283464">
              <a:defRPr lang="en-GB" sz="1600"/>
            </a:lvl3pPr>
            <a:lvl4pPr marL="1152144">
              <a:defRPr lang="en-GB" sz="1600"/>
            </a:lvl4pPr>
          </a:lstStyle>
          <a:p>
            <a:pPr lvl="0" rtl="0"/>
            <a:r>
              <a:rPr lang="en-US"/>
              <a:t>Click to edit Master text styles</a:t>
            </a:r>
          </a:p>
          <a:p>
            <a:pPr lvl="1" rtl="0"/>
            <a:r>
              <a:rPr lang="en-US"/>
              <a:t>Second level</a:t>
            </a:r>
          </a:p>
          <a:p>
            <a:pPr lvl="2" rtl="0"/>
            <a:r>
              <a:rPr lang="en-US"/>
              <a:t>Third level</a:t>
            </a:r>
          </a:p>
          <a:p>
            <a:pPr lvl="3" rtl="0"/>
            <a:r>
              <a:rPr lang="en-US"/>
              <a:t>Fourth level</a:t>
            </a:r>
          </a:p>
        </p:txBody>
      </p:sp>
      <p:sp>
        <p:nvSpPr>
          <p:cNvPr id="19" name="Content Placeholder 4">
            <a:extLst>
              <a:ext uri="{FF2B5EF4-FFF2-40B4-BE49-F238E27FC236}">
                <a16:creationId xmlns:a16="http://schemas.microsoft.com/office/drawing/2014/main" id="{39870F08-C2AE-9AF7-58DE-EEA8A48BEDA9}"/>
              </a:ext>
            </a:extLst>
          </p:cNvPr>
          <p:cNvSpPr>
            <a:spLocks noGrp="1"/>
          </p:cNvSpPr>
          <p:nvPr>
            <p:ph sz="quarter" idx="36"/>
          </p:nvPr>
        </p:nvSpPr>
        <p:spPr>
          <a:xfrm>
            <a:off x="6966224" y="3448050"/>
            <a:ext cx="3911982" cy="2307568"/>
          </a:xfrm>
        </p:spPr>
        <p:txBody>
          <a:bodyPr rtlCol="0"/>
          <a:lstStyle>
            <a:lvl1pPr marL="283464" indent="-283464">
              <a:buClr>
                <a:schemeClr val="accent6"/>
              </a:buClr>
              <a:buFont typeface="Arial" panose="020B0604020202020204" pitchFamily="34" charset="0"/>
              <a:buChar char="•"/>
              <a:defRPr lang="en-GB" sz="1600" spc="200" baseline="0">
                <a:solidFill>
                  <a:schemeClr val="bg1"/>
                </a:solidFill>
                <a:latin typeface="+mn-lt"/>
              </a:defRPr>
            </a:lvl1pPr>
            <a:lvl2pPr marL="566928" indent="-283464">
              <a:defRPr lang="en-GB" sz="1600"/>
            </a:lvl2pPr>
            <a:lvl3pPr marL="859536" indent="-283464">
              <a:defRPr lang="en-GB" sz="1600"/>
            </a:lvl3pPr>
            <a:lvl4pPr marL="1152144">
              <a:defRPr lang="en-GB" sz="1600"/>
            </a:lvl4pPr>
          </a:lstStyle>
          <a:p>
            <a:pPr lvl="0" rtl="0"/>
            <a:r>
              <a:rPr lang="en-US"/>
              <a:t>Click to edit Master text styles</a:t>
            </a:r>
          </a:p>
          <a:p>
            <a:pPr lvl="1" rtl="0"/>
            <a:r>
              <a:rPr lang="en-US"/>
              <a:t>Second level</a:t>
            </a:r>
          </a:p>
          <a:p>
            <a:pPr lvl="2" rtl="0"/>
            <a:r>
              <a:rPr lang="en-US"/>
              <a:t>Third level</a:t>
            </a:r>
          </a:p>
          <a:p>
            <a:pPr lvl="3" rtl="0"/>
            <a:r>
              <a:rPr lang="en-US"/>
              <a:t>Fourth level</a:t>
            </a:r>
          </a:p>
        </p:txBody>
      </p:sp>
      <p:sp>
        <p:nvSpPr>
          <p:cNvPr id="41" name="Graphic 15">
            <a:extLst>
              <a:ext uri="{FF2B5EF4-FFF2-40B4-BE49-F238E27FC236}">
                <a16:creationId xmlns:a16="http://schemas.microsoft.com/office/drawing/2014/main" id="{FFDFB3E1-7148-2A79-2224-9A66EE89CDB3}"/>
              </a:ext>
            </a:extLst>
          </p:cNvPr>
          <p:cNvSpPr/>
          <p:nvPr userDrawn="1"/>
        </p:nvSpPr>
        <p:spPr>
          <a:xfrm>
            <a:off x="10521648" y="5608449"/>
            <a:ext cx="128016" cy="128016"/>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accent4">
              <a:lumMod val="60000"/>
              <a:lumOff val="40000"/>
              <a:alpha val="49071"/>
            </a:schemeClr>
          </a:solidFill>
          <a:ln w="610" cap="flat">
            <a:noFill/>
            <a:prstDash val="solid"/>
            <a:miter/>
          </a:ln>
        </p:spPr>
        <p:txBody>
          <a:bodyPr rtlCol="0" anchor="ctr">
            <a:noAutofit/>
          </a:bodyPr>
          <a:lstStyle>
            <a:defPPr>
              <a:defRPr lang="en-GB"/>
            </a:defPPr>
          </a:lstStyle>
          <a:p>
            <a:pPr rtl="0"/>
            <a:endParaRPr lang="en-GB" dirty="0"/>
          </a:p>
        </p:txBody>
      </p:sp>
      <p:sp>
        <p:nvSpPr>
          <p:cNvPr id="42" name="Graphic 15">
            <a:extLst>
              <a:ext uri="{FF2B5EF4-FFF2-40B4-BE49-F238E27FC236}">
                <a16:creationId xmlns:a16="http://schemas.microsoft.com/office/drawing/2014/main" id="{4D2D79B7-4A68-FA5E-D644-77D4216A8149}"/>
              </a:ext>
            </a:extLst>
          </p:cNvPr>
          <p:cNvSpPr/>
          <p:nvPr userDrawn="1"/>
        </p:nvSpPr>
        <p:spPr>
          <a:xfrm>
            <a:off x="1098137" y="2693558"/>
            <a:ext cx="128016" cy="128016"/>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accent4">
              <a:lumMod val="60000"/>
              <a:lumOff val="40000"/>
              <a:alpha val="49071"/>
            </a:schemeClr>
          </a:solidFill>
          <a:ln w="610" cap="flat">
            <a:noFill/>
            <a:prstDash val="solid"/>
            <a:miter/>
          </a:ln>
        </p:spPr>
        <p:txBody>
          <a:bodyPr rtlCol="0" anchor="ctr">
            <a:noAutofit/>
          </a:bodyPr>
          <a:lstStyle>
            <a:defPPr>
              <a:defRPr lang="en-GB"/>
            </a:defPPr>
          </a:lstStyle>
          <a:p>
            <a:pPr rtl="0"/>
            <a:endParaRPr lang="en-GB" dirty="0"/>
          </a:p>
        </p:txBody>
      </p:sp>
      <p:sp>
        <p:nvSpPr>
          <p:cNvPr id="44" name="Graphic 12">
            <a:extLst>
              <a:ext uri="{FF2B5EF4-FFF2-40B4-BE49-F238E27FC236}">
                <a16:creationId xmlns:a16="http://schemas.microsoft.com/office/drawing/2014/main" id="{09257FA7-91DE-7D44-90E4-63C9DFA962D4}"/>
              </a:ext>
            </a:extLst>
          </p:cNvPr>
          <p:cNvSpPr/>
          <p:nvPr userDrawn="1"/>
        </p:nvSpPr>
        <p:spPr>
          <a:xfrm>
            <a:off x="1306906" y="3837599"/>
            <a:ext cx="100584" cy="100584"/>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defPPr>
              <a:defRPr lang="en-GB"/>
            </a:defPPr>
          </a:lstStyle>
          <a:p>
            <a:pPr rtl="0"/>
            <a:endParaRPr lang="en-GB" dirty="0"/>
          </a:p>
        </p:txBody>
      </p:sp>
      <p:sp>
        <p:nvSpPr>
          <p:cNvPr id="15" name="Footer Placeholder 4">
            <a:extLst>
              <a:ext uri="{FF2B5EF4-FFF2-40B4-BE49-F238E27FC236}">
                <a16:creationId xmlns:a16="http://schemas.microsoft.com/office/drawing/2014/main" id="{B02A6961-FD29-3446-6A70-B0D4EE5D14C5}"/>
              </a:ext>
            </a:extLst>
          </p:cNvPr>
          <p:cNvSpPr>
            <a:spLocks noGrp="1"/>
          </p:cNvSpPr>
          <p:nvPr>
            <p:ph type="ftr" sz="quarter" idx="11"/>
          </p:nvPr>
        </p:nvSpPr>
        <p:spPr>
          <a:xfrm>
            <a:off x="336405" y="6237287"/>
            <a:ext cx="4114800" cy="365125"/>
          </a:xfrm>
        </p:spPr>
        <p:txBody>
          <a:bodyPr rtlCol="0">
            <a:noAutofit/>
          </a:bodyPr>
          <a:lstStyle>
            <a:lvl1pPr algn="l">
              <a:defRPr lang="en-GB" sz="1200" spc="0">
                <a:solidFill>
                  <a:schemeClr val="bg1"/>
                </a:solidFill>
              </a:defRPr>
            </a:lvl1pPr>
          </a:lstStyle>
          <a:p>
            <a:pPr rtl="0"/>
            <a:r>
              <a:rPr lang="en-GB"/>
              <a:t>Scientific findings</a:t>
            </a:r>
          </a:p>
        </p:txBody>
      </p:sp>
      <p:sp>
        <p:nvSpPr>
          <p:cNvPr id="16" name="Slide Number Placeholder 5">
            <a:extLst>
              <a:ext uri="{FF2B5EF4-FFF2-40B4-BE49-F238E27FC236}">
                <a16:creationId xmlns:a16="http://schemas.microsoft.com/office/drawing/2014/main" id="{68477A85-1CCD-1BF5-8FF0-11B80AE2F6FC}"/>
              </a:ext>
            </a:extLst>
          </p:cNvPr>
          <p:cNvSpPr>
            <a:spLocks noGrp="1"/>
          </p:cNvSpPr>
          <p:nvPr>
            <p:ph type="sldNum" sz="quarter" idx="12"/>
          </p:nvPr>
        </p:nvSpPr>
        <p:spPr>
          <a:xfrm>
            <a:off x="9140971" y="6226198"/>
            <a:ext cx="2743200" cy="365125"/>
          </a:xfrm>
        </p:spPr>
        <p:txBody>
          <a:bodyPr rtlCol="0">
            <a:noAutofit/>
          </a:bodyPr>
          <a:lstStyle>
            <a:lvl1pPr>
              <a:defRPr lang="en-GB" sz="1200">
                <a:solidFill>
                  <a:schemeClr val="bg1"/>
                </a:solidFill>
              </a:defRPr>
            </a:lvl1pPr>
          </a:lstStyle>
          <a:p>
            <a:pPr rtl="0"/>
            <a:fld id="{FE024F78-56A6-7740-B68D-8D4D026EDF3F}" type="slidenum">
              <a:rPr lang="en-GB" smtClean="0"/>
              <a:pPr/>
              <a:t>‹#›</a:t>
            </a:fld>
            <a:endParaRPr lang="en-GB" dirty="0"/>
          </a:p>
        </p:txBody>
      </p:sp>
      <p:sp>
        <p:nvSpPr>
          <p:cNvPr id="18" name="Graphic 12">
            <a:extLst>
              <a:ext uri="{FF2B5EF4-FFF2-40B4-BE49-F238E27FC236}">
                <a16:creationId xmlns:a16="http://schemas.microsoft.com/office/drawing/2014/main" id="{4B7933AC-77F8-5A1E-9F12-CD7683B26868}"/>
              </a:ext>
            </a:extLst>
          </p:cNvPr>
          <p:cNvSpPr/>
          <p:nvPr userDrawn="1"/>
        </p:nvSpPr>
        <p:spPr>
          <a:xfrm>
            <a:off x="653351" y="4521502"/>
            <a:ext cx="45719" cy="37785"/>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defPPr>
              <a:defRPr lang="en-GB"/>
            </a:defPPr>
          </a:lstStyle>
          <a:p>
            <a:pPr rtl="0"/>
            <a:endParaRPr lang="en-GB" dirty="0"/>
          </a:p>
        </p:txBody>
      </p:sp>
    </p:spTree>
    <p:extLst>
      <p:ext uri="{BB962C8B-B14F-4D97-AF65-F5344CB8AC3E}">
        <p14:creationId xmlns:p14="http://schemas.microsoft.com/office/powerpoint/2010/main" val="4545918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bg>
      <p:bgPr>
        <a:gradFill flip="none" rotWithShape="1">
          <a:gsLst>
            <a:gs pos="0">
              <a:schemeClr val="accent4">
                <a:lumMod val="50000"/>
              </a:schemeClr>
            </a:gs>
            <a:gs pos="28000">
              <a:schemeClr val="tx1"/>
            </a:gs>
            <a:gs pos="80000">
              <a:schemeClr val="accent6">
                <a:lumMod val="50000"/>
              </a:schemeClr>
            </a:gs>
            <a:gs pos="99000">
              <a:schemeClr val="tx2"/>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DE0BA61-3394-C68B-D34A-99473398C4DA}"/>
              </a:ext>
            </a:extLst>
          </p:cNvPr>
          <p:cNvSpPr/>
          <p:nvPr userDrawn="1"/>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GB"/>
            </a:defPPr>
          </a:lstStyle>
          <a:p>
            <a:pPr algn="ctr" rtl="0"/>
            <a:endParaRPr lang="en-GB" dirty="0"/>
          </a:p>
        </p:txBody>
      </p:sp>
      <p:sp>
        <p:nvSpPr>
          <p:cNvPr id="4" name="Content Placeholder 3">
            <a:extLst>
              <a:ext uri="{FF2B5EF4-FFF2-40B4-BE49-F238E27FC236}">
                <a16:creationId xmlns:a16="http://schemas.microsoft.com/office/drawing/2014/main" id="{071774B0-5C6F-338C-838B-03C1E04D0C9B}"/>
              </a:ext>
            </a:extLst>
          </p:cNvPr>
          <p:cNvSpPr>
            <a:spLocks noGrp="1"/>
          </p:cNvSpPr>
          <p:nvPr>
            <p:ph sz="quarter" idx="25"/>
          </p:nvPr>
        </p:nvSpPr>
        <p:spPr>
          <a:xfrm>
            <a:off x="849351" y="1683189"/>
            <a:ext cx="10493300" cy="5174811"/>
          </a:xfrm>
          <a:solidFill>
            <a:schemeClr val="bg2"/>
          </a:solidFill>
        </p:spPr>
        <p:txBody>
          <a:bodyPr rtlCol="0">
            <a:noAutofit/>
          </a:bodyPr>
          <a:lstStyle>
            <a:defPPr>
              <a:defRPr lang="en-GB"/>
            </a:def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2" name="Title 1">
            <a:extLst>
              <a:ext uri="{FF2B5EF4-FFF2-40B4-BE49-F238E27FC236}">
                <a16:creationId xmlns:a16="http://schemas.microsoft.com/office/drawing/2014/main" id="{F13A8728-F1AB-C74B-A3F2-19AC95C547D2}"/>
              </a:ext>
            </a:extLst>
          </p:cNvPr>
          <p:cNvSpPr>
            <a:spLocks noGrp="1"/>
          </p:cNvSpPr>
          <p:nvPr>
            <p:ph type="title"/>
          </p:nvPr>
        </p:nvSpPr>
        <p:spPr>
          <a:xfrm>
            <a:off x="849351" y="365125"/>
            <a:ext cx="10515600" cy="1325563"/>
          </a:xfrm>
        </p:spPr>
        <p:txBody>
          <a:bodyPr rtlCol="0">
            <a:noAutofit/>
          </a:bodyPr>
          <a:lstStyle>
            <a:lvl1pPr algn="ctr">
              <a:defRPr lang="en-GB" spc="0"/>
            </a:lvl1pPr>
          </a:lstStyle>
          <a:p>
            <a:pPr rtl="0"/>
            <a:r>
              <a:rPr lang="en-US"/>
              <a:t>Click to edit Master title style</a:t>
            </a:r>
            <a:endParaRPr lang="en-GB"/>
          </a:p>
        </p:txBody>
      </p:sp>
      <p:sp>
        <p:nvSpPr>
          <p:cNvPr id="11" name="Graphic 15">
            <a:extLst>
              <a:ext uri="{FF2B5EF4-FFF2-40B4-BE49-F238E27FC236}">
                <a16:creationId xmlns:a16="http://schemas.microsoft.com/office/drawing/2014/main" id="{7FDD546F-3181-A2C4-3ECF-1E4540E1E8FD}"/>
              </a:ext>
            </a:extLst>
          </p:cNvPr>
          <p:cNvSpPr/>
          <p:nvPr userDrawn="1"/>
        </p:nvSpPr>
        <p:spPr>
          <a:xfrm>
            <a:off x="894937" y="2693558"/>
            <a:ext cx="128016" cy="128016"/>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accent4">
              <a:lumMod val="60000"/>
              <a:lumOff val="40000"/>
              <a:alpha val="49071"/>
            </a:schemeClr>
          </a:solidFill>
          <a:ln w="610" cap="flat">
            <a:noFill/>
            <a:prstDash val="solid"/>
            <a:miter/>
          </a:ln>
        </p:spPr>
        <p:txBody>
          <a:bodyPr rtlCol="0" anchor="ctr">
            <a:noAutofit/>
          </a:bodyPr>
          <a:lstStyle>
            <a:defPPr>
              <a:defRPr lang="en-GB"/>
            </a:defPPr>
          </a:lstStyle>
          <a:p>
            <a:pPr rtl="0"/>
            <a:endParaRPr lang="en-GB" dirty="0"/>
          </a:p>
        </p:txBody>
      </p:sp>
      <p:sp>
        <p:nvSpPr>
          <p:cNvPr id="13" name="Graphic 12">
            <a:extLst>
              <a:ext uri="{FF2B5EF4-FFF2-40B4-BE49-F238E27FC236}">
                <a16:creationId xmlns:a16="http://schemas.microsoft.com/office/drawing/2014/main" id="{97F35EB9-5535-DCD3-2424-B71C26EAE49D}"/>
              </a:ext>
            </a:extLst>
          </p:cNvPr>
          <p:cNvSpPr/>
          <p:nvPr userDrawn="1"/>
        </p:nvSpPr>
        <p:spPr>
          <a:xfrm>
            <a:off x="351350" y="4503806"/>
            <a:ext cx="100584" cy="100584"/>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defPPr>
              <a:defRPr lang="en-GB"/>
            </a:defPPr>
          </a:lstStyle>
          <a:p>
            <a:pPr rtl="0"/>
            <a:endParaRPr lang="en-GB" dirty="0"/>
          </a:p>
        </p:txBody>
      </p:sp>
      <p:sp>
        <p:nvSpPr>
          <p:cNvPr id="15" name="Footer Placeholder 4">
            <a:extLst>
              <a:ext uri="{FF2B5EF4-FFF2-40B4-BE49-F238E27FC236}">
                <a16:creationId xmlns:a16="http://schemas.microsoft.com/office/drawing/2014/main" id="{2588D46B-94A1-1F67-DBB5-DCEAA4A410AE}"/>
              </a:ext>
            </a:extLst>
          </p:cNvPr>
          <p:cNvSpPr>
            <a:spLocks noGrp="1"/>
          </p:cNvSpPr>
          <p:nvPr>
            <p:ph type="ftr" sz="quarter" idx="11"/>
          </p:nvPr>
        </p:nvSpPr>
        <p:spPr>
          <a:xfrm>
            <a:off x="336405" y="6237287"/>
            <a:ext cx="4114800" cy="365125"/>
          </a:xfrm>
        </p:spPr>
        <p:txBody>
          <a:bodyPr rtlCol="0">
            <a:noAutofit/>
          </a:bodyPr>
          <a:lstStyle>
            <a:lvl1pPr algn="l">
              <a:defRPr lang="en-GB" sz="1200" spc="0">
                <a:solidFill>
                  <a:schemeClr val="bg1"/>
                </a:solidFill>
              </a:defRPr>
            </a:lvl1pPr>
          </a:lstStyle>
          <a:p>
            <a:pPr rtl="0"/>
            <a:r>
              <a:rPr lang="en-GB"/>
              <a:t>Scientific findings</a:t>
            </a:r>
          </a:p>
        </p:txBody>
      </p:sp>
      <p:sp>
        <p:nvSpPr>
          <p:cNvPr id="16" name="Slide Number Placeholder 5">
            <a:extLst>
              <a:ext uri="{FF2B5EF4-FFF2-40B4-BE49-F238E27FC236}">
                <a16:creationId xmlns:a16="http://schemas.microsoft.com/office/drawing/2014/main" id="{5B30F573-4108-8909-3C0A-D2447A10921D}"/>
              </a:ext>
            </a:extLst>
          </p:cNvPr>
          <p:cNvSpPr>
            <a:spLocks noGrp="1"/>
          </p:cNvSpPr>
          <p:nvPr>
            <p:ph type="sldNum" sz="quarter" idx="12"/>
          </p:nvPr>
        </p:nvSpPr>
        <p:spPr>
          <a:xfrm>
            <a:off x="9140971" y="6226198"/>
            <a:ext cx="2743200" cy="365125"/>
          </a:xfrm>
        </p:spPr>
        <p:txBody>
          <a:bodyPr rtlCol="0">
            <a:noAutofit/>
          </a:bodyPr>
          <a:lstStyle>
            <a:lvl1pPr>
              <a:defRPr lang="en-GB" sz="1200">
                <a:solidFill>
                  <a:schemeClr val="bg1"/>
                </a:solidFill>
              </a:defRPr>
            </a:lvl1pPr>
          </a:lstStyle>
          <a:p>
            <a:pPr rtl="0"/>
            <a:fld id="{FE024F78-56A6-7740-B68D-8D4D026EDF3F}" type="slidenum">
              <a:rPr lang="en-GB" smtClean="0"/>
              <a:pPr/>
              <a:t>‹#›</a:t>
            </a:fld>
            <a:endParaRPr lang="en-GB" dirty="0"/>
          </a:p>
        </p:txBody>
      </p:sp>
      <p:sp>
        <p:nvSpPr>
          <p:cNvPr id="17" name="Graphic 12">
            <a:extLst>
              <a:ext uri="{FF2B5EF4-FFF2-40B4-BE49-F238E27FC236}">
                <a16:creationId xmlns:a16="http://schemas.microsoft.com/office/drawing/2014/main" id="{3EDBAD98-791B-7F40-4F48-85CFC9ECABBE}"/>
              </a:ext>
            </a:extLst>
          </p:cNvPr>
          <p:cNvSpPr/>
          <p:nvPr userDrawn="1"/>
        </p:nvSpPr>
        <p:spPr>
          <a:xfrm>
            <a:off x="653351" y="5192833"/>
            <a:ext cx="45719" cy="37785"/>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defPPr>
              <a:defRPr lang="en-GB"/>
            </a:defPPr>
          </a:lstStyle>
          <a:p>
            <a:pPr rtl="0"/>
            <a:endParaRPr lang="en-GB" dirty="0"/>
          </a:p>
        </p:txBody>
      </p:sp>
      <p:sp>
        <p:nvSpPr>
          <p:cNvPr id="19" name="Graphic 12">
            <a:extLst>
              <a:ext uri="{FF2B5EF4-FFF2-40B4-BE49-F238E27FC236}">
                <a16:creationId xmlns:a16="http://schemas.microsoft.com/office/drawing/2014/main" id="{E3D81F90-4EAE-8C26-A885-E7B59E49164A}"/>
              </a:ext>
            </a:extLst>
          </p:cNvPr>
          <p:cNvSpPr/>
          <p:nvPr userDrawn="1"/>
        </p:nvSpPr>
        <p:spPr>
          <a:xfrm>
            <a:off x="10979909" y="1571885"/>
            <a:ext cx="45719" cy="37785"/>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defPPr>
              <a:defRPr lang="en-GB"/>
            </a:defPPr>
          </a:lstStyle>
          <a:p>
            <a:pPr rtl="0"/>
            <a:endParaRPr lang="en-GB" dirty="0"/>
          </a:p>
        </p:txBody>
      </p:sp>
    </p:spTree>
    <p:extLst>
      <p:ext uri="{BB962C8B-B14F-4D97-AF65-F5344CB8AC3E}">
        <p14:creationId xmlns:p14="http://schemas.microsoft.com/office/powerpoint/2010/main" val="3604191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bg>
      <p:bgPr>
        <a:gradFill flip="none" rotWithShape="1">
          <a:gsLst>
            <a:gs pos="0">
              <a:schemeClr val="accent4">
                <a:lumMod val="50000"/>
              </a:schemeClr>
            </a:gs>
            <a:gs pos="28000">
              <a:schemeClr val="tx1"/>
            </a:gs>
            <a:gs pos="80000">
              <a:schemeClr val="accent6">
                <a:lumMod val="50000"/>
              </a:schemeClr>
            </a:gs>
            <a:gs pos="99000">
              <a:schemeClr val="tx2"/>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DE0BA61-3394-C68B-D34A-99473398C4DA}"/>
              </a:ext>
            </a:extLst>
          </p:cNvPr>
          <p:cNvSpPr/>
          <p:nvPr userDrawn="1"/>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GB"/>
            </a:defPPr>
          </a:lstStyle>
          <a:p>
            <a:pPr algn="ctr" rtl="0"/>
            <a:endParaRPr lang="en-GB" dirty="0"/>
          </a:p>
        </p:txBody>
      </p:sp>
      <p:sp>
        <p:nvSpPr>
          <p:cNvPr id="8" name="Content Placeholder 8">
            <a:extLst>
              <a:ext uri="{FF2B5EF4-FFF2-40B4-BE49-F238E27FC236}">
                <a16:creationId xmlns:a16="http://schemas.microsoft.com/office/drawing/2014/main" id="{EF5DF7BD-C87C-3543-83E0-896181958360}"/>
              </a:ext>
            </a:extLst>
          </p:cNvPr>
          <p:cNvSpPr>
            <a:spLocks noGrp="1"/>
          </p:cNvSpPr>
          <p:nvPr>
            <p:ph sz="quarter" idx="24" hasCustomPrompt="1"/>
          </p:nvPr>
        </p:nvSpPr>
        <p:spPr>
          <a:xfrm>
            <a:off x="849349" y="1684777"/>
            <a:ext cx="10515601" cy="5171635"/>
          </a:xfrm>
          <a:solidFill>
            <a:schemeClr val="bg2"/>
          </a:solidFill>
        </p:spPr>
        <p:txBody>
          <a:bodyPr rtlCol="0" anchor="ctr">
            <a:noAutofit/>
          </a:bodyPr>
          <a:lstStyle>
            <a:lvl1pPr algn="ctr" rtl="0" fontAlgn="base">
              <a:defRPr lang="en-GB" sz="1800" b="0" i="0" smtClean="0">
                <a:solidFill>
                  <a:schemeClr val="bg1"/>
                </a:solidFill>
                <a:effectLst/>
                <a:latin typeface="Arial Nova" panose="020B0504020202020204" pitchFamily="34" charset="0"/>
                <a:cs typeface="Arial" panose="020B0604020202020204" pitchFamily="34" charset="0"/>
              </a:defRPr>
            </a:lvl1pPr>
          </a:lstStyle>
          <a:p>
            <a:pPr rtl="0" fontAlgn="base"/>
            <a:r>
              <a:rPr lang="en-GB" b="0" i="0">
                <a:solidFill>
                  <a:srgbClr val="201F1E"/>
                </a:solidFill>
                <a:effectLst/>
                <a:latin typeface="Calibri" panose="020F0502020204030204" pitchFamily="34" charset="0"/>
              </a:rPr>
              <a:t>Click to insert image or graphic here</a:t>
            </a:r>
            <a:endParaRPr lang="en-GB" b="0" i="0" dirty="0">
              <a:solidFill>
                <a:srgbClr val="000000"/>
              </a:solidFill>
              <a:effectLst/>
              <a:latin typeface="Segoe UI" panose="020B0502040204020203" pitchFamily="34" charset="0"/>
            </a:endParaRPr>
          </a:p>
        </p:txBody>
      </p:sp>
      <p:sp>
        <p:nvSpPr>
          <p:cNvPr id="2" name="Title 1">
            <a:extLst>
              <a:ext uri="{FF2B5EF4-FFF2-40B4-BE49-F238E27FC236}">
                <a16:creationId xmlns:a16="http://schemas.microsoft.com/office/drawing/2014/main" id="{F13A8728-F1AB-C74B-A3F2-19AC95C547D2}"/>
              </a:ext>
            </a:extLst>
          </p:cNvPr>
          <p:cNvSpPr>
            <a:spLocks noGrp="1"/>
          </p:cNvSpPr>
          <p:nvPr>
            <p:ph type="title"/>
          </p:nvPr>
        </p:nvSpPr>
        <p:spPr>
          <a:xfrm>
            <a:off x="849351" y="365125"/>
            <a:ext cx="10515600" cy="1325563"/>
          </a:xfrm>
        </p:spPr>
        <p:txBody>
          <a:bodyPr rtlCol="0">
            <a:noAutofit/>
          </a:bodyPr>
          <a:lstStyle>
            <a:lvl1pPr algn="ctr">
              <a:defRPr lang="en-GB" spc="0"/>
            </a:lvl1pPr>
          </a:lstStyle>
          <a:p>
            <a:pPr rtl="0"/>
            <a:r>
              <a:rPr lang="en-US"/>
              <a:t>Click to edit Master title style</a:t>
            </a:r>
            <a:endParaRPr lang="en-GB"/>
          </a:p>
        </p:txBody>
      </p:sp>
      <p:sp>
        <p:nvSpPr>
          <p:cNvPr id="11" name="Graphic 15">
            <a:extLst>
              <a:ext uri="{FF2B5EF4-FFF2-40B4-BE49-F238E27FC236}">
                <a16:creationId xmlns:a16="http://schemas.microsoft.com/office/drawing/2014/main" id="{7FDD546F-3181-A2C4-3ECF-1E4540E1E8FD}"/>
              </a:ext>
            </a:extLst>
          </p:cNvPr>
          <p:cNvSpPr/>
          <p:nvPr userDrawn="1"/>
        </p:nvSpPr>
        <p:spPr>
          <a:xfrm>
            <a:off x="871787" y="621690"/>
            <a:ext cx="128016" cy="128016"/>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accent4">
              <a:lumMod val="60000"/>
              <a:lumOff val="40000"/>
              <a:alpha val="49071"/>
            </a:schemeClr>
          </a:solidFill>
          <a:ln w="610" cap="flat">
            <a:noFill/>
            <a:prstDash val="solid"/>
            <a:miter/>
          </a:ln>
        </p:spPr>
        <p:txBody>
          <a:bodyPr rtlCol="0" anchor="ctr">
            <a:noAutofit/>
          </a:bodyPr>
          <a:lstStyle>
            <a:defPPr>
              <a:defRPr lang="en-GB"/>
            </a:defPPr>
          </a:lstStyle>
          <a:p>
            <a:pPr rtl="0"/>
            <a:endParaRPr lang="en-GB" dirty="0"/>
          </a:p>
        </p:txBody>
      </p:sp>
      <p:sp>
        <p:nvSpPr>
          <p:cNvPr id="13" name="Graphic 12">
            <a:extLst>
              <a:ext uri="{FF2B5EF4-FFF2-40B4-BE49-F238E27FC236}">
                <a16:creationId xmlns:a16="http://schemas.microsoft.com/office/drawing/2014/main" id="{97F35EB9-5535-DCD3-2424-B71C26EAE49D}"/>
              </a:ext>
            </a:extLst>
          </p:cNvPr>
          <p:cNvSpPr/>
          <p:nvPr userDrawn="1"/>
        </p:nvSpPr>
        <p:spPr>
          <a:xfrm>
            <a:off x="351350" y="1540687"/>
            <a:ext cx="100584" cy="100584"/>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defPPr>
              <a:defRPr lang="en-GB"/>
            </a:defPPr>
          </a:lstStyle>
          <a:p>
            <a:pPr rtl="0"/>
            <a:endParaRPr lang="en-GB" dirty="0"/>
          </a:p>
        </p:txBody>
      </p:sp>
      <p:sp>
        <p:nvSpPr>
          <p:cNvPr id="15" name="Footer Placeholder 4">
            <a:extLst>
              <a:ext uri="{FF2B5EF4-FFF2-40B4-BE49-F238E27FC236}">
                <a16:creationId xmlns:a16="http://schemas.microsoft.com/office/drawing/2014/main" id="{2588D46B-94A1-1F67-DBB5-DCEAA4A410AE}"/>
              </a:ext>
            </a:extLst>
          </p:cNvPr>
          <p:cNvSpPr>
            <a:spLocks noGrp="1"/>
          </p:cNvSpPr>
          <p:nvPr>
            <p:ph type="ftr" sz="quarter" idx="11"/>
          </p:nvPr>
        </p:nvSpPr>
        <p:spPr>
          <a:xfrm>
            <a:off x="336405" y="6237287"/>
            <a:ext cx="4114800" cy="365125"/>
          </a:xfrm>
        </p:spPr>
        <p:txBody>
          <a:bodyPr rtlCol="0">
            <a:noAutofit/>
          </a:bodyPr>
          <a:lstStyle>
            <a:lvl1pPr algn="l">
              <a:defRPr lang="en-GB" sz="1200" spc="0">
                <a:solidFill>
                  <a:schemeClr val="bg1"/>
                </a:solidFill>
              </a:defRPr>
            </a:lvl1pPr>
          </a:lstStyle>
          <a:p>
            <a:pPr rtl="0"/>
            <a:r>
              <a:rPr lang="en-GB"/>
              <a:t>Scientific findings</a:t>
            </a:r>
          </a:p>
        </p:txBody>
      </p:sp>
      <p:sp>
        <p:nvSpPr>
          <p:cNvPr id="16" name="Slide Number Placeholder 5">
            <a:extLst>
              <a:ext uri="{FF2B5EF4-FFF2-40B4-BE49-F238E27FC236}">
                <a16:creationId xmlns:a16="http://schemas.microsoft.com/office/drawing/2014/main" id="{5B30F573-4108-8909-3C0A-D2447A10921D}"/>
              </a:ext>
            </a:extLst>
          </p:cNvPr>
          <p:cNvSpPr>
            <a:spLocks noGrp="1"/>
          </p:cNvSpPr>
          <p:nvPr>
            <p:ph type="sldNum" sz="quarter" idx="12"/>
          </p:nvPr>
        </p:nvSpPr>
        <p:spPr>
          <a:xfrm>
            <a:off x="9140971" y="6226198"/>
            <a:ext cx="2743200" cy="365125"/>
          </a:xfrm>
        </p:spPr>
        <p:txBody>
          <a:bodyPr rtlCol="0">
            <a:noAutofit/>
          </a:bodyPr>
          <a:lstStyle>
            <a:lvl1pPr>
              <a:defRPr lang="en-GB" sz="1200">
                <a:solidFill>
                  <a:schemeClr val="bg1"/>
                </a:solidFill>
              </a:defRPr>
            </a:lvl1pPr>
          </a:lstStyle>
          <a:p>
            <a:pPr rtl="0"/>
            <a:fld id="{FE024F78-56A6-7740-B68D-8D4D026EDF3F}" type="slidenum">
              <a:rPr lang="en-GB" smtClean="0"/>
              <a:pPr/>
              <a:t>‹#›</a:t>
            </a:fld>
            <a:endParaRPr lang="en-GB" dirty="0"/>
          </a:p>
        </p:txBody>
      </p:sp>
      <p:sp>
        <p:nvSpPr>
          <p:cNvPr id="17" name="Graphic 12">
            <a:extLst>
              <a:ext uri="{FF2B5EF4-FFF2-40B4-BE49-F238E27FC236}">
                <a16:creationId xmlns:a16="http://schemas.microsoft.com/office/drawing/2014/main" id="{3EDBAD98-791B-7F40-4F48-85CFC9ECABBE}"/>
              </a:ext>
            </a:extLst>
          </p:cNvPr>
          <p:cNvSpPr/>
          <p:nvPr userDrawn="1"/>
        </p:nvSpPr>
        <p:spPr>
          <a:xfrm>
            <a:off x="607054" y="1882473"/>
            <a:ext cx="45719" cy="37785"/>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defPPr>
              <a:defRPr lang="en-GB"/>
            </a:defPPr>
          </a:lstStyle>
          <a:p>
            <a:pPr rtl="0"/>
            <a:endParaRPr lang="en-GB" dirty="0"/>
          </a:p>
        </p:txBody>
      </p:sp>
      <p:sp>
        <p:nvSpPr>
          <p:cNvPr id="19" name="Graphic 12">
            <a:extLst>
              <a:ext uri="{FF2B5EF4-FFF2-40B4-BE49-F238E27FC236}">
                <a16:creationId xmlns:a16="http://schemas.microsoft.com/office/drawing/2014/main" id="{E3D81F90-4EAE-8C26-A885-E7B59E49164A}"/>
              </a:ext>
            </a:extLst>
          </p:cNvPr>
          <p:cNvSpPr/>
          <p:nvPr userDrawn="1"/>
        </p:nvSpPr>
        <p:spPr>
          <a:xfrm>
            <a:off x="11685964" y="2868248"/>
            <a:ext cx="45719" cy="37785"/>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defPPr>
              <a:defRPr lang="en-GB"/>
            </a:defPPr>
          </a:lstStyle>
          <a:p>
            <a:pPr rtl="0"/>
            <a:endParaRPr lang="en-GB" dirty="0"/>
          </a:p>
        </p:txBody>
      </p:sp>
    </p:spTree>
    <p:extLst>
      <p:ext uri="{BB962C8B-B14F-4D97-AF65-F5344CB8AC3E}">
        <p14:creationId xmlns:p14="http://schemas.microsoft.com/office/powerpoint/2010/main" val="174074619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ustom Layout">
    <p:bg>
      <p:bgPr>
        <a:gradFill>
          <a:gsLst>
            <a:gs pos="79986">
              <a:schemeClr val="accent6">
                <a:lumMod val="50000"/>
              </a:schemeClr>
            </a:gs>
            <a:gs pos="39018">
              <a:srgbClr val="020C12"/>
            </a:gs>
            <a:gs pos="15000">
              <a:schemeClr val="accent4">
                <a:lumMod val="50000"/>
              </a:schemeClr>
            </a:gs>
            <a:gs pos="0">
              <a:schemeClr val="accent4"/>
            </a:gs>
            <a:gs pos="99000">
              <a:schemeClr val="tx2"/>
            </a:gs>
          </a:gsLst>
          <a:lin ang="7200000" scaled="0"/>
        </a:gra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57E44934-AEEA-561B-0ADE-A0E419F72E34}"/>
              </a:ext>
            </a:extLst>
          </p:cNvPr>
          <p:cNvSpPr/>
          <p:nvPr userDrawn="1"/>
        </p:nvSpPr>
        <p:spPr>
          <a:xfrm>
            <a:off x="0" y="4477"/>
            <a:ext cx="12192000" cy="685352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GB"/>
            </a:defPPr>
          </a:lstStyle>
          <a:p>
            <a:pPr algn="ctr" rtl="0"/>
            <a:endParaRPr lang="en-GB" dirty="0"/>
          </a:p>
        </p:txBody>
      </p:sp>
      <p:sp>
        <p:nvSpPr>
          <p:cNvPr id="2" name="Title 1">
            <a:extLst>
              <a:ext uri="{FF2B5EF4-FFF2-40B4-BE49-F238E27FC236}">
                <a16:creationId xmlns:a16="http://schemas.microsoft.com/office/drawing/2014/main" id="{EB87731F-00C5-9B08-2819-491BDD0E10F0}"/>
              </a:ext>
            </a:extLst>
          </p:cNvPr>
          <p:cNvSpPr>
            <a:spLocks noGrp="1"/>
          </p:cNvSpPr>
          <p:nvPr>
            <p:ph type="title"/>
          </p:nvPr>
        </p:nvSpPr>
        <p:spPr/>
        <p:txBody>
          <a:bodyPr rtlCol="0">
            <a:noAutofit/>
          </a:bodyPr>
          <a:lstStyle>
            <a:lvl1pPr algn="ctr">
              <a:defRPr lang="en-GB" spc="0"/>
            </a:lvl1pPr>
          </a:lstStyle>
          <a:p>
            <a:pPr rtl="0"/>
            <a:r>
              <a:rPr lang="en-US"/>
              <a:t>Click to edit Master title style</a:t>
            </a:r>
            <a:endParaRPr lang="en-GB"/>
          </a:p>
        </p:txBody>
      </p:sp>
      <p:sp>
        <p:nvSpPr>
          <p:cNvPr id="26" name="Content Placeholder 3">
            <a:extLst>
              <a:ext uri="{FF2B5EF4-FFF2-40B4-BE49-F238E27FC236}">
                <a16:creationId xmlns:a16="http://schemas.microsoft.com/office/drawing/2014/main" id="{8476BD1A-F3CD-7831-B675-4B30DB13BBB4}"/>
              </a:ext>
            </a:extLst>
          </p:cNvPr>
          <p:cNvSpPr>
            <a:spLocks noGrp="1"/>
          </p:cNvSpPr>
          <p:nvPr>
            <p:ph sz="quarter" idx="29"/>
          </p:nvPr>
        </p:nvSpPr>
        <p:spPr>
          <a:xfrm>
            <a:off x="838200" y="2234612"/>
            <a:ext cx="2743200" cy="2743200"/>
          </a:xfrm>
          <a:solidFill>
            <a:schemeClr val="bg2"/>
          </a:solidFill>
        </p:spPr>
        <p:txBody>
          <a:bodyPr rtlCol="0">
            <a:noAutofit/>
          </a:bodyPr>
          <a:lstStyle>
            <a:lvl1pPr>
              <a:defRPr lang="en-GB" sz="1800"/>
            </a:lvl1pPr>
            <a:lvl2pPr>
              <a:defRPr lang="en-GB" sz="1600"/>
            </a:lvl2pPr>
            <a:lvl3pPr>
              <a:defRPr lang="en-GB" sz="1400"/>
            </a:lvl3pPr>
            <a:lvl4pPr>
              <a:defRPr lang="en-GB" sz="1200"/>
            </a:lvl4pPr>
            <a:lvl5pPr>
              <a:defRPr lang="en-GB" sz="1200"/>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23" name="Content Placeholder 3">
            <a:extLst>
              <a:ext uri="{FF2B5EF4-FFF2-40B4-BE49-F238E27FC236}">
                <a16:creationId xmlns:a16="http://schemas.microsoft.com/office/drawing/2014/main" id="{00056BB6-6681-5F18-0707-36FF788E8B7D}"/>
              </a:ext>
            </a:extLst>
          </p:cNvPr>
          <p:cNvSpPr>
            <a:spLocks noGrp="1"/>
          </p:cNvSpPr>
          <p:nvPr>
            <p:ph sz="quarter" idx="31"/>
          </p:nvPr>
        </p:nvSpPr>
        <p:spPr>
          <a:xfrm>
            <a:off x="3649398" y="1743093"/>
            <a:ext cx="4848110" cy="3833614"/>
          </a:xfrm>
          <a:solidFill>
            <a:schemeClr val="bg2"/>
          </a:solidFill>
        </p:spPr>
        <p:txBody>
          <a:bodyPr rtlCol="0">
            <a:noAutofit/>
          </a:bodyPr>
          <a:lstStyle>
            <a:lvl1pPr>
              <a:defRPr lang="en-GB" sz="1800"/>
            </a:lvl1pPr>
            <a:lvl2pPr>
              <a:defRPr lang="en-GB" sz="1600"/>
            </a:lvl2pPr>
            <a:lvl3pPr>
              <a:defRPr lang="en-GB" sz="1400"/>
            </a:lvl3pPr>
            <a:lvl4pPr>
              <a:defRPr lang="en-GB" sz="1200"/>
            </a:lvl4pPr>
            <a:lvl5pPr>
              <a:defRPr lang="en-GB" sz="1200"/>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17" name="Content Placeholder 3">
            <a:extLst>
              <a:ext uri="{FF2B5EF4-FFF2-40B4-BE49-F238E27FC236}">
                <a16:creationId xmlns:a16="http://schemas.microsoft.com/office/drawing/2014/main" id="{DA861960-A20F-381C-EC4B-C2A0F840B4C9}"/>
              </a:ext>
            </a:extLst>
          </p:cNvPr>
          <p:cNvSpPr>
            <a:spLocks noGrp="1"/>
          </p:cNvSpPr>
          <p:nvPr>
            <p:ph sz="quarter" idx="30"/>
          </p:nvPr>
        </p:nvSpPr>
        <p:spPr>
          <a:xfrm>
            <a:off x="8554054" y="2234612"/>
            <a:ext cx="2743200" cy="2735210"/>
          </a:xfrm>
          <a:solidFill>
            <a:schemeClr val="bg2"/>
          </a:solidFill>
        </p:spPr>
        <p:txBody>
          <a:bodyPr rtlCol="0">
            <a:noAutofit/>
          </a:bodyPr>
          <a:lstStyle>
            <a:lvl1pPr>
              <a:defRPr lang="en-GB" sz="1800"/>
            </a:lvl1pPr>
            <a:lvl2pPr>
              <a:defRPr lang="en-GB" sz="1600"/>
            </a:lvl2pPr>
            <a:lvl3pPr>
              <a:defRPr lang="en-GB" sz="1400"/>
            </a:lvl3pPr>
            <a:lvl4pPr>
              <a:defRPr lang="en-GB" sz="1200"/>
            </a:lvl4pPr>
            <a:lvl5pPr>
              <a:defRPr lang="en-GB" sz="1200"/>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14" name="Text Placeholder 5">
            <a:extLst>
              <a:ext uri="{FF2B5EF4-FFF2-40B4-BE49-F238E27FC236}">
                <a16:creationId xmlns:a16="http://schemas.microsoft.com/office/drawing/2014/main" id="{584954C9-4281-0277-452A-6BD47D8FAF39}"/>
              </a:ext>
            </a:extLst>
          </p:cNvPr>
          <p:cNvSpPr>
            <a:spLocks noGrp="1"/>
          </p:cNvSpPr>
          <p:nvPr>
            <p:ph type="body" sz="quarter" idx="28" hasCustomPrompt="1"/>
          </p:nvPr>
        </p:nvSpPr>
        <p:spPr>
          <a:xfrm>
            <a:off x="838200" y="5576707"/>
            <a:ext cx="10515600" cy="613963"/>
          </a:xfrm>
        </p:spPr>
        <p:txBody>
          <a:bodyPr rtlCol="0" anchor="ctr">
            <a:noAutofit/>
          </a:bodyPr>
          <a:lstStyle>
            <a:lvl1pPr marL="0" indent="0" algn="ctr">
              <a:lnSpc>
                <a:spcPct val="100000"/>
              </a:lnSpc>
              <a:buFontTx/>
              <a:buNone/>
              <a:defRPr lang="en-GB" sz="1600">
                <a:solidFill>
                  <a:schemeClr val="bg1"/>
                </a:solidFill>
                <a:latin typeface="Arial Nova" panose="020B0504020202020204" pitchFamily="34" charset="0"/>
              </a:defRPr>
            </a:lvl1pPr>
          </a:lstStyle>
          <a:p>
            <a:pPr rtl="0"/>
            <a:r>
              <a:rPr lang="en-GB">
                <a:solidFill>
                  <a:schemeClr val="bg1"/>
                </a:solidFill>
              </a:rPr>
              <a:t>Click to edit master text style</a:t>
            </a:r>
          </a:p>
        </p:txBody>
      </p:sp>
      <p:sp>
        <p:nvSpPr>
          <p:cNvPr id="24" name="Graphic 12">
            <a:extLst>
              <a:ext uri="{FF2B5EF4-FFF2-40B4-BE49-F238E27FC236}">
                <a16:creationId xmlns:a16="http://schemas.microsoft.com/office/drawing/2014/main" id="{19D5DAAF-67AD-0ADB-6FC2-7D9A92AE0BD0}"/>
              </a:ext>
            </a:extLst>
          </p:cNvPr>
          <p:cNvSpPr/>
          <p:nvPr userDrawn="1"/>
        </p:nvSpPr>
        <p:spPr>
          <a:xfrm>
            <a:off x="11170456" y="969148"/>
            <a:ext cx="100584" cy="100584"/>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8581"/>
            </a:schemeClr>
          </a:solidFill>
          <a:ln w="422" cap="flat">
            <a:noFill/>
            <a:prstDash val="solid"/>
            <a:miter/>
          </a:ln>
        </p:spPr>
        <p:txBody>
          <a:bodyPr rtlCol="0" anchor="ctr">
            <a:noAutofit/>
          </a:bodyPr>
          <a:lstStyle>
            <a:defPPr>
              <a:defRPr lang="en-GB"/>
            </a:defPPr>
          </a:lstStyle>
          <a:p>
            <a:pPr rtl="0"/>
            <a:endParaRPr lang="en-GB" dirty="0"/>
          </a:p>
        </p:txBody>
      </p:sp>
      <p:sp>
        <p:nvSpPr>
          <p:cNvPr id="25" name="Oval 24">
            <a:extLst>
              <a:ext uri="{FF2B5EF4-FFF2-40B4-BE49-F238E27FC236}">
                <a16:creationId xmlns:a16="http://schemas.microsoft.com/office/drawing/2014/main" id="{138C17DA-981F-0BA8-3CD8-5ADAFFFB5412}"/>
              </a:ext>
            </a:extLst>
          </p:cNvPr>
          <p:cNvSpPr/>
          <p:nvPr userDrawn="1"/>
        </p:nvSpPr>
        <p:spPr>
          <a:xfrm>
            <a:off x="1876516" y="1290549"/>
            <a:ext cx="144379" cy="144379"/>
          </a:xfrm>
          <a:prstGeom prst="ellipse">
            <a:avLst/>
          </a:prstGeom>
          <a:noFill/>
          <a:ln>
            <a:solidFill>
              <a:schemeClr val="accent4">
                <a:lumMod val="60000"/>
                <a:lumOff val="40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GB"/>
            </a:defPPr>
          </a:lstStyle>
          <a:p>
            <a:pPr algn="ctr" rtl="0"/>
            <a:endParaRPr lang="en-GB" dirty="0"/>
          </a:p>
        </p:txBody>
      </p:sp>
      <p:sp>
        <p:nvSpPr>
          <p:cNvPr id="13" name="Footer Placeholder 4">
            <a:extLst>
              <a:ext uri="{FF2B5EF4-FFF2-40B4-BE49-F238E27FC236}">
                <a16:creationId xmlns:a16="http://schemas.microsoft.com/office/drawing/2014/main" id="{4848A31F-7C70-BCA2-A2B0-D6C4100829B5}"/>
              </a:ext>
            </a:extLst>
          </p:cNvPr>
          <p:cNvSpPr>
            <a:spLocks noGrp="1"/>
          </p:cNvSpPr>
          <p:nvPr>
            <p:ph type="ftr" sz="quarter" idx="11"/>
          </p:nvPr>
        </p:nvSpPr>
        <p:spPr>
          <a:xfrm>
            <a:off x="336405" y="6237287"/>
            <a:ext cx="4114800" cy="365125"/>
          </a:xfrm>
        </p:spPr>
        <p:txBody>
          <a:bodyPr rtlCol="0">
            <a:noAutofit/>
          </a:bodyPr>
          <a:lstStyle>
            <a:lvl1pPr algn="l">
              <a:defRPr lang="en-GB" sz="1200" spc="0">
                <a:solidFill>
                  <a:schemeClr val="bg1"/>
                </a:solidFill>
              </a:defRPr>
            </a:lvl1pPr>
          </a:lstStyle>
          <a:p>
            <a:pPr rtl="0"/>
            <a:r>
              <a:rPr lang="en-GB"/>
              <a:t>Scientific findings</a:t>
            </a:r>
          </a:p>
        </p:txBody>
      </p:sp>
      <p:sp>
        <p:nvSpPr>
          <p:cNvPr id="15" name="Slide Number Placeholder 5">
            <a:extLst>
              <a:ext uri="{FF2B5EF4-FFF2-40B4-BE49-F238E27FC236}">
                <a16:creationId xmlns:a16="http://schemas.microsoft.com/office/drawing/2014/main" id="{A9FED265-6FB8-0B0E-967A-10AF6EF773A7}"/>
              </a:ext>
            </a:extLst>
          </p:cNvPr>
          <p:cNvSpPr>
            <a:spLocks noGrp="1"/>
          </p:cNvSpPr>
          <p:nvPr>
            <p:ph type="sldNum" sz="quarter" idx="12"/>
          </p:nvPr>
        </p:nvSpPr>
        <p:spPr>
          <a:xfrm>
            <a:off x="9140971" y="6226198"/>
            <a:ext cx="2743200" cy="365125"/>
          </a:xfrm>
        </p:spPr>
        <p:txBody>
          <a:bodyPr rtlCol="0">
            <a:noAutofit/>
          </a:bodyPr>
          <a:lstStyle>
            <a:lvl1pPr>
              <a:defRPr lang="en-GB" sz="1200">
                <a:solidFill>
                  <a:schemeClr val="bg1"/>
                </a:solidFill>
              </a:defRPr>
            </a:lvl1pPr>
          </a:lstStyle>
          <a:p>
            <a:pPr rtl="0"/>
            <a:fld id="{FE024F78-56A6-7740-B68D-8D4D026EDF3F}" type="slidenum">
              <a:rPr lang="en-GB" smtClean="0"/>
              <a:pPr/>
              <a:t>‹#›</a:t>
            </a:fld>
            <a:endParaRPr lang="en-GB" dirty="0"/>
          </a:p>
        </p:txBody>
      </p:sp>
      <p:sp>
        <p:nvSpPr>
          <p:cNvPr id="16" name="Graphic 12">
            <a:extLst>
              <a:ext uri="{FF2B5EF4-FFF2-40B4-BE49-F238E27FC236}">
                <a16:creationId xmlns:a16="http://schemas.microsoft.com/office/drawing/2014/main" id="{B7E94463-D34E-7B78-40B0-21660AE939E4}"/>
              </a:ext>
            </a:extLst>
          </p:cNvPr>
          <p:cNvSpPr/>
          <p:nvPr userDrawn="1"/>
        </p:nvSpPr>
        <p:spPr>
          <a:xfrm>
            <a:off x="688076" y="5192833"/>
            <a:ext cx="45719" cy="37785"/>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defPPr>
              <a:defRPr lang="en-GB"/>
            </a:defPPr>
          </a:lstStyle>
          <a:p>
            <a:pPr rtl="0"/>
            <a:endParaRPr lang="en-GB" dirty="0"/>
          </a:p>
        </p:txBody>
      </p:sp>
    </p:spTree>
    <p:extLst>
      <p:ext uri="{BB962C8B-B14F-4D97-AF65-F5344CB8AC3E}">
        <p14:creationId xmlns:p14="http://schemas.microsoft.com/office/powerpoint/2010/main" val="42205291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Custom Layout">
    <p:bg>
      <p:bgPr>
        <a:gradFill>
          <a:gsLst>
            <a:gs pos="82003">
              <a:schemeClr val="accent6"/>
            </a:gs>
            <a:gs pos="39982">
              <a:srgbClr val="020D13"/>
            </a:gs>
            <a:gs pos="14000">
              <a:schemeClr val="accent4">
                <a:lumMod val="50000"/>
              </a:schemeClr>
            </a:gs>
            <a:gs pos="0">
              <a:schemeClr val="accent4"/>
            </a:gs>
            <a:gs pos="98000">
              <a:schemeClr val="tx2"/>
            </a:gs>
          </a:gsLst>
          <a:lin ang="8400000" scaled="0"/>
        </a:grad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C32CE5E0-A271-3F02-95B0-2A27489DEFD2}"/>
              </a:ext>
            </a:extLst>
          </p:cNvPr>
          <p:cNvPicPr>
            <a:picLocks noChangeAspect="1"/>
          </p:cNvPicPr>
          <p:nvPr userDrawn="1"/>
        </p:nvPicPr>
        <p:blipFill rotWithShape="1">
          <a:blip r:embed="rId2">
            <a:alphaModFix amt="14000"/>
          </a:blip>
          <a:srcRect l="30375" t="11383" b="18991"/>
          <a:stretch/>
        </p:blipFill>
        <p:spPr>
          <a:xfrm>
            <a:off x="0" y="1"/>
            <a:ext cx="12192000" cy="6858000"/>
          </a:xfrm>
          <a:prstGeom prst="rect">
            <a:avLst/>
          </a:prstGeom>
          <a:effectLst>
            <a:outerShdw blurRad="50800" dist="50800" sx="1000" sy="1000" algn="ctr" rotWithShape="0">
              <a:srgbClr val="000000"/>
            </a:outerShdw>
            <a:reflection endPos="0" dist="50800" dir="5400000" sy="-100000" algn="bl" rotWithShape="0"/>
          </a:effectLst>
        </p:spPr>
      </p:pic>
      <p:sp>
        <p:nvSpPr>
          <p:cNvPr id="18" name="Rectangle 17">
            <a:extLst>
              <a:ext uri="{FF2B5EF4-FFF2-40B4-BE49-F238E27FC236}">
                <a16:creationId xmlns:a16="http://schemas.microsoft.com/office/drawing/2014/main" id="{64AEACF2-BE4A-08C5-F323-8ED695B39E06}"/>
              </a:ext>
            </a:extLst>
          </p:cNvPr>
          <p:cNvSpPr/>
          <p:nvPr userDrawn="1"/>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GB"/>
            </a:defPPr>
          </a:lstStyle>
          <a:p>
            <a:pPr algn="ctr" rtl="0"/>
            <a:endParaRPr lang="en-GB" dirty="0"/>
          </a:p>
        </p:txBody>
      </p:sp>
      <p:sp>
        <p:nvSpPr>
          <p:cNvPr id="2" name="Title 1">
            <a:extLst>
              <a:ext uri="{FF2B5EF4-FFF2-40B4-BE49-F238E27FC236}">
                <a16:creationId xmlns:a16="http://schemas.microsoft.com/office/drawing/2014/main" id="{B4CF52F7-0472-2EF4-1223-1785705A2F5E}"/>
              </a:ext>
            </a:extLst>
          </p:cNvPr>
          <p:cNvSpPr>
            <a:spLocks noGrp="1"/>
          </p:cNvSpPr>
          <p:nvPr>
            <p:ph type="title"/>
          </p:nvPr>
        </p:nvSpPr>
        <p:spPr>
          <a:xfrm>
            <a:off x="849351" y="365125"/>
            <a:ext cx="10515600" cy="1325563"/>
          </a:xfrm>
        </p:spPr>
        <p:txBody>
          <a:bodyPr rtlCol="0">
            <a:noAutofit/>
          </a:bodyPr>
          <a:lstStyle>
            <a:lvl1pPr algn="ctr">
              <a:defRPr lang="en-GB" spc="0"/>
            </a:lvl1pPr>
          </a:lstStyle>
          <a:p>
            <a:pPr rtl="0"/>
            <a:r>
              <a:rPr lang="en-US"/>
              <a:t>Click to edit Master title style</a:t>
            </a:r>
            <a:endParaRPr lang="en-GB"/>
          </a:p>
        </p:txBody>
      </p:sp>
      <p:sp>
        <p:nvSpPr>
          <p:cNvPr id="21" name="Content Placeholder 3">
            <a:extLst>
              <a:ext uri="{FF2B5EF4-FFF2-40B4-BE49-F238E27FC236}">
                <a16:creationId xmlns:a16="http://schemas.microsoft.com/office/drawing/2014/main" id="{2A5F4FEA-EFFD-2913-9734-00CA69A215E5}"/>
              </a:ext>
            </a:extLst>
          </p:cNvPr>
          <p:cNvSpPr>
            <a:spLocks noGrp="1"/>
          </p:cNvSpPr>
          <p:nvPr>
            <p:ph sz="quarter" idx="29"/>
          </p:nvPr>
        </p:nvSpPr>
        <p:spPr>
          <a:xfrm>
            <a:off x="1494453" y="2057399"/>
            <a:ext cx="6430348" cy="3352163"/>
          </a:xfrm>
          <a:solidFill>
            <a:schemeClr val="bg2"/>
          </a:solidFill>
        </p:spPr>
        <p:txBody>
          <a:bodyPr rtlCol="0">
            <a:noAutofit/>
          </a:bodyPr>
          <a:lstStyle>
            <a:lvl1pPr>
              <a:defRPr lang="en-GB" sz="1800"/>
            </a:lvl1pPr>
            <a:lvl2pPr>
              <a:defRPr lang="en-GB" sz="1600"/>
            </a:lvl2pPr>
            <a:lvl3pPr>
              <a:defRPr lang="en-GB" sz="1400"/>
            </a:lvl3pPr>
            <a:lvl4pPr>
              <a:defRPr lang="en-GB" sz="1200"/>
            </a:lvl4pPr>
            <a:lvl5pPr>
              <a:defRPr lang="en-GB" sz="1200"/>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4" name="Picture Placeholder 3">
            <a:extLst>
              <a:ext uri="{FF2B5EF4-FFF2-40B4-BE49-F238E27FC236}">
                <a16:creationId xmlns:a16="http://schemas.microsoft.com/office/drawing/2014/main" id="{EB9156B9-9B42-6D12-4F4C-6DA6A98B333D}"/>
              </a:ext>
            </a:extLst>
          </p:cNvPr>
          <p:cNvSpPr>
            <a:spLocks noGrp="1"/>
          </p:cNvSpPr>
          <p:nvPr>
            <p:ph type="pic" sz="quarter" idx="30"/>
          </p:nvPr>
        </p:nvSpPr>
        <p:spPr>
          <a:xfrm>
            <a:off x="8324850" y="2055812"/>
            <a:ext cx="2373313" cy="3353751"/>
          </a:xfrm>
          <a:solidFill>
            <a:schemeClr val="bg2"/>
          </a:solidFill>
        </p:spPr>
        <p:txBody>
          <a:bodyPr rtlCol="0" anchor="ctr">
            <a:noAutofit/>
          </a:bodyPr>
          <a:lstStyle>
            <a:lvl1pPr algn="ctr">
              <a:defRPr lang="en-GB" sz="1800">
                <a:solidFill>
                  <a:schemeClr val="tx1"/>
                </a:solidFill>
              </a:defRPr>
            </a:lvl1pPr>
          </a:lstStyle>
          <a:p>
            <a:pPr rtl="0"/>
            <a:r>
              <a:rPr lang="en-US"/>
              <a:t>Click icon to add picture</a:t>
            </a:r>
            <a:endParaRPr lang="en-GB" dirty="0"/>
          </a:p>
        </p:txBody>
      </p:sp>
      <p:sp>
        <p:nvSpPr>
          <p:cNvPr id="7" name="Graphic 15">
            <a:extLst>
              <a:ext uri="{FF2B5EF4-FFF2-40B4-BE49-F238E27FC236}">
                <a16:creationId xmlns:a16="http://schemas.microsoft.com/office/drawing/2014/main" id="{0F80B8C5-F10F-2547-E085-FA5D266DDF76}"/>
              </a:ext>
            </a:extLst>
          </p:cNvPr>
          <p:cNvSpPr/>
          <p:nvPr userDrawn="1"/>
        </p:nvSpPr>
        <p:spPr>
          <a:xfrm>
            <a:off x="1098137" y="2693558"/>
            <a:ext cx="128016" cy="128016"/>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accent4">
              <a:lumMod val="60000"/>
              <a:lumOff val="40000"/>
              <a:alpha val="49071"/>
            </a:schemeClr>
          </a:solidFill>
          <a:ln w="610" cap="flat">
            <a:noFill/>
            <a:prstDash val="solid"/>
            <a:miter/>
          </a:ln>
        </p:spPr>
        <p:txBody>
          <a:bodyPr rtlCol="0" anchor="ctr">
            <a:noAutofit/>
          </a:bodyPr>
          <a:lstStyle>
            <a:defPPr>
              <a:defRPr lang="en-GB"/>
            </a:defPPr>
          </a:lstStyle>
          <a:p>
            <a:pPr rtl="0"/>
            <a:endParaRPr lang="en-GB" dirty="0"/>
          </a:p>
        </p:txBody>
      </p:sp>
      <p:sp>
        <p:nvSpPr>
          <p:cNvPr id="9" name="Graphic 12">
            <a:extLst>
              <a:ext uri="{FF2B5EF4-FFF2-40B4-BE49-F238E27FC236}">
                <a16:creationId xmlns:a16="http://schemas.microsoft.com/office/drawing/2014/main" id="{38898B79-1550-A6AC-FE9B-CBDD2DDE9EB0}"/>
              </a:ext>
            </a:extLst>
          </p:cNvPr>
          <p:cNvSpPr/>
          <p:nvPr userDrawn="1"/>
        </p:nvSpPr>
        <p:spPr>
          <a:xfrm>
            <a:off x="1225881" y="4503806"/>
            <a:ext cx="100584" cy="100584"/>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defPPr>
              <a:defRPr lang="en-GB"/>
            </a:defPPr>
          </a:lstStyle>
          <a:p>
            <a:pPr rtl="0"/>
            <a:endParaRPr lang="en-GB" dirty="0"/>
          </a:p>
        </p:txBody>
      </p:sp>
      <p:sp>
        <p:nvSpPr>
          <p:cNvPr id="14" name="Footer Placeholder 4">
            <a:extLst>
              <a:ext uri="{FF2B5EF4-FFF2-40B4-BE49-F238E27FC236}">
                <a16:creationId xmlns:a16="http://schemas.microsoft.com/office/drawing/2014/main" id="{C89F2857-55B5-64B7-59A5-3B565E8D1A2A}"/>
              </a:ext>
            </a:extLst>
          </p:cNvPr>
          <p:cNvSpPr>
            <a:spLocks noGrp="1"/>
          </p:cNvSpPr>
          <p:nvPr>
            <p:ph type="ftr" sz="quarter" idx="11"/>
          </p:nvPr>
        </p:nvSpPr>
        <p:spPr>
          <a:xfrm>
            <a:off x="336405" y="6237287"/>
            <a:ext cx="4114800" cy="365125"/>
          </a:xfrm>
        </p:spPr>
        <p:txBody>
          <a:bodyPr rtlCol="0">
            <a:noAutofit/>
          </a:bodyPr>
          <a:lstStyle>
            <a:lvl1pPr algn="l">
              <a:defRPr lang="en-GB" sz="1200" spc="0">
                <a:solidFill>
                  <a:schemeClr val="bg1"/>
                </a:solidFill>
              </a:defRPr>
            </a:lvl1pPr>
          </a:lstStyle>
          <a:p>
            <a:pPr rtl="0"/>
            <a:r>
              <a:rPr lang="en-GB"/>
              <a:t>Scientific findings</a:t>
            </a:r>
          </a:p>
        </p:txBody>
      </p:sp>
      <p:sp>
        <p:nvSpPr>
          <p:cNvPr id="20" name="Slide Number Placeholder 5">
            <a:extLst>
              <a:ext uri="{FF2B5EF4-FFF2-40B4-BE49-F238E27FC236}">
                <a16:creationId xmlns:a16="http://schemas.microsoft.com/office/drawing/2014/main" id="{B702CC53-A6C1-26BA-DC75-CF9EF670E735}"/>
              </a:ext>
            </a:extLst>
          </p:cNvPr>
          <p:cNvSpPr>
            <a:spLocks noGrp="1"/>
          </p:cNvSpPr>
          <p:nvPr>
            <p:ph type="sldNum" sz="quarter" idx="12"/>
          </p:nvPr>
        </p:nvSpPr>
        <p:spPr>
          <a:xfrm>
            <a:off x="9140971" y="6226198"/>
            <a:ext cx="2743200" cy="365125"/>
          </a:xfrm>
        </p:spPr>
        <p:txBody>
          <a:bodyPr rtlCol="0">
            <a:noAutofit/>
          </a:bodyPr>
          <a:lstStyle>
            <a:lvl1pPr>
              <a:defRPr lang="en-GB" sz="1200">
                <a:solidFill>
                  <a:schemeClr val="bg1"/>
                </a:solidFill>
              </a:defRPr>
            </a:lvl1pPr>
          </a:lstStyle>
          <a:p>
            <a:pPr rtl="0"/>
            <a:fld id="{FE024F78-56A6-7740-B68D-8D4D026EDF3F}" type="slidenum">
              <a:rPr lang="en-GB" smtClean="0"/>
              <a:pPr/>
              <a:t>‹#›</a:t>
            </a:fld>
            <a:endParaRPr lang="en-GB" dirty="0"/>
          </a:p>
        </p:txBody>
      </p:sp>
      <p:sp>
        <p:nvSpPr>
          <p:cNvPr id="16" name="Graphic 15">
            <a:extLst>
              <a:ext uri="{FF2B5EF4-FFF2-40B4-BE49-F238E27FC236}">
                <a16:creationId xmlns:a16="http://schemas.microsoft.com/office/drawing/2014/main" id="{55D287F0-FA0C-5618-47B9-31AC978549CC}"/>
              </a:ext>
            </a:extLst>
          </p:cNvPr>
          <p:cNvSpPr/>
          <p:nvPr userDrawn="1"/>
        </p:nvSpPr>
        <p:spPr>
          <a:xfrm>
            <a:off x="11404163" y="4375790"/>
            <a:ext cx="128016" cy="128016"/>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accent4">
              <a:lumMod val="60000"/>
              <a:lumOff val="40000"/>
              <a:alpha val="49071"/>
            </a:schemeClr>
          </a:solidFill>
          <a:ln w="610" cap="flat">
            <a:noFill/>
            <a:prstDash val="solid"/>
            <a:miter/>
          </a:ln>
        </p:spPr>
        <p:txBody>
          <a:bodyPr rtlCol="0" anchor="ctr">
            <a:noAutofit/>
          </a:bodyPr>
          <a:lstStyle>
            <a:defPPr>
              <a:defRPr lang="en-GB"/>
            </a:defPPr>
          </a:lstStyle>
          <a:p>
            <a:pPr rtl="0"/>
            <a:endParaRPr lang="en-GB" dirty="0"/>
          </a:p>
        </p:txBody>
      </p:sp>
      <p:sp>
        <p:nvSpPr>
          <p:cNvPr id="17" name="Graphic 12">
            <a:extLst>
              <a:ext uri="{FF2B5EF4-FFF2-40B4-BE49-F238E27FC236}">
                <a16:creationId xmlns:a16="http://schemas.microsoft.com/office/drawing/2014/main" id="{437FDA18-E199-E2F6-264B-D9B6E241E574}"/>
              </a:ext>
            </a:extLst>
          </p:cNvPr>
          <p:cNvSpPr/>
          <p:nvPr userDrawn="1"/>
        </p:nvSpPr>
        <p:spPr>
          <a:xfrm>
            <a:off x="653351" y="5192833"/>
            <a:ext cx="45719" cy="37785"/>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defPPr>
              <a:defRPr lang="en-GB"/>
            </a:defPPr>
          </a:lstStyle>
          <a:p>
            <a:pPr rtl="0"/>
            <a:endParaRPr lang="en-GB" dirty="0"/>
          </a:p>
        </p:txBody>
      </p:sp>
    </p:spTree>
    <p:extLst>
      <p:ext uri="{BB962C8B-B14F-4D97-AF65-F5344CB8AC3E}">
        <p14:creationId xmlns:p14="http://schemas.microsoft.com/office/powerpoint/2010/main" val="88122271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Custom Layout">
    <p:bg>
      <p:bgPr>
        <a:gradFill>
          <a:gsLst>
            <a:gs pos="81987">
              <a:schemeClr val="accent6">
                <a:lumMod val="50000"/>
              </a:schemeClr>
            </a:gs>
            <a:gs pos="35040">
              <a:srgbClr val="020B11"/>
            </a:gs>
            <a:gs pos="11979">
              <a:schemeClr val="accent4">
                <a:lumMod val="50000"/>
              </a:schemeClr>
            </a:gs>
            <a:gs pos="0">
              <a:schemeClr val="accent4"/>
            </a:gs>
            <a:gs pos="99000">
              <a:schemeClr val="tx2"/>
            </a:gs>
          </a:gsLst>
          <a:lin ang="5400000" scaled="1"/>
        </a:gradFill>
        <a:effectLst/>
      </p:bgPr>
    </p:bg>
    <p:spTree>
      <p:nvGrpSpPr>
        <p:cNvPr id="1" name=""/>
        <p:cNvGrpSpPr/>
        <p:nvPr/>
      </p:nvGrpSpPr>
      <p:grpSpPr>
        <a:xfrm>
          <a:off x="0" y="0"/>
          <a:ext cx="0" cy="0"/>
          <a:chOff x="0" y="0"/>
          <a:chExt cx="0" cy="0"/>
        </a:xfrm>
      </p:grpSpPr>
      <p:pic>
        <p:nvPicPr>
          <p:cNvPr id="24" name="Content Placeholder 14">
            <a:extLst>
              <a:ext uri="{FF2B5EF4-FFF2-40B4-BE49-F238E27FC236}">
                <a16:creationId xmlns:a16="http://schemas.microsoft.com/office/drawing/2014/main" id="{BD0D7128-6130-EE47-90ED-D45A35B4385D}"/>
              </a:ext>
            </a:extLst>
          </p:cNvPr>
          <p:cNvPicPr>
            <a:picLocks noChangeAspect="1"/>
          </p:cNvPicPr>
          <p:nvPr userDrawn="1"/>
        </p:nvPicPr>
        <p:blipFill>
          <a:blip r:embed="rId2">
            <a:alphaModFix amt="33000"/>
            <a:extLst>
              <a:ext uri="{BEBA8EAE-BF5A-486C-A8C5-ECC9F3942E4B}">
                <a14:imgProps xmlns:a14="http://schemas.microsoft.com/office/drawing/2010/main">
                  <a14:imgLayer r:embed="rId3">
                    <a14:imgEffect>
                      <a14:brightnessContrast bright="-57000"/>
                    </a14:imgEffect>
                  </a14:imgLayer>
                </a14:imgProps>
              </a:ext>
            </a:extLst>
          </a:blip>
          <a:srcRect t="185" b="185"/>
          <a:stretch/>
        </p:blipFill>
        <p:spPr>
          <a:xfrm>
            <a:off x="-6228" y="3074"/>
            <a:ext cx="12192000" cy="6854926"/>
          </a:xfrm>
          <a:prstGeom prst="rect">
            <a:avLst/>
          </a:prstGeom>
        </p:spPr>
      </p:pic>
      <p:pic>
        <p:nvPicPr>
          <p:cNvPr id="6" name="Content Placeholder 14">
            <a:extLst>
              <a:ext uri="{FF2B5EF4-FFF2-40B4-BE49-F238E27FC236}">
                <a16:creationId xmlns:a16="http://schemas.microsoft.com/office/drawing/2014/main" id="{14AC0A97-7D79-3DBE-FB53-A9EBFD806E06}"/>
              </a:ext>
            </a:extLst>
          </p:cNvPr>
          <p:cNvPicPr>
            <a:picLocks noChangeAspect="1"/>
          </p:cNvPicPr>
          <p:nvPr userDrawn="1"/>
        </p:nvPicPr>
        <p:blipFill rotWithShape="1">
          <a:blip r:embed="rId4"/>
          <a:srcRect l="151" t="2692" r="49052" b="2173"/>
          <a:stretch/>
        </p:blipFill>
        <p:spPr>
          <a:xfrm>
            <a:off x="4459945" y="-6350"/>
            <a:ext cx="7732295" cy="6853863"/>
          </a:xfrm>
          <a:prstGeom prst="rect">
            <a:avLst/>
          </a:prstGeom>
        </p:spPr>
      </p:pic>
      <p:sp>
        <p:nvSpPr>
          <p:cNvPr id="15" name="Rectangle 14">
            <a:extLst>
              <a:ext uri="{FF2B5EF4-FFF2-40B4-BE49-F238E27FC236}">
                <a16:creationId xmlns:a16="http://schemas.microsoft.com/office/drawing/2014/main" id="{694206CF-1482-CF6D-D783-1BB21E6F679A}"/>
              </a:ext>
            </a:extLst>
          </p:cNvPr>
          <p:cNvSpPr/>
          <p:nvPr userDrawn="1"/>
        </p:nvSpPr>
        <p:spPr>
          <a:xfrm>
            <a:off x="5698" y="0"/>
            <a:ext cx="6085171"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GB"/>
            </a:defPPr>
          </a:lstStyle>
          <a:p>
            <a:pPr algn="ctr" rtl="0"/>
            <a:endParaRPr lang="en-GB" dirty="0"/>
          </a:p>
        </p:txBody>
      </p:sp>
      <p:cxnSp>
        <p:nvCxnSpPr>
          <p:cNvPr id="19" name="Straight Connector 18">
            <a:extLst>
              <a:ext uri="{FF2B5EF4-FFF2-40B4-BE49-F238E27FC236}">
                <a16:creationId xmlns:a16="http://schemas.microsoft.com/office/drawing/2014/main" id="{2C79405F-38DE-C05D-5E87-4D38F54C79B4}"/>
              </a:ext>
            </a:extLst>
          </p:cNvPr>
          <p:cNvCxnSpPr>
            <a:cxnSpLocks/>
          </p:cNvCxnSpPr>
          <p:nvPr userDrawn="1"/>
        </p:nvCxnSpPr>
        <p:spPr>
          <a:xfrm>
            <a:off x="-12590" y="3125038"/>
            <a:ext cx="4804046" cy="0"/>
          </a:xfrm>
          <a:prstGeom prst="line">
            <a:avLst/>
          </a:prstGeom>
          <a:ln w="25400">
            <a:gradFill>
              <a:gsLst>
                <a:gs pos="0">
                  <a:schemeClr val="accent4">
                    <a:lumMod val="50000"/>
                  </a:schemeClr>
                </a:gs>
                <a:gs pos="100000">
                  <a:schemeClr val="accent6"/>
                </a:gs>
              </a:gsLst>
              <a:lin ang="10800000" scaled="0"/>
            </a:gradFill>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7C904D88-E1BE-F1FA-D405-F55DA966DA84}"/>
              </a:ext>
            </a:extLst>
          </p:cNvPr>
          <p:cNvSpPr/>
          <p:nvPr userDrawn="1"/>
        </p:nvSpPr>
        <p:spPr>
          <a:xfrm>
            <a:off x="705405" y="1144246"/>
            <a:ext cx="126770" cy="126770"/>
          </a:xfrm>
          <a:prstGeom prst="ellipse">
            <a:avLst/>
          </a:prstGeom>
          <a:noFill/>
          <a:ln>
            <a:solidFill>
              <a:schemeClr val="accent4">
                <a:lumMod val="60000"/>
                <a:lumOff val="40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GB"/>
            </a:defPPr>
          </a:lstStyle>
          <a:p>
            <a:pPr algn="ctr" rtl="0"/>
            <a:endParaRPr lang="en-GB" dirty="0"/>
          </a:p>
        </p:txBody>
      </p:sp>
      <p:sp>
        <p:nvSpPr>
          <p:cNvPr id="2" name="Title 1">
            <a:extLst>
              <a:ext uri="{FF2B5EF4-FFF2-40B4-BE49-F238E27FC236}">
                <a16:creationId xmlns:a16="http://schemas.microsoft.com/office/drawing/2014/main" id="{51E83F98-B388-2594-BACB-E3DB652C97D5}"/>
              </a:ext>
            </a:extLst>
          </p:cNvPr>
          <p:cNvSpPr>
            <a:spLocks noGrp="1"/>
          </p:cNvSpPr>
          <p:nvPr>
            <p:ph type="title" hasCustomPrompt="1"/>
          </p:nvPr>
        </p:nvSpPr>
        <p:spPr>
          <a:xfrm>
            <a:off x="1006371" y="1562944"/>
            <a:ext cx="3767257" cy="1358678"/>
          </a:xfrm>
        </p:spPr>
        <p:txBody>
          <a:bodyPr rtlCol="0" anchor="b">
            <a:noAutofit/>
          </a:bodyPr>
          <a:lstStyle>
            <a:defPPr>
              <a:defRPr lang="en-GB"/>
            </a:defPPr>
          </a:lstStyle>
          <a:p>
            <a:pPr rtl="0"/>
            <a:r>
              <a:rPr lang="en-GB"/>
              <a:t>Click to edit title</a:t>
            </a:r>
          </a:p>
        </p:txBody>
      </p:sp>
      <p:sp>
        <p:nvSpPr>
          <p:cNvPr id="28" name="Text Placeholder 3">
            <a:extLst>
              <a:ext uri="{FF2B5EF4-FFF2-40B4-BE49-F238E27FC236}">
                <a16:creationId xmlns:a16="http://schemas.microsoft.com/office/drawing/2014/main" id="{04BA031E-69C2-025F-5A62-37A61D3D5101}"/>
              </a:ext>
            </a:extLst>
          </p:cNvPr>
          <p:cNvSpPr>
            <a:spLocks noGrp="1"/>
          </p:cNvSpPr>
          <p:nvPr>
            <p:ph type="body" sz="quarter" idx="13"/>
          </p:nvPr>
        </p:nvSpPr>
        <p:spPr>
          <a:xfrm>
            <a:off x="1006371" y="3426703"/>
            <a:ext cx="3767257" cy="2616883"/>
          </a:xfrm>
        </p:spPr>
        <p:txBody>
          <a:bodyPr rtlCol="0">
            <a:noAutofit/>
          </a:bodyPr>
          <a:lstStyle>
            <a:lvl1pPr>
              <a:lnSpc>
                <a:spcPct val="100000"/>
              </a:lnSpc>
              <a:defRPr lang="en-GB" sz="1600">
                <a:solidFill>
                  <a:schemeClr val="bg1"/>
                </a:solidFill>
                <a:latin typeface="+mn-lt"/>
              </a:defRPr>
            </a:lvl1pPr>
          </a:lstStyle>
          <a:p>
            <a:pPr lvl="0" rtl="0"/>
            <a:r>
              <a:rPr lang="en-US"/>
              <a:t>Click to edit Master text styles</a:t>
            </a:r>
          </a:p>
        </p:txBody>
      </p:sp>
      <p:sp>
        <p:nvSpPr>
          <p:cNvPr id="16" name="Footer Placeholder 4">
            <a:extLst>
              <a:ext uri="{FF2B5EF4-FFF2-40B4-BE49-F238E27FC236}">
                <a16:creationId xmlns:a16="http://schemas.microsoft.com/office/drawing/2014/main" id="{BA6CCC38-0DC7-93AB-5678-4FB88CE97B45}"/>
              </a:ext>
            </a:extLst>
          </p:cNvPr>
          <p:cNvSpPr>
            <a:spLocks noGrp="1"/>
          </p:cNvSpPr>
          <p:nvPr>
            <p:ph type="ftr" sz="quarter" idx="11"/>
          </p:nvPr>
        </p:nvSpPr>
        <p:spPr>
          <a:xfrm>
            <a:off x="336405" y="6237287"/>
            <a:ext cx="4114800" cy="365125"/>
          </a:xfrm>
        </p:spPr>
        <p:txBody>
          <a:bodyPr rtlCol="0">
            <a:noAutofit/>
          </a:bodyPr>
          <a:lstStyle>
            <a:lvl1pPr algn="l">
              <a:defRPr lang="en-GB" sz="1200" spc="0">
                <a:solidFill>
                  <a:schemeClr val="bg1"/>
                </a:solidFill>
              </a:defRPr>
            </a:lvl1pPr>
          </a:lstStyle>
          <a:p>
            <a:pPr rtl="0"/>
            <a:r>
              <a:rPr lang="en-GB"/>
              <a:t>Scientific findings</a:t>
            </a:r>
          </a:p>
        </p:txBody>
      </p:sp>
      <p:sp>
        <p:nvSpPr>
          <p:cNvPr id="17" name="Slide Number Placeholder 5">
            <a:extLst>
              <a:ext uri="{FF2B5EF4-FFF2-40B4-BE49-F238E27FC236}">
                <a16:creationId xmlns:a16="http://schemas.microsoft.com/office/drawing/2014/main" id="{615ED02F-D1E1-9C00-BD42-A95D595EFB48}"/>
              </a:ext>
            </a:extLst>
          </p:cNvPr>
          <p:cNvSpPr>
            <a:spLocks noGrp="1"/>
          </p:cNvSpPr>
          <p:nvPr>
            <p:ph type="sldNum" sz="quarter" idx="12"/>
          </p:nvPr>
        </p:nvSpPr>
        <p:spPr>
          <a:xfrm>
            <a:off x="9140971" y="6226198"/>
            <a:ext cx="2743200" cy="365125"/>
          </a:xfrm>
        </p:spPr>
        <p:txBody>
          <a:bodyPr rtlCol="0">
            <a:noAutofit/>
          </a:bodyPr>
          <a:lstStyle>
            <a:lvl1pPr>
              <a:defRPr lang="en-GB" sz="1200">
                <a:solidFill>
                  <a:schemeClr val="bg1"/>
                </a:solidFill>
              </a:defRPr>
            </a:lvl1pPr>
          </a:lstStyle>
          <a:p>
            <a:pPr rtl="0"/>
            <a:fld id="{FE024F78-56A6-7740-B68D-8D4D026EDF3F}" type="slidenum">
              <a:rPr lang="en-GB" smtClean="0"/>
              <a:pPr/>
              <a:t>‹#›</a:t>
            </a:fld>
            <a:endParaRPr lang="en-GB" dirty="0"/>
          </a:p>
        </p:txBody>
      </p:sp>
      <p:sp>
        <p:nvSpPr>
          <p:cNvPr id="18" name="Graphic 12">
            <a:extLst>
              <a:ext uri="{FF2B5EF4-FFF2-40B4-BE49-F238E27FC236}">
                <a16:creationId xmlns:a16="http://schemas.microsoft.com/office/drawing/2014/main" id="{1D8F0816-C429-D32E-058B-33405874DFA7}"/>
              </a:ext>
            </a:extLst>
          </p:cNvPr>
          <p:cNvSpPr/>
          <p:nvPr userDrawn="1"/>
        </p:nvSpPr>
        <p:spPr>
          <a:xfrm>
            <a:off x="468157" y="1963496"/>
            <a:ext cx="45719" cy="37785"/>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defPPr>
              <a:defRPr lang="en-GB"/>
            </a:defPPr>
          </a:lstStyle>
          <a:p>
            <a:pPr rtl="0"/>
            <a:endParaRPr lang="en-GB" dirty="0"/>
          </a:p>
        </p:txBody>
      </p:sp>
    </p:spTree>
    <p:extLst>
      <p:ext uri="{BB962C8B-B14F-4D97-AF65-F5344CB8AC3E}">
        <p14:creationId xmlns:p14="http://schemas.microsoft.com/office/powerpoint/2010/main" val="23782607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tx1"/>
            </a:gs>
            <a:gs pos="99000">
              <a:srgbClr val="05202E"/>
            </a:gs>
          </a:gsLst>
          <a:lin ang="5400000" scaled="1"/>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3EA418-19D1-0D4D-BE52-40A86E32FBF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defPPr>
              <a:defRPr lang="en-GB"/>
            </a:defPPr>
          </a:lstStyle>
          <a:p>
            <a:pPr rtl="0"/>
            <a:r>
              <a:rPr lang="en-US"/>
              <a:t>Click to edit Master title style</a:t>
            </a:r>
            <a:endParaRPr lang="en-GB"/>
          </a:p>
        </p:txBody>
      </p:sp>
      <p:sp>
        <p:nvSpPr>
          <p:cNvPr id="3" name="Text Placeholder 2">
            <a:extLst>
              <a:ext uri="{FF2B5EF4-FFF2-40B4-BE49-F238E27FC236}">
                <a16:creationId xmlns:a16="http://schemas.microsoft.com/office/drawing/2014/main" id="{612BAE0C-5187-A64D-A481-E69245670354}"/>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defPPr>
              <a:defRPr lang="en-GB"/>
            </a:def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4" name="Date Placeholder 3">
            <a:extLst>
              <a:ext uri="{FF2B5EF4-FFF2-40B4-BE49-F238E27FC236}">
                <a16:creationId xmlns:a16="http://schemas.microsoft.com/office/drawing/2014/main" id="{F9759C05-48F5-9346-8256-5B61C6990E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noAutofit/>
          </a:bodyPr>
          <a:lstStyle>
            <a:lvl1pPr algn="l">
              <a:defRPr lang="en-GB" sz="1200">
                <a:solidFill>
                  <a:schemeClr val="bg1"/>
                </a:solidFill>
                <a:latin typeface="+mj-lt"/>
                <a:cs typeface="Biome" panose="020B0503030204020804" pitchFamily="34" charset="0"/>
              </a:defRPr>
            </a:lvl1pPr>
          </a:lstStyle>
          <a:p>
            <a:pPr rtl="0"/>
            <a:endParaRPr lang="en-GB" dirty="0"/>
          </a:p>
        </p:txBody>
      </p:sp>
      <p:sp>
        <p:nvSpPr>
          <p:cNvPr id="5" name="Footer Placeholder 4">
            <a:extLst>
              <a:ext uri="{FF2B5EF4-FFF2-40B4-BE49-F238E27FC236}">
                <a16:creationId xmlns:a16="http://schemas.microsoft.com/office/drawing/2014/main" id="{84175D63-7351-9C4A-AEE0-10E27B3B64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lang="en-GB" sz="1200">
                <a:solidFill>
                  <a:schemeClr val="bg1"/>
                </a:solidFill>
                <a:latin typeface="+mj-lt"/>
                <a:cs typeface="Biome" panose="020B0503030204020804" pitchFamily="34" charset="0"/>
              </a:defRPr>
            </a:lvl1pPr>
          </a:lstStyle>
          <a:p>
            <a:pPr rtl="0"/>
            <a:r>
              <a:rPr lang="en-GB"/>
              <a:t>Scientific findings</a:t>
            </a:r>
          </a:p>
        </p:txBody>
      </p:sp>
      <p:sp>
        <p:nvSpPr>
          <p:cNvPr id="6" name="Slide Number Placeholder 5">
            <a:extLst>
              <a:ext uri="{FF2B5EF4-FFF2-40B4-BE49-F238E27FC236}">
                <a16:creationId xmlns:a16="http://schemas.microsoft.com/office/drawing/2014/main" id="{7350889F-2BBA-5F45-95BC-BEA6688167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noAutofit/>
          </a:bodyPr>
          <a:lstStyle>
            <a:lvl1pPr algn="r">
              <a:defRPr lang="en-GB" sz="1200">
                <a:solidFill>
                  <a:schemeClr val="bg1"/>
                </a:solidFill>
                <a:latin typeface="+mj-lt"/>
                <a:cs typeface="Biome" panose="020B0503030204020804" pitchFamily="34" charset="0"/>
              </a:defRPr>
            </a:lvl1pPr>
          </a:lstStyle>
          <a:p>
            <a:pPr rtl="0"/>
            <a:fld id="{FE024F78-56A6-7740-B68D-8D4D026EDF3F}" type="slidenum">
              <a:rPr lang="en-GB" smtClean="0"/>
              <a:pPr/>
              <a:t>‹#›</a:t>
            </a:fld>
            <a:endParaRPr lang="en-GB" dirty="0"/>
          </a:p>
        </p:txBody>
      </p:sp>
    </p:spTree>
    <p:extLst>
      <p:ext uri="{BB962C8B-B14F-4D97-AF65-F5344CB8AC3E}">
        <p14:creationId xmlns:p14="http://schemas.microsoft.com/office/powerpoint/2010/main" val="1955693199"/>
      </p:ext>
    </p:extLst>
  </p:cSld>
  <p:clrMap bg1="lt1" tx1="dk1" bg2="lt2" tx2="dk2" accent1="accent1" accent2="accent2" accent3="accent3" accent4="accent4" accent5="accent5" accent6="accent6" hlink="hlink" folHlink="folHlink"/>
  <p:sldLayoutIdLst>
    <p:sldLayoutId id="2147483657" r:id="rId1"/>
    <p:sldLayoutId id="2147483661" r:id="rId2"/>
    <p:sldLayoutId id="2147483658" r:id="rId3"/>
    <p:sldLayoutId id="2147483664" r:id="rId4"/>
    <p:sldLayoutId id="2147483650" r:id="rId5"/>
    <p:sldLayoutId id="2147483666" r:id="rId6"/>
    <p:sldLayoutId id="2147483659" r:id="rId7"/>
    <p:sldLayoutId id="2147483660" r:id="rId8"/>
    <p:sldLayoutId id="2147483663" r:id="rId9"/>
  </p:sldLayoutIdLst>
  <p:hf hdr="0" dt="0"/>
  <p:txStyles>
    <p:titleStyle>
      <a:lvl1pPr algn="l" defTabSz="914400" rtl="0" eaLnBrk="1" latinLnBrk="0" hangingPunct="1">
        <a:lnSpc>
          <a:spcPct val="90000"/>
        </a:lnSpc>
        <a:spcBef>
          <a:spcPct val="0"/>
        </a:spcBef>
        <a:buNone/>
        <a:defRPr lang="en-GB" sz="4400" kern="1200">
          <a:solidFill>
            <a:schemeClr val="bg1"/>
          </a:solidFill>
          <a:latin typeface="+mj-lt"/>
          <a:ea typeface="+mj-ea"/>
          <a:cs typeface="Biome" panose="020B05030302040208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lang="en-GB" sz="2800" kern="1200">
          <a:solidFill>
            <a:schemeClr val="accent3"/>
          </a:solidFill>
          <a:latin typeface="+mj-lt"/>
          <a:ea typeface="+mn-ea"/>
          <a:cs typeface="Biome" panose="020B0503030204020804" pitchFamily="34" charset="0"/>
        </a:defRPr>
      </a:lvl1pPr>
      <a:lvl2pPr marL="800100" indent="-342900" algn="l" defTabSz="914400" rtl="0" eaLnBrk="1" latinLnBrk="0" hangingPunct="1">
        <a:lnSpc>
          <a:spcPct val="90000"/>
        </a:lnSpc>
        <a:spcBef>
          <a:spcPts val="500"/>
        </a:spcBef>
        <a:buClr>
          <a:schemeClr val="accent6"/>
        </a:buClr>
        <a:buFont typeface="Arial" panose="020B0604020202020204" pitchFamily="34" charset="0"/>
        <a:buChar char="•"/>
        <a:defRPr lang="en-GB" sz="2400" kern="1200">
          <a:solidFill>
            <a:schemeClr val="bg1"/>
          </a:solidFill>
          <a:latin typeface="+mn-lt"/>
          <a:ea typeface="+mn-ea"/>
          <a:cs typeface="+mn-cs"/>
        </a:defRPr>
      </a:lvl2pPr>
      <a:lvl3pPr marL="1257300" indent="-342900" algn="l" defTabSz="914400" rtl="0" eaLnBrk="1" latinLnBrk="0" hangingPunct="1">
        <a:lnSpc>
          <a:spcPct val="90000"/>
        </a:lnSpc>
        <a:spcBef>
          <a:spcPts val="500"/>
        </a:spcBef>
        <a:buClr>
          <a:schemeClr val="accent6"/>
        </a:buClr>
        <a:buFont typeface="Arial" panose="020B0604020202020204" pitchFamily="34" charset="0"/>
        <a:buChar char="•"/>
        <a:defRPr lang="en-GB" sz="2000" kern="1200">
          <a:solidFill>
            <a:schemeClr val="bg1"/>
          </a:solidFill>
          <a:latin typeface="+mn-lt"/>
          <a:ea typeface="+mn-ea"/>
          <a:cs typeface="+mn-cs"/>
        </a:defRPr>
      </a:lvl3pPr>
      <a:lvl4pPr marL="1657350" indent="-285750" algn="l" defTabSz="914400" rtl="0" eaLnBrk="1" latinLnBrk="0" hangingPunct="1">
        <a:lnSpc>
          <a:spcPct val="90000"/>
        </a:lnSpc>
        <a:spcBef>
          <a:spcPts val="500"/>
        </a:spcBef>
        <a:buClr>
          <a:schemeClr val="accent6"/>
        </a:buClr>
        <a:buFont typeface="Arial" panose="020B0604020202020204" pitchFamily="34" charset="0"/>
        <a:buChar char="•"/>
        <a:defRPr lang="en-GB" sz="1800" kern="1200">
          <a:solidFill>
            <a:schemeClr val="bg1"/>
          </a:solidFill>
          <a:latin typeface="+mn-lt"/>
          <a:ea typeface="+mn-ea"/>
          <a:cs typeface="+mn-cs"/>
        </a:defRPr>
      </a:lvl4pPr>
      <a:lvl5pPr marL="2114550" indent="-285750" algn="l" defTabSz="914400" rtl="0" eaLnBrk="1" latinLnBrk="0" hangingPunct="1">
        <a:lnSpc>
          <a:spcPct val="90000"/>
        </a:lnSpc>
        <a:spcBef>
          <a:spcPts val="500"/>
        </a:spcBef>
        <a:buClr>
          <a:schemeClr val="accent6"/>
        </a:buClr>
        <a:buFont typeface="Arial" panose="020B0604020202020204" pitchFamily="34" charset="0"/>
        <a:buChar char="•"/>
        <a:defRPr lang="en-GB"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9pPr>
    </p:bodyStyle>
    <p:otherStyle>
      <a:defPPr>
        <a:defRPr lang="en-GB"/>
      </a:defPPr>
      <a:lvl1pPr marL="0" algn="l" defTabSz="914400" rtl="0" eaLnBrk="1" latinLnBrk="0" hangingPunct="1">
        <a:defRPr lang="en-GB" sz="1800" kern="1200">
          <a:solidFill>
            <a:schemeClr val="tx1"/>
          </a:solidFill>
          <a:latin typeface="+mn-lt"/>
          <a:ea typeface="+mn-ea"/>
          <a:cs typeface="+mn-cs"/>
        </a:defRPr>
      </a:lvl1pPr>
      <a:lvl2pPr marL="457200" algn="l" defTabSz="914400" rtl="0" eaLnBrk="1" latinLnBrk="0" hangingPunct="1">
        <a:defRPr lang="en-GB" sz="1800" kern="1200">
          <a:solidFill>
            <a:schemeClr val="tx1"/>
          </a:solidFill>
          <a:latin typeface="+mn-lt"/>
          <a:ea typeface="+mn-ea"/>
          <a:cs typeface="+mn-cs"/>
        </a:defRPr>
      </a:lvl2pPr>
      <a:lvl3pPr marL="914400" algn="l" defTabSz="914400" rtl="0" eaLnBrk="1" latinLnBrk="0" hangingPunct="1">
        <a:defRPr lang="en-GB" sz="1800" kern="1200">
          <a:solidFill>
            <a:schemeClr val="tx1"/>
          </a:solidFill>
          <a:latin typeface="+mn-lt"/>
          <a:ea typeface="+mn-ea"/>
          <a:cs typeface="+mn-cs"/>
        </a:defRPr>
      </a:lvl3pPr>
      <a:lvl4pPr marL="1371600" algn="l" defTabSz="914400" rtl="0" eaLnBrk="1" latinLnBrk="0" hangingPunct="1">
        <a:defRPr lang="en-GB" sz="1800" kern="1200">
          <a:solidFill>
            <a:schemeClr val="tx1"/>
          </a:solidFill>
          <a:latin typeface="+mn-lt"/>
          <a:ea typeface="+mn-ea"/>
          <a:cs typeface="+mn-cs"/>
        </a:defRPr>
      </a:lvl4pPr>
      <a:lvl5pPr marL="1828800" algn="l" defTabSz="914400" rtl="0" eaLnBrk="1" latinLnBrk="0" hangingPunct="1">
        <a:defRPr lang="en-GB" sz="1800" kern="1200">
          <a:solidFill>
            <a:schemeClr val="tx1"/>
          </a:solidFill>
          <a:latin typeface="+mn-lt"/>
          <a:ea typeface="+mn-ea"/>
          <a:cs typeface="+mn-cs"/>
        </a:defRPr>
      </a:lvl5pPr>
      <a:lvl6pPr marL="2286000" algn="l" defTabSz="914400" rtl="0" eaLnBrk="1" latinLnBrk="0" hangingPunct="1">
        <a:defRPr lang="en-GB" sz="1800" kern="1200">
          <a:solidFill>
            <a:schemeClr val="tx1"/>
          </a:solidFill>
          <a:latin typeface="+mn-lt"/>
          <a:ea typeface="+mn-ea"/>
          <a:cs typeface="+mn-cs"/>
        </a:defRPr>
      </a:lvl6pPr>
      <a:lvl7pPr marL="2743200" algn="l" defTabSz="914400" rtl="0" eaLnBrk="1" latinLnBrk="0" hangingPunct="1">
        <a:defRPr lang="en-GB" sz="1800" kern="1200">
          <a:solidFill>
            <a:schemeClr val="tx1"/>
          </a:solidFill>
          <a:latin typeface="+mn-lt"/>
          <a:ea typeface="+mn-ea"/>
          <a:cs typeface="+mn-cs"/>
        </a:defRPr>
      </a:lvl7pPr>
      <a:lvl8pPr marL="3200400" algn="l" defTabSz="914400" rtl="0" eaLnBrk="1" latinLnBrk="0" hangingPunct="1">
        <a:defRPr lang="en-GB" sz="1800" kern="1200">
          <a:solidFill>
            <a:schemeClr val="tx1"/>
          </a:solidFill>
          <a:latin typeface="+mn-lt"/>
          <a:ea typeface="+mn-ea"/>
          <a:cs typeface="+mn-cs"/>
        </a:defRPr>
      </a:lvl8pPr>
      <a:lvl9pPr marL="3657600" algn="l" defTabSz="914400" rtl="0" eaLnBrk="1" latinLnBrk="0" hangingPunct="1">
        <a:defRPr lang="en-GB"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18.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8" Type="http://schemas.openxmlformats.org/officeDocument/2006/relationships/hyperlink" Target="https://www.ofcom.org.uk/news-centre/2021/upgrading-landlines-to-digital-technology" TargetMode="External"/><Relationship Id="rId3" Type="http://schemas.openxmlformats.org/officeDocument/2006/relationships/hyperlink" Target="https://www.gov.uk/guidance/uk-transition-from-analogue-to-digital-landlines" TargetMode="External"/><Relationship Id="rId7" Type="http://schemas.openxmlformats.org/officeDocument/2006/relationships/hyperlink" Target="https://www.bt.com/help/user-guides/phones/digital-voice/digital-voice-adapter" TargetMode="External"/><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hyperlink" Target="https://www.ageuk.org.uk/information-advice/money-legal/consumer-issues/changes-to-landline-telephones/" TargetMode="External"/><Relationship Id="rId5" Type="http://schemas.openxmlformats.org/officeDocument/2006/relationships/hyperlink" Target="https://www.draytek.co.uk/information/blog/the-end-of-analogue-phone-lines-pt1" TargetMode="External"/><Relationship Id="rId4" Type="http://schemas.openxmlformats.org/officeDocument/2006/relationships/hyperlink" Target="https://www.bt.com/about/all-ip"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874EA-2F67-60CD-631F-5A787057F8CE}"/>
              </a:ext>
            </a:extLst>
          </p:cNvPr>
          <p:cNvSpPr>
            <a:spLocks noGrp="1"/>
          </p:cNvSpPr>
          <p:nvPr>
            <p:ph type="title"/>
          </p:nvPr>
        </p:nvSpPr>
        <p:spPr/>
        <p:txBody>
          <a:bodyPr rtlCol="0"/>
          <a:lstStyle>
            <a:defPPr>
              <a:defRPr lang="en-GB"/>
            </a:defPPr>
          </a:lstStyle>
          <a:p>
            <a:pPr rtl="0"/>
            <a:r>
              <a:rPr lang="en-GB" dirty="0">
                <a:solidFill>
                  <a:schemeClr val="accent3">
                    <a:lumMod val="75000"/>
                  </a:schemeClr>
                </a:solidFill>
              </a:rPr>
              <a:t>What is happening </a:t>
            </a:r>
            <a:br>
              <a:rPr lang="en-GB" dirty="0">
                <a:solidFill>
                  <a:schemeClr val="accent3">
                    <a:lumMod val="75000"/>
                  </a:schemeClr>
                </a:solidFill>
              </a:rPr>
            </a:br>
            <a:r>
              <a:rPr lang="en-GB" dirty="0">
                <a:solidFill>
                  <a:schemeClr val="accent3">
                    <a:lumMod val="75000"/>
                  </a:schemeClr>
                </a:solidFill>
              </a:rPr>
              <a:t>to my landline?</a:t>
            </a:r>
          </a:p>
        </p:txBody>
      </p:sp>
    </p:spTree>
    <p:extLst>
      <p:ext uri="{BB962C8B-B14F-4D97-AF65-F5344CB8AC3E}">
        <p14:creationId xmlns:p14="http://schemas.microsoft.com/office/powerpoint/2010/main" val="24980314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8ABCF-B0F6-3B9E-078F-2A8A22C56DAA}"/>
              </a:ext>
            </a:extLst>
          </p:cNvPr>
          <p:cNvSpPr>
            <a:spLocks noGrp="1"/>
          </p:cNvSpPr>
          <p:nvPr>
            <p:ph type="title"/>
          </p:nvPr>
        </p:nvSpPr>
        <p:spPr/>
        <p:txBody>
          <a:bodyPr rtlCol="0"/>
          <a:lstStyle>
            <a:defPPr>
              <a:defRPr lang="en-GB"/>
            </a:defPPr>
          </a:lstStyle>
          <a:p>
            <a:pPr rtl="0"/>
            <a:r>
              <a:rPr lang="en-GB"/>
              <a:t>Introduction</a:t>
            </a:r>
          </a:p>
        </p:txBody>
      </p:sp>
      <p:sp>
        <p:nvSpPr>
          <p:cNvPr id="4" name="Text Placeholder 3">
            <a:extLst>
              <a:ext uri="{FF2B5EF4-FFF2-40B4-BE49-F238E27FC236}">
                <a16:creationId xmlns:a16="http://schemas.microsoft.com/office/drawing/2014/main" id="{5AC76B71-3E57-E2F3-291A-39B418022AD7}"/>
              </a:ext>
            </a:extLst>
          </p:cNvPr>
          <p:cNvSpPr>
            <a:spLocks noGrp="1"/>
          </p:cNvSpPr>
          <p:nvPr>
            <p:ph type="body" sz="quarter" idx="30"/>
          </p:nvPr>
        </p:nvSpPr>
        <p:spPr/>
        <p:txBody>
          <a:bodyPr rtlCol="0"/>
          <a:lstStyle>
            <a:defPPr>
              <a:defRPr lang="en-GB"/>
            </a:defPPr>
          </a:lstStyle>
          <a:p>
            <a:pPr rtl="0"/>
            <a:r>
              <a:rPr lang="en-GB" b="0" i="0" dirty="0">
                <a:solidFill>
                  <a:schemeClr val="accent3">
                    <a:lumMod val="75000"/>
                  </a:schemeClr>
                </a:solidFill>
                <a:effectLst/>
                <a:latin typeface="bt-curve-regular"/>
              </a:rPr>
              <a:t>Landlines in the UK are going digital. By 2025, the existing analogue technology (the PSTN - Public Switched Telephone Network) which has supported phone and broadband services for decades will be switched off and replaced with newer digital technology.</a:t>
            </a:r>
            <a:endParaRPr lang="en-GB" dirty="0">
              <a:solidFill>
                <a:schemeClr val="accent3">
                  <a:lumMod val="75000"/>
                </a:schemeClr>
              </a:solidFill>
            </a:endParaRPr>
          </a:p>
          <a:p>
            <a:pPr rtl="0"/>
            <a:endParaRPr lang="en-GB" dirty="0">
              <a:solidFill>
                <a:schemeClr val="accent3">
                  <a:lumMod val="75000"/>
                </a:schemeClr>
              </a:solidFill>
            </a:endParaRPr>
          </a:p>
        </p:txBody>
      </p:sp>
      <p:sp>
        <p:nvSpPr>
          <p:cNvPr id="3" name="Text Placeholder 2">
            <a:extLst>
              <a:ext uri="{FF2B5EF4-FFF2-40B4-BE49-F238E27FC236}">
                <a16:creationId xmlns:a16="http://schemas.microsoft.com/office/drawing/2014/main" id="{B90F77A5-9A4F-1583-1DB9-95BA90866C29}"/>
              </a:ext>
            </a:extLst>
          </p:cNvPr>
          <p:cNvSpPr>
            <a:spLocks noGrp="1"/>
          </p:cNvSpPr>
          <p:nvPr>
            <p:ph type="body" sz="quarter" idx="28"/>
          </p:nvPr>
        </p:nvSpPr>
        <p:spPr>
          <a:xfrm>
            <a:off x="1025624" y="4962353"/>
            <a:ext cx="6888665" cy="897415"/>
          </a:xfrm>
        </p:spPr>
        <p:txBody>
          <a:bodyPr rtlCol="0"/>
          <a:lstStyle>
            <a:defPPr>
              <a:defRPr lang="en-GB"/>
            </a:defPPr>
          </a:lstStyle>
          <a:p>
            <a:pPr rtl="0"/>
            <a:endParaRPr lang="en-GB" dirty="0"/>
          </a:p>
        </p:txBody>
      </p:sp>
      <p:sp>
        <p:nvSpPr>
          <p:cNvPr id="17" name="Footer Placeholder 16">
            <a:extLst>
              <a:ext uri="{FF2B5EF4-FFF2-40B4-BE49-F238E27FC236}">
                <a16:creationId xmlns:a16="http://schemas.microsoft.com/office/drawing/2014/main" id="{51D17EAA-BAAD-6B17-CF45-131271883A11}"/>
              </a:ext>
            </a:extLst>
          </p:cNvPr>
          <p:cNvSpPr>
            <a:spLocks noGrp="1"/>
          </p:cNvSpPr>
          <p:nvPr>
            <p:ph type="ftr" sz="quarter" idx="11"/>
          </p:nvPr>
        </p:nvSpPr>
        <p:spPr/>
        <p:txBody>
          <a:bodyPr rtlCol="0"/>
          <a:lstStyle>
            <a:defPPr>
              <a:defRPr lang="en-GB"/>
            </a:defPPr>
          </a:lstStyle>
          <a:p>
            <a:pPr rtl="0"/>
            <a:r>
              <a:rPr lang="en-GB" dirty="0"/>
              <a:t>16 Jan 2024</a:t>
            </a:r>
          </a:p>
        </p:txBody>
      </p:sp>
      <p:sp>
        <p:nvSpPr>
          <p:cNvPr id="18" name="Slide Number Placeholder 17">
            <a:extLst>
              <a:ext uri="{FF2B5EF4-FFF2-40B4-BE49-F238E27FC236}">
                <a16:creationId xmlns:a16="http://schemas.microsoft.com/office/drawing/2014/main" id="{D496E54F-9038-30CB-FB21-11F164E02FBE}"/>
              </a:ext>
            </a:extLst>
          </p:cNvPr>
          <p:cNvSpPr>
            <a:spLocks noGrp="1"/>
          </p:cNvSpPr>
          <p:nvPr>
            <p:ph type="sldNum" sz="quarter" idx="12"/>
          </p:nvPr>
        </p:nvSpPr>
        <p:spPr/>
        <p:txBody>
          <a:bodyPr rtlCol="0"/>
          <a:lstStyle>
            <a:defPPr>
              <a:defRPr lang="en-GB"/>
            </a:defPPr>
          </a:lstStyle>
          <a:p>
            <a:pPr rtl="0"/>
            <a:fld id="{FE024F78-56A6-7740-B68D-8D4D026EDF3F}" type="slidenum">
              <a:rPr lang="en-GB" smtClean="0"/>
              <a:pPr/>
              <a:t>2</a:t>
            </a:fld>
            <a:endParaRPr lang="en-GB" dirty="0"/>
          </a:p>
        </p:txBody>
      </p:sp>
    </p:spTree>
    <p:extLst>
      <p:ext uri="{BB962C8B-B14F-4D97-AF65-F5344CB8AC3E}">
        <p14:creationId xmlns:p14="http://schemas.microsoft.com/office/powerpoint/2010/main" val="2249031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8ABCF-B0F6-3B9E-078F-2A8A22C56DAA}"/>
              </a:ext>
            </a:extLst>
          </p:cNvPr>
          <p:cNvSpPr>
            <a:spLocks noGrp="1"/>
          </p:cNvSpPr>
          <p:nvPr>
            <p:ph type="title"/>
          </p:nvPr>
        </p:nvSpPr>
        <p:spPr/>
        <p:txBody>
          <a:bodyPr rtlCol="0"/>
          <a:lstStyle>
            <a:defPPr>
              <a:defRPr lang="en-GB"/>
            </a:defPPr>
          </a:lstStyle>
          <a:p>
            <a:pPr rtl="0"/>
            <a:r>
              <a:rPr lang="en-GB" dirty="0"/>
              <a:t>Introduction</a:t>
            </a:r>
          </a:p>
        </p:txBody>
      </p:sp>
      <p:sp>
        <p:nvSpPr>
          <p:cNvPr id="4" name="Text Placeholder 3">
            <a:extLst>
              <a:ext uri="{FF2B5EF4-FFF2-40B4-BE49-F238E27FC236}">
                <a16:creationId xmlns:a16="http://schemas.microsoft.com/office/drawing/2014/main" id="{5AC76B71-3E57-E2F3-291A-39B418022AD7}"/>
              </a:ext>
            </a:extLst>
          </p:cNvPr>
          <p:cNvSpPr>
            <a:spLocks noGrp="1"/>
          </p:cNvSpPr>
          <p:nvPr>
            <p:ph type="body" sz="quarter" idx="30"/>
          </p:nvPr>
        </p:nvSpPr>
        <p:spPr>
          <a:xfrm>
            <a:off x="1025623" y="2530837"/>
            <a:ext cx="6888665" cy="2368967"/>
          </a:xfrm>
        </p:spPr>
        <p:txBody>
          <a:bodyPr rtlCol="0"/>
          <a:lstStyle>
            <a:defPPr>
              <a:defRPr lang="en-GB"/>
            </a:defPPr>
          </a:lstStyle>
          <a:p>
            <a:pPr rtl="0"/>
            <a:r>
              <a:rPr lang="en-GB" b="0" i="0" dirty="0">
                <a:solidFill>
                  <a:schemeClr val="accent3">
                    <a:lumMod val="75000"/>
                  </a:schemeClr>
                </a:solidFill>
                <a:effectLst/>
                <a:latin typeface="bt-curve-regular"/>
              </a:rPr>
              <a:t>This industry wide,  once in a generation upgrade will see the vast majority of customers provided with a broadband line, making calls the same as they do today,  but using ‘Voice over IP’ technology that uses an internet connection. Most people have been using this type of technology for years through video or voice messaging apps used on connected mobile phones.</a:t>
            </a:r>
            <a:endParaRPr lang="en-GB" dirty="0">
              <a:solidFill>
                <a:schemeClr val="accent3">
                  <a:lumMod val="75000"/>
                </a:schemeClr>
              </a:solidFill>
            </a:endParaRPr>
          </a:p>
        </p:txBody>
      </p:sp>
      <p:sp>
        <p:nvSpPr>
          <p:cNvPr id="3" name="Text Placeholder 2">
            <a:extLst>
              <a:ext uri="{FF2B5EF4-FFF2-40B4-BE49-F238E27FC236}">
                <a16:creationId xmlns:a16="http://schemas.microsoft.com/office/drawing/2014/main" id="{B90F77A5-9A4F-1583-1DB9-95BA90866C29}"/>
              </a:ext>
            </a:extLst>
          </p:cNvPr>
          <p:cNvSpPr>
            <a:spLocks noGrp="1"/>
          </p:cNvSpPr>
          <p:nvPr>
            <p:ph type="body" sz="quarter" idx="28"/>
          </p:nvPr>
        </p:nvSpPr>
        <p:spPr>
          <a:xfrm>
            <a:off x="1025624" y="4962353"/>
            <a:ext cx="6888665" cy="897415"/>
          </a:xfrm>
        </p:spPr>
        <p:txBody>
          <a:bodyPr rtlCol="0"/>
          <a:lstStyle>
            <a:defPPr>
              <a:defRPr lang="en-GB"/>
            </a:defPPr>
          </a:lstStyle>
          <a:p>
            <a:pPr rtl="0"/>
            <a:endParaRPr lang="en-GB" dirty="0"/>
          </a:p>
        </p:txBody>
      </p:sp>
      <p:sp>
        <p:nvSpPr>
          <p:cNvPr id="17" name="Footer Placeholder 16">
            <a:extLst>
              <a:ext uri="{FF2B5EF4-FFF2-40B4-BE49-F238E27FC236}">
                <a16:creationId xmlns:a16="http://schemas.microsoft.com/office/drawing/2014/main" id="{51D17EAA-BAAD-6B17-CF45-131271883A11}"/>
              </a:ext>
            </a:extLst>
          </p:cNvPr>
          <p:cNvSpPr>
            <a:spLocks noGrp="1"/>
          </p:cNvSpPr>
          <p:nvPr>
            <p:ph type="ftr" sz="quarter" idx="11"/>
          </p:nvPr>
        </p:nvSpPr>
        <p:spPr/>
        <p:txBody>
          <a:bodyPr rtlCol="0"/>
          <a:lstStyle>
            <a:defPPr>
              <a:defRPr lang="en-GB"/>
            </a:defPPr>
          </a:lstStyle>
          <a:p>
            <a:pPr rtl="0"/>
            <a:r>
              <a:rPr lang="en-GB" dirty="0"/>
              <a:t>16 Jan 2024</a:t>
            </a:r>
          </a:p>
        </p:txBody>
      </p:sp>
      <p:sp>
        <p:nvSpPr>
          <p:cNvPr id="18" name="Slide Number Placeholder 17">
            <a:extLst>
              <a:ext uri="{FF2B5EF4-FFF2-40B4-BE49-F238E27FC236}">
                <a16:creationId xmlns:a16="http://schemas.microsoft.com/office/drawing/2014/main" id="{D496E54F-9038-30CB-FB21-11F164E02FBE}"/>
              </a:ext>
            </a:extLst>
          </p:cNvPr>
          <p:cNvSpPr>
            <a:spLocks noGrp="1"/>
          </p:cNvSpPr>
          <p:nvPr>
            <p:ph type="sldNum" sz="quarter" idx="12"/>
          </p:nvPr>
        </p:nvSpPr>
        <p:spPr/>
        <p:txBody>
          <a:bodyPr rtlCol="0"/>
          <a:lstStyle>
            <a:defPPr>
              <a:defRPr lang="en-GB"/>
            </a:defPPr>
          </a:lstStyle>
          <a:p>
            <a:pPr rtl="0"/>
            <a:fld id="{FE024F78-56A6-7740-B68D-8D4D026EDF3F}" type="slidenum">
              <a:rPr lang="en-GB" smtClean="0"/>
              <a:pPr rtl="0"/>
              <a:t>3</a:t>
            </a:fld>
            <a:endParaRPr lang="en-GB" dirty="0"/>
          </a:p>
        </p:txBody>
      </p:sp>
    </p:spTree>
    <p:extLst>
      <p:ext uri="{BB962C8B-B14F-4D97-AF65-F5344CB8AC3E}">
        <p14:creationId xmlns:p14="http://schemas.microsoft.com/office/powerpoint/2010/main" val="1707809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8ABCF-B0F6-3B9E-078F-2A8A22C56DAA}"/>
              </a:ext>
            </a:extLst>
          </p:cNvPr>
          <p:cNvSpPr>
            <a:spLocks noGrp="1"/>
          </p:cNvSpPr>
          <p:nvPr>
            <p:ph type="title"/>
          </p:nvPr>
        </p:nvSpPr>
        <p:spPr/>
        <p:txBody>
          <a:bodyPr rtlCol="0"/>
          <a:lstStyle>
            <a:defPPr>
              <a:defRPr lang="en-GB"/>
            </a:defPPr>
          </a:lstStyle>
          <a:p>
            <a:pPr rtl="0"/>
            <a:r>
              <a:rPr lang="en-GB" dirty="0"/>
              <a:t>Introduction</a:t>
            </a:r>
          </a:p>
        </p:txBody>
      </p:sp>
      <p:sp>
        <p:nvSpPr>
          <p:cNvPr id="4" name="Text Placeholder 3">
            <a:extLst>
              <a:ext uri="{FF2B5EF4-FFF2-40B4-BE49-F238E27FC236}">
                <a16:creationId xmlns:a16="http://schemas.microsoft.com/office/drawing/2014/main" id="{5AC76B71-3E57-E2F3-291A-39B418022AD7}"/>
              </a:ext>
            </a:extLst>
          </p:cNvPr>
          <p:cNvSpPr>
            <a:spLocks noGrp="1"/>
          </p:cNvSpPr>
          <p:nvPr>
            <p:ph type="body" sz="quarter" idx="30"/>
          </p:nvPr>
        </p:nvSpPr>
        <p:spPr>
          <a:xfrm>
            <a:off x="1025623" y="2530837"/>
            <a:ext cx="6888665" cy="2368967"/>
          </a:xfrm>
        </p:spPr>
        <p:txBody>
          <a:bodyPr rtlCol="0"/>
          <a:lstStyle>
            <a:defPPr>
              <a:defRPr lang="en-GB"/>
            </a:defPPr>
          </a:lstStyle>
          <a:p>
            <a:pPr rtl="0"/>
            <a:r>
              <a:rPr lang="en-GB" b="0" i="0" dirty="0">
                <a:solidFill>
                  <a:schemeClr val="accent3">
                    <a:lumMod val="75000"/>
                  </a:schemeClr>
                </a:solidFill>
                <a:effectLst/>
                <a:latin typeface="bt-curve-regular"/>
              </a:rPr>
              <a:t>The switch from analogue to digital landlines  has already started in many countries including Germany, France, Australia and Japan and is a key step towards preparing the country for a Full Fibre future, in support of the UK Government’s gigabit connectivity ambitions. The switchover to ‘Digital Landlines’ should be complete by Dec 2025.</a:t>
            </a:r>
            <a:br>
              <a:rPr lang="en-GB" b="0" i="0" dirty="0">
                <a:solidFill>
                  <a:schemeClr val="accent3">
                    <a:lumMod val="75000"/>
                  </a:schemeClr>
                </a:solidFill>
                <a:effectLst/>
                <a:latin typeface="bt-curve-regular"/>
              </a:rPr>
            </a:br>
            <a:r>
              <a:rPr lang="en-GB" b="0" i="0" dirty="0">
                <a:solidFill>
                  <a:schemeClr val="accent3">
                    <a:lumMod val="75000"/>
                  </a:schemeClr>
                </a:solidFill>
                <a:effectLst/>
                <a:latin typeface="bt-curve-regular"/>
              </a:rPr>
              <a:t>It may already have happened to you if you have changed your ISP or updated your current contract.</a:t>
            </a:r>
            <a:endParaRPr lang="en-GB" dirty="0">
              <a:solidFill>
                <a:schemeClr val="accent3">
                  <a:lumMod val="75000"/>
                </a:schemeClr>
              </a:solidFill>
            </a:endParaRPr>
          </a:p>
        </p:txBody>
      </p:sp>
      <p:sp>
        <p:nvSpPr>
          <p:cNvPr id="3" name="Text Placeholder 2">
            <a:extLst>
              <a:ext uri="{FF2B5EF4-FFF2-40B4-BE49-F238E27FC236}">
                <a16:creationId xmlns:a16="http://schemas.microsoft.com/office/drawing/2014/main" id="{B90F77A5-9A4F-1583-1DB9-95BA90866C29}"/>
              </a:ext>
            </a:extLst>
          </p:cNvPr>
          <p:cNvSpPr>
            <a:spLocks noGrp="1"/>
          </p:cNvSpPr>
          <p:nvPr>
            <p:ph type="body" sz="quarter" idx="28"/>
          </p:nvPr>
        </p:nvSpPr>
        <p:spPr>
          <a:xfrm>
            <a:off x="1025624" y="4962353"/>
            <a:ext cx="6888665" cy="897415"/>
          </a:xfrm>
        </p:spPr>
        <p:txBody>
          <a:bodyPr rtlCol="0"/>
          <a:lstStyle>
            <a:defPPr>
              <a:defRPr lang="en-GB"/>
            </a:defPPr>
          </a:lstStyle>
          <a:p>
            <a:pPr rtl="0"/>
            <a:endParaRPr lang="en-GB" dirty="0"/>
          </a:p>
        </p:txBody>
      </p:sp>
      <p:sp>
        <p:nvSpPr>
          <p:cNvPr id="17" name="Footer Placeholder 16">
            <a:extLst>
              <a:ext uri="{FF2B5EF4-FFF2-40B4-BE49-F238E27FC236}">
                <a16:creationId xmlns:a16="http://schemas.microsoft.com/office/drawing/2014/main" id="{51D17EAA-BAAD-6B17-CF45-131271883A11}"/>
              </a:ext>
            </a:extLst>
          </p:cNvPr>
          <p:cNvSpPr>
            <a:spLocks noGrp="1"/>
          </p:cNvSpPr>
          <p:nvPr>
            <p:ph type="ftr" sz="quarter" idx="11"/>
          </p:nvPr>
        </p:nvSpPr>
        <p:spPr/>
        <p:txBody>
          <a:bodyPr rtlCol="0"/>
          <a:lstStyle>
            <a:defPPr>
              <a:defRPr lang="en-GB"/>
            </a:defPPr>
          </a:lstStyle>
          <a:p>
            <a:pPr rtl="0"/>
            <a:r>
              <a:rPr lang="en-GB" dirty="0"/>
              <a:t>16 Jan 2024</a:t>
            </a:r>
          </a:p>
        </p:txBody>
      </p:sp>
      <p:sp>
        <p:nvSpPr>
          <p:cNvPr id="18" name="Slide Number Placeholder 17">
            <a:extLst>
              <a:ext uri="{FF2B5EF4-FFF2-40B4-BE49-F238E27FC236}">
                <a16:creationId xmlns:a16="http://schemas.microsoft.com/office/drawing/2014/main" id="{D496E54F-9038-30CB-FB21-11F164E02FBE}"/>
              </a:ext>
            </a:extLst>
          </p:cNvPr>
          <p:cNvSpPr>
            <a:spLocks noGrp="1"/>
          </p:cNvSpPr>
          <p:nvPr>
            <p:ph type="sldNum" sz="quarter" idx="12"/>
          </p:nvPr>
        </p:nvSpPr>
        <p:spPr/>
        <p:txBody>
          <a:bodyPr rtlCol="0"/>
          <a:lstStyle>
            <a:defPPr>
              <a:defRPr lang="en-GB"/>
            </a:defPPr>
          </a:lstStyle>
          <a:p>
            <a:pPr rtl="0"/>
            <a:fld id="{FE024F78-56A6-7740-B68D-8D4D026EDF3F}" type="slidenum">
              <a:rPr lang="en-GB" smtClean="0"/>
              <a:pPr rtl="0"/>
              <a:t>4</a:t>
            </a:fld>
            <a:endParaRPr lang="en-GB" dirty="0"/>
          </a:p>
        </p:txBody>
      </p:sp>
    </p:spTree>
    <p:extLst>
      <p:ext uri="{BB962C8B-B14F-4D97-AF65-F5344CB8AC3E}">
        <p14:creationId xmlns:p14="http://schemas.microsoft.com/office/powerpoint/2010/main" val="27359120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1DEB00A-2030-7241-16B2-C12E2800F680}"/>
              </a:ext>
            </a:extLst>
          </p:cNvPr>
          <p:cNvSpPr>
            <a:spLocks noGrp="1"/>
          </p:cNvSpPr>
          <p:nvPr>
            <p:ph type="title"/>
          </p:nvPr>
        </p:nvSpPr>
        <p:spPr/>
        <p:txBody>
          <a:bodyPr rtlCol="0"/>
          <a:lstStyle>
            <a:defPPr>
              <a:defRPr lang="en-GB"/>
            </a:defPPr>
          </a:lstStyle>
          <a:p>
            <a:pPr rtl="0"/>
            <a:r>
              <a:rPr lang="en-GB" dirty="0"/>
              <a:t>The System – as it was</a:t>
            </a:r>
          </a:p>
        </p:txBody>
      </p:sp>
      <p:sp>
        <p:nvSpPr>
          <p:cNvPr id="7" name="Footer Placeholder 6">
            <a:extLst>
              <a:ext uri="{FF2B5EF4-FFF2-40B4-BE49-F238E27FC236}">
                <a16:creationId xmlns:a16="http://schemas.microsoft.com/office/drawing/2014/main" id="{3F815E7E-2D0E-28B3-AD37-FA56078C38D0}"/>
              </a:ext>
            </a:extLst>
          </p:cNvPr>
          <p:cNvSpPr>
            <a:spLocks noGrp="1"/>
          </p:cNvSpPr>
          <p:nvPr>
            <p:ph type="ftr" sz="quarter" idx="11"/>
          </p:nvPr>
        </p:nvSpPr>
        <p:spPr/>
        <p:txBody>
          <a:bodyPr rtlCol="0"/>
          <a:lstStyle>
            <a:defPPr>
              <a:defRPr lang="en-GB"/>
            </a:defPPr>
          </a:lstStyle>
          <a:p>
            <a:pPr rtl="0"/>
            <a:r>
              <a:rPr lang="en-GB" dirty="0"/>
              <a:t>16 Jan 2024</a:t>
            </a:r>
          </a:p>
        </p:txBody>
      </p:sp>
      <p:sp>
        <p:nvSpPr>
          <p:cNvPr id="8" name="Slide Number Placeholder 7">
            <a:extLst>
              <a:ext uri="{FF2B5EF4-FFF2-40B4-BE49-F238E27FC236}">
                <a16:creationId xmlns:a16="http://schemas.microsoft.com/office/drawing/2014/main" id="{53640CD6-1CBD-4FBE-258B-28D1D8091A61}"/>
              </a:ext>
            </a:extLst>
          </p:cNvPr>
          <p:cNvSpPr>
            <a:spLocks noGrp="1"/>
          </p:cNvSpPr>
          <p:nvPr>
            <p:ph type="sldNum" sz="quarter" idx="12"/>
          </p:nvPr>
        </p:nvSpPr>
        <p:spPr/>
        <p:txBody>
          <a:bodyPr rtlCol="0"/>
          <a:lstStyle>
            <a:defPPr>
              <a:defRPr lang="en-GB"/>
            </a:defPPr>
          </a:lstStyle>
          <a:p>
            <a:pPr rtl="0"/>
            <a:fld id="{FE024F78-56A6-7740-B68D-8D4D026EDF3F}" type="slidenum">
              <a:rPr lang="en-GB" smtClean="0"/>
              <a:pPr rtl="0"/>
              <a:t>5</a:t>
            </a:fld>
            <a:endParaRPr lang="en-GB" dirty="0"/>
          </a:p>
        </p:txBody>
      </p:sp>
      <p:pic>
        <p:nvPicPr>
          <p:cNvPr id="9" name="Picture 8" descr="A person climbing on a telephone pole&#10;&#10;Description automatically generated">
            <a:extLst>
              <a:ext uri="{FF2B5EF4-FFF2-40B4-BE49-F238E27FC236}">
                <a16:creationId xmlns:a16="http://schemas.microsoft.com/office/drawing/2014/main" id="{3D01DCE3-4A16-C6CA-00E1-9F80B8CBDA35}"/>
              </a:ext>
            </a:extLst>
          </p:cNvPr>
          <p:cNvPicPr>
            <a:picLocks noChangeAspect="1"/>
          </p:cNvPicPr>
          <p:nvPr/>
        </p:nvPicPr>
        <p:blipFill>
          <a:blip r:embed="rId3"/>
          <a:stretch>
            <a:fillRect/>
          </a:stretch>
        </p:blipFill>
        <p:spPr>
          <a:xfrm>
            <a:off x="695766" y="1690688"/>
            <a:ext cx="5411385" cy="3571964"/>
          </a:xfrm>
          <a:prstGeom prst="rect">
            <a:avLst/>
          </a:prstGeom>
        </p:spPr>
      </p:pic>
      <p:pic>
        <p:nvPicPr>
          <p:cNvPr id="13" name="Picture 12" descr="A close-up of a cable&#10;&#10;Description automatically generated">
            <a:extLst>
              <a:ext uri="{FF2B5EF4-FFF2-40B4-BE49-F238E27FC236}">
                <a16:creationId xmlns:a16="http://schemas.microsoft.com/office/drawing/2014/main" id="{984EB2B5-E92C-F5B8-A89E-5584FBC42810}"/>
              </a:ext>
            </a:extLst>
          </p:cNvPr>
          <p:cNvPicPr>
            <a:picLocks noChangeAspect="1"/>
          </p:cNvPicPr>
          <p:nvPr/>
        </p:nvPicPr>
        <p:blipFill>
          <a:blip r:embed="rId4"/>
          <a:stretch>
            <a:fillRect/>
          </a:stretch>
        </p:blipFill>
        <p:spPr>
          <a:xfrm>
            <a:off x="8357733" y="1690688"/>
            <a:ext cx="2743200" cy="1965386"/>
          </a:xfrm>
          <a:prstGeom prst="rect">
            <a:avLst/>
          </a:prstGeom>
        </p:spPr>
      </p:pic>
      <p:sp>
        <p:nvSpPr>
          <p:cNvPr id="14" name="TextBox 13">
            <a:extLst>
              <a:ext uri="{FF2B5EF4-FFF2-40B4-BE49-F238E27FC236}">
                <a16:creationId xmlns:a16="http://schemas.microsoft.com/office/drawing/2014/main" id="{46474447-43CA-A5DA-7780-D67DC441248A}"/>
              </a:ext>
            </a:extLst>
          </p:cNvPr>
          <p:cNvSpPr txBox="1"/>
          <p:nvPr/>
        </p:nvSpPr>
        <p:spPr>
          <a:xfrm>
            <a:off x="7021901" y="4727274"/>
            <a:ext cx="4079031" cy="1477328"/>
          </a:xfrm>
          <a:prstGeom prst="rect">
            <a:avLst/>
          </a:prstGeom>
          <a:noFill/>
        </p:spPr>
        <p:txBody>
          <a:bodyPr wrap="square" rtlCol="0">
            <a:spAutoFit/>
          </a:bodyPr>
          <a:lstStyle/>
          <a:p>
            <a:r>
              <a:rPr lang="en-GB" dirty="0">
                <a:solidFill>
                  <a:schemeClr val="accent3">
                    <a:lumMod val="75000"/>
                  </a:schemeClr>
                </a:solidFill>
              </a:rPr>
              <a:t>Plain old Telephone System: POTS</a:t>
            </a:r>
          </a:p>
          <a:p>
            <a:endParaRPr lang="en-GB" dirty="0">
              <a:solidFill>
                <a:schemeClr val="accent3">
                  <a:lumMod val="75000"/>
                </a:schemeClr>
              </a:solidFill>
            </a:endParaRPr>
          </a:p>
          <a:p>
            <a:r>
              <a:rPr lang="en-GB" dirty="0">
                <a:solidFill>
                  <a:schemeClr val="accent3">
                    <a:lumMod val="75000"/>
                  </a:schemeClr>
                </a:solidFill>
              </a:rPr>
              <a:t>Analogue Signal for your phone call</a:t>
            </a:r>
          </a:p>
          <a:p>
            <a:endParaRPr lang="en-GB" dirty="0">
              <a:solidFill>
                <a:schemeClr val="accent3">
                  <a:lumMod val="75000"/>
                </a:schemeClr>
              </a:solidFill>
            </a:endParaRPr>
          </a:p>
          <a:p>
            <a:endParaRPr lang="en-GB" dirty="0">
              <a:solidFill>
                <a:schemeClr val="accent3">
                  <a:lumMod val="75000"/>
                </a:schemeClr>
              </a:solidFill>
            </a:endParaRPr>
          </a:p>
        </p:txBody>
      </p:sp>
    </p:spTree>
    <p:extLst>
      <p:ext uri="{BB962C8B-B14F-4D97-AF65-F5344CB8AC3E}">
        <p14:creationId xmlns:p14="http://schemas.microsoft.com/office/powerpoint/2010/main" val="1177012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1DEB00A-2030-7241-16B2-C12E2800F680}"/>
              </a:ext>
            </a:extLst>
          </p:cNvPr>
          <p:cNvSpPr>
            <a:spLocks noGrp="1"/>
          </p:cNvSpPr>
          <p:nvPr>
            <p:ph type="title"/>
          </p:nvPr>
        </p:nvSpPr>
        <p:spPr/>
        <p:txBody>
          <a:bodyPr rtlCol="0"/>
          <a:lstStyle>
            <a:defPPr>
              <a:defRPr lang="en-GB"/>
            </a:defPPr>
          </a:lstStyle>
          <a:p>
            <a:pPr algn="l" rtl="0"/>
            <a:r>
              <a:rPr lang="en-GB" dirty="0"/>
              <a:t>           The System                      </a:t>
            </a:r>
          </a:p>
        </p:txBody>
      </p:sp>
      <p:sp>
        <p:nvSpPr>
          <p:cNvPr id="7" name="Footer Placeholder 6">
            <a:extLst>
              <a:ext uri="{FF2B5EF4-FFF2-40B4-BE49-F238E27FC236}">
                <a16:creationId xmlns:a16="http://schemas.microsoft.com/office/drawing/2014/main" id="{3F815E7E-2D0E-28B3-AD37-FA56078C38D0}"/>
              </a:ext>
            </a:extLst>
          </p:cNvPr>
          <p:cNvSpPr>
            <a:spLocks noGrp="1"/>
          </p:cNvSpPr>
          <p:nvPr>
            <p:ph type="ftr" sz="quarter" idx="11"/>
          </p:nvPr>
        </p:nvSpPr>
        <p:spPr/>
        <p:txBody>
          <a:bodyPr rtlCol="0"/>
          <a:lstStyle>
            <a:defPPr>
              <a:defRPr lang="en-GB"/>
            </a:defPPr>
          </a:lstStyle>
          <a:p>
            <a:pPr rtl="0"/>
            <a:r>
              <a:rPr lang="en-GB" dirty="0"/>
              <a:t>16 Jan 2024</a:t>
            </a:r>
          </a:p>
        </p:txBody>
      </p:sp>
      <p:sp>
        <p:nvSpPr>
          <p:cNvPr id="8" name="Slide Number Placeholder 7">
            <a:extLst>
              <a:ext uri="{FF2B5EF4-FFF2-40B4-BE49-F238E27FC236}">
                <a16:creationId xmlns:a16="http://schemas.microsoft.com/office/drawing/2014/main" id="{53640CD6-1CBD-4FBE-258B-28D1D8091A61}"/>
              </a:ext>
            </a:extLst>
          </p:cNvPr>
          <p:cNvSpPr>
            <a:spLocks noGrp="1"/>
          </p:cNvSpPr>
          <p:nvPr>
            <p:ph type="sldNum" sz="quarter" idx="12"/>
          </p:nvPr>
        </p:nvSpPr>
        <p:spPr/>
        <p:txBody>
          <a:bodyPr rtlCol="0"/>
          <a:lstStyle>
            <a:defPPr>
              <a:defRPr lang="en-GB"/>
            </a:defPPr>
          </a:lstStyle>
          <a:p>
            <a:pPr rtl="0"/>
            <a:fld id="{FE024F78-56A6-7740-B68D-8D4D026EDF3F}" type="slidenum">
              <a:rPr lang="en-GB" smtClean="0"/>
              <a:pPr rtl="0"/>
              <a:t>6</a:t>
            </a:fld>
            <a:endParaRPr lang="en-GB" dirty="0"/>
          </a:p>
        </p:txBody>
      </p:sp>
      <p:sp>
        <p:nvSpPr>
          <p:cNvPr id="14" name="TextBox 13">
            <a:extLst>
              <a:ext uri="{FF2B5EF4-FFF2-40B4-BE49-F238E27FC236}">
                <a16:creationId xmlns:a16="http://schemas.microsoft.com/office/drawing/2014/main" id="{46474447-43CA-A5DA-7780-D67DC441248A}"/>
              </a:ext>
            </a:extLst>
          </p:cNvPr>
          <p:cNvSpPr txBox="1"/>
          <p:nvPr/>
        </p:nvSpPr>
        <p:spPr>
          <a:xfrm>
            <a:off x="634012" y="5025869"/>
            <a:ext cx="4731618" cy="369332"/>
          </a:xfrm>
          <a:prstGeom prst="rect">
            <a:avLst/>
          </a:prstGeom>
          <a:noFill/>
        </p:spPr>
        <p:txBody>
          <a:bodyPr wrap="square" rtlCol="0">
            <a:spAutoFit/>
          </a:bodyPr>
          <a:lstStyle/>
          <a:p>
            <a:r>
              <a:rPr lang="en-GB" dirty="0">
                <a:solidFill>
                  <a:schemeClr val="accent3">
                    <a:lumMod val="75000"/>
                  </a:schemeClr>
                </a:solidFill>
              </a:rPr>
              <a:t>Amplitude Modulation – Your Phone Line</a:t>
            </a:r>
          </a:p>
        </p:txBody>
      </p:sp>
      <p:pic>
        <p:nvPicPr>
          <p:cNvPr id="3" name="Picture 2" descr="A diagram of a sound wave&#10;&#10;Description automatically generated">
            <a:extLst>
              <a:ext uri="{FF2B5EF4-FFF2-40B4-BE49-F238E27FC236}">
                <a16:creationId xmlns:a16="http://schemas.microsoft.com/office/drawing/2014/main" id="{7CDB7E83-A844-323D-9FCF-B9AEDD443EC1}"/>
              </a:ext>
            </a:extLst>
          </p:cNvPr>
          <p:cNvPicPr>
            <a:picLocks noChangeAspect="1"/>
          </p:cNvPicPr>
          <p:nvPr/>
        </p:nvPicPr>
        <p:blipFill>
          <a:blip r:embed="rId3"/>
          <a:stretch>
            <a:fillRect/>
          </a:stretch>
        </p:blipFill>
        <p:spPr>
          <a:xfrm>
            <a:off x="634012" y="1690688"/>
            <a:ext cx="5040762" cy="2953944"/>
          </a:xfrm>
          <a:prstGeom prst="rect">
            <a:avLst/>
          </a:prstGeom>
        </p:spPr>
      </p:pic>
      <p:pic>
        <p:nvPicPr>
          <p:cNvPr id="5" name="Picture 4" descr="A green line on a green background&#10;&#10;Description automatically generated">
            <a:extLst>
              <a:ext uri="{FF2B5EF4-FFF2-40B4-BE49-F238E27FC236}">
                <a16:creationId xmlns:a16="http://schemas.microsoft.com/office/drawing/2014/main" id="{B0FCD131-5B39-5510-56B6-549BDCB3C135}"/>
              </a:ext>
            </a:extLst>
          </p:cNvPr>
          <p:cNvPicPr>
            <a:picLocks noChangeAspect="1"/>
          </p:cNvPicPr>
          <p:nvPr/>
        </p:nvPicPr>
        <p:blipFill>
          <a:blip r:embed="rId4"/>
          <a:stretch>
            <a:fillRect/>
          </a:stretch>
        </p:blipFill>
        <p:spPr>
          <a:xfrm>
            <a:off x="6096000" y="1690688"/>
            <a:ext cx="5641945" cy="2953944"/>
          </a:xfrm>
          <a:prstGeom prst="rect">
            <a:avLst/>
          </a:prstGeom>
        </p:spPr>
      </p:pic>
      <p:sp>
        <p:nvSpPr>
          <p:cNvPr id="10" name="TextBox 9">
            <a:extLst>
              <a:ext uri="{FF2B5EF4-FFF2-40B4-BE49-F238E27FC236}">
                <a16:creationId xmlns:a16="http://schemas.microsoft.com/office/drawing/2014/main" id="{A18966ED-2652-143E-B1C6-CB786E22C9EC}"/>
              </a:ext>
            </a:extLst>
          </p:cNvPr>
          <p:cNvSpPr txBox="1"/>
          <p:nvPr/>
        </p:nvSpPr>
        <p:spPr>
          <a:xfrm>
            <a:off x="6107151" y="4982646"/>
            <a:ext cx="5115815" cy="369332"/>
          </a:xfrm>
          <a:prstGeom prst="rect">
            <a:avLst/>
          </a:prstGeom>
          <a:noFill/>
        </p:spPr>
        <p:txBody>
          <a:bodyPr wrap="square" rtlCol="0">
            <a:spAutoFit/>
          </a:bodyPr>
          <a:lstStyle/>
          <a:p>
            <a:r>
              <a:rPr lang="en-GB" dirty="0">
                <a:solidFill>
                  <a:schemeClr val="accent3">
                    <a:lumMod val="75000"/>
                  </a:schemeClr>
                </a:solidFill>
              </a:rPr>
              <a:t>Digital Data: 1’s and 0’s – Your Broadband</a:t>
            </a:r>
          </a:p>
        </p:txBody>
      </p:sp>
      <p:sp>
        <p:nvSpPr>
          <p:cNvPr id="2" name="Title 5">
            <a:extLst>
              <a:ext uri="{FF2B5EF4-FFF2-40B4-BE49-F238E27FC236}">
                <a16:creationId xmlns:a16="http://schemas.microsoft.com/office/drawing/2014/main" id="{AB92E3E4-5107-93E6-EBC5-5297BD8095B7}"/>
              </a:ext>
            </a:extLst>
          </p:cNvPr>
          <p:cNvSpPr txBox="1">
            <a:spLocks/>
          </p:cNvSpPr>
          <p:nvPr/>
        </p:nvSpPr>
        <p:spPr>
          <a:xfrm>
            <a:off x="1001751" y="364091"/>
            <a:ext cx="10515600" cy="1325563"/>
          </a:xfrm>
          <a:prstGeom prst="rect">
            <a:avLst/>
          </a:prstGeom>
        </p:spPr>
        <p:txBody>
          <a:bodyPr vert="horz" lIns="91440" tIns="45720" rIns="91440" bIns="45720" rtlCol="0" anchor="ctr">
            <a:noAutofit/>
          </a:bodyPr>
          <a:lstStyle>
            <a:defPPr>
              <a:defRPr lang="en-GB"/>
            </a:defPPr>
            <a:lvl1pPr algn="ctr" defTabSz="914400" rtl="0" eaLnBrk="1" latinLnBrk="0" hangingPunct="1">
              <a:lnSpc>
                <a:spcPct val="90000"/>
              </a:lnSpc>
              <a:spcBef>
                <a:spcPct val="0"/>
              </a:spcBef>
              <a:buNone/>
              <a:defRPr lang="en-GB" sz="4400" kern="1200" spc="0">
                <a:solidFill>
                  <a:schemeClr val="bg1"/>
                </a:solidFill>
                <a:latin typeface="+mj-lt"/>
                <a:ea typeface="+mj-ea"/>
                <a:cs typeface="Biome" panose="020B0503030204020804" pitchFamily="34" charset="0"/>
              </a:defRPr>
            </a:lvl1pPr>
          </a:lstStyle>
          <a:p>
            <a:r>
              <a:rPr lang="en-GB" dirty="0"/>
              <a:t>                          -   as it became</a:t>
            </a:r>
          </a:p>
        </p:txBody>
      </p:sp>
    </p:spTree>
    <p:extLst>
      <p:ext uri="{BB962C8B-B14F-4D97-AF65-F5344CB8AC3E}">
        <p14:creationId xmlns:p14="http://schemas.microsoft.com/office/powerpoint/2010/main" val="3427853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1DEB00A-2030-7241-16B2-C12E2800F680}"/>
              </a:ext>
            </a:extLst>
          </p:cNvPr>
          <p:cNvSpPr>
            <a:spLocks noGrp="1"/>
          </p:cNvSpPr>
          <p:nvPr>
            <p:ph type="title"/>
          </p:nvPr>
        </p:nvSpPr>
        <p:spPr/>
        <p:txBody>
          <a:bodyPr rtlCol="0"/>
          <a:lstStyle>
            <a:defPPr>
              <a:defRPr lang="en-GB"/>
            </a:defPPr>
          </a:lstStyle>
          <a:p>
            <a:pPr rtl="0"/>
            <a:r>
              <a:rPr lang="en-GB" dirty="0"/>
              <a:t>The System – as it will be</a:t>
            </a:r>
          </a:p>
        </p:txBody>
      </p:sp>
      <p:sp>
        <p:nvSpPr>
          <p:cNvPr id="7" name="Footer Placeholder 6">
            <a:extLst>
              <a:ext uri="{FF2B5EF4-FFF2-40B4-BE49-F238E27FC236}">
                <a16:creationId xmlns:a16="http://schemas.microsoft.com/office/drawing/2014/main" id="{3F815E7E-2D0E-28B3-AD37-FA56078C38D0}"/>
              </a:ext>
            </a:extLst>
          </p:cNvPr>
          <p:cNvSpPr>
            <a:spLocks noGrp="1"/>
          </p:cNvSpPr>
          <p:nvPr>
            <p:ph type="ftr" sz="quarter" idx="11"/>
          </p:nvPr>
        </p:nvSpPr>
        <p:spPr/>
        <p:txBody>
          <a:bodyPr rtlCol="0"/>
          <a:lstStyle>
            <a:defPPr>
              <a:defRPr lang="en-GB"/>
            </a:defPPr>
          </a:lstStyle>
          <a:p>
            <a:pPr rtl="0"/>
            <a:r>
              <a:rPr lang="en-GB" dirty="0"/>
              <a:t>16 Jan 2024</a:t>
            </a:r>
          </a:p>
        </p:txBody>
      </p:sp>
      <p:sp>
        <p:nvSpPr>
          <p:cNvPr id="8" name="Slide Number Placeholder 7">
            <a:extLst>
              <a:ext uri="{FF2B5EF4-FFF2-40B4-BE49-F238E27FC236}">
                <a16:creationId xmlns:a16="http://schemas.microsoft.com/office/drawing/2014/main" id="{53640CD6-1CBD-4FBE-258B-28D1D8091A61}"/>
              </a:ext>
            </a:extLst>
          </p:cNvPr>
          <p:cNvSpPr>
            <a:spLocks noGrp="1"/>
          </p:cNvSpPr>
          <p:nvPr>
            <p:ph type="sldNum" sz="quarter" idx="12"/>
          </p:nvPr>
        </p:nvSpPr>
        <p:spPr/>
        <p:txBody>
          <a:bodyPr rtlCol="0"/>
          <a:lstStyle>
            <a:defPPr>
              <a:defRPr lang="en-GB"/>
            </a:defPPr>
          </a:lstStyle>
          <a:p>
            <a:pPr rtl="0"/>
            <a:fld id="{FE024F78-56A6-7740-B68D-8D4D026EDF3F}" type="slidenum">
              <a:rPr lang="en-GB" smtClean="0"/>
              <a:pPr rtl="0"/>
              <a:t>7</a:t>
            </a:fld>
            <a:endParaRPr lang="en-GB" dirty="0"/>
          </a:p>
        </p:txBody>
      </p:sp>
      <p:sp>
        <p:nvSpPr>
          <p:cNvPr id="14" name="TextBox 13">
            <a:extLst>
              <a:ext uri="{FF2B5EF4-FFF2-40B4-BE49-F238E27FC236}">
                <a16:creationId xmlns:a16="http://schemas.microsoft.com/office/drawing/2014/main" id="{46474447-43CA-A5DA-7780-D67DC441248A}"/>
              </a:ext>
            </a:extLst>
          </p:cNvPr>
          <p:cNvSpPr txBox="1"/>
          <p:nvPr/>
        </p:nvSpPr>
        <p:spPr>
          <a:xfrm>
            <a:off x="634012" y="5025869"/>
            <a:ext cx="4731618" cy="369332"/>
          </a:xfrm>
          <a:prstGeom prst="rect">
            <a:avLst/>
          </a:prstGeom>
          <a:noFill/>
        </p:spPr>
        <p:txBody>
          <a:bodyPr wrap="square" rtlCol="0">
            <a:spAutoFit/>
          </a:bodyPr>
          <a:lstStyle/>
          <a:p>
            <a:r>
              <a:rPr lang="en-GB" dirty="0">
                <a:solidFill>
                  <a:schemeClr val="accent3">
                    <a:lumMod val="75000"/>
                  </a:schemeClr>
                </a:solidFill>
              </a:rPr>
              <a:t>Broadband and “Digital Voice”</a:t>
            </a:r>
          </a:p>
        </p:txBody>
      </p:sp>
      <p:pic>
        <p:nvPicPr>
          <p:cNvPr id="5" name="Picture 4" descr="A green line on a green background&#10;&#10;Description automatically generated">
            <a:extLst>
              <a:ext uri="{FF2B5EF4-FFF2-40B4-BE49-F238E27FC236}">
                <a16:creationId xmlns:a16="http://schemas.microsoft.com/office/drawing/2014/main" id="{B0FCD131-5B39-5510-56B6-549BDCB3C135}"/>
              </a:ext>
            </a:extLst>
          </p:cNvPr>
          <p:cNvPicPr>
            <a:picLocks noChangeAspect="1"/>
          </p:cNvPicPr>
          <p:nvPr/>
        </p:nvPicPr>
        <p:blipFill>
          <a:blip r:embed="rId3"/>
          <a:stretch>
            <a:fillRect/>
          </a:stretch>
        </p:blipFill>
        <p:spPr>
          <a:xfrm>
            <a:off x="6096000" y="1690688"/>
            <a:ext cx="5641945" cy="2953944"/>
          </a:xfrm>
          <a:prstGeom prst="rect">
            <a:avLst/>
          </a:prstGeom>
        </p:spPr>
      </p:pic>
      <p:pic>
        <p:nvPicPr>
          <p:cNvPr id="2" name="Picture 1">
            <a:extLst>
              <a:ext uri="{FF2B5EF4-FFF2-40B4-BE49-F238E27FC236}">
                <a16:creationId xmlns:a16="http://schemas.microsoft.com/office/drawing/2014/main" id="{945613DC-D48D-F1CF-3ED4-EBC9362DE1CA}"/>
              </a:ext>
            </a:extLst>
          </p:cNvPr>
          <p:cNvPicPr>
            <a:picLocks noChangeAspect="1"/>
          </p:cNvPicPr>
          <p:nvPr/>
        </p:nvPicPr>
        <p:blipFill>
          <a:blip r:embed="rId4"/>
          <a:srcRect/>
          <a:stretch/>
        </p:blipFill>
        <p:spPr>
          <a:xfrm>
            <a:off x="849351" y="1690688"/>
            <a:ext cx="5641945" cy="2953944"/>
          </a:xfrm>
          <a:prstGeom prst="rect">
            <a:avLst/>
          </a:prstGeom>
        </p:spPr>
      </p:pic>
    </p:spTree>
    <p:extLst>
      <p:ext uri="{BB962C8B-B14F-4D97-AF65-F5344CB8AC3E}">
        <p14:creationId xmlns:p14="http://schemas.microsoft.com/office/powerpoint/2010/main" val="393706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8B6A01-5CD0-C080-08DE-E8C976F2193E}"/>
              </a:ext>
            </a:extLst>
          </p:cNvPr>
          <p:cNvSpPr>
            <a:spLocks noGrp="1"/>
          </p:cNvSpPr>
          <p:nvPr>
            <p:ph type="title"/>
          </p:nvPr>
        </p:nvSpPr>
        <p:spPr/>
        <p:txBody>
          <a:bodyPr rtlCol="0"/>
          <a:lstStyle>
            <a:defPPr>
              <a:defRPr lang="en-GB"/>
            </a:defPPr>
          </a:lstStyle>
          <a:p>
            <a:pPr rtl="0"/>
            <a:r>
              <a:rPr lang="en-GB" dirty="0"/>
              <a:t>Physical Changes</a:t>
            </a:r>
          </a:p>
        </p:txBody>
      </p:sp>
      <p:sp>
        <p:nvSpPr>
          <p:cNvPr id="7" name="Footer Placeholder 6">
            <a:extLst>
              <a:ext uri="{FF2B5EF4-FFF2-40B4-BE49-F238E27FC236}">
                <a16:creationId xmlns:a16="http://schemas.microsoft.com/office/drawing/2014/main" id="{18D1BD37-545A-1D24-D478-AF2596765721}"/>
              </a:ext>
            </a:extLst>
          </p:cNvPr>
          <p:cNvSpPr>
            <a:spLocks noGrp="1"/>
          </p:cNvSpPr>
          <p:nvPr>
            <p:ph type="ftr" sz="quarter" idx="11"/>
          </p:nvPr>
        </p:nvSpPr>
        <p:spPr/>
        <p:txBody>
          <a:bodyPr rtlCol="0"/>
          <a:lstStyle>
            <a:defPPr>
              <a:defRPr lang="en-GB"/>
            </a:defPPr>
          </a:lstStyle>
          <a:p>
            <a:pPr rtl="0"/>
            <a:r>
              <a:rPr lang="en-GB" dirty="0"/>
              <a:t>16 Jan 2024</a:t>
            </a:r>
          </a:p>
        </p:txBody>
      </p:sp>
      <p:sp>
        <p:nvSpPr>
          <p:cNvPr id="8" name="Slide Number Placeholder 7">
            <a:extLst>
              <a:ext uri="{FF2B5EF4-FFF2-40B4-BE49-F238E27FC236}">
                <a16:creationId xmlns:a16="http://schemas.microsoft.com/office/drawing/2014/main" id="{18AF1A45-96E7-8AE8-20C9-11D4E158F93C}"/>
              </a:ext>
            </a:extLst>
          </p:cNvPr>
          <p:cNvSpPr>
            <a:spLocks noGrp="1"/>
          </p:cNvSpPr>
          <p:nvPr>
            <p:ph type="sldNum" sz="quarter" idx="12"/>
          </p:nvPr>
        </p:nvSpPr>
        <p:spPr/>
        <p:txBody>
          <a:bodyPr rtlCol="0"/>
          <a:lstStyle>
            <a:defPPr>
              <a:defRPr lang="en-GB"/>
            </a:defPPr>
          </a:lstStyle>
          <a:p>
            <a:pPr rtl="0"/>
            <a:fld id="{FE024F78-56A6-7740-B68D-8D4D026EDF3F}" type="slidenum">
              <a:rPr lang="en-GB" smtClean="0"/>
              <a:pPr rtl="0"/>
              <a:t>8</a:t>
            </a:fld>
            <a:endParaRPr lang="en-GB" dirty="0"/>
          </a:p>
        </p:txBody>
      </p:sp>
      <p:pic>
        <p:nvPicPr>
          <p:cNvPr id="9" name="Picture 8">
            <a:extLst>
              <a:ext uri="{FF2B5EF4-FFF2-40B4-BE49-F238E27FC236}">
                <a16:creationId xmlns:a16="http://schemas.microsoft.com/office/drawing/2014/main" id="{E6D769C3-8BCE-9FBC-1C29-C930F3FF7F53}"/>
              </a:ext>
            </a:extLst>
          </p:cNvPr>
          <p:cNvPicPr>
            <a:picLocks noChangeAspect="1"/>
          </p:cNvPicPr>
          <p:nvPr/>
        </p:nvPicPr>
        <p:blipFill>
          <a:blip r:embed="rId3"/>
          <a:srcRect/>
          <a:stretch/>
        </p:blipFill>
        <p:spPr>
          <a:xfrm>
            <a:off x="670618" y="1693164"/>
            <a:ext cx="3276771" cy="3471672"/>
          </a:xfrm>
          <a:prstGeom prst="rect">
            <a:avLst/>
          </a:prstGeom>
        </p:spPr>
      </p:pic>
      <p:sp>
        <p:nvSpPr>
          <p:cNvPr id="10" name="TextBox 9">
            <a:extLst>
              <a:ext uri="{FF2B5EF4-FFF2-40B4-BE49-F238E27FC236}">
                <a16:creationId xmlns:a16="http://schemas.microsoft.com/office/drawing/2014/main" id="{AAE5A7B0-78EC-7F52-81C8-8469B2D8F8A2}"/>
              </a:ext>
            </a:extLst>
          </p:cNvPr>
          <p:cNvSpPr txBox="1"/>
          <p:nvPr/>
        </p:nvSpPr>
        <p:spPr>
          <a:xfrm>
            <a:off x="4873925" y="1837426"/>
            <a:ext cx="6395533" cy="369332"/>
          </a:xfrm>
          <a:prstGeom prst="rect">
            <a:avLst/>
          </a:prstGeom>
          <a:noFill/>
        </p:spPr>
        <p:txBody>
          <a:bodyPr wrap="none" rtlCol="0">
            <a:spAutoFit/>
          </a:bodyPr>
          <a:lstStyle/>
          <a:p>
            <a:r>
              <a:rPr lang="en-GB" dirty="0">
                <a:solidFill>
                  <a:schemeClr val="accent3">
                    <a:lumMod val="75000"/>
                  </a:schemeClr>
                </a:solidFill>
              </a:rPr>
              <a:t>Your Phone line will no longer plug into the Phone line socket</a:t>
            </a:r>
          </a:p>
        </p:txBody>
      </p:sp>
      <p:grpSp>
        <p:nvGrpSpPr>
          <p:cNvPr id="14" name="Group 13">
            <a:extLst>
              <a:ext uri="{FF2B5EF4-FFF2-40B4-BE49-F238E27FC236}">
                <a16:creationId xmlns:a16="http://schemas.microsoft.com/office/drawing/2014/main" id="{CC24067D-A020-07E8-6612-A3A42FABECA2}"/>
              </a:ext>
            </a:extLst>
          </p:cNvPr>
          <p:cNvGrpSpPr/>
          <p:nvPr/>
        </p:nvGrpSpPr>
        <p:grpSpPr>
          <a:xfrm>
            <a:off x="2490157" y="2713007"/>
            <a:ext cx="1086928" cy="1431985"/>
            <a:chOff x="2403893" y="2713007"/>
            <a:chExt cx="1086928" cy="1431985"/>
          </a:xfrm>
        </p:grpSpPr>
        <p:cxnSp>
          <p:nvCxnSpPr>
            <p:cNvPr id="12" name="Straight Connector 11">
              <a:extLst>
                <a:ext uri="{FF2B5EF4-FFF2-40B4-BE49-F238E27FC236}">
                  <a16:creationId xmlns:a16="http://schemas.microsoft.com/office/drawing/2014/main" id="{C346CFC7-5EB5-A909-8F3C-BBAD5BBDE615}"/>
                </a:ext>
              </a:extLst>
            </p:cNvPr>
            <p:cNvCxnSpPr>
              <a:cxnSpLocks/>
            </p:cNvCxnSpPr>
            <p:nvPr/>
          </p:nvCxnSpPr>
          <p:spPr>
            <a:xfrm>
              <a:off x="2403893" y="2713007"/>
              <a:ext cx="1086928" cy="1431985"/>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0E7C0EF-2413-4DDF-C634-B3DD0F0EECEA}"/>
                </a:ext>
              </a:extLst>
            </p:cNvPr>
            <p:cNvCxnSpPr>
              <a:cxnSpLocks/>
            </p:cNvCxnSpPr>
            <p:nvPr/>
          </p:nvCxnSpPr>
          <p:spPr>
            <a:xfrm flipH="1">
              <a:off x="2403893" y="2713007"/>
              <a:ext cx="1086928" cy="1431985"/>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58645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8B6A01-5CD0-C080-08DE-E8C976F2193E}"/>
              </a:ext>
            </a:extLst>
          </p:cNvPr>
          <p:cNvSpPr>
            <a:spLocks noGrp="1"/>
          </p:cNvSpPr>
          <p:nvPr>
            <p:ph type="title"/>
          </p:nvPr>
        </p:nvSpPr>
        <p:spPr/>
        <p:txBody>
          <a:bodyPr rtlCol="0"/>
          <a:lstStyle>
            <a:defPPr>
              <a:defRPr lang="en-GB"/>
            </a:defPPr>
          </a:lstStyle>
          <a:p>
            <a:pPr rtl="0"/>
            <a:r>
              <a:rPr lang="en-GB" dirty="0"/>
              <a:t>Physical Changes</a:t>
            </a:r>
          </a:p>
        </p:txBody>
      </p:sp>
      <p:sp>
        <p:nvSpPr>
          <p:cNvPr id="7" name="Footer Placeholder 6">
            <a:extLst>
              <a:ext uri="{FF2B5EF4-FFF2-40B4-BE49-F238E27FC236}">
                <a16:creationId xmlns:a16="http://schemas.microsoft.com/office/drawing/2014/main" id="{18D1BD37-545A-1D24-D478-AF2596765721}"/>
              </a:ext>
            </a:extLst>
          </p:cNvPr>
          <p:cNvSpPr>
            <a:spLocks noGrp="1"/>
          </p:cNvSpPr>
          <p:nvPr>
            <p:ph type="ftr" sz="quarter" idx="11"/>
          </p:nvPr>
        </p:nvSpPr>
        <p:spPr/>
        <p:txBody>
          <a:bodyPr rtlCol="0"/>
          <a:lstStyle>
            <a:defPPr>
              <a:defRPr lang="en-GB"/>
            </a:defPPr>
          </a:lstStyle>
          <a:p>
            <a:pPr rtl="0"/>
            <a:r>
              <a:rPr lang="en-GB" dirty="0"/>
              <a:t>16 Jan 2024</a:t>
            </a:r>
          </a:p>
        </p:txBody>
      </p:sp>
      <p:sp>
        <p:nvSpPr>
          <p:cNvPr id="8" name="Slide Number Placeholder 7">
            <a:extLst>
              <a:ext uri="{FF2B5EF4-FFF2-40B4-BE49-F238E27FC236}">
                <a16:creationId xmlns:a16="http://schemas.microsoft.com/office/drawing/2014/main" id="{18AF1A45-96E7-8AE8-20C9-11D4E158F93C}"/>
              </a:ext>
            </a:extLst>
          </p:cNvPr>
          <p:cNvSpPr>
            <a:spLocks noGrp="1"/>
          </p:cNvSpPr>
          <p:nvPr>
            <p:ph type="sldNum" sz="quarter" idx="12"/>
          </p:nvPr>
        </p:nvSpPr>
        <p:spPr/>
        <p:txBody>
          <a:bodyPr rtlCol="0"/>
          <a:lstStyle>
            <a:defPPr>
              <a:defRPr lang="en-GB"/>
            </a:defPPr>
          </a:lstStyle>
          <a:p>
            <a:pPr rtl="0"/>
            <a:fld id="{FE024F78-56A6-7740-B68D-8D4D026EDF3F}" type="slidenum">
              <a:rPr lang="en-GB" smtClean="0"/>
              <a:pPr rtl="0"/>
              <a:t>9</a:t>
            </a:fld>
            <a:endParaRPr lang="en-GB" dirty="0"/>
          </a:p>
        </p:txBody>
      </p:sp>
      <p:sp>
        <p:nvSpPr>
          <p:cNvPr id="10" name="TextBox 9">
            <a:extLst>
              <a:ext uri="{FF2B5EF4-FFF2-40B4-BE49-F238E27FC236}">
                <a16:creationId xmlns:a16="http://schemas.microsoft.com/office/drawing/2014/main" id="{AAE5A7B0-78EC-7F52-81C8-8469B2D8F8A2}"/>
              </a:ext>
            </a:extLst>
          </p:cNvPr>
          <p:cNvSpPr txBox="1"/>
          <p:nvPr/>
        </p:nvSpPr>
        <p:spPr>
          <a:xfrm>
            <a:off x="6668219" y="1837426"/>
            <a:ext cx="4601239" cy="1200329"/>
          </a:xfrm>
          <a:prstGeom prst="rect">
            <a:avLst/>
          </a:prstGeom>
          <a:noFill/>
        </p:spPr>
        <p:txBody>
          <a:bodyPr wrap="square" rtlCol="0">
            <a:spAutoFit/>
          </a:bodyPr>
          <a:lstStyle/>
          <a:p>
            <a:r>
              <a:rPr lang="en-GB" dirty="0">
                <a:solidFill>
                  <a:schemeClr val="accent3">
                    <a:lumMod val="60000"/>
                    <a:lumOff val="40000"/>
                  </a:schemeClr>
                </a:solidFill>
              </a:rPr>
              <a:t>Your Phone line will no longer plug into the Phone line socket.</a:t>
            </a:r>
          </a:p>
          <a:p>
            <a:endParaRPr lang="en-GB" dirty="0">
              <a:solidFill>
                <a:schemeClr val="accent3">
                  <a:lumMod val="75000"/>
                </a:schemeClr>
              </a:solidFill>
            </a:endParaRPr>
          </a:p>
          <a:p>
            <a:r>
              <a:rPr lang="en-GB" dirty="0">
                <a:solidFill>
                  <a:schemeClr val="accent3">
                    <a:lumMod val="75000"/>
                  </a:schemeClr>
                </a:solidFill>
              </a:rPr>
              <a:t>Instead, it will plug into your Router.</a:t>
            </a:r>
          </a:p>
        </p:txBody>
      </p:sp>
      <p:pic>
        <p:nvPicPr>
          <p:cNvPr id="4" name="Picture 3" descr="Back view of a black modem&#10;&#10;Description automatically generated">
            <a:extLst>
              <a:ext uri="{FF2B5EF4-FFF2-40B4-BE49-F238E27FC236}">
                <a16:creationId xmlns:a16="http://schemas.microsoft.com/office/drawing/2014/main" id="{BF7CE464-0730-5D6A-C35E-ADED57EC67B4}"/>
              </a:ext>
            </a:extLst>
          </p:cNvPr>
          <p:cNvPicPr>
            <a:picLocks noChangeAspect="1"/>
          </p:cNvPicPr>
          <p:nvPr/>
        </p:nvPicPr>
        <p:blipFill>
          <a:blip r:embed="rId3"/>
          <a:stretch>
            <a:fillRect/>
          </a:stretch>
        </p:blipFill>
        <p:spPr>
          <a:xfrm>
            <a:off x="638654" y="1924554"/>
            <a:ext cx="5701897" cy="3777506"/>
          </a:xfrm>
          <a:prstGeom prst="rect">
            <a:avLst/>
          </a:prstGeom>
        </p:spPr>
      </p:pic>
      <p:sp>
        <p:nvSpPr>
          <p:cNvPr id="5" name="Rectangle 4">
            <a:extLst>
              <a:ext uri="{FF2B5EF4-FFF2-40B4-BE49-F238E27FC236}">
                <a16:creationId xmlns:a16="http://schemas.microsoft.com/office/drawing/2014/main" id="{BF8B9EBA-0CEC-8853-8E8E-790FA0167790}"/>
              </a:ext>
            </a:extLst>
          </p:cNvPr>
          <p:cNvSpPr/>
          <p:nvPr/>
        </p:nvSpPr>
        <p:spPr>
          <a:xfrm>
            <a:off x="1828800" y="4416725"/>
            <a:ext cx="715992" cy="914400"/>
          </a:xfrm>
          <a:prstGeom prst="rect">
            <a:avLst/>
          </a:prstGeom>
          <a:noFill/>
          <a:ln w="444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39880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8B6A01-5CD0-C080-08DE-E8C976F2193E}"/>
              </a:ext>
            </a:extLst>
          </p:cNvPr>
          <p:cNvSpPr>
            <a:spLocks noGrp="1"/>
          </p:cNvSpPr>
          <p:nvPr>
            <p:ph type="title"/>
          </p:nvPr>
        </p:nvSpPr>
        <p:spPr/>
        <p:txBody>
          <a:bodyPr rtlCol="0"/>
          <a:lstStyle>
            <a:defPPr>
              <a:defRPr lang="en-GB"/>
            </a:defPPr>
          </a:lstStyle>
          <a:p>
            <a:pPr rtl="0"/>
            <a:r>
              <a:rPr lang="en-GB" dirty="0"/>
              <a:t>What about Wired extensions?</a:t>
            </a:r>
          </a:p>
        </p:txBody>
      </p:sp>
      <p:sp>
        <p:nvSpPr>
          <p:cNvPr id="7" name="Footer Placeholder 6">
            <a:extLst>
              <a:ext uri="{FF2B5EF4-FFF2-40B4-BE49-F238E27FC236}">
                <a16:creationId xmlns:a16="http://schemas.microsoft.com/office/drawing/2014/main" id="{18D1BD37-545A-1D24-D478-AF2596765721}"/>
              </a:ext>
            </a:extLst>
          </p:cNvPr>
          <p:cNvSpPr>
            <a:spLocks noGrp="1"/>
          </p:cNvSpPr>
          <p:nvPr>
            <p:ph type="ftr" sz="quarter" idx="11"/>
          </p:nvPr>
        </p:nvSpPr>
        <p:spPr/>
        <p:txBody>
          <a:bodyPr rtlCol="0"/>
          <a:lstStyle>
            <a:defPPr>
              <a:defRPr lang="en-GB"/>
            </a:defPPr>
          </a:lstStyle>
          <a:p>
            <a:pPr rtl="0"/>
            <a:r>
              <a:rPr lang="en-GB" dirty="0"/>
              <a:t>16 Jan 2024</a:t>
            </a:r>
          </a:p>
        </p:txBody>
      </p:sp>
      <p:sp>
        <p:nvSpPr>
          <p:cNvPr id="8" name="Slide Number Placeholder 7">
            <a:extLst>
              <a:ext uri="{FF2B5EF4-FFF2-40B4-BE49-F238E27FC236}">
                <a16:creationId xmlns:a16="http://schemas.microsoft.com/office/drawing/2014/main" id="{18AF1A45-96E7-8AE8-20C9-11D4E158F93C}"/>
              </a:ext>
            </a:extLst>
          </p:cNvPr>
          <p:cNvSpPr>
            <a:spLocks noGrp="1"/>
          </p:cNvSpPr>
          <p:nvPr>
            <p:ph type="sldNum" sz="quarter" idx="12"/>
          </p:nvPr>
        </p:nvSpPr>
        <p:spPr/>
        <p:txBody>
          <a:bodyPr rtlCol="0"/>
          <a:lstStyle>
            <a:defPPr>
              <a:defRPr lang="en-GB"/>
            </a:defPPr>
          </a:lstStyle>
          <a:p>
            <a:pPr rtl="0"/>
            <a:fld id="{FE024F78-56A6-7740-B68D-8D4D026EDF3F}" type="slidenum">
              <a:rPr lang="en-GB" smtClean="0"/>
              <a:pPr rtl="0"/>
              <a:t>10</a:t>
            </a:fld>
            <a:endParaRPr lang="en-GB" dirty="0"/>
          </a:p>
        </p:txBody>
      </p:sp>
      <p:sp>
        <p:nvSpPr>
          <p:cNvPr id="10" name="TextBox 9">
            <a:extLst>
              <a:ext uri="{FF2B5EF4-FFF2-40B4-BE49-F238E27FC236}">
                <a16:creationId xmlns:a16="http://schemas.microsoft.com/office/drawing/2014/main" id="{AAE5A7B0-78EC-7F52-81C8-8469B2D8F8A2}"/>
              </a:ext>
            </a:extLst>
          </p:cNvPr>
          <p:cNvSpPr txBox="1"/>
          <p:nvPr/>
        </p:nvSpPr>
        <p:spPr>
          <a:xfrm>
            <a:off x="6668219" y="1837426"/>
            <a:ext cx="4601239" cy="4062651"/>
          </a:xfrm>
          <a:prstGeom prst="rect">
            <a:avLst/>
          </a:prstGeom>
          <a:noFill/>
        </p:spPr>
        <p:txBody>
          <a:bodyPr wrap="square" rtlCol="0">
            <a:spAutoFit/>
          </a:bodyPr>
          <a:lstStyle/>
          <a:p>
            <a:r>
              <a:rPr lang="en-GB" dirty="0">
                <a:solidFill>
                  <a:schemeClr val="accent3">
                    <a:lumMod val="75000"/>
                  </a:schemeClr>
                </a:solidFill>
              </a:rPr>
              <a:t>No problem, you will need a:</a:t>
            </a:r>
          </a:p>
          <a:p>
            <a:endParaRPr lang="en-GB" dirty="0">
              <a:solidFill>
                <a:schemeClr val="accent3">
                  <a:lumMod val="75000"/>
                </a:schemeClr>
              </a:solidFill>
            </a:endParaRPr>
          </a:p>
          <a:p>
            <a:r>
              <a:rPr lang="en-GB" sz="2400" dirty="0">
                <a:solidFill>
                  <a:schemeClr val="accent3">
                    <a:lumMod val="75000"/>
                  </a:schemeClr>
                </a:solidFill>
              </a:rPr>
              <a:t>Digital Voice Adapter. (DVA).</a:t>
            </a:r>
          </a:p>
          <a:p>
            <a:endParaRPr lang="en-GB" dirty="0">
              <a:solidFill>
                <a:schemeClr val="accent3">
                  <a:lumMod val="75000"/>
                </a:schemeClr>
              </a:solidFill>
            </a:endParaRPr>
          </a:p>
          <a:p>
            <a:r>
              <a:rPr lang="en-GB" dirty="0">
                <a:solidFill>
                  <a:schemeClr val="accent3">
                    <a:lumMod val="75000"/>
                  </a:schemeClr>
                </a:solidFill>
              </a:rPr>
              <a:t>Plug this into a mains socket near where you want your extension,  plug your phone into the socket on the top (not shown here)</a:t>
            </a:r>
          </a:p>
          <a:p>
            <a:endParaRPr lang="en-GB" dirty="0">
              <a:solidFill>
                <a:schemeClr val="accent3">
                  <a:lumMod val="75000"/>
                </a:schemeClr>
              </a:solidFill>
            </a:endParaRPr>
          </a:p>
          <a:p>
            <a:r>
              <a:rPr lang="en-GB" dirty="0">
                <a:solidFill>
                  <a:schemeClr val="accent3">
                    <a:lumMod val="75000"/>
                  </a:schemeClr>
                </a:solidFill>
              </a:rPr>
              <a:t>Then connect the DVA to your hub – it works wirelessly. You will need to press a button to synchronise them.</a:t>
            </a:r>
          </a:p>
          <a:p>
            <a:endParaRPr lang="en-GB" dirty="0">
              <a:solidFill>
                <a:schemeClr val="accent3">
                  <a:lumMod val="75000"/>
                </a:schemeClr>
              </a:solidFill>
            </a:endParaRPr>
          </a:p>
          <a:p>
            <a:r>
              <a:rPr lang="en-GB" dirty="0">
                <a:solidFill>
                  <a:schemeClr val="accent3">
                    <a:lumMod val="75000"/>
                  </a:schemeClr>
                </a:solidFill>
              </a:rPr>
              <a:t>Your existing extension wiring will become redundant.</a:t>
            </a:r>
          </a:p>
        </p:txBody>
      </p:sp>
      <p:pic>
        <p:nvPicPr>
          <p:cNvPr id="6" name="Picture 5" descr="A white electrical outlet with a green light&#10;&#10;Description automatically generated">
            <a:extLst>
              <a:ext uri="{FF2B5EF4-FFF2-40B4-BE49-F238E27FC236}">
                <a16:creationId xmlns:a16="http://schemas.microsoft.com/office/drawing/2014/main" id="{3A9177C8-128F-B709-BD44-46F04E804E44}"/>
              </a:ext>
            </a:extLst>
          </p:cNvPr>
          <p:cNvPicPr>
            <a:picLocks noChangeAspect="1"/>
          </p:cNvPicPr>
          <p:nvPr/>
        </p:nvPicPr>
        <p:blipFill>
          <a:blip r:embed="rId3"/>
          <a:stretch>
            <a:fillRect/>
          </a:stretch>
        </p:blipFill>
        <p:spPr>
          <a:xfrm>
            <a:off x="827049" y="1690688"/>
            <a:ext cx="4279789" cy="3632293"/>
          </a:xfrm>
          <a:prstGeom prst="rect">
            <a:avLst/>
          </a:prstGeom>
        </p:spPr>
      </p:pic>
    </p:spTree>
    <p:extLst>
      <p:ext uri="{BB962C8B-B14F-4D97-AF65-F5344CB8AC3E}">
        <p14:creationId xmlns:p14="http://schemas.microsoft.com/office/powerpoint/2010/main" val="1961957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8B6A01-5CD0-C080-08DE-E8C976F2193E}"/>
              </a:ext>
            </a:extLst>
          </p:cNvPr>
          <p:cNvSpPr>
            <a:spLocks noGrp="1"/>
          </p:cNvSpPr>
          <p:nvPr>
            <p:ph type="title"/>
          </p:nvPr>
        </p:nvSpPr>
        <p:spPr/>
        <p:txBody>
          <a:bodyPr rtlCol="0"/>
          <a:lstStyle>
            <a:defPPr>
              <a:defRPr lang="en-GB"/>
            </a:defPPr>
          </a:lstStyle>
          <a:p>
            <a:pPr rtl="0"/>
            <a:r>
              <a:rPr lang="en-GB" dirty="0"/>
              <a:t>What about Cordless extensions?</a:t>
            </a:r>
          </a:p>
        </p:txBody>
      </p:sp>
      <p:sp>
        <p:nvSpPr>
          <p:cNvPr id="7" name="Footer Placeholder 6">
            <a:extLst>
              <a:ext uri="{FF2B5EF4-FFF2-40B4-BE49-F238E27FC236}">
                <a16:creationId xmlns:a16="http://schemas.microsoft.com/office/drawing/2014/main" id="{18D1BD37-545A-1D24-D478-AF2596765721}"/>
              </a:ext>
            </a:extLst>
          </p:cNvPr>
          <p:cNvSpPr>
            <a:spLocks noGrp="1"/>
          </p:cNvSpPr>
          <p:nvPr>
            <p:ph type="ftr" sz="quarter" idx="11"/>
          </p:nvPr>
        </p:nvSpPr>
        <p:spPr/>
        <p:txBody>
          <a:bodyPr rtlCol="0"/>
          <a:lstStyle>
            <a:defPPr>
              <a:defRPr lang="en-GB"/>
            </a:defPPr>
          </a:lstStyle>
          <a:p>
            <a:pPr rtl="0"/>
            <a:r>
              <a:rPr lang="en-GB" dirty="0"/>
              <a:t>16 Jan 2024</a:t>
            </a:r>
          </a:p>
        </p:txBody>
      </p:sp>
      <p:sp>
        <p:nvSpPr>
          <p:cNvPr id="8" name="Slide Number Placeholder 7">
            <a:extLst>
              <a:ext uri="{FF2B5EF4-FFF2-40B4-BE49-F238E27FC236}">
                <a16:creationId xmlns:a16="http://schemas.microsoft.com/office/drawing/2014/main" id="{18AF1A45-96E7-8AE8-20C9-11D4E158F93C}"/>
              </a:ext>
            </a:extLst>
          </p:cNvPr>
          <p:cNvSpPr>
            <a:spLocks noGrp="1"/>
          </p:cNvSpPr>
          <p:nvPr>
            <p:ph type="sldNum" sz="quarter" idx="12"/>
          </p:nvPr>
        </p:nvSpPr>
        <p:spPr/>
        <p:txBody>
          <a:bodyPr rtlCol="0"/>
          <a:lstStyle>
            <a:defPPr>
              <a:defRPr lang="en-GB"/>
            </a:defPPr>
          </a:lstStyle>
          <a:p>
            <a:pPr rtl="0"/>
            <a:fld id="{FE024F78-56A6-7740-B68D-8D4D026EDF3F}" type="slidenum">
              <a:rPr lang="en-GB" smtClean="0"/>
              <a:pPr rtl="0"/>
              <a:t>11</a:t>
            </a:fld>
            <a:endParaRPr lang="en-GB" dirty="0"/>
          </a:p>
        </p:txBody>
      </p:sp>
      <p:sp>
        <p:nvSpPr>
          <p:cNvPr id="10" name="TextBox 9">
            <a:extLst>
              <a:ext uri="{FF2B5EF4-FFF2-40B4-BE49-F238E27FC236}">
                <a16:creationId xmlns:a16="http://schemas.microsoft.com/office/drawing/2014/main" id="{AAE5A7B0-78EC-7F52-81C8-8469B2D8F8A2}"/>
              </a:ext>
            </a:extLst>
          </p:cNvPr>
          <p:cNvSpPr txBox="1"/>
          <p:nvPr/>
        </p:nvSpPr>
        <p:spPr>
          <a:xfrm>
            <a:off x="6668219" y="1837426"/>
            <a:ext cx="4601239" cy="1477328"/>
          </a:xfrm>
          <a:prstGeom prst="rect">
            <a:avLst/>
          </a:prstGeom>
          <a:noFill/>
        </p:spPr>
        <p:txBody>
          <a:bodyPr wrap="square" rtlCol="0">
            <a:spAutoFit/>
          </a:bodyPr>
          <a:lstStyle/>
          <a:p>
            <a:r>
              <a:rPr lang="en-GB" dirty="0">
                <a:solidFill>
                  <a:schemeClr val="accent3">
                    <a:lumMod val="75000"/>
                  </a:schemeClr>
                </a:solidFill>
              </a:rPr>
              <a:t>No problem, plug your master base station into the router.</a:t>
            </a:r>
          </a:p>
          <a:p>
            <a:endParaRPr lang="en-GB" dirty="0">
              <a:solidFill>
                <a:schemeClr val="accent3">
                  <a:lumMod val="75000"/>
                </a:schemeClr>
              </a:solidFill>
            </a:endParaRPr>
          </a:p>
          <a:p>
            <a:r>
              <a:rPr lang="en-GB" dirty="0">
                <a:solidFill>
                  <a:schemeClr val="accent3">
                    <a:lumMod val="75000"/>
                  </a:schemeClr>
                </a:solidFill>
              </a:rPr>
              <a:t>All cordless extensions should work as before.</a:t>
            </a:r>
          </a:p>
        </p:txBody>
      </p:sp>
      <p:pic>
        <p:nvPicPr>
          <p:cNvPr id="6" name="Picture 5">
            <a:extLst>
              <a:ext uri="{FF2B5EF4-FFF2-40B4-BE49-F238E27FC236}">
                <a16:creationId xmlns:a16="http://schemas.microsoft.com/office/drawing/2014/main" id="{3A9177C8-128F-B709-BD44-46F04E804E44}"/>
              </a:ext>
            </a:extLst>
          </p:cNvPr>
          <p:cNvPicPr>
            <a:picLocks noChangeAspect="1"/>
          </p:cNvPicPr>
          <p:nvPr/>
        </p:nvPicPr>
        <p:blipFill>
          <a:blip r:embed="rId3"/>
          <a:srcRect/>
          <a:stretch/>
        </p:blipFill>
        <p:spPr>
          <a:xfrm>
            <a:off x="646981" y="1951125"/>
            <a:ext cx="5607308" cy="3714840"/>
          </a:xfrm>
          <a:prstGeom prst="rect">
            <a:avLst/>
          </a:prstGeom>
        </p:spPr>
      </p:pic>
      <p:sp>
        <p:nvSpPr>
          <p:cNvPr id="2" name="Rectangle 1">
            <a:extLst>
              <a:ext uri="{FF2B5EF4-FFF2-40B4-BE49-F238E27FC236}">
                <a16:creationId xmlns:a16="http://schemas.microsoft.com/office/drawing/2014/main" id="{48B605B4-2EA7-13AE-0FBD-5D56A8F99420}"/>
              </a:ext>
            </a:extLst>
          </p:cNvPr>
          <p:cNvSpPr/>
          <p:nvPr/>
        </p:nvSpPr>
        <p:spPr>
          <a:xfrm>
            <a:off x="1828800" y="4416725"/>
            <a:ext cx="715992" cy="914400"/>
          </a:xfrm>
          <a:prstGeom prst="rect">
            <a:avLst/>
          </a:prstGeom>
          <a:noFill/>
          <a:ln w="444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71202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8ABCF-B0F6-3B9E-078F-2A8A22C56DAA}"/>
              </a:ext>
            </a:extLst>
          </p:cNvPr>
          <p:cNvSpPr>
            <a:spLocks noGrp="1"/>
          </p:cNvSpPr>
          <p:nvPr>
            <p:ph type="title"/>
          </p:nvPr>
        </p:nvSpPr>
        <p:spPr/>
        <p:txBody>
          <a:bodyPr rtlCol="0"/>
          <a:lstStyle>
            <a:defPPr>
              <a:defRPr lang="en-GB"/>
            </a:defPPr>
          </a:lstStyle>
          <a:p>
            <a:pPr rtl="0"/>
            <a:r>
              <a:rPr lang="en-GB" dirty="0"/>
              <a:t>Can I keep my number?</a:t>
            </a:r>
          </a:p>
        </p:txBody>
      </p:sp>
      <p:sp>
        <p:nvSpPr>
          <p:cNvPr id="4" name="Text Placeholder 3">
            <a:extLst>
              <a:ext uri="{FF2B5EF4-FFF2-40B4-BE49-F238E27FC236}">
                <a16:creationId xmlns:a16="http://schemas.microsoft.com/office/drawing/2014/main" id="{5AC76B71-3E57-E2F3-291A-39B418022AD7}"/>
              </a:ext>
            </a:extLst>
          </p:cNvPr>
          <p:cNvSpPr>
            <a:spLocks noGrp="1"/>
          </p:cNvSpPr>
          <p:nvPr>
            <p:ph type="body" sz="quarter" idx="30"/>
          </p:nvPr>
        </p:nvSpPr>
        <p:spPr>
          <a:xfrm>
            <a:off x="1025623" y="2530837"/>
            <a:ext cx="6888665" cy="2213691"/>
          </a:xfrm>
        </p:spPr>
        <p:txBody>
          <a:bodyPr rtlCol="0"/>
          <a:lstStyle>
            <a:defPPr>
              <a:defRPr lang="en-GB"/>
            </a:defPPr>
          </a:lstStyle>
          <a:p>
            <a:pPr rtl="0"/>
            <a:r>
              <a:rPr lang="en-GB" b="0" i="0" dirty="0">
                <a:solidFill>
                  <a:schemeClr val="accent3">
                    <a:lumMod val="75000"/>
                  </a:schemeClr>
                </a:solidFill>
                <a:effectLst/>
                <a:latin typeface="bt-curve-regular"/>
              </a:rPr>
              <a:t>In most cases you will be able to </a:t>
            </a:r>
            <a:br>
              <a:rPr lang="en-GB" b="0" i="0" dirty="0">
                <a:solidFill>
                  <a:schemeClr val="accent3">
                    <a:lumMod val="75000"/>
                  </a:schemeClr>
                </a:solidFill>
                <a:effectLst/>
                <a:latin typeface="bt-curve-regular"/>
              </a:rPr>
            </a:br>
            <a:r>
              <a:rPr lang="en-GB" b="0" i="0" dirty="0">
                <a:solidFill>
                  <a:schemeClr val="accent3">
                    <a:lumMod val="75000"/>
                  </a:schemeClr>
                </a:solidFill>
                <a:effectLst/>
                <a:latin typeface="bt-curve-regular"/>
              </a:rPr>
              <a:t>keep your old landline number.</a:t>
            </a:r>
          </a:p>
          <a:p>
            <a:pPr rtl="0"/>
            <a:r>
              <a:rPr lang="en-GB" dirty="0">
                <a:solidFill>
                  <a:schemeClr val="accent3">
                    <a:lumMod val="75000"/>
                  </a:schemeClr>
                </a:solidFill>
                <a:latin typeface="bt-curve-regular"/>
              </a:rPr>
              <a:t>Ofcom have mandated that you should</a:t>
            </a:r>
          </a:p>
          <a:p>
            <a:pPr rtl="0"/>
            <a:r>
              <a:rPr lang="en-GB" dirty="0">
                <a:solidFill>
                  <a:schemeClr val="accent3">
                    <a:lumMod val="75000"/>
                  </a:schemeClr>
                </a:solidFill>
                <a:latin typeface="bt-curve-regular"/>
              </a:rPr>
              <a:t>b</a:t>
            </a:r>
            <a:r>
              <a:rPr lang="en-GB" b="0" i="0" dirty="0">
                <a:solidFill>
                  <a:schemeClr val="accent3">
                    <a:lumMod val="75000"/>
                  </a:schemeClr>
                </a:solidFill>
                <a:effectLst/>
                <a:latin typeface="bt-curve-regular"/>
              </a:rPr>
              <a:t>e able to port your number.</a:t>
            </a:r>
          </a:p>
          <a:p>
            <a:pPr rtl="0"/>
            <a:endParaRPr lang="en-GB" dirty="0">
              <a:solidFill>
                <a:schemeClr val="accent3">
                  <a:lumMod val="75000"/>
                </a:schemeClr>
              </a:solidFill>
              <a:latin typeface="bt-curve-regular"/>
            </a:endParaRPr>
          </a:p>
        </p:txBody>
      </p:sp>
      <p:sp>
        <p:nvSpPr>
          <p:cNvPr id="3" name="Text Placeholder 2">
            <a:extLst>
              <a:ext uri="{FF2B5EF4-FFF2-40B4-BE49-F238E27FC236}">
                <a16:creationId xmlns:a16="http://schemas.microsoft.com/office/drawing/2014/main" id="{B90F77A5-9A4F-1583-1DB9-95BA90866C29}"/>
              </a:ext>
            </a:extLst>
          </p:cNvPr>
          <p:cNvSpPr>
            <a:spLocks noGrp="1"/>
          </p:cNvSpPr>
          <p:nvPr>
            <p:ph type="body" sz="quarter" idx="28"/>
          </p:nvPr>
        </p:nvSpPr>
        <p:spPr>
          <a:xfrm>
            <a:off x="1025624" y="4962353"/>
            <a:ext cx="6888665" cy="897415"/>
          </a:xfrm>
        </p:spPr>
        <p:txBody>
          <a:bodyPr rtlCol="0"/>
          <a:lstStyle>
            <a:defPPr>
              <a:defRPr lang="en-GB"/>
            </a:defPPr>
          </a:lstStyle>
          <a:p>
            <a:pPr rtl="0"/>
            <a:endParaRPr lang="en-GB" dirty="0"/>
          </a:p>
        </p:txBody>
      </p:sp>
      <p:sp>
        <p:nvSpPr>
          <p:cNvPr id="17" name="Footer Placeholder 16">
            <a:extLst>
              <a:ext uri="{FF2B5EF4-FFF2-40B4-BE49-F238E27FC236}">
                <a16:creationId xmlns:a16="http://schemas.microsoft.com/office/drawing/2014/main" id="{51D17EAA-BAAD-6B17-CF45-131271883A11}"/>
              </a:ext>
            </a:extLst>
          </p:cNvPr>
          <p:cNvSpPr>
            <a:spLocks noGrp="1"/>
          </p:cNvSpPr>
          <p:nvPr>
            <p:ph type="ftr" sz="quarter" idx="11"/>
          </p:nvPr>
        </p:nvSpPr>
        <p:spPr/>
        <p:txBody>
          <a:bodyPr rtlCol="0"/>
          <a:lstStyle>
            <a:defPPr>
              <a:defRPr lang="en-GB"/>
            </a:defPPr>
          </a:lstStyle>
          <a:p>
            <a:pPr rtl="0"/>
            <a:r>
              <a:rPr lang="en-GB" dirty="0"/>
              <a:t>16 Jan 2024</a:t>
            </a:r>
          </a:p>
        </p:txBody>
      </p:sp>
      <p:sp>
        <p:nvSpPr>
          <p:cNvPr id="18" name="Slide Number Placeholder 17">
            <a:extLst>
              <a:ext uri="{FF2B5EF4-FFF2-40B4-BE49-F238E27FC236}">
                <a16:creationId xmlns:a16="http://schemas.microsoft.com/office/drawing/2014/main" id="{D496E54F-9038-30CB-FB21-11F164E02FBE}"/>
              </a:ext>
            </a:extLst>
          </p:cNvPr>
          <p:cNvSpPr>
            <a:spLocks noGrp="1"/>
          </p:cNvSpPr>
          <p:nvPr>
            <p:ph type="sldNum" sz="quarter" idx="12"/>
          </p:nvPr>
        </p:nvSpPr>
        <p:spPr/>
        <p:txBody>
          <a:bodyPr rtlCol="0"/>
          <a:lstStyle>
            <a:defPPr>
              <a:defRPr lang="en-GB"/>
            </a:defPPr>
          </a:lstStyle>
          <a:p>
            <a:pPr rtl="0"/>
            <a:fld id="{FE024F78-56A6-7740-B68D-8D4D026EDF3F}" type="slidenum">
              <a:rPr lang="en-GB" smtClean="0"/>
              <a:pPr rtl="0"/>
              <a:t>12</a:t>
            </a:fld>
            <a:endParaRPr lang="en-GB" dirty="0"/>
          </a:p>
        </p:txBody>
      </p:sp>
      <p:pic>
        <p:nvPicPr>
          <p:cNvPr id="6" name="Picture 5">
            <a:extLst>
              <a:ext uri="{FF2B5EF4-FFF2-40B4-BE49-F238E27FC236}">
                <a16:creationId xmlns:a16="http://schemas.microsoft.com/office/drawing/2014/main" id="{A36AF1E3-7304-0EA2-452E-D791ACB95506}"/>
              </a:ext>
            </a:extLst>
          </p:cNvPr>
          <p:cNvPicPr>
            <a:picLocks noChangeAspect="1"/>
          </p:cNvPicPr>
          <p:nvPr/>
        </p:nvPicPr>
        <p:blipFill>
          <a:blip r:embed="rId3"/>
          <a:srcRect/>
          <a:stretch/>
        </p:blipFill>
        <p:spPr>
          <a:xfrm>
            <a:off x="8414013" y="1746969"/>
            <a:ext cx="3745974" cy="3781425"/>
          </a:xfrm>
          <a:prstGeom prst="rect">
            <a:avLst/>
          </a:prstGeom>
        </p:spPr>
      </p:pic>
    </p:spTree>
    <p:extLst>
      <p:ext uri="{BB962C8B-B14F-4D97-AF65-F5344CB8AC3E}">
        <p14:creationId xmlns:p14="http://schemas.microsoft.com/office/powerpoint/2010/main" val="30219779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8B6A01-5CD0-C080-08DE-E8C976F2193E}"/>
              </a:ext>
            </a:extLst>
          </p:cNvPr>
          <p:cNvSpPr>
            <a:spLocks noGrp="1"/>
          </p:cNvSpPr>
          <p:nvPr>
            <p:ph type="title"/>
          </p:nvPr>
        </p:nvSpPr>
        <p:spPr/>
        <p:txBody>
          <a:bodyPr rtlCol="0"/>
          <a:lstStyle>
            <a:defPPr>
              <a:defRPr lang="en-GB"/>
            </a:defPPr>
          </a:lstStyle>
          <a:p>
            <a:pPr rtl="0"/>
            <a:r>
              <a:rPr lang="en-GB" dirty="0"/>
              <a:t>Warning</a:t>
            </a:r>
          </a:p>
        </p:txBody>
      </p:sp>
      <p:sp>
        <p:nvSpPr>
          <p:cNvPr id="7" name="Footer Placeholder 6">
            <a:extLst>
              <a:ext uri="{FF2B5EF4-FFF2-40B4-BE49-F238E27FC236}">
                <a16:creationId xmlns:a16="http://schemas.microsoft.com/office/drawing/2014/main" id="{18D1BD37-545A-1D24-D478-AF2596765721}"/>
              </a:ext>
            </a:extLst>
          </p:cNvPr>
          <p:cNvSpPr>
            <a:spLocks noGrp="1"/>
          </p:cNvSpPr>
          <p:nvPr>
            <p:ph type="ftr" sz="quarter" idx="11"/>
          </p:nvPr>
        </p:nvSpPr>
        <p:spPr/>
        <p:txBody>
          <a:bodyPr rtlCol="0"/>
          <a:lstStyle>
            <a:defPPr>
              <a:defRPr lang="en-GB"/>
            </a:defPPr>
          </a:lstStyle>
          <a:p>
            <a:pPr rtl="0"/>
            <a:r>
              <a:rPr lang="en-GB" dirty="0"/>
              <a:t>16 Jan 2024</a:t>
            </a:r>
          </a:p>
        </p:txBody>
      </p:sp>
      <p:sp>
        <p:nvSpPr>
          <p:cNvPr id="8" name="Slide Number Placeholder 7">
            <a:extLst>
              <a:ext uri="{FF2B5EF4-FFF2-40B4-BE49-F238E27FC236}">
                <a16:creationId xmlns:a16="http://schemas.microsoft.com/office/drawing/2014/main" id="{18AF1A45-96E7-8AE8-20C9-11D4E158F93C}"/>
              </a:ext>
            </a:extLst>
          </p:cNvPr>
          <p:cNvSpPr>
            <a:spLocks noGrp="1"/>
          </p:cNvSpPr>
          <p:nvPr>
            <p:ph type="sldNum" sz="quarter" idx="12"/>
          </p:nvPr>
        </p:nvSpPr>
        <p:spPr/>
        <p:txBody>
          <a:bodyPr rtlCol="0"/>
          <a:lstStyle>
            <a:defPPr>
              <a:defRPr lang="en-GB"/>
            </a:defPPr>
          </a:lstStyle>
          <a:p>
            <a:pPr rtl="0"/>
            <a:fld id="{FE024F78-56A6-7740-B68D-8D4D026EDF3F}" type="slidenum">
              <a:rPr lang="en-GB" smtClean="0"/>
              <a:pPr rtl="0"/>
              <a:t>13</a:t>
            </a:fld>
            <a:endParaRPr lang="en-GB" dirty="0"/>
          </a:p>
        </p:txBody>
      </p:sp>
      <p:sp>
        <p:nvSpPr>
          <p:cNvPr id="10" name="TextBox 9">
            <a:extLst>
              <a:ext uri="{FF2B5EF4-FFF2-40B4-BE49-F238E27FC236}">
                <a16:creationId xmlns:a16="http://schemas.microsoft.com/office/drawing/2014/main" id="{AAE5A7B0-78EC-7F52-81C8-8469B2D8F8A2}"/>
              </a:ext>
            </a:extLst>
          </p:cNvPr>
          <p:cNvSpPr txBox="1"/>
          <p:nvPr/>
        </p:nvSpPr>
        <p:spPr>
          <a:xfrm>
            <a:off x="6668219" y="1837426"/>
            <a:ext cx="4601239" cy="3693319"/>
          </a:xfrm>
          <a:prstGeom prst="rect">
            <a:avLst/>
          </a:prstGeom>
          <a:noFill/>
        </p:spPr>
        <p:txBody>
          <a:bodyPr wrap="square" rtlCol="0">
            <a:spAutoFit/>
          </a:bodyPr>
          <a:lstStyle/>
          <a:p>
            <a:r>
              <a:rPr lang="en-GB" dirty="0">
                <a:solidFill>
                  <a:schemeClr val="accent3">
                    <a:lumMod val="75000"/>
                  </a:schemeClr>
                </a:solidFill>
              </a:rPr>
              <a:t>Not all Providers will offer a “Digital Voice” service:</a:t>
            </a:r>
            <a:br>
              <a:rPr lang="en-GB" dirty="0">
                <a:solidFill>
                  <a:schemeClr val="accent3">
                    <a:lumMod val="75000"/>
                  </a:schemeClr>
                </a:solidFill>
              </a:rPr>
            </a:br>
            <a:r>
              <a:rPr lang="en-GB" dirty="0">
                <a:solidFill>
                  <a:schemeClr val="accent3">
                    <a:lumMod val="75000"/>
                  </a:schemeClr>
                </a:solidFill>
              </a:rPr>
              <a:t>BT, Sky, Talk </a:t>
            </a:r>
            <a:r>
              <a:rPr lang="en-GB" dirty="0" err="1">
                <a:solidFill>
                  <a:schemeClr val="accent3">
                    <a:lumMod val="75000"/>
                  </a:schemeClr>
                </a:solidFill>
              </a:rPr>
              <a:t>Talk</a:t>
            </a:r>
            <a:r>
              <a:rPr lang="en-GB" dirty="0">
                <a:solidFill>
                  <a:schemeClr val="accent3">
                    <a:lumMod val="75000"/>
                  </a:schemeClr>
                </a:solidFill>
              </a:rPr>
              <a:t> and Virgin Media do.</a:t>
            </a:r>
          </a:p>
          <a:p>
            <a:endParaRPr lang="en-GB" dirty="0">
              <a:solidFill>
                <a:schemeClr val="accent3">
                  <a:lumMod val="75000"/>
                </a:schemeClr>
              </a:solidFill>
            </a:endParaRPr>
          </a:p>
          <a:p>
            <a:endParaRPr lang="en-GB" dirty="0">
              <a:solidFill>
                <a:schemeClr val="accent3">
                  <a:lumMod val="75000"/>
                </a:schemeClr>
              </a:solidFill>
            </a:endParaRPr>
          </a:p>
          <a:p>
            <a:endParaRPr lang="en-GB" dirty="0">
              <a:solidFill>
                <a:schemeClr val="accent3">
                  <a:lumMod val="75000"/>
                </a:schemeClr>
              </a:solidFill>
            </a:endParaRPr>
          </a:p>
          <a:p>
            <a:r>
              <a:rPr lang="en-GB" dirty="0">
                <a:solidFill>
                  <a:schemeClr val="accent3">
                    <a:lumMod val="75000"/>
                  </a:schemeClr>
                </a:solidFill>
              </a:rPr>
              <a:t>But Plusnet don’t. 🤔</a:t>
            </a:r>
          </a:p>
          <a:p>
            <a:endParaRPr lang="en-GB" dirty="0">
              <a:solidFill>
                <a:schemeClr val="accent3">
                  <a:lumMod val="75000"/>
                </a:schemeClr>
              </a:solidFill>
            </a:endParaRPr>
          </a:p>
          <a:p>
            <a:r>
              <a:rPr lang="en-GB" dirty="0">
                <a:solidFill>
                  <a:schemeClr val="accent3">
                    <a:lumMod val="75000"/>
                  </a:schemeClr>
                </a:solidFill>
              </a:rPr>
              <a:t>For Plusnet you need a VoIP ATA which plugs into your router. And a contract with a VoIP provider – there are plenty available.</a:t>
            </a:r>
          </a:p>
          <a:p>
            <a:endParaRPr lang="en-GB" dirty="0">
              <a:solidFill>
                <a:schemeClr val="accent3">
                  <a:lumMod val="75000"/>
                </a:schemeClr>
              </a:solidFill>
            </a:endParaRPr>
          </a:p>
          <a:p>
            <a:r>
              <a:rPr lang="en-GB" dirty="0">
                <a:solidFill>
                  <a:schemeClr val="accent3">
                    <a:lumMod val="60000"/>
                    <a:lumOff val="40000"/>
                  </a:schemeClr>
                </a:solidFill>
              </a:rPr>
              <a:t>(ATA: Analogue Telephone Adapter)</a:t>
            </a:r>
          </a:p>
        </p:txBody>
      </p:sp>
      <p:pic>
        <p:nvPicPr>
          <p:cNvPr id="6" name="Picture 5">
            <a:extLst>
              <a:ext uri="{FF2B5EF4-FFF2-40B4-BE49-F238E27FC236}">
                <a16:creationId xmlns:a16="http://schemas.microsoft.com/office/drawing/2014/main" id="{3A9177C8-128F-B709-BD44-46F04E804E44}"/>
              </a:ext>
            </a:extLst>
          </p:cNvPr>
          <p:cNvPicPr>
            <a:picLocks noChangeAspect="1"/>
          </p:cNvPicPr>
          <p:nvPr/>
        </p:nvPicPr>
        <p:blipFill>
          <a:blip r:embed="rId3"/>
          <a:srcRect/>
          <a:stretch/>
        </p:blipFill>
        <p:spPr>
          <a:xfrm>
            <a:off x="1528043" y="1951125"/>
            <a:ext cx="3845185" cy="3714840"/>
          </a:xfrm>
          <a:prstGeom prst="rect">
            <a:avLst/>
          </a:prstGeom>
        </p:spPr>
      </p:pic>
    </p:spTree>
    <p:extLst>
      <p:ext uri="{BB962C8B-B14F-4D97-AF65-F5344CB8AC3E}">
        <p14:creationId xmlns:p14="http://schemas.microsoft.com/office/powerpoint/2010/main" val="31383999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8B6A01-5CD0-C080-08DE-E8C976F2193E}"/>
              </a:ext>
            </a:extLst>
          </p:cNvPr>
          <p:cNvSpPr>
            <a:spLocks noGrp="1"/>
          </p:cNvSpPr>
          <p:nvPr>
            <p:ph type="title"/>
          </p:nvPr>
        </p:nvSpPr>
        <p:spPr/>
        <p:txBody>
          <a:bodyPr rtlCol="0"/>
          <a:lstStyle>
            <a:defPPr>
              <a:defRPr lang="en-GB"/>
            </a:defPPr>
          </a:lstStyle>
          <a:p>
            <a:pPr rtl="0"/>
            <a:endParaRPr lang="en-GB" dirty="0"/>
          </a:p>
        </p:txBody>
      </p:sp>
      <p:sp>
        <p:nvSpPr>
          <p:cNvPr id="7" name="Footer Placeholder 6">
            <a:extLst>
              <a:ext uri="{FF2B5EF4-FFF2-40B4-BE49-F238E27FC236}">
                <a16:creationId xmlns:a16="http://schemas.microsoft.com/office/drawing/2014/main" id="{18D1BD37-545A-1D24-D478-AF2596765721}"/>
              </a:ext>
            </a:extLst>
          </p:cNvPr>
          <p:cNvSpPr>
            <a:spLocks noGrp="1"/>
          </p:cNvSpPr>
          <p:nvPr>
            <p:ph type="ftr" sz="quarter" idx="11"/>
          </p:nvPr>
        </p:nvSpPr>
        <p:spPr/>
        <p:txBody>
          <a:bodyPr rtlCol="0"/>
          <a:lstStyle>
            <a:defPPr>
              <a:defRPr lang="en-GB"/>
            </a:defPPr>
          </a:lstStyle>
          <a:p>
            <a:pPr rtl="0"/>
            <a:r>
              <a:rPr lang="en-GB" dirty="0"/>
              <a:t>16 Jan 2024</a:t>
            </a:r>
          </a:p>
        </p:txBody>
      </p:sp>
      <p:sp>
        <p:nvSpPr>
          <p:cNvPr id="8" name="Slide Number Placeholder 7">
            <a:extLst>
              <a:ext uri="{FF2B5EF4-FFF2-40B4-BE49-F238E27FC236}">
                <a16:creationId xmlns:a16="http://schemas.microsoft.com/office/drawing/2014/main" id="{18AF1A45-96E7-8AE8-20C9-11D4E158F93C}"/>
              </a:ext>
            </a:extLst>
          </p:cNvPr>
          <p:cNvSpPr>
            <a:spLocks noGrp="1"/>
          </p:cNvSpPr>
          <p:nvPr>
            <p:ph type="sldNum" sz="quarter" idx="12"/>
          </p:nvPr>
        </p:nvSpPr>
        <p:spPr/>
        <p:txBody>
          <a:bodyPr rtlCol="0"/>
          <a:lstStyle>
            <a:defPPr>
              <a:defRPr lang="en-GB"/>
            </a:defPPr>
          </a:lstStyle>
          <a:p>
            <a:pPr rtl="0"/>
            <a:fld id="{FE024F78-56A6-7740-B68D-8D4D026EDF3F}" type="slidenum">
              <a:rPr lang="en-GB" smtClean="0"/>
              <a:pPr rtl="0"/>
              <a:t>14</a:t>
            </a:fld>
            <a:endParaRPr lang="en-GB" dirty="0"/>
          </a:p>
        </p:txBody>
      </p:sp>
      <p:pic>
        <p:nvPicPr>
          <p:cNvPr id="9" name="Picture 8" descr="A black box with a round button and a green and black ports&#10;&#10;Description automatically generated with medium confidence">
            <a:extLst>
              <a:ext uri="{FF2B5EF4-FFF2-40B4-BE49-F238E27FC236}">
                <a16:creationId xmlns:a16="http://schemas.microsoft.com/office/drawing/2014/main" id="{16AA87C9-9CAB-BDD8-0AC9-884A404A2FE3}"/>
              </a:ext>
            </a:extLst>
          </p:cNvPr>
          <p:cNvPicPr>
            <a:picLocks noChangeAspect="1"/>
          </p:cNvPicPr>
          <p:nvPr/>
        </p:nvPicPr>
        <p:blipFill>
          <a:blip r:embed="rId3"/>
          <a:stretch>
            <a:fillRect/>
          </a:stretch>
        </p:blipFill>
        <p:spPr>
          <a:xfrm>
            <a:off x="1800045" y="255588"/>
            <a:ext cx="5486400" cy="6057900"/>
          </a:xfrm>
          <a:prstGeom prst="rect">
            <a:avLst/>
          </a:prstGeom>
        </p:spPr>
      </p:pic>
      <p:sp>
        <p:nvSpPr>
          <p:cNvPr id="11" name="TextBox 10">
            <a:extLst>
              <a:ext uri="{FF2B5EF4-FFF2-40B4-BE49-F238E27FC236}">
                <a16:creationId xmlns:a16="http://schemas.microsoft.com/office/drawing/2014/main" id="{753719BB-A217-D5F5-C14F-8D1B24092FCB}"/>
              </a:ext>
            </a:extLst>
          </p:cNvPr>
          <p:cNvSpPr txBox="1"/>
          <p:nvPr/>
        </p:nvSpPr>
        <p:spPr>
          <a:xfrm>
            <a:off x="7579589" y="2148778"/>
            <a:ext cx="3488102" cy="1569660"/>
          </a:xfrm>
          <a:prstGeom prst="rect">
            <a:avLst/>
          </a:prstGeom>
          <a:noFill/>
        </p:spPr>
        <p:txBody>
          <a:bodyPr wrap="square" rtlCol="0">
            <a:spAutoFit/>
          </a:bodyPr>
          <a:lstStyle/>
          <a:p>
            <a:r>
              <a:rPr lang="en-GB" sz="3200" dirty="0">
                <a:solidFill>
                  <a:schemeClr val="accent3">
                    <a:lumMod val="75000"/>
                  </a:schemeClr>
                </a:solidFill>
              </a:rPr>
              <a:t>VoIP ATA</a:t>
            </a:r>
          </a:p>
          <a:p>
            <a:endParaRPr lang="en-GB" sz="3200" dirty="0">
              <a:solidFill>
                <a:schemeClr val="accent3">
                  <a:lumMod val="75000"/>
                </a:schemeClr>
              </a:solidFill>
            </a:endParaRPr>
          </a:p>
          <a:p>
            <a:r>
              <a:rPr lang="en-GB" sz="3200" dirty="0">
                <a:solidFill>
                  <a:schemeClr val="accent3">
                    <a:lumMod val="75000"/>
                  </a:schemeClr>
                </a:solidFill>
              </a:rPr>
              <a:t>(about £50 - £75)</a:t>
            </a:r>
          </a:p>
        </p:txBody>
      </p:sp>
    </p:spTree>
    <p:extLst>
      <p:ext uri="{BB962C8B-B14F-4D97-AF65-F5344CB8AC3E}">
        <p14:creationId xmlns:p14="http://schemas.microsoft.com/office/powerpoint/2010/main" val="208481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8B6A01-5CD0-C080-08DE-E8C976F2193E}"/>
              </a:ext>
            </a:extLst>
          </p:cNvPr>
          <p:cNvSpPr>
            <a:spLocks noGrp="1"/>
          </p:cNvSpPr>
          <p:nvPr>
            <p:ph type="title"/>
          </p:nvPr>
        </p:nvSpPr>
        <p:spPr/>
        <p:txBody>
          <a:bodyPr rtlCol="0"/>
          <a:lstStyle>
            <a:defPPr>
              <a:defRPr lang="en-GB"/>
            </a:defPPr>
          </a:lstStyle>
          <a:p>
            <a:pPr rtl="0"/>
            <a:r>
              <a:rPr lang="en-GB" dirty="0"/>
              <a:t>Typical VoIP Provider</a:t>
            </a:r>
          </a:p>
        </p:txBody>
      </p:sp>
      <p:sp>
        <p:nvSpPr>
          <p:cNvPr id="7" name="Footer Placeholder 6">
            <a:extLst>
              <a:ext uri="{FF2B5EF4-FFF2-40B4-BE49-F238E27FC236}">
                <a16:creationId xmlns:a16="http://schemas.microsoft.com/office/drawing/2014/main" id="{18D1BD37-545A-1D24-D478-AF2596765721}"/>
              </a:ext>
            </a:extLst>
          </p:cNvPr>
          <p:cNvSpPr>
            <a:spLocks noGrp="1"/>
          </p:cNvSpPr>
          <p:nvPr>
            <p:ph type="ftr" sz="quarter" idx="11"/>
          </p:nvPr>
        </p:nvSpPr>
        <p:spPr/>
        <p:txBody>
          <a:bodyPr rtlCol="0"/>
          <a:lstStyle>
            <a:defPPr>
              <a:defRPr lang="en-GB"/>
            </a:defPPr>
          </a:lstStyle>
          <a:p>
            <a:pPr rtl="0"/>
            <a:r>
              <a:rPr lang="en-GB" dirty="0"/>
              <a:t>16 Jan 2024</a:t>
            </a:r>
          </a:p>
        </p:txBody>
      </p:sp>
      <p:sp>
        <p:nvSpPr>
          <p:cNvPr id="8" name="Slide Number Placeholder 7">
            <a:extLst>
              <a:ext uri="{FF2B5EF4-FFF2-40B4-BE49-F238E27FC236}">
                <a16:creationId xmlns:a16="http://schemas.microsoft.com/office/drawing/2014/main" id="{18AF1A45-96E7-8AE8-20C9-11D4E158F93C}"/>
              </a:ext>
            </a:extLst>
          </p:cNvPr>
          <p:cNvSpPr>
            <a:spLocks noGrp="1"/>
          </p:cNvSpPr>
          <p:nvPr>
            <p:ph type="sldNum" sz="quarter" idx="12"/>
          </p:nvPr>
        </p:nvSpPr>
        <p:spPr/>
        <p:txBody>
          <a:bodyPr rtlCol="0"/>
          <a:lstStyle>
            <a:defPPr>
              <a:defRPr lang="en-GB"/>
            </a:defPPr>
          </a:lstStyle>
          <a:p>
            <a:pPr rtl="0"/>
            <a:fld id="{FE024F78-56A6-7740-B68D-8D4D026EDF3F}" type="slidenum">
              <a:rPr lang="en-GB" smtClean="0"/>
              <a:pPr rtl="0"/>
              <a:t>15</a:t>
            </a:fld>
            <a:endParaRPr lang="en-GB" dirty="0"/>
          </a:p>
        </p:txBody>
      </p:sp>
      <p:pic>
        <p:nvPicPr>
          <p:cNvPr id="4" name="Picture 3" descr="A screenshot of a computer&#10;&#10;Description automatically generated">
            <a:extLst>
              <a:ext uri="{FF2B5EF4-FFF2-40B4-BE49-F238E27FC236}">
                <a16:creationId xmlns:a16="http://schemas.microsoft.com/office/drawing/2014/main" id="{E3EA68D3-BEF1-077C-6958-C692FA7F7169}"/>
              </a:ext>
            </a:extLst>
          </p:cNvPr>
          <p:cNvPicPr>
            <a:picLocks noChangeAspect="1"/>
          </p:cNvPicPr>
          <p:nvPr/>
        </p:nvPicPr>
        <p:blipFill>
          <a:blip r:embed="rId3"/>
          <a:stretch>
            <a:fillRect/>
          </a:stretch>
        </p:blipFill>
        <p:spPr>
          <a:xfrm>
            <a:off x="889800" y="0"/>
            <a:ext cx="10412399" cy="6858000"/>
          </a:xfrm>
          <a:prstGeom prst="rect">
            <a:avLst/>
          </a:prstGeom>
        </p:spPr>
      </p:pic>
    </p:spTree>
    <p:extLst>
      <p:ext uri="{BB962C8B-B14F-4D97-AF65-F5344CB8AC3E}">
        <p14:creationId xmlns:p14="http://schemas.microsoft.com/office/powerpoint/2010/main" val="25197676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8B6A01-5CD0-C080-08DE-E8C976F2193E}"/>
              </a:ext>
            </a:extLst>
          </p:cNvPr>
          <p:cNvSpPr>
            <a:spLocks noGrp="1"/>
          </p:cNvSpPr>
          <p:nvPr>
            <p:ph type="title"/>
          </p:nvPr>
        </p:nvSpPr>
        <p:spPr/>
        <p:txBody>
          <a:bodyPr rtlCol="0"/>
          <a:lstStyle>
            <a:defPPr>
              <a:defRPr lang="en-GB"/>
            </a:defPPr>
          </a:lstStyle>
          <a:p>
            <a:pPr rtl="0"/>
            <a:r>
              <a:rPr lang="en-GB" dirty="0"/>
              <a:t>Plusnet</a:t>
            </a:r>
          </a:p>
        </p:txBody>
      </p:sp>
      <p:sp>
        <p:nvSpPr>
          <p:cNvPr id="7" name="Footer Placeholder 6">
            <a:extLst>
              <a:ext uri="{FF2B5EF4-FFF2-40B4-BE49-F238E27FC236}">
                <a16:creationId xmlns:a16="http://schemas.microsoft.com/office/drawing/2014/main" id="{18D1BD37-545A-1D24-D478-AF2596765721}"/>
              </a:ext>
            </a:extLst>
          </p:cNvPr>
          <p:cNvSpPr>
            <a:spLocks noGrp="1"/>
          </p:cNvSpPr>
          <p:nvPr>
            <p:ph type="ftr" sz="quarter" idx="11"/>
          </p:nvPr>
        </p:nvSpPr>
        <p:spPr/>
        <p:txBody>
          <a:bodyPr rtlCol="0"/>
          <a:lstStyle>
            <a:defPPr>
              <a:defRPr lang="en-GB"/>
            </a:defPPr>
          </a:lstStyle>
          <a:p>
            <a:pPr rtl="0"/>
            <a:r>
              <a:rPr lang="en-GB" dirty="0"/>
              <a:t>16 Jan 2024</a:t>
            </a:r>
          </a:p>
        </p:txBody>
      </p:sp>
      <p:sp>
        <p:nvSpPr>
          <p:cNvPr id="8" name="Slide Number Placeholder 7">
            <a:extLst>
              <a:ext uri="{FF2B5EF4-FFF2-40B4-BE49-F238E27FC236}">
                <a16:creationId xmlns:a16="http://schemas.microsoft.com/office/drawing/2014/main" id="{18AF1A45-96E7-8AE8-20C9-11D4E158F93C}"/>
              </a:ext>
            </a:extLst>
          </p:cNvPr>
          <p:cNvSpPr>
            <a:spLocks noGrp="1"/>
          </p:cNvSpPr>
          <p:nvPr>
            <p:ph type="sldNum" sz="quarter" idx="12"/>
          </p:nvPr>
        </p:nvSpPr>
        <p:spPr/>
        <p:txBody>
          <a:bodyPr rtlCol="0"/>
          <a:lstStyle>
            <a:defPPr>
              <a:defRPr lang="en-GB"/>
            </a:defPPr>
          </a:lstStyle>
          <a:p>
            <a:pPr rtl="0"/>
            <a:fld id="{FE024F78-56A6-7740-B68D-8D4D026EDF3F}" type="slidenum">
              <a:rPr lang="en-GB" smtClean="0"/>
              <a:pPr rtl="0"/>
              <a:t>16</a:t>
            </a:fld>
            <a:endParaRPr lang="en-GB" dirty="0"/>
          </a:p>
        </p:txBody>
      </p:sp>
      <p:pic>
        <p:nvPicPr>
          <p:cNvPr id="5" name="Picture 4" descr="A white paper with black text&#10;&#10;Description automatically generated">
            <a:extLst>
              <a:ext uri="{FF2B5EF4-FFF2-40B4-BE49-F238E27FC236}">
                <a16:creationId xmlns:a16="http://schemas.microsoft.com/office/drawing/2014/main" id="{188B2B47-244B-FAA6-B21E-AA0FF72408A9}"/>
              </a:ext>
            </a:extLst>
          </p:cNvPr>
          <p:cNvPicPr>
            <a:picLocks noChangeAspect="1"/>
          </p:cNvPicPr>
          <p:nvPr/>
        </p:nvPicPr>
        <p:blipFill>
          <a:blip r:embed="rId3"/>
          <a:stretch>
            <a:fillRect/>
          </a:stretch>
        </p:blipFill>
        <p:spPr>
          <a:xfrm>
            <a:off x="849351" y="2139235"/>
            <a:ext cx="9352554" cy="3627328"/>
          </a:xfrm>
          <a:prstGeom prst="rect">
            <a:avLst/>
          </a:prstGeom>
        </p:spPr>
      </p:pic>
      <p:pic>
        <p:nvPicPr>
          <p:cNvPr id="9" name="Picture 8" descr="A pink sign with white text&#10;&#10;Description automatically generated">
            <a:extLst>
              <a:ext uri="{FF2B5EF4-FFF2-40B4-BE49-F238E27FC236}">
                <a16:creationId xmlns:a16="http://schemas.microsoft.com/office/drawing/2014/main" id="{4E433404-75E5-7F9E-50B9-55C45B526F20}"/>
              </a:ext>
            </a:extLst>
          </p:cNvPr>
          <p:cNvPicPr>
            <a:picLocks noChangeAspect="1"/>
          </p:cNvPicPr>
          <p:nvPr/>
        </p:nvPicPr>
        <p:blipFill>
          <a:blip r:embed="rId4"/>
          <a:stretch>
            <a:fillRect/>
          </a:stretch>
        </p:blipFill>
        <p:spPr>
          <a:xfrm>
            <a:off x="8982705" y="747013"/>
            <a:ext cx="1219200" cy="688848"/>
          </a:xfrm>
          <a:prstGeom prst="rect">
            <a:avLst/>
          </a:prstGeom>
        </p:spPr>
      </p:pic>
    </p:spTree>
    <p:extLst>
      <p:ext uri="{BB962C8B-B14F-4D97-AF65-F5344CB8AC3E}">
        <p14:creationId xmlns:p14="http://schemas.microsoft.com/office/powerpoint/2010/main" val="3656962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8ABCF-B0F6-3B9E-078F-2A8A22C56DAA}"/>
              </a:ext>
            </a:extLst>
          </p:cNvPr>
          <p:cNvSpPr>
            <a:spLocks noGrp="1"/>
          </p:cNvSpPr>
          <p:nvPr>
            <p:ph type="title"/>
          </p:nvPr>
        </p:nvSpPr>
        <p:spPr/>
        <p:txBody>
          <a:bodyPr rtlCol="0"/>
          <a:lstStyle>
            <a:defPPr>
              <a:defRPr lang="en-GB"/>
            </a:defPPr>
          </a:lstStyle>
          <a:p>
            <a:pPr rtl="0"/>
            <a:r>
              <a:rPr lang="en-GB" dirty="0"/>
              <a:t>Prices?</a:t>
            </a:r>
          </a:p>
        </p:txBody>
      </p:sp>
      <p:sp>
        <p:nvSpPr>
          <p:cNvPr id="4" name="Text Placeholder 3">
            <a:extLst>
              <a:ext uri="{FF2B5EF4-FFF2-40B4-BE49-F238E27FC236}">
                <a16:creationId xmlns:a16="http://schemas.microsoft.com/office/drawing/2014/main" id="{5AC76B71-3E57-E2F3-291A-39B418022AD7}"/>
              </a:ext>
            </a:extLst>
          </p:cNvPr>
          <p:cNvSpPr>
            <a:spLocks noGrp="1"/>
          </p:cNvSpPr>
          <p:nvPr>
            <p:ph type="body" sz="quarter" idx="30"/>
          </p:nvPr>
        </p:nvSpPr>
        <p:spPr>
          <a:xfrm>
            <a:off x="1025623" y="2530837"/>
            <a:ext cx="6888665" cy="3695361"/>
          </a:xfrm>
        </p:spPr>
        <p:txBody>
          <a:bodyPr rtlCol="0"/>
          <a:lstStyle>
            <a:defPPr>
              <a:defRPr lang="en-GB"/>
            </a:defPPr>
          </a:lstStyle>
          <a:p>
            <a:pPr rtl="0"/>
            <a:r>
              <a:rPr lang="en-GB" b="0" i="0" dirty="0">
                <a:solidFill>
                  <a:schemeClr val="accent3">
                    <a:lumMod val="75000"/>
                  </a:schemeClr>
                </a:solidFill>
                <a:effectLst/>
                <a:latin typeface="bt-curve-regular"/>
              </a:rPr>
              <a:t>You should not pay more for Digital Voices calls than you were paying before.</a:t>
            </a:r>
          </a:p>
          <a:p>
            <a:pPr rtl="0"/>
            <a:endParaRPr lang="en-GB" dirty="0">
              <a:solidFill>
                <a:schemeClr val="accent3">
                  <a:lumMod val="75000"/>
                </a:schemeClr>
              </a:solidFill>
              <a:latin typeface="bt-curve-regular"/>
            </a:endParaRPr>
          </a:p>
          <a:p>
            <a:pPr rtl="0"/>
            <a:r>
              <a:rPr lang="en-GB" b="0" i="0" dirty="0">
                <a:solidFill>
                  <a:schemeClr val="accent3">
                    <a:lumMod val="75000"/>
                  </a:schemeClr>
                </a:solidFill>
                <a:effectLst/>
                <a:latin typeface="bt-curve-regular"/>
              </a:rPr>
              <a:t>If you don’t have broadband – and don’t want it. Your provider should provide you with “Broadband Lite”.  A digital service for voice only (not regular </a:t>
            </a:r>
            <a:r>
              <a:rPr lang="en-GB" b="0" i="0" dirty="0" err="1">
                <a:solidFill>
                  <a:schemeClr val="accent3">
                    <a:lumMod val="75000"/>
                  </a:schemeClr>
                </a:solidFill>
                <a:effectLst/>
                <a:latin typeface="bt-curve-regular"/>
              </a:rPr>
              <a:t>broandband</a:t>
            </a:r>
            <a:r>
              <a:rPr lang="en-GB" b="0" i="0" dirty="0">
                <a:solidFill>
                  <a:schemeClr val="accent3">
                    <a:lumMod val="75000"/>
                  </a:schemeClr>
                </a:solidFill>
                <a:effectLst/>
                <a:latin typeface="bt-curve-regular"/>
              </a:rPr>
              <a:t> (internet surfing)).</a:t>
            </a:r>
          </a:p>
          <a:p>
            <a:pPr rtl="0"/>
            <a:endParaRPr lang="en-GB" dirty="0">
              <a:solidFill>
                <a:schemeClr val="accent3">
                  <a:lumMod val="75000"/>
                </a:schemeClr>
              </a:solidFill>
              <a:latin typeface="bt-curve-regular"/>
            </a:endParaRPr>
          </a:p>
        </p:txBody>
      </p:sp>
      <p:sp>
        <p:nvSpPr>
          <p:cNvPr id="3" name="Text Placeholder 2">
            <a:extLst>
              <a:ext uri="{FF2B5EF4-FFF2-40B4-BE49-F238E27FC236}">
                <a16:creationId xmlns:a16="http://schemas.microsoft.com/office/drawing/2014/main" id="{B90F77A5-9A4F-1583-1DB9-95BA90866C29}"/>
              </a:ext>
            </a:extLst>
          </p:cNvPr>
          <p:cNvSpPr>
            <a:spLocks noGrp="1"/>
          </p:cNvSpPr>
          <p:nvPr>
            <p:ph type="body" sz="quarter" idx="28"/>
          </p:nvPr>
        </p:nvSpPr>
        <p:spPr>
          <a:xfrm>
            <a:off x="1025624" y="4962353"/>
            <a:ext cx="6888665" cy="897415"/>
          </a:xfrm>
        </p:spPr>
        <p:txBody>
          <a:bodyPr rtlCol="0"/>
          <a:lstStyle>
            <a:defPPr>
              <a:defRPr lang="en-GB"/>
            </a:defPPr>
          </a:lstStyle>
          <a:p>
            <a:pPr rtl="0"/>
            <a:endParaRPr lang="en-GB" dirty="0"/>
          </a:p>
        </p:txBody>
      </p:sp>
      <p:sp>
        <p:nvSpPr>
          <p:cNvPr id="17" name="Footer Placeholder 16">
            <a:extLst>
              <a:ext uri="{FF2B5EF4-FFF2-40B4-BE49-F238E27FC236}">
                <a16:creationId xmlns:a16="http://schemas.microsoft.com/office/drawing/2014/main" id="{51D17EAA-BAAD-6B17-CF45-131271883A11}"/>
              </a:ext>
            </a:extLst>
          </p:cNvPr>
          <p:cNvSpPr>
            <a:spLocks noGrp="1"/>
          </p:cNvSpPr>
          <p:nvPr>
            <p:ph type="ftr" sz="quarter" idx="11"/>
          </p:nvPr>
        </p:nvSpPr>
        <p:spPr/>
        <p:txBody>
          <a:bodyPr rtlCol="0"/>
          <a:lstStyle>
            <a:defPPr>
              <a:defRPr lang="en-GB"/>
            </a:defPPr>
          </a:lstStyle>
          <a:p>
            <a:pPr rtl="0"/>
            <a:r>
              <a:rPr lang="en-GB" dirty="0"/>
              <a:t>16 Jan 2024</a:t>
            </a:r>
          </a:p>
        </p:txBody>
      </p:sp>
      <p:sp>
        <p:nvSpPr>
          <p:cNvPr id="18" name="Slide Number Placeholder 17">
            <a:extLst>
              <a:ext uri="{FF2B5EF4-FFF2-40B4-BE49-F238E27FC236}">
                <a16:creationId xmlns:a16="http://schemas.microsoft.com/office/drawing/2014/main" id="{D496E54F-9038-30CB-FB21-11F164E02FBE}"/>
              </a:ext>
            </a:extLst>
          </p:cNvPr>
          <p:cNvSpPr>
            <a:spLocks noGrp="1"/>
          </p:cNvSpPr>
          <p:nvPr>
            <p:ph type="sldNum" sz="quarter" idx="12"/>
          </p:nvPr>
        </p:nvSpPr>
        <p:spPr/>
        <p:txBody>
          <a:bodyPr rtlCol="0"/>
          <a:lstStyle>
            <a:defPPr>
              <a:defRPr lang="en-GB"/>
            </a:defPPr>
          </a:lstStyle>
          <a:p>
            <a:pPr rtl="0"/>
            <a:fld id="{FE024F78-56A6-7740-B68D-8D4D026EDF3F}" type="slidenum">
              <a:rPr lang="en-GB" smtClean="0"/>
              <a:pPr rtl="0"/>
              <a:t>17</a:t>
            </a:fld>
            <a:endParaRPr lang="en-GB" dirty="0"/>
          </a:p>
        </p:txBody>
      </p:sp>
    </p:spTree>
    <p:extLst>
      <p:ext uri="{BB962C8B-B14F-4D97-AF65-F5344CB8AC3E}">
        <p14:creationId xmlns:p14="http://schemas.microsoft.com/office/powerpoint/2010/main" val="11735562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8ABCF-B0F6-3B9E-078F-2A8A22C56DAA}"/>
              </a:ext>
            </a:extLst>
          </p:cNvPr>
          <p:cNvSpPr>
            <a:spLocks noGrp="1"/>
          </p:cNvSpPr>
          <p:nvPr>
            <p:ph type="title"/>
          </p:nvPr>
        </p:nvSpPr>
        <p:spPr/>
        <p:txBody>
          <a:bodyPr rtlCol="0"/>
          <a:lstStyle>
            <a:defPPr>
              <a:defRPr lang="en-GB"/>
            </a:defPPr>
          </a:lstStyle>
          <a:p>
            <a:pPr rtl="0"/>
            <a:r>
              <a:rPr lang="en-GB" dirty="0"/>
              <a:t>Potential Problems</a:t>
            </a:r>
          </a:p>
        </p:txBody>
      </p:sp>
      <p:sp>
        <p:nvSpPr>
          <p:cNvPr id="4" name="Text Placeholder 3">
            <a:extLst>
              <a:ext uri="{FF2B5EF4-FFF2-40B4-BE49-F238E27FC236}">
                <a16:creationId xmlns:a16="http://schemas.microsoft.com/office/drawing/2014/main" id="{5AC76B71-3E57-E2F3-291A-39B418022AD7}"/>
              </a:ext>
            </a:extLst>
          </p:cNvPr>
          <p:cNvSpPr>
            <a:spLocks noGrp="1"/>
          </p:cNvSpPr>
          <p:nvPr>
            <p:ph type="body" sz="quarter" idx="30"/>
          </p:nvPr>
        </p:nvSpPr>
        <p:spPr>
          <a:xfrm>
            <a:off x="603849" y="2530837"/>
            <a:ext cx="8134709" cy="4180514"/>
          </a:xfrm>
        </p:spPr>
        <p:txBody>
          <a:bodyPr rtlCol="0"/>
          <a:lstStyle>
            <a:defPPr>
              <a:defRPr lang="en-GB"/>
            </a:defPPr>
          </a:lstStyle>
          <a:p>
            <a:pPr rtl="0"/>
            <a:r>
              <a:rPr lang="en-GB" b="0" i="0" dirty="0">
                <a:solidFill>
                  <a:schemeClr val="accent3">
                    <a:lumMod val="75000"/>
                  </a:schemeClr>
                </a:solidFill>
                <a:effectLst/>
                <a:latin typeface="bt-curve-regular"/>
              </a:rPr>
              <a:t>Unlike the analogue phone line that was powered from the exchange (50v).  Your router is powered from your home mains power.  If this fails, you will not be able to make calls.</a:t>
            </a:r>
          </a:p>
          <a:p>
            <a:pPr rtl="0"/>
            <a:r>
              <a:rPr lang="en-GB" b="0" i="0" dirty="0">
                <a:solidFill>
                  <a:schemeClr val="accent3">
                    <a:lumMod val="75000"/>
                  </a:schemeClr>
                </a:solidFill>
                <a:effectLst/>
                <a:latin typeface="bt-curve-regular"/>
              </a:rPr>
              <a:t>For local calls you will now need to dial the STD code as well as the number.</a:t>
            </a:r>
          </a:p>
          <a:p>
            <a:pPr rtl="0"/>
            <a:r>
              <a:rPr lang="en-GB" dirty="0">
                <a:solidFill>
                  <a:schemeClr val="accent3">
                    <a:lumMod val="75000"/>
                  </a:schemeClr>
                </a:solidFill>
                <a:latin typeface="bt-curve-regular"/>
              </a:rPr>
              <a:t>Most phones should work OK. (DECT yes, older phones, maybe not)</a:t>
            </a:r>
          </a:p>
          <a:p>
            <a:pPr rtl="0"/>
            <a:r>
              <a:rPr lang="en-GB" b="0" i="0" dirty="0">
                <a:solidFill>
                  <a:schemeClr val="accent3">
                    <a:lumMod val="75000"/>
                  </a:schemeClr>
                </a:solidFill>
                <a:effectLst/>
                <a:latin typeface="bt-curve-regular"/>
              </a:rPr>
              <a:t>Telecare services and other alarms connected to the phone line won’t work</a:t>
            </a:r>
          </a:p>
          <a:p>
            <a:pPr rtl="0"/>
            <a:endParaRPr lang="en-GB" dirty="0">
              <a:solidFill>
                <a:schemeClr val="accent3">
                  <a:lumMod val="75000"/>
                </a:schemeClr>
              </a:solidFill>
              <a:latin typeface="bt-curve-regular"/>
            </a:endParaRPr>
          </a:p>
        </p:txBody>
      </p:sp>
      <p:sp>
        <p:nvSpPr>
          <p:cNvPr id="17" name="Footer Placeholder 16">
            <a:extLst>
              <a:ext uri="{FF2B5EF4-FFF2-40B4-BE49-F238E27FC236}">
                <a16:creationId xmlns:a16="http://schemas.microsoft.com/office/drawing/2014/main" id="{51D17EAA-BAAD-6B17-CF45-131271883A11}"/>
              </a:ext>
            </a:extLst>
          </p:cNvPr>
          <p:cNvSpPr>
            <a:spLocks noGrp="1"/>
          </p:cNvSpPr>
          <p:nvPr>
            <p:ph type="ftr" sz="quarter" idx="11"/>
          </p:nvPr>
        </p:nvSpPr>
        <p:spPr/>
        <p:txBody>
          <a:bodyPr rtlCol="0"/>
          <a:lstStyle>
            <a:defPPr>
              <a:defRPr lang="en-GB"/>
            </a:defPPr>
          </a:lstStyle>
          <a:p>
            <a:pPr rtl="0"/>
            <a:r>
              <a:rPr lang="en-GB" dirty="0"/>
              <a:t>16 Jan 2024</a:t>
            </a:r>
          </a:p>
        </p:txBody>
      </p:sp>
      <p:sp>
        <p:nvSpPr>
          <p:cNvPr id="18" name="Slide Number Placeholder 17">
            <a:extLst>
              <a:ext uri="{FF2B5EF4-FFF2-40B4-BE49-F238E27FC236}">
                <a16:creationId xmlns:a16="http://schemas.microsoft.com/office/drawing/2014/main" id="{D496E54F-9038-30CB-FB21-11F164E02FBE}"/>
              </a:ext>
            </a:extLst>
          </p:cNvPr>
          <p:cNvSpPr>
            <a:spLocks noGrp="1"/>
          </p:cNvSpPr>
          <p:nvPr>
            <p:ph type="sldNum" sz="quarter" idx="12"/>
          </p:nvPr>
        </p:nvSpPr>
        <p:spPr/>
        <p:txBody>
          <a:bodyPr rtlCol="0"/>
          <a:lstStyle>
            <a:defPPr>
              <a:defRPr lang="en-GB"/>
            </a:defPPr>
          </a:lstStyle>
          <a:p>
            <a:pPr rtl="0"/>
            <a:fld id="{FE024F78-56A6-7740-B68D-8D4D026EDF3F}" type="slidenum">
              <a:rPr lang="en-GB" smtClean="0"/>
              <a:pPr rtl="0"/>
              <a:t>18</a:t>
            </a:fld>
            <a:endParaRPr lang="en-GB" dirty="0"/>
          </a:p>
        </p:txBody>
      </p:sp>
      <p:pic>
        <p:nvPicPr>
          <p:cNvPr id="8" name="Picture 7" descr="A telephone on a white surface&#10;&#10;Description automatically generated">
            <a:extLst>
              <a:ext uri="{FF2B5EF4-FFF2-40B4-BE49-F238E27FC236}">
                <a16:creationId xmlns:a16="http://schemas.microsoft.com/office/drawing/2014/main" id="{BD08677F-A7F2-92B7-EC62-57987BAE8D1D}"/>
              </a:ext>
            </a:extLst>
          </p:cNvPr>
          <p:cNvPicPr>
            <a:picLocks noChangeAspect="1"/>
          </p:cNvPicPr>
          <p:nvPr/>
        </p:nvPicPr>
        <p:blipFill>
          <a:blip r:embed="rId3"/>
          <a:stretch>
            <a:fillRect/>
          </a:stretch>
        </p:blipFill>
        <p:spPr>
          <a:xfrm>
            <a:off x="9245453" y="0"/>
            <a:ext cx="2948573" cy="6858000"/>
          </a:xfrm>
          <a:prstGeom prst="rect">
            <a:avLst/>
          </a:prstGeom>
        </p:spPr>
      </p:pic>
      <p:sp>
        <p:nvSpPr>
          <p:cNvPr id="9" name="Rectangle 8">
            <a:extLst>
              <a:ext uri="{FF2B5EF4-FFF2-40B4-BE49-F238E27FC236}">
                <a16:creationId xmlns:a16="http://schemas.microsoft.com/office/drawing/2014/main" id="{0F013D47-2839-D3C0-023C-0F6F8D41DDCC}"/>
              </a:ext>
            </a:extLst>
          </p:cNvPr>
          <p:cNvSpPr/>
          <p:nvPr/>
        </p:nvSpPr>
        <p:spPr>
          <a:xfrm>
            <a:off x="8738558" y="0"/>
            <a:ext cx="506895"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solidFill>
                <a:srgbClr val="051522"/>
              </a:solidFill>
            </a:endParaRPr>
          </a:p>
        </p:txBody>
      </p:sp>
    </p:spTree>
    <p:extLst>
      <p:ext uri="{BB962C8B-B14F-4D97-AF65-F5344CB8AC3E}">
        <p14:creationId xmlns:p14="http://schemas.microsoft.com/office/powerpoint/2010/main" val="15976518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8B6A01-5CD0-C080-08DE-E8C976F2193E}"/>
              </a:ext>
            </a:extLst>
          </p:cNvPr>
          <p:cNvSpPr>
            <a:spLocks noGrp="1"/>
          </p:cNvSpPr>
          <p:nvPr>
            <p:ph type="title"/>
          </p:nvPr>
        </p:nvSpPr>
        <p:spPr/>
        <p:txBody>
          <a:bodyPr rtlCol="0"/>
          <a:lstStyle>
            <a:defPPr>
              <a:defRPr lang="en-GB"/>
            </a:defPPr>
          </a:lstStyle>
          <a:p>
            <a:pPr rtl="0"/>
            <a:r>
              <a:rPr lang="en-GB" dirty="0"/>
              <a:t>When is this happening?</a:t>
            </a:r>
          </a:p>
        </p:txBody>
      </p:sp>
      <p:sp>
        <p:nvSpPr>
          <p:cNvPr id="7" name="Footer Placeholder 6">
            <a:extLst>
              <a:ext uri="{FF2B5EF4-FFF2-40B4-BE49-F238E27FC236}">
                <a16:creationId xmlns:a16="http://schemas.microsoft.com/office/drawing/2014/main" id="{18D1BD37-545A-1D24-D478-AF2596765721}"/>
              </a:ext>
            </a:extLst>
          </p:cNvPr>
          <p:cNvSpPr>
            <a:spLocks noGrp="1"/>
          </p:cNvSpPr>
          <p:nvPr>
            <p:ph type="ftr" sz="quarter" idx="11"/>
          </p:nvPr>
        </p:nvSpPr>
        <p:spPr/>
        <p:txBody>
          <a:bodyPr rtlCol="0"/>
          <a:lstStyle>
            <a:defPPr>
              <a:defRPr lang="en-GB"/>
            </a:defPPr>
          </a:lstStyle>
          <a:p>
            <a:pPr rtl="0"/>
            <a:r>
              <a:rPr lang="en-GB" dirty="0"/>
              <a:t>16 Jan 2024</a:t>
            </a:r>
          </a:p>
        </p:txBody>
      </p:sp>
      <p:sp>
        <p:nvSpPr>
          <p:cNvPr id="8" name="Slide Number Placeholder 7">
            <a:extLst>
              <a:ext uri="{FF2B5EF4-FFF2-40B4-BE49-F238E27FC236}">
                <a16:creationId xmlns:a16="http://schemas.microsoft.com/office/drawing/2014/main" id="{18AF1A45-96E7-8AE8-20C9-11D4E158F93C}"/>
              </a:ext>
            </a:extLst>
          </p:cNvPr>
          <p:cNvSpPr>
            <a:spLocks noGrp="1"/>
          </p:cNvSpPr>
          <p:nvPr>
            <p:ph type="sldNum" sz="quarter" idx="12"/>
          </p:nvPr>
        </p:nvSpPr>
        <p:spPr/>
        <p:txBody>
          <a:bodyPr rtlCol="0"/>
          <a:lstStyle>
            <a:defPPr>
              <a:defRPr lang="en-GB"/>
            </a:defPPr>
          </a:lstStyle>
          <a:p>
            <a:pPr rtl="0"/>
            <a:fld id="{FE024F78-56A6-7740-B68D-8D4D026EDF3F}" type="slidenum">
              <a:rPr lang="en-GB" smtClean="0"/>
              <a:pPr rtl="0"/>
              <a:t>19</a:t>
            </a:fld>
            <a:endParaRPr lang="en-GB" dirty="0"/>
          </a:p>
        </p:txBody>
      </p:sp>
      <p:sp>
        <p:nvSpPr>
          <p:cNvPr id="10" name="TextBox 9">
            <a:extLst>
              <a:ext uri="{FF2B5EF4-FFF2-40B4-BE49-F238E27FC236}">
                <a16:creationId xmlns:a16="http://schemas.microsoft.com/office/drawing/2014/main" id="{AAE5A7B0-78EC-7F52-81C8-8469B2D8F8A2}"/>
              </a:ext>
            </a:extLst>
          </p:cNvPr>
          <p:cNvSpPr txBox="1"/>
          <p:nvPr/>
        </p:nvSpPr>
        <p:spPr>
          <a:xfrm>
            <a:off x="690113" y="1837426"/>
            <a:ext cx="10579345" cy="2031325"/>
          </a:xfrm>
          <a:prstGeom prst="rect">
            <a:avLst/>
          </a:prstGeom>
          <a:noFill/>
        </p:spPr>
        <p:txBody>
          <a:bodyPr wrap="square" rtlCol="0">
            <a:spAutoFit/>
          </a:bodyPr>
          <a:lstStyle/>
          <a:p>
            <a:r>
              <a:rPr lang="en-GB" dirty="0">
                <a:solidFill>
                  <a:schemeClr val="accent3">
                    <a:lumMod val="75000"/>
                  </a:schemeClr>
                </a:solidFill>
              </a:rPr>
              <a:t>It’s already started. From Sep 2023 you could no longer acquire a traditional landline.</a:t>
            </a:r>
          </a:p>
          <a:p>
            <a:endParaRPr lang="en-GB" dirty="0">
              <a:solidFill>
                <a:schemeClr val="accent3">
                  <a:lumMod val="75000"/>
                </a:schemeClr>
              </a:solidFill>
            </a:endParaRPr>
          </a:p>
          <a:p>
            <a:r>
              <a:rPr lang="en-GB" dirty="0">
                <a:solidFill>
                  <a:schemeClr val="accent3">
                    <a:lumMod val="75000"/>
                  </a:schemeClr>
                </a:solidFill>
              </a:rPr>
              <a:t>Expected completion date:  Dec 2025.</a:t>
            </a:r>
          </a:p>
          <a:p>
            <a:endParaRPr lang="en-GB" dirty="0">
              <a:solidFill>
                <a:schemeClr val="accent3">
                  <a:lumMod val="75000"/>
                </a:schemeClr>
              </a:solidFill>
            </a:endParaRPr>
          </a:p>
          <a:p>
            <a:r>
              <a:rPr lang="en-GB" dirty="0">
                <a:solidFill>
                  <a:schemeClr val="accent3">
                    <a:lumMod val="75000"/>
                  </a:schemeClr>
                </a:solidFill>
              </a:rPr>
              <a:t>Your Phone provider will be in touch prior to the changeover – it’s happening area by area.</a:t>
            </a:r>
          </a:p>
          <a:p>
            <a:endParaRPr lang="en-GB" dirty="0">
              <a:solidFill>
                <a:schemeClr val="accent3">
                  <a:lumMod val="75000"/>
                </a:schemeClr>
              </a:solidFill>
            </a:endParaRPr>
          </a:p>
          <a:p>
            <a:r>
              <a:rPr lang="en-GB" dirty="0">
                <a:solidFill>
                  <a:schemeClr val="accent3">
                    <a:lumMod val="75000"/>
                  </a:schemeClr>
                </a:solidFill>
              </a:rPr>
              <a:t>You may have switched already if you’ve changed your ISP recently or changed your contract.</a:t>
            </a:r>
          </a:p>
        </p:txBody>
      </p:sp>
    </p:spTree>
    <p:extLst>
      <p:ext uri="{BB962C8B-B14F-4D97-AF65-F5344CB8AC3E}">
        <p14:creationId xmlns:p14="http://schemas.microsoft.com/office/powerpoint/2010/main" val="41984278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8B6A01-5CD0-C080-08DE-E8C976F2193E}"/>
              </a:ext>
            </a:extLst>
          </p:cNvPr>
          <p:cNvSpPr>
            <a:spLocks noGrp="1"/>
          </p:cNvSpPr>
          <p:nvPr>
            <p:ph type="title"/>
          </p:nvPr>
        </p:nvSpPr>
        <p:spPr/>
        <p:txBody>
          <a:bodyPr rtlCol="0"/>
          <a:lstStyle>
            <a:defPPr>
              <a:defRPr lang="en-GB"/>
            </a:defPPr>
          </a:lstStyle>
          <a:p>
            <a:pPr rtl="0"/>
            <a:r>
              <a:rPr lang="en-GB" dirty="0"/>
              <a:t>References</a:t>
            </a:r>
          </a:p>
        </p:txBody>
      </p:sp>
      <p:sp>
        <p:nvSpPr>
          <p:cNvPr id="7" name="Footer Placeholder 6">
            <a:extLst>
              <a:ext uri="{FF2B5EF4-FFF2-40B4-BE49-F238E27FC236}">
                <a16:creationId xmlns:a16="http://schemas.microsoft.com/office/drawing/2014/main" id="{18D1BD37-545A-1D24-D478-AF2596765721}"/>
              </a:ext>
            </a:extLst>
          </p:cNvPr>
          <p:cNvSpPr>
            <a:spLocks noGrp="1"/>
          </p:cNvSpPr>
          <p:nvPr>
            <p:ph type="ftr" sz="quarter" idx="11"/>
          </p:nvPr>
        </p:nvSpPr>
        <p:spPr/>
        <p:txBody>
          <a:bodyPr rtlCol="0"/>
          <a:lstStyle>
            <a:defPPr>
              <a:defRPr lang="en-GB"/>
            </a:defPPr>
          </a:lstStyle>
          <a:p>
            <a:pPr rtl="0"/>
            <a:r>
              <a:rPr lang="en-GB" dirty="0"/>
              <a:t>16 Jan 2024</a:t>
            </a:r>
          </a:p>
        </p:txBody>
      </p:sp>
      <p:sp>
        <p:nvSpPr>
          <p:cNvPr id="8" name="Slide Number Placeholder 7">
            <a:extLst>
              <a:ext uri="{FF2B5EF4-FFF2-40B4-BE49-F238E27FC236}">
                <a16:creationId xmlns:a16="http://schemas.microsoft.com/office/drawing/2014/main" id="{18AF1A45-96E7-8AE8-20C9-11D4E158F93C}"/>
              </a:ext>
            </a:extLst>
          </p:cNvPr>
          <p:cNvSpPr>
            <a:spLocks noGrp="1"/>
          </p:cNvSpPr>
          <p:nvPr>
            <p:ph type="sldNum" sz="quarter" idx="12"/>
          </p:nvPr>
        </p:nvSpPr>
        <p:spPr/>
        <p:txBody>
          <a:bodyPr rtlCol="0"/>
          <a:lstStyle>
            <a:defPPr>
              <a:defRPr lang="en-GB"/>
            </a:defPPr>
          </a:lstStyle>
          <a:p>
            <a:pPr rtl="0"/>
            <a:fld id="{FE024F78-56A6-7740-B68D-8D4D026EDF3F}" type="slidenum">
              <a:rPr lang="en-GB" smtClean="0"/>
              <a:pPr rtl="0"/>
              <a:t>20</a:t>
            </a:fld>
            <a:endParaRPr lang="en-GB" dirty="0"/>
          </a:p>
        </p:txBody>
      </p:sp>
      <p:sp>
        <p:nvSpPr>
          <p:cNvPr id="10" name="TextBox 9">
            <a:extLst>
              <a:ext uri="{FF2B5EF4-FFF2-40B4-BE49-F238E27FC236}">
                <a16:creationId xmlns:a16="http://schemas.microsoft.com/office/drawing/2014/main" id="{AAE5A7B0-78EC-7F52-81C8-8469B2D8F8A2}"/>
              </a:ext>
            </a:extLst>
          </p:cNvPr>
          <p:cNvSpPr txBox="1"/>
          <p:nvPr/>
        </p:nvSpPr>
        <p:spPr>
          <a:xfrm>
            <a:off x="690113" y="1138689"/>
            <a:ext cx="10579345" cy="5632311"/>
          </a:xfrm>
          <a:prstGeom prst="rect">
            <a:avLst/>
          </a:prstGeom>
          <a:noFill/>
        </p:spPr>
        <p:txBody>
          <a:bodyPr wrap="square" rtlCol="0">
            <a:spAutoFit/>
          </a:bodyPr>
          <a:lstStyle/>
          <a:p>
            <a:r>
              <a:rPr lang="en-GB" dirty="0">
                <a:solidFill>
                  <a:schemeClr val="accent3">
                    <a:lumMod val="75000"/>
                  </a:schemeClr>
                </a:solidFill>
              </a:rPr>
              <a:t>Gov.uk.  From the horse’s mouth   </a:t>
            </a:r>
            <a:br>
              <a:rPr lang="en-GB" dirty="0">
                <a:solidFill>
                  <a:schemeClr val="accent3">
                    <a:lumMod val="75000"/>
                  </a:schemeClr>
                </a:solidFill>
              </a:rPr>
            </a:br>
            <a:r>
              <a:rPr lang="en-GB" dirty="0">
                <a:solidFill>
                  <a:schemeClr val="accent3">
                    <a:lumMod val="75000"/>
                  </a:schemeClr>
                </a:solidFill>
                <a:hlinkClick r:id="rId3"/>
              </a:rPr>
              <a:t>https://www.gov.uk/guidance/uk-transition-from-analogue-to-digital-landlines</a:t>
            </a:r>
            <a:endParaRPr lang="en-GB" dirty="0">
              <a:solidFill>
                <a:schemeClr val="accent3">
                  <a:lumMod val="75000"/>
                </a:schemeClr>
              </a:solidFill>
            </a:endParaRPr>
          </a:p>
          <a:p>
            <a:endParaRPr lang="en-GB" dirty="0">
              <a:solidFill>
                <a:schemeClr val="accent3">
                  <a:lumMod val="75000"/>
                </a:schemeClr>
              </a:solidFill>
            </a:endParaRPr>
          </a:p>
          <a:p>
            <a:r>
              <a:rPr lang="en-GB" dirty="0">
                <a:solidFill>
                  <a:schemeClr val="accent3">
                    <a:lumMod val="75000"/>
                  </a:schemeClr>
                </a:solidFill>
              </a:rPr>
              <a:t>BT: Switching from Analogue to Digital landlines</a:t>
            </a:r>
            <a:br>
              <a:rPr lang="en-GB" dirty="0">
                <a:solidFill>
                  <a:schemeClr val="accent3">
                    <a:lumMod val="75000"/>
                  </a:schemeClr>
                </a:solidFill>
              </a:rPr>
            </a:br>
            <a:r>
              <a:rPr lang="en-GB" dirty="0">
                <a:solidFill>
                  <a:schemeClr val="accent3">
                    <a:lumMod val="75000"/>
                  </a:schemeClr>
                </a:solidFill>
                <a:hlinkClick r:id="rId4"/>
              </a:rPr>
              <a:t>https://www.bt.com/about/all-ip</a:t>
            </a:r>
            <a:r>
              <a:rPr lang="en-GB" dirty="0">
                <a:solidFill>
                  <a:schemeClr val="accent3">
                    <a:lumMod val="75000"/>
                  </a:schemeClr>
                </a:solidFill>
              </a:rPr>
              <a:t> </a:t>
            </a:r>
          </a:p>
          <a:p>
            <a:endParaRPr lang="en-GB" dirty="0">
              <a:solidFill>
                <a:schemeClr val="accent3">
                  <a:lumMod val="75000"/>
                </a:schemeClr>
              </a:solidFill>
            </a:endParaRPr>
          </a:p>
          <a:p>
            <a:r>
              <a:rPr lang="en-GB" dirty="0" err="1">
                <a:solidFill>
                  <a:schemeClr val="accent3">
                    <a:lumMod val="75000"/>
                  </a:schemeClr>
                </a:solidFill>
              </a:rPr>
              <a:t>Draytec</a:t>
            </a:r>
            <a:r>
              <a:rPr lang="en-GB" dirty="0">
                <a:solidFill>
                  <a:schemeClr val="accent3">
                    <a:lumMod val="75000"/>
                  </a:schemeClr>
                </a:solidFill>
              </a:rPr>
              <a:t>: The end of Analogue Phone lines (Quite a teccy article)</a:t>
            </a:r>
          </a:p>
          <a:p>
            <a:r>
              <a:rPr lang="en-GB" dirty="0">
                <a:solidFill>
                  <a:schemeClr val="accent3">
                    <a:lumMod val="75000"/>
                  </a:schemeClr>
                </a:solidFill>
                <a:hlinkClick r:id="rId5"/>
              </a:rPr>
              <a:t>https://www.draytek.co.uk/information/blog/the-end-of-analogue-phone-lines-pt1</a:t>
            </a:r>
            <a:r>
              <a:rPr lang="en-GB" dirty="0">
                <a:solidFill>
                  <a:schemeClr val="accent3">
                    <a:lumMod val="75000"/>
                  </a:schemeClr>
                </a:solidFill>
              </a:rPr>
              <a:t> </a:t>
            </a:r>
          </a:p>
          <a:p>
            <a:endParaRPr lang="en-GB" dirty="0">
              <a:solidFill>
                <a:schemeClr val="accent3">
                  <a:lumMod val="75000"/>
                </a:schemeClr>
              </a:solidFill>
            </a:endParaRPr>
          </a:p>
          <a:p>
            <a:r>
              <a:rPr lang="en-GB" dirty="0">
                <a:solidFill>
                  <a:schemeClr val="accent3">
                    <a:lumMod val="75000"/>
                  </a:schemeClr>
                </a:solidFill>
              </a:rPr>
              <a:t>Age UK. Changes to landline telephones: (There are lots of similar articles like this)</a:t>
            </a:r>
            <a:br>
              <a:rPr lang="en-GB" dirty="0">
                <a:solidFill>
                  <a:schemeClr val="accent3">
                    <a:lumMod val="75000"/>
                  </a:schemeClr>
                </a:solidFill>
              </a:rPr>
            </a:br>
            <a:r>
              <a:rPr lang="en-GB" dirty="0">
                <a:solidFill>
                  <a:schemeClr val="accent3">
                    <a:lumMod val="75000"/>
                  </a:schemeClr>
                </a:solidFill>
                <a:hlinkClick r:id="rId6"/>
              </a:rPr>
              <a:t>https://www.ageuk.org.uk/information-advice/money-legal/consumer-issues/changes-to-landline-telephones/</a:t>
            </a:r>
            <a:r>
              <a:rPr lang="en-GB" dirty="0">
                <a:solidFill>
                  <a:schemeClr val="accent3">
                    <a:lumMod val="75000"/>
                  </a:schemeClr>
                </a:solidFill>
              </a:rPr>
              <a:t> </a:t>
            </a:r>
          </a:p>
          <a:p>
            <a:endParaRPr lang="en-GB" dirty="0">
              <a:solidFill>
                <a:schemeClr val="accent3">
                  <a:lumMod val="75000"/>
                </a:schemeClr>
              </a:solidFill>
            </a:endParaRPr>
          </a:p>
          <a:p>
            <a:r>
              <a:rPr lang="en-GB" dirty="0">
                <a:solidFill>
                  <a:schemeClr val="accent3">
                    <a:lumMod val="75000"/>
                  </a:schemeClr>
                </a:solidFill>
              </a:rPr>
              <a:t>BT: Digital Voice Adapter</a:t>
            </a:r>
            <a:br>
              <a:rPr lang="en-GB" dirty="0">
                <a:solidFill>
                  <a:schemeClr val="accent3">
                    <a:lumMod val="75000"/>
                  </a:schemeClr>
                </a:solidFill>
              </a:rPr>
            </a:br>
            <a:r>
              <a:rPr lang="en-GB" dirty="0">
                <a:solidFill>
                  <a:schemeClr val="accent3">
                    <a:lumMod val="75000"/>
                  </a:schemeClr>
                </a:solidFill>
                <a:hlinkClick r:id="rId7"/>
              </a:rPr>
              <a:t>https://www.bt.com/help/user-guides/phones/digital-voice/digital-voice-adapter</a:t>
            </a:r>
            <a:r>
              <a:rPr lang="en-GB" dirty="0">
                <a:solidFill>
                  <a:schemeClr val="accent3">
                    <a:lumMod val="75000"/>
                  </a:schemeClr>
                </a:solidFill>
              </a:rPr>
              <a:t> </a:t>
            </a:r>
          </a:p>
          <a:p>
            <a:endParaRPr lang="en-GB" dirty="0">
              <a:solidFill>
                <a:schemeClr val="accent3">
                  <a:lumMod val="75000"/>
                </a:schemeClr>
              </a:solidFill>
            </a:endParaRPr>
          </a:p>
          <a:p>
            <a:r>
              <a:rPr lang="en-GB" dirty="0" err="1">
                <a:solidFill>
                  <a:schemeClr val="accent3">
                    <a:lumMod val="75000"/>
                  </a:schemeClr>
                </a:solidFill>
              </a:rPr>
              <a:t>OfCom</a:t>
            </a:r>
            <a:br>
              <a:rPr lang="en-GB" dirty="0">
                <a:solidFill>
                  <a:schemeClr val="accent3">
                    <a:lumMod val="75000"/>
                  </a:schemeClr>
                </a:solidFill>
              </a:rPr>
            </a:br>
            <a:r>
              <a:rPr lang="en-GB" dirty="0">
                <a:hlinkClick r:id="rId8"/>
              </a:rPr>
              <a:t>Upgrading landlines to digital technology – what you need to know – Ofcom</a:t>
            </a:r>
            <a:r>
              <a:rPr lang="en-GB" dirty="0">
                <a:solidFill>
                  <a:schemeClr val="accent3">
                    <a:lumMod val="75000"/>
                  </a:schemeClr>
                </a:solidFill>
              </a:rPr>
              <a:t> </a:t>
            </a:r>
          </a:p>
          <a:p>
            <a:endParaRPr lang="en-GB" dirty="0">
              <a:solidFill>
                <a:schemeClr val="accent3">
                  <a:lumMod val="75000"/>
                </a:schemeClr>
              </a:solidFill>
            </a:endParaRPr>
          </a:p>
          <a:p>
            <a:endParaRPr lang="en-GB" dirty="0">
              <a:solidFill>
                <a:schemeClr val="accent3">
                  <a:lumMod val="75000"/>
                </a:schemeClr>
              </a:solidFill>
            </a:endParaRPr>
          </a:p>
        </p:txBody>
      </p:sp>
    </p:spTree>
    <p:extLst>
      <p:ext uri="{BB962C8B-B14F-4D97-AF65-F5344CB8AC3E}">
        <p14:creationId xmlns:p14="http://schemas.microsoft.com/office/powerpoint/2010/main" val="31537054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2945C-94BA-AC11-295D-E4CACAC7E5FA}"/>
              </a:ext>
            </a:extLst>
          </p:cNvPr>
          <p:cNvSpPr>
            <a:spLocks noGrp="1"/>
          </p:cNvSpPr>
          <p:nvPr>
            <p:ph type="title"/>
          </p:nvPr>
        </p:nvSpPr>
        <p:spPr/>
        <p:txBody>
          <a:bodyPr rtlCol="0"/>
          <a:lstStyle>
            <a:defPPr>
              <a:defRPr lang="en-GB"/>
            </a:defPPr>
          </a:lstStyle>
          <a:p>
            <a:pPr rtl="0"/>
            <a:r>
              <a:rPr lang="en-GB" dirty="0"/>
              <a:t>Questions?</a:t>
            </a:r>
          </a:p>
        </p:txBody>
      </p:sp>
      <p:sp>
        <p:nvSpPr>
          <p:cNvPr id="4" name="Text Placeholder 3">
            <a:extLst>
              <a:ext uri="{FF2B5EF4-FFF2-40B4-BE49-F238E27FC236}">
                <a16:creationId xmlns:a16="http://schemas.microsoft.com/office/drawing/2014/main" id="{F7A615C6-5B0E-9C55-4354-0FE24FAB35EE}"/>
              </a:ext>
            </a:extLst>
          </p:cNvPr>
          <p:cNvSpPr>
            <a:spLocks noGrp="1"/>
          </p:cNvSpPr>
          <p:nvPr>
            <p:ph type="body" sz="quarter" idx="29"/>
          </p:nvPr>
        </p:nvSpPr>
        <p:spPr/>
        <p:txBody>
          <a:bodyPr rtlCol="0"/>
          <a:lstStyle>
            <a:defPPr>
              <a:defRPr lang="en-GB"/>
            </a:defPPr>
          </a:lstStyle>
          <a:p>
            <a:pPr rtl="0"/>
            <a:endParaRPr lang="en-GB" dirty="0"/>
          </a:p>
        </p:txBody>
      </p:sp>
      <p:sp>
        <p:nvSpPr>
          <p:cNvPr id="28" name="Text Placeholder 27">
            <a:extLst>
              <a:ext uri="{FF2B5EF4-FFF2-40B4-BE49-F238E27FC236}">
                <a16:creationId xmlns:a16="http://schemas.microsoft.com/office/drawing/2014/main" id="{197F046A-7911-3E0E-7D88-A57CF0028A0A}"/>
              </a:ext>
            </a:extLst>
          </p:cNvPr>
          <p:cNvSpPr>
            <a:spLocks noGrp="1"/>
          </p:cNvSpPr>
          <p:nvPr>
            <p:ph type="body" sz="quarter" idx="33"/>
          </p:nvPr>
        </p:nvSpPr>
        <p:spPr/>
        <p:txBody>
          <a:bodyPr rtlCol="0"/>
          <a:lstStyle>
            <a:defPPr>
              <a:defRPr lang="en-GB"/>
            </a:defPPr>
          </a:lstStyle>
          <a:p>
            <a:pPr rtl="0"/>
            <a:endParaRPr lang="en-GB" dirty="0"/>
          </a:p>
        </p:txBody>
      </p:sp>
      <p:sp>
        <p:nvSpPr>
          <p:cNvPr id="30" name="Text Placeholder 29">
            <a:extLst>
              <a:ext uri="{FF2B5EF4-FFF2-40B4-BE49-F238E27FC236}">
                <a16:creationId xmlns:a16="http://schemas.microsoft.com/office/drawing/2014/main" id="{A63CC359-8A44-9313-ADA5-3E961D2CC84F}"/>
              </a:ext>
            </a:extLst>
          </p:cNvPr>
          <p:cNvSpPr>
            <a:spLocks noGrp="1"/>
          </p:cNvSpPr>
          <p:nvPr>
            <p:ph type="body" sz="quarter" idx="34"/>
          </p:nvPr>
        </p:nvSpPr>
        <p:spPr/>
        <p:txBody>
          <a:bodyPr rtlCol="0"/>
          <a:lstStyle>
            <a:defPPr>
              <a:defRPr lang="en-GB"/>
            </a:defPPr>
          </a:lstStyle>
          <a:p>
            <a:pPr rtl="0"/>
            <a:endParaRPr lang="en-GB" dirty="0"/>
          </a:p>
        </p:txBody>
      </p:sp>
      <p:sp>
        <p:nvSpPr>
          <p:cNvPr id="32" name="Text Placeholder 31">
            <a:extLst>
              <a:ext uri="{FF2B5EF4-FFF2-40B4-BE49-F238E27FC236}">
                <a16:creationId xmlns:a16="http://schemas.microsoft.com/office/drawing/2014/main" id="{3DB2DABA-9EFA-FC6D-50D6-0493014B4A51}"/>
              </a:ext>
            </a:extLst>
          </p:cNvPr>
          <p:cNvSpPr>
            <a:spLocks noGrp="1"/>
          </p:cNvSpPr>
          <p:nvPr>
            <p:ph type="body" sz="quarter" idx="35"/>
          </p:nvPr>
        </p:nvSpPr>
        <p:spPr/>
        <p:txBody>
          <a:bodyPr rtlCol="0"/>
          <a:lstStyle>
            <a:defPPr>
              <a:defRPr lang="en-GB"/>
            </a:defPPr>
          </a:lstStyle>
          <a:p>
            <a:pPr rtl="0"/>
            <a:endParaRPr lang="en-GB" dirty="0"/>
          </a:p>
          <a:p>
            <a:pPr rtl="0"/>
            <a:endParaRPr lang="en-GB" dirty="0"/>
          </a:p>
        </p:txBody>
      </p:sp>
      <p:sp>
        <p:nvSpPr>
          <p:cNvPr id="10" name="Footer Placeholder 9">
            <a:extLst>
              <a:ext uri="{FF2B5EF4-FFF2-40B4-BE49-F238E27FC236}">
                <a16:creationId xmlns:a16="http://schemas.microsoft.com/office/drawing/2014/main" id="{DD2A3633-9718-8A40-B15C-581BB873165D}"/>
              </a:ext>
            </a:extLst>
          </p:cNvPr>
          <p:cNvSpPr>
            <a:spLocks noGrp="1"/>
          </p:cNvSpPr>
          <p:nvPr>
            <p:ph type="ftr" sz="quarter" idx="11"/>
          </p:nvPr>
        </p:nvSpPr>
        <p:spPr/>
        <p:txBody>
          <a:bodyPr rtlCol="0"/>
          <a:lstStyle>
            <a:defPPr>
              <a:defRPr lang="en-GB"/>
            </a:defPPr>
          </a:lstStyle>
          <a:p>
            <a:pPr rtl="0"/>
            <a:r>
              <a:rPr lang="en-GB" dirty="0"/>
              <a:t>16 Jan 2024</a:t>
            </a:r>
          </a:p>
        </p:txBody>
      </p:sp>
      <p:sp>
        <p:nvSpPr>
          <p:cNvPr id="11" name="Slide Number Placeholder 10">
            <a:extLst>
              <a:ext uri="{FF2B5EF4-FFF2-40B4-BE49-F238E27FC236}">
                <a16:creationId xmlns:a16="http://schemas.microsoft.com/office/drawing/2014/main" id="{8F648E53-A674-2192-7737-52A353F09A1B}"/>
              </a:ext>
            </a:extLst>
          </p:cNvPr>
          <p:cNvSpPr>
            <a:spLocks noGrp="1"/>
          </p:cNvSpPr>
          <p:nvPr>
            <p:ph type="sldNum" sz="quarter" idx="12"/>
          </p:nvPr>
        </p:nvSpPr>
        <p:spPr/>
        <p:txBody>
          <a:bodyPr rtlCol="0"/>
          <a:lstStyle>
            <a:defPPr>
              <a:defRPr lang="en-GB"/>
            </a:defPPr>
          </a:lstStyle>
          <a:p>
            <a:pPr rtl="0"/>
            <a:fld id="{FE024F78-56A6-7740-B68D-8D4D026EDF3F}" type="slidenum">
              <a:rPr lang="en-GB" smtClean="0"/>
              <a:pPr rtl="0"/>
              <a:t>21</a:t>
            </a:fld>
            <a:endParaRPr lang="en-GB" dirty="0"/>
          </a:p>
        </p:txBody>
      </p:sp>
    </p:spTree>
    <p:extLst>
      <p:ext uri="{BB962C8B-B14F-4D97-AF65-F5344CB8AC3E}">
        <p14:creationId xmlns:p14="http://schemas.microsoft.com/office/powerpoint/2010/main" val="39841822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79E75-B9FE-CF36-3664-1AB293ED0050}"/>
              </a:ext>
            </a:extLst>
          </p:cNvPr>
          <p:cNvSpPr>
            <a:spLocks noGrp="1"/>
          </p:cNvSpPr>
          <p:nvPr>
            <p:ph type="title"/>
          </p:nvPr>
        </p:nvSpPr>
        <p:spPr/>
        <p:txBody>
          <a:bodyPr rtlCol="0"/>
          <a:lstStyle>
            <a:defPPr>
              <a:defRPr lang="en-GB"/>
            </a:defPPr>
          </a:lstStyle>
          <a:p>
            <a:pPr rtl="0"/>
            <a:r>
              <a:rPr lang="en-GB"/>
              <a:t>Thank you</a:t>
            </a:r>
          </a:p>
        </p:txBody>
      </p:sp>
      <p:sp>
        <p:nvSpPr>
          <p:cNvPr id="3" name="Text Placeholder 2">
            <a:extLst>
              <a:ext uri="{FF2B5EF4-FFF2-40B4-BE49-F238E27FC236}">
                <a16:creationId xmlns:a16="http://schemas.microsoft.com/office/drawing/2014/main" id="{16F47B4A-0538-FAD8-7A24-931BA48AE070}"/>
              </a:ext>
            </a:extLst>
          </p:cNvPr>
          <p:cNvSpPr>
            <a:spLocks noGrp="1"/>
          </p:cNvSpPr>
          <p:nvPr>
            <p:ph type="body" sz="quarter" idx="13"/>
          </p:nvPr>
        </p:nvSpPr>
        <p:spPr/>
        <p:txBody>
          <a:bodyPr rtlCol="0"/>
          <a:lstStyle>
            <a:defPPr>
              <a:defRPr lang="en-GB"/>
            </a:defPPr>
          </a:lstStyle>
          <a:p>
            <a:pPr rtl="0"/>
            <a:r>
              <a:rPr lang="en-GB" dirty="0"/>
              <a:t>Geoff Lane</a:t>
            </a:r>
          </a:p>
          <a:p>
            <a:pPr rtl="0"/>
            <a:r>
              <a:rPr lang="en-GB" dirty="0"/>
              <a:t>U3A Computer Club</a:t>
            </a:r>
          </a:p>
        </p:txBody>
      </p:sp>
      <p:sp>
        <p:nvSpPr>
          <p:cNvPr id="6" name="Footer Placeholder 5">
            <a:extLst>
              <a:ext uri="{FF2B5EF4-FFF2-40B4-BE49-F238E27FC236}">
                <a16:creationId xmlns:a16="http://schemas.microsoft.com/office/drawing/2014/main" id="{8CE2A5A3-7F4E-23A2-DAD7-C562FEDBBE76}"/>
              </a:ext>
            </a:extLst>
          </p:cNvPr>
          <p:cNvSpPr>
            <a:spLocks noGrp="1"/>
          </p:cNvSpPr>
          <p:nvPr>
            <p:ph type="ftr" sz="quarter" idx="11"/>
          </p:nvPr>
        </p:nvSpPr>
        <p:spPr/>
        <p:txBody>
          <a:bodyPr rtlCol="0"/>
          <a:lstStyle>
            <a:defPPr>
              <a:defRPr lang="en-GB"/>
            </a:defPPr>
          </a:lstStyle>
          <a:p>
            <a:pPr rtl="0"/>
            <a:r>
              <a:rPr lang="en-GB" dirty="0"/>
              <a:t>16 Jan 2024</a:t>
            </a:r>
          </a:p>
        </p:txBody>
      </p:sp>
      <p:sp>
        <p:nvSpPr>
          <p:cNvPr id="7" name="Slide Number Placeholder 6">
            <a:extLst>
              <a:ext uri="{FF2B5EF4-FFF2-40B4-BE49-F238E27FC236}">
                <a16:creationId xmlns:a16="http://schemas.microsoft.com/office/drawing/2014/main" id="{BCE7D8D8-4772-1C08-69BB-F391F0D65A7A}"/>
              </a:ext>
            </a:extLst>
          </p:cNvPr>
          <p:cNvSpPr>
            <a:spLocks noGrp="1"/>
          </p:cNvSpPr>
          <p:nvPr>
            <p:ph type="sldNum" sz="quarter" idx="12"/>
          </p:nvPr>
        </p:nvSpPr>
        <p:spPr/>
        <p:txBody>
          <a:bodyPr rtlCol="0"/>
          <a:lstStyle>
            <a:defPPr>
              <a:defRPr lang="en-GB"/>
            </a:defPPr>
          </a:lstStyle>
          <a:p>
            <a:pPr rtl="0"/>
            <a:fld id="{FE024F78-56A6-7740-B68D-8D4D026EDF3F}" type="slidenum">
              <a:rPr lang="en-GB" smtClean="0"/>
              <a:pPr rtl="0"/>
              <a:t>22</a:t>
            </a:fld>
            <a:endParaRPr lang="en-GB" dirty="0"/>
          </a:p>
        </p:txBody>
      </p:sp>
    </p:spTree>
    <p:extLst>
      <p:ext uri="{BB962C8B-B14F-4D97-AF65-F5344CB8AC3E}">
        <p14:creationId xmlns:p14="http://schemas.microsoft.com/office/powerpoint/2010/main" val="79002458"/>
      </p:ext>
    </p:extLst>
  </p:cSld>
  <p:clrMapOvr>
    <a:masterClrMapping/>
  </p:clrMapOvr>
</p:sld>
</file>

<file path=ppt/theme/theme1.xml><?xml version="1.0" encoding="utf-8"?>
<a:theme xmlns:a="http://schemas.openxmlformats.org/drawingml/2006/main" name="Office Theme">
  <a:themeElements>
    <a:clrScheme name="Custom 17">
      <a:dk1>
        <a:srgbClr val="000000"/>
      </a:dk1>
      <a:lt1>
        <a:srgbClr val="FFFFFF"/>
      </a:lt1>
      <a:dk2>
        <a:srgbClr val="FC4EFB"/>
      </a:dk2>
      <a:lt2>
        <a:srgbClr val="E7E6E6"/>
      </a:lt2>
      <a:accent1>
        <a:srgbClr val="FAF24C"/>
      </a:accent1>
      <a:accent2>
        <a:srgbClr val="5EFCAC"/>
      </a:accent2>
      <a:accent3>
        <a:srgbClr val="73EBF9"/>
      </a:accent3>
      <a:accent4>
        <a:srgbClr val="316CFC"/>
      </a:accent4>
      <a:accent5>
        <a:srgbClr val="B059FD"/>
      </a:accent5>
      <a:accent6>
        <a:srgbClr val="9405FC"/>
      </a:accent6>
      <a:hlink>
        <a:srgbClr val="FFFFFF"/>
      </a:hlink>
      <a:folHlink>
        <a:srgbClr val="FFFFFF"/>
      </a:folHlink>
    </a:clrScheme>
    <a:fontScheme name="Custom 15">
      <a:majorFont>
        <a:latin typeface="Biome"/>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6774621_TF11936837_Win32" id="{6FE25588-2BEE-489B-94A5-B1411D9D03CB}" vid="{0FF049F1-5D48-447F-9C87-2D2E007BA3B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4" ma:contentTypeDescription="Create a new document." ma:contentTypeScope="" ma:versionID="2d714a3296df14eba7a100bb665443ca">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49549bf45bfbbfb6cffed527380e77e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C44BFB8-0B48-48D5-A0BA-9317960E8F6C}">
  <ds:schemaRefs>
    <ds:schemaRef ds:uri="http://schemas.microsoft.com/sharepoint/v3/contenttype/forms"/>
  </ds:schemaRefs>
</ds:datastoreItem>
</file>

<file path=customXml/itemProps2.xml><?xml version="1.0" encoding="utf-8"?>
<ds:datastoreItem xmlns:ds="http://schemas.openxmlformats.org/officeDocument/2006/customXml" ds:itemID="{C86D7367-F508-4F80-B02C-79260B726607}">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D9DD645B-D823-4D85-A8AC-AFAC8212B2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{421A06B2-DD9A-4C21-B9BF-5E4866892631}tf11936837_win32</Template>
  <TotalTime>787</TotalTime>
  <Words>1143</Words>
  <Application>Microsoft Office PowerPoint</Application>
  <PresentationFormat>Widescreen</PresentationFormat>
  <Paragraphs>165</Paragraphs>
  <Slides>22</Slides>
  <Notes>22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vt:lpstr>
      <vt:lpstr>Arial Nova</vt:lpstr>
      <vt:lpstr>Biome</vt:lpstr>
      <vt:lpstr>Biome Light</vt:lpstr>
      <vt:lpstr>bt-curve-regular</vt:lpstr>
      <vt:lpstr>Calibri</vt:lpstr>
      <vt:lpstr>Segoe UI</vt:lpstr>
      <vt:lpstr>Office Theme</vt:lpstr>
      <vt:lpstr>What is happening  to my landline?</vt:lpstr>
      <vt:lpstr>Introduction</vt:lpstr>
      <vt:lpstr>Introduction</vt:lpstr>
      <vt:lpstr>Introduction</vt:lpstr>
      <vt:lpstr>The System – as it was</vt:lpstr>
      <vt:lpstr>           The System                      </vt:lpstr>
      <vt:lpstr>The System – as it will be</vt:lpstr>
      <vt:lpstr>Physical Changes</vt:lpstr>
      <vt:lpstr>Physical Changes</vt:lpstr>
      <vt:lpstr>What about Wired extensions?</vt:lpstr>
      <vt:lpstr>What about Cordless extensions?</vt:lpstr>
      <vt:lpstr>Can I keep my number?</vt:lpstr>
      <vt:lpstr>Warning</vt:lpstr>
      <vt:lpstr>PowerPoint Presentation</vt:lpstr>
      <vt:lpstr>Typical VoIP Provider</vt:lpstr>
      <vt:lpstr>Plusnet</vt:lpstr>
      <vt:lpstr>Prices?</vt:lpstr>
      <vt:lpstr>Potential Problems</vt:lpstr>
      <vt:lpstr>When is this happening?</vt:lpstr>
      <vt:lpstr>References</vt:lpstr>
      <vt:lpstr>Questions?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SCIENTIFIC</dc:title>
  <dc:creator>Geoff Lane</dc:creator>
  <cp:lastModifiedBy>Geoff Lane</cp:lastModifiedBy>
  <cp:revision>17</cp:revision>
  <dcterms:created xsi:type="dcterms:W3CDTF">2024-01-10T11:00:02Z</dcterms:created>
  <dcterms:modified xsi:type="dcterms:W3CDTF">2024-01-14T15:56:54Z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