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58"/>
  </p:notesMasterIdLst>
  <p:handoutMasterIdLst>
    <p:handoutMasterId r:id="rId59"/>
  </p:handoutMasterIdLst>
  <p:sldIdLst>
    <p:sldId id="350" r:id="rId5"/>
    <p:sldId id="366" r:id="rId6"/>
    <p:sldId id="396" r:id="rId7"/>
    <p:sldId id="312" r:id="rId8"/>
    <p:sldId id="297" r:id="rId9"/>
    <p:sldId id="298" r:id="rId10"/>
    <p:sldId id="257" r:id="rId11"/>
    <p:sldId id="259" r:id="rId12"/>
    <p:sldId id="311" r:id="rId13"/>
    <p:sldId id="265" r:id="rId14"/>
    <p:sldId id="301" r:id="rId15"/>
    <p:sldId id="305" r:id="rId16"/>
    <p:sldId id="267" r:id="rId17"/>
    <p:sldId id="268" r:id="rId18"/>
    <p:sldId id="367" r:id="rId19"/>
    <p:sldId id="368" r:id="rId20"/>
    <p:sldId id="369" r:id="rId21"/>
    <p:sldId id="370" r:id="rId22"/>
    <p:sldId id="371" r:id="rId23"/>
    <p:sldId id="372" r:id="rId24"/>
    <p:sldId id="373" r:id="rId25"/>
    <p:sldId id="374" r:id="rId26"/>
    <p:sldId id="375" r:id="rId27"/>
    <p:sldId id="376" r:id="rId28"/>
    <p:sldId id="377" r:id="rId29"/>
    <p:sldId id="378" r:id="rId30"/>
    <p:sldId id="379" r:id="rId31"/>
    <p:sldId id="380" r:id="rId32"/>
    <p:sldId id="381" r:id="rId33"/>
    <p:sldId id="382" r:id="rId34"/>
    <p:sldId id="383" r:id="rId35"/>
    <p:sldId id="384" r:id="rId36"/>
    <p:sldId id="385" r:id="rId37"/>
    <p:sldId id="386" r:id="rId38"/>
    <p:sldId id="387" r:id="rId39"/>
    <p:sldId id="388" r:id="rId40"/>
    <p:sldId id="389" r:id="rId41"/>
    <p:sldId id="390" r:id="rId42"/>
    <p:sldId id="391" r:id="rId43"/>
    <p:sldId id="392" r:id="rId44"/>
    <p:sldId id="393" r:id="rId45"/>
    <p:sldId id="394" r:id="rId46"/>
    <p:sldId id="395" r:id="rId47"/>
    <p:sldId id="343" r:id="rId48"/>
    <p:sldId id="334" r:id="rId49"/>
    <p:sldId id="353" r:id="rId50"/>
    <p:sldId id="354" r:id="rId51"/>
    <p:sldId id="355" r:id="rId52"/>
    <p:sldId id="356" r:id="rId53"/>
    <p:sldId id="357" r:id="rId54"/>
    <p:sldId id="362" r:id="rId55"/>
    <p:sldId id="363" r:id="rId56"/>
    <p:sldId id="364" r:id="rId57"/>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D8"/>
    <a:srgbClr val="4495A2"/>
    <a:srgbClr val="F9D448"/>
    <a:srgbClr val="E2F0FB"/>
  </p:clrMru>
  <p:extLst>
    <p:ext uri="{E76CE94A-603C-4142-B9EB-6D1370010A27}">
      <p14:discardImageEditData xmlns:p14="http://schemas.microsoft.com/office/powerpoint/2010/main" val="1"/>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7" autoAdjust="0"/>
    <p:restoredTop sz="70702" autoAdjust="0"/>
  </p:normalViewPr>
  <p:slideViewPr>
    <p:cSldViewPr snapToGrid="0">
      <p:cViewPr varScale="1">
        <p:scale>
          <a:sx n="78" d="100"/>
          <a:sy n="78" d="100"/>
        </p:scale>
        <p:origin x="2910" y="9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BEB-4512-806B-A7899BFCB1E5}"/>
            </c:ext>
          </c:extLst>
        </c:ser>
        <c:ser>
          <c:idx val="1"/>
          <c:order val="1"/>
          <c:tx>
            <c:strRef>
              <c:f>Sheet1!$C$1</c:f>
              <c:strCache>
                <c:ptCount val="1"/>
                <c:pt idx="0">
                  <c:v>Series 2</c:v>
                </c:pt>
              </c:strCache>
            </c:strRef>
          </c:tx>
          <c:spPr>
            <a:solidFill>
              <a:schemeClr val="accent3"/>
            </a:solidFill>
            <a:ln>
              <a:noFill/>
            </a:ln>
            <a:effectLst/>
          </c:spPr>
          <c:invertIfNegative val="0"/>
          <c:dPt>
            <c:idx val="0"/>
            <c:invertIfNegative val="0"/>
            <c:bubble3D val="0"/>
            <c:spPr>
              <a:solidFill>
                <a:schemeClr val="tx2"/>
              </a:solidFill>
              <a:ln>
                <a:noFill/>
              </a:ln>
              <a:effectLst/>
            </c:spPr>
            <c:extLst>
              <c:ext xmlns:c16="http://schemas.microsoft.com/office/drawing/2014/chart" uri="{C3380CC4-5D6E-409C-BE32-E72D297353CC}">
                <c16:uniqueId val="{0000000B-3BEB-4512-806B-A7899BFCB1E5}"/>
              </c:ext>
            </c:extLst>
          </c:dPt>
          <c:dPt>
            <c:idx val="1"/>
            <c:invertIfNegative val="0"/>
            <c:bubble3D val="0"/>
            <c:spPr>
              <a:solidFill>
                <a:schemeClr val="tx2"/>
              </a:solidFill>
              <a:ln>
                <a:noFill/>
              </a:ln>
              <a:effectLst/>
            </c:spPr>
            <c:extLst>
              <c:ext xmlns:c16="http://schemas.microsoft.com/office/drawing/2014/chart" uri="{C3380CC4-5D6E-409C-BE32-E72D297353CC}">
                <c16:uniqueId val="{0000000A-3BEB-4512-806B-A7899BFCB1E5}"/>
              </c:ext>
            </c:extLst>
          </c:dPt>
          <c:dPt>
            <c:idx val="2"/>
            <c:invertIfNegative val="0"/>
            <c:bubble3D val="0"/>
            <c:spPr>
              <a:solidFill>
                <a:schemeClr val="tx2"/>
              </a:solidFill>
              <a:ln>
                <a:noFill/>
              </a:ln>
              <a:effectLst/>
            </c:spPr>
            <c:extLst>
              <c:ext xmlns:c16="http://schemas.microsoft.com/office/drawing/2014/chart" uri="{C3380CC4-5D6E-409C-BE32-E72D297353CC}">
                <c16:uniqueId val="{00000009-3BEB-4512-806B-A7899BFCB1E5}"/>
              </c:ext>
            </c:extLst>
          </c:dPt>
          <c:dPt>
            <c:idx val="3"/>
            <c:invertIfNegative val="0"/>
            <c:bubble3D val="0"/>
            <c:spPr>
              <a:solidFill>
                <a:schemeClr val="tx2"/>
              </a:solidFill>
              <a:ln>
                <a:noFill/>
              </a:ln>
              <a:effectLst/>
            </c:spPr>
            <c:extLst>
              <c:ext xmlns:c16="http://schemas.microsoft.com/office/drawing/2014/chart" uri="{C3380CC4-5D6E-409C-BE32-E72D297353CC}">
                <c16:uniqueId val="{00000008-3BEB-4512-806B-A7899BFCB1E5}"/>
              </c:ext>
            </c:extLst>
          </c:dPt>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BEB-4512-806B-A7899BFCB1E5}"/>
            </c:ext>
          </c:extLst>
        </c:ser>
        <c:ser>
          <c:idx val="2"/>
          <c:order val="2"/>
          <c:tx>
            <c:strRef>
              <c:f>Sheet1!$D$1</c:f>
              <c:strCache>
                <c:ptCount val="1"/>
                <c:pt idx="0">
                  <c:v>Series 3</c:v>
                </c:pt>
              </c:strCache>
            </c:strRef>
          </c:tx>
          <c:spPr>
            <a:solidFill>
              <a:schemeClr val="accent6"/>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7-3BEB-4512-806B-A7899BFCB1E5}"/>
              </c:ext>
            </c:extLst>
          </c:dPt>
          <c:dPt>
            <c:idx val="1"/>
            <c:invertIfNegative val="0"/>
            <c:bubble3D val="0"/>
            <c:spPr>
              <a:solidFill>
                <a:schemeClr val="accent6"/>
              </a:solidFill>
              <a:ln>
                <a:noFill/>
              </a:ln>
              <a:effectLst/>
            </c:spPr>
            <c:extLst>
              <c:ext xmlns:c16="http://schemas.microsoft.com/office/drawing/2014/chart" uri="{C3380CC4-5D6E-409C-BE32-E72D297353CC}">
                <c16:uniqueId val="{00000006-3BEB-4512-806B-A7899BFCB1E5}"/>
              </c:ext>
            </c:extLst>
          </c:dPt>
          <c:dPt>
            <c:idx val="2"/>
            <c:invertIfNegative val="0"/>
            <c:bubble3D val="0"/>
            <c:spPr>
              <a:solidFill>
                <a:schemeClr val="accent6"/>
              </a:solidFill>
              <a:ln>
                <a:noFill/>
              </a:ln>
              <a:effectLst/>
            </c:spPr>
            <c:extLst>
              <c:ext xmlns:c16="http://schemas.microsoft.com/office/drawing/2014/chart" uri="{C3380CC4-5D6E-409C-BE32-E72D297353CC}">
                <c16:uniqueId val="{00000005-3BEB-4512-806B-A7899BFCB1E5}"/>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4-3BEB-4512-806B-A7899BFCB1E5}"/>
              </c:ext>
            </c:extLst>
          </c:dPt>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3BEB-4512-806B-A7899BFCB1E5}"/>
            </c:ext>
          </c:extLst>
        </c:ser>
        <c:dLbls>
          <c:showLegendKey val="0"/>
          <c:showVal val="0"/>
          <c:showCatName val="0"/>
          <c:showSerName val="0"/>
          <c:showPercent val="0"/>
          <c:showBubbleSize val="0"/>
        </c:dLbls>
        <c:gapWidth val="182"/>
        <c:axId val="431173200"/>
        <c:axId val="431179760"/>
      </c:barChart>
      <c:catAx>
        <c:axId val="431173200"/>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431179760"/>
        <c:crosses val="autoZero"/>
        <c:auto val="1"/>
        <c:lblAlgn val="ctr"/>
        <c:lblOffset val="100"/>
        <c:noMultiLvlLbl val="0"/>
      </c:catAx>
      <c:valAx>
        <c:axId val="431179760"/>
        <c:scaling>
          <c:orientation val="minMax"/>
        </c:scaling>
        <c:delete val="0"/>
        <c:axPos val="b"/>
        <c:majorGridlines>
          <c:spPr>
            <a:ln w="25400" cap="flat" cmpd="sng" algn="ctr">
              <a:solidFill>
                <a:schemeClr val="bg2"/>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431173200"/>
        <c:crosses val="autoZero"/>
        <c:crossBetween val="between"/>
      </c:valAx>
      <c:spPr>
        <a:noFill/>
        <a:ln>
          <a:noFill/>
        </a:ln>
        <a:effectLst/>
      </c:spPr>
    </c:plotArea>
    <c:legend>
      <c:legendPos val="b"/>
      <c:layout>
        <c:manualLayout>
          <c:xMode val="edge"/>
          <c:yMode val="edge"/>
          <c:x val="0.76180851114260928"/>
          <c:y val="0.93997142249110754"/>
          <c:w val="0.23735656033835878"/>
          <c:h val="6.002857750889246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E6D13E5-4CEC-3A4A-8E5D-AFCEE7512EEC}" type="slidenum">
              <a:rPr lang="en-GB" smtClean="0"/>
              <a:t>‹#›</a:t>
            </a:fld>
            <a:endParaRPr lang="en-GB"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A15AE-E040-4F31-96C6-FD066D034FFB}" type="datetime1">
              <a:rPr lang="en-GB" smtClean="0"/>
              <a:pPr/>
              <a:t>14/02/2024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89C7E07-3C67-C64C-8DA0-0404F6303970}" type="slidenum">
              <a:rPr lang="en-GB" noProof="0" smtClean="0"/>
              <a:t>‹#›</a:t>
            </a:fld>
            <a:endParaRPr lang="en-GB" noProof="0"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A5BD6-8D7B-4324-B77A-56301265E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3B539-ECEC-A584-0950-C059A34D0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1BB463-E264-BC67-1A96-0DFCADAB23EE}"/>
              </a:ext>
            </a:extLst>
          </p:cNvPr>
          <p:cNvSpPr>
            <a:spLocks noGrp="1"/>
          </p:cNvSpPr>
          <p:nvPr>
            <p:ph type="body" idx="1"/>
          </p:nvPr>
        </p:nvSpPr>
        <p:spPr/>
        <p:txBody>
          <a:bodyPr/>
          <a:lstStyle/>
          <a:p>
            <a:r>
              <a:rPr lang="en-GB" dirty="0"/>
              <a:t>There are good reasons to reinstall Windows:  Over time your computer slows down, moving from the </a:t>
            </a:r>
            <a:r>
              <a:rPr lang="en-GB" b="1" dirty="0"/>
              <a:t>swish</a:t>
            </a:r>
            <a:r>
              <a:rPr lang="en-GB" dirty="0"/>
              <a:t> when you bought it to the </a:t>
            </a:r>
            <a:r>
              <a:rPr lang="en-GB" b="1" dirty="0"/>
              <a:t>I wish</a:t>
            </a:r>
            <a:r>
              <a:rPr lang="en-GB" dirty="0"/>
              <a:t> (it was faster) a few years later.  </a:t>
            </a:r>
          </a:p>
        </p:txBody>
      </p:sp>
      <p:sp>
        <p:nvSpPr>
          <p:cNvPr id="4" name="Slide Number Placeholder 3">
            <a:extLst>
              <a:ext uri="{FF2B5EF4-FFF2-40B4-BE49-F238E27FC236}">
                <a16:creationId xmlns:a16="http://schemas.microsoft.com/office/drawing/2014/main" id="{43DB9FCB-7A08-31AB-6821-9B62BAFF9099}"/>
              </a:ext>
            </a:extLst>
          </p:cNvPr>
          <p:cNvSpPr>
            <a:spLocks noGrp="1"/>
          </p:cNvSpPr>
          <p:nvPr>
            <p:ph type="sldNum" sz="quarter" idx="5"/>
          </p:nvPr>
        </p:nvSpPr>
        <p:spPr/>
        <p:txBody>
          <a:bodyPr/>
          <a:lstStyle/>
          <a:p>
            <a:pPr rtl="0"/>
            <a:fld id="{A89C7E07-3C67-C64C-8DA0-0404F6303970}" type="slidenum">
              <a:rPr lang="en-GB" smtClean="0"/>
              <a:t>1</a:t>
            </a:fld>
            <a:endParaRPr lang="en-GB" dirty="0"/>
          </a:p>
        </p:txBody>
      </p:sp>
    </p:spTree>
    <p:extLst>
      <p:ext uri="{BB962C8B-B14F-4D97-AF65-F5344CB8AC3E}">
        <p14:creationId xmlns:p14="http://schemas.microsoft.com/office/powerpoint/2010/main" val="606543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Why do you think your computer has slowed?</a:t>
            </a:r>
          </a:p>
          <a:p>
            <a:endParaRPr lang="en-GB" dirty="0"/>
          </a:p>
          <a:p>
            <a:r>
              <a:rPr lang="en-GB" dirty="0"/>
              <a:t>The main reasons are:</a:t>
            </a:r>
          </a:p>
          <a:p>
            <a:endParaRPr lang="en-GB" dirty="0"/>
          </a:p>
          <a:p>
            <a:r>
              <a:rPr lang="en-GB" dirty="0"/>
              <a:t>Malware: too much malware and advertising popups?</a:t>
            </a:r>
          </a:p>
          <a:p>
            <a:endParaRPr lang="en-GB" dirty="0"/>
          </a:p>
          <a:p>
            <a:r>
              <a:rPr lang="en-GB" dirty="0"/>
              <a:t>Performance issues</a:t>
            </a:r>
          </a:p>
          <a:p>
            <a:endParaRPr lang="en-GB" dirty="0"/>
          </a:p>
          <a:p>
            <a:r>
              <a:rPr lang="en-GB" dirty="0"/>
              <a:t>Changed settings</a:t>
            </a:r>
            <a:br>
              <a:rPr lang="en-GB" dirty="0"/>
            </a:br>
            <a:endParaRPr lang="en-GB" dirty="0"/>
          </a:p>
          <a:p>
            <a:r>
              <a:rPr lang="en-GB" dirty="0"/>
              <a:t>Corrupted Registry</a:t>
            </a:r>
          </a:p>
          <a:p>
            <a:endParaRPr lang="en-GB" dirty="0"/>
          </a:p>
          <a:p>
            <a:r>
              <a:rPr lang="en-GB" dirty="0"/>
              <a:t>Startup programmes.  Extra programmes installed that run at start up consume CPU, memory and other system resources in the background.  There are generally an unnecessary amount of start up items installed by the manufacturer known as bloatware.</a:t>
            </a:r>
          </a:p>
          <a:p>
            <a:endParaRPr lang="en-GB" dirty="0"/>
          </a:p>
          <a:p>
            <a:r>
              <a:rPr lang="en-GB" dirty="0"/>
              <a:t>File Explorer plugins, Services and More.  Applications that add shortcuts to Windows File Explorer context menus can take much longer if they are poorly programmed.  Other programmes install themselves as a system service – running in the background even though you can’t see them.  Many of these programmes think they should be available to you at all times – and thus run all the time in the background, yet in reality, you may only probably use once or twice.  You could start it when you need it.</a:t>
            </a:r>
          </a:p>
          <a:p>
            <a:endParaRPr lang="en-GB" dirty="0"/>
          </a:p>
          <a:p>
            <a:r>
              <a:rPr lang="en-GB" dirty="0"/>
              <a:t>Heavy Security Suites.  Security suites like Norton consume a lot of resources to perform all their functions.  Do you need everything they offer?</a:t>
            </a:r>
          </a:p>
          <a:p>
            <a:endParaRPr lang="en-GB" dirty="0"/>
          </a:p>
          <a:p>
            <a:r>
              <a:rPr lang="en-GB" dirty="0"/>
              <a:t>PC Cleaning tools.  Paradoxically they can make your computer slower as they add themselves as a startup item and try to get you to install other products of a similar nature.</a:t>
            </a:r>
          </a:p>
          <a:p>
            <a:endParaRPr lang="en-GB" dirty="0"/>
          </a:p>
          <a:p>
            <a:r>
              <a:rPr lang="en-GB" dirty="0"/>
              <a:t>Other junk.  Poorly written programmes may clutter your system with useless DLL files and fill your registry with unnecessary entries.</a:t>
            </a:r>
          </a:p>
          <a:p>
            <a:endParaRPr lang="en-GB" dirty="0"/>
          </a:p>
          <a:p>
            <a:r>
              <a:rPr lang="en-GB" dirty="0"/>
              <a:t>Browser toolbars and extensions. Even well written extensions will have am impact on your computers performance, poorly written ones, certainly will.</a:t>
            </a:r>
          </a:p>
          <a:p>
            <a:endParaRPr lang="en-GB" dirty="0"/>
          </a:p>
          <a:p>
            <a:r>
              <a:rPr lang="en-GB" dirty="0"/>
              <a:t>Essentially, it all comes down to junk software.  Reinstalling windows and starting from scratch, will give your computer that new, right out of the box experience.</a:t>
            </a:r>
          </a:p>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a:t>
            </a:fld>
            <a:endParaRPr lang="en-GB" noProof="0" dirty="0"/>
          </a:p>
        </p:txBody>
      </p:sp>
    </p:spTree>
    <p:extLst>
      <p:ext uri="{BB962C8B-B14F-4D97-AF65-F5344CB8AC3E}">
        <p14:creationId xmlns:p14="http://schemas.microsoft.com/office/powerpoint/2010/main" val="2795431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 rid of the Rubbish</a:t>
            </a:r>
          </a:p>
          <a:p>
            <a:endParaRPr lang="en-GB" dirty="0"/>
          </a:p>
          <a:p>
            <a:r>
              <a:rPr lang="en-GB" dirty="0"/>
              <a:t>****** Why do you think your Computer Has slowed?</a:t>
            </a:r>
          </a:p>
          <a:p>
            <a:endParaRPr lang="en-GB" dirty="0"/>
          </a:p>
          <a:p>
            <a:r>
              <a:rPr lang="en-GB" dirty="0"/>
              <a:t>Make a list on the white board</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a:t>
            </a:fld>
            <a:endParaRPr lang="en-GB" noProof="0" dirty="0"/>
          </a:p>
        </p:txBody>
      </p:sp>
    </p:spTree>
    <p:extLst>
      <p:ext uri="{BB962C8B-B14F-4D97-AF65-F5344CB8AC3E}">
        <p14:creationId xmlns:p14="http://schemas.microsoft.com/office/powerpoint/2010/main" val="2696314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normally 3 ways to install/reinstall Windows 10 to your computer.</a:t>
            </a:r>
          </a:p>
          <a:p>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 From within your computer when Windows is working.  This is what we are going to concentrate on.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dirty="0"/>
          </a:p>
          <a:p>
            <a:pPr marL="228600" indent="-228600">
              <a:buAutoNum type="arabicPeriod"/>
            </a:pPr>
            <a:r>
              <a:rPr lang="en-GB" dirty="0"/>
              <a:t>***** From the Microsoft website (search download Windows 10) and then use the Update Now link which will update your version to the latest version.  Need to be working on the computer you want to update and only works of course if you </a:t>
            </a:r>
            <a:r>
              <a:rPr lang="en-GB" b="1" dirty="0"/>
              <a:t>don’t </a:t>
            </a:r>
            <a:r>
              <a:rPr lang="en-GB" dirty="0"/>
              <a:t>have the latest version</a:t>
            </a:r>
          </a:p>
          <a:p>
            <a:pPr marL="228600" indent="-228600">
              <a:buAutoNum type="arabicPeriod"/>
            </a:pPr>
            <a:endParaRPr lang="en-GB" dirty="0"/>
          </a:p>
          <a:p>
            <a:pPr marL="228600" indent="-228600">
              <a:buAutoNum type="arabicPeriod"/>
            </a:pPr>
            <a:r>
              <a:rPr lang="en-GB" dirty="0"/>
              <a:t>***** From a USB Drive or DVD Drive – created by creating Installation Media from the same page as above.  Providing you have a licence, you can use this on any number of PC’s. </a:t>
            </a:r>
          </a:p>
          <a:p>
            <a:pPr marL="228600" indent="-228600">
              <a:buAutoNum type="arabicPeriod"/>
            </a:pP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5</a:t>
            </a:fld>
            <a:endParaRPr lang="en-GB" dirty="0"/>
          </a:p>
        </p:txBody>
      </p:sp>
    </p:spTree>
    <p:extLst>
      <p:ext uri="{BB962C8B-B14F-4D97-AF65-F5344CB8AC3E}">
        <p14:creationId xmlns:p14="http://schemas.microsoft.com/office/powerpoint/2010/main" val="410047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The top half; “Update Now” will update – not reinstall, Windows to the latest version.  Note in my screenshot here we have version 22H2.  That means the second half of 2022.  Incidentally, this IS the most recent version for Win 10, so they don’t automatically release an update twice a year.</a:t>
            </a:r>
          </a:p>
          <a:p>
            <a:endParaRPr lang="en-GB" dirty="0"/>
          </a:p>
          <a:p>
            <a:r>
              <a:rPr lang="en-GB" dirty="0"/>
              <a:t>The “Download tool now” will allow you to re-install windows to your current computer or, if you create the installation media to another computer or computers.  Note of course that you will need a licence for each installation.</a:t>
            </a:r>
          </a:p>
        </p:txBody>
      </p:sp>
      <p:sp>
        <p:nvSpPr>
          <p:cNvPr id="4" name="Slide Number Placeholder 3"/>
          <p:cNvSpPr>
            <a:spLocks noGrp="1"/>
          </p:cNvSpPr>
          <p:nvPr>
            <p:ph type="sldNum" sz="quarter" idx="5"/>
          </p:nvPr>
        </p:nvSpPr>
        <p:spPr/>
        <p:txBody>
          <a:bodyPr/>
          <a:lstStyle/>
          <a:p>
            <a:fld id="{90053C6D-2E96-4F97-B575-67DBB24D4B25}" type="slidenum">
              <a:rPr lang="en-GB" smtClean="0"/>
              <a:t>6</a:t>
            </a:fld>
            <a:endParaRPr lang="en-GB" dirty="0"/>
          </a:p>
        </p:txBody>
      </p:sp>
    </p:spTree>
    <p:extLst>
      <p:ext uri="{BB962C8B-B14F-4D97-AF65-F5344CB8AC3E}">
        <p14:creationId xmlns:p14="http://schemas.microsoft.com/office/powerpoint/2010/main" val="2082846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you think we need to do before hand?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Preparation here is time well spent. Customisation is very personal, Every person is different and we want to get it back to as near as possible as it was before</a:t>
            </a:r>
          </a:p>
          <a:p>
            <a:r>
              <a:rPr lang="en-GB" dirty="0"/>
              <a:t>List on the Whiteboard – neat writer, lots of things to consider.</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7</a:t>
            </a:fld>
            <a:endParaRPr lang="en-GB" noProof="0" dirty="0"/>
          </a:p>
        </p:txBody>
      </p:sp>
    </p:spTree>
    <p:extLst>
      <p:ext uri="{BB962C8B-B14F-4D97-AF65-F5344CB8AC3E}">
        <p14:creationId xmlns:p14="http://schemas.microsoft.com/office/powerpoint/2010/main" val="1844180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 lot to think about before you wipe your computer clean. I like to go the whole hog and start from scratch rather than keep apps and settings.  Time spent here on the preparation beforehand is always well worth it.</a:t>
            </a:r>
          </a:p>
          <a:p>
            <a:endParaRPr lang="en-GB" dirty="0"/>
          </a:p>
          <a:p>
            <a:r>
              <a:rPr lang="en-GB" dirty="0"/>
              <a:t>I use a check sheet to help me and even after a number of years of doing this, I still add to the check list almost every single time</a:t>
            </a:r>
          </a:p>
          <a:p>
            <a:endParaRPr lang="en-GB" dirty="0"/>
          </a:p>
          <a:p>
            <a:r>
              <a:rPr lang="en-GB" dirty="0"/>
              <a:t>Custom Dictionary: Users | App Data | Roaming | Microsoft | Uproof | Custom.dic</a:t>
            </a:r>
          </a:p>
          <a:p>
            <a:endParaRPr lang="en-GB" dirty="0"/>
          </a:p>
        </p:txBody>
      </p:sp>
      <p:sp>
        <p:nvSpPr>
          <p:cNvPr id="4" name="Slide Number Placeholder 3"/>
          <p:cNvSpPr>
            <a:spLocks noGrp="1"/>
          </p:cNvSpPr>
          <p:nvPr>
            <p:ph type="sldNum" sz="quarter" idx="5"/>
          </p:nvPr>
        </p:nvSpPr>
        <p:spPr/>
        <p:txBody>
          <a:bodyPr/>
          <a:lstStyle/>
          <a:p>
            <a:fld id="{90053C6D-2E96-4F97-B575-67DBB24D4B25}" type="slidenum">
              <a:rPr lang="en-GB" smtClean="0"/>
              <a:t>8</a:t>
            </a:fld>
            <a:endParaRPr lang="en-GB" dirty="0"/>
          </a:p>
        </p:txBody>
      </p:sp>
    </p:spTree>
    <p:extLst>
      <p:ext uri="{BB962C8B-B14F-4D97-AF65-F5344CB8AC3E}">
        <p14:creationId xmlns:p14="http://schemas.microsoft.com/office/powerpoint/2010/main" val="3296665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Custom Dictionary: Users | App Data | Roaming | Microsoft | Uproof | Custom.dic</a:t>
            </a:r>
          </a:p>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9</a:t>
            </a:fld>
            <a:endParaRPr lang="en-GB" noProof="0" dirty="0"/>
          </a:p>
        </p:txBody>
      </p:sp>
    </p:spTree>
    <p:extLst>
      <p:ext uri="{BB962C8B-B14F-4D97-AF65-F5344CB8AC3E}">
        <p14:creationId xmlns:p14="http://schemas.microsoft.com/office/powerpoint/2010/main" val="1301555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10</a:t>
            </a:fld>
            <a:endParaRPr lang="en-GB" noProof="0" dirty="0"/>
          </a:p>
        </p:txBody>
      </p:sp>
    </p:spTree>
    <p:extLst>
      <p:ext uri="{BB962C8B-B14F-4D97-AF65-F5344CB8AC3E}">
        <p14:creationId xmlns:p14="http://schemas.microsoft.com/office/powerpoint/2010/main" val="2288334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get to this e-mail accounts screen. Go to: Control Panel | Mail | E-mail accounts</a:t>
            </a:r>
          </a:p>
        </p:txBody>
      </p:sp>
      <p:sp>
        <p:nvSpPr>
          <p:cNvPr id="4" name="Slide Number Placeholder 3"/>
          <p:cNvSpPr>
            <a:spLocks noGrp="1"/>
          </p:cNvSpPr>
          <p:nvPr>
            <p:ph type="sldNum" sz="quarter" idx="5"/>
          </p:nvPr>
        </p:nvSpPr>
        <p:spPr/>
        <p:txBody>
          <a:bodyPr/>
          <a:lstStyle/>
          <a:p>
            <a:fld id="{90053C6D-2E96-4F97-B575-67DBB24D4B25}" type="slidenum">
              <a:rPr lang="en-GB" smtClean="0"/>
              <a:t>12</a:t>
            </a:fld>
            <a:endParaRPr lang="en-GB" dirty="0"/>
          </a:p>
        </p:txBody>
      </p:sp>
    </p:spTree>
    <p:extLst>
      <p:ext uri="{BB962C8B-B14F-4D97-AF65-F5344CB8AC3E}">
        <p14:creationId xmlns:p14="http://schemas.microsoft.com/office/powerpoint/2010/main" val="3990509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 at the Settings Screen then Update &amp; Security</a:t>
            </a:r>
          </a:p>
          <a:p>
            <a:endParaRPr lang="en-GB" dirty="0"/>
          </a:p>
          <a:p>
            <a:r>
              <a:rPr lang="en-GB" dirty="0"/>
              <a:t>For Windows 11, it’s “System | Recovery | Reset this PC”</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16</a:t>
            </a:fld>
            <a:endParaRPr lang="en-GB" noProof="0" dirty="0"/>
          </a:p>
        </p:txBody>
      </p:sp>
    </p:spTree>
    <p:extLst>
      <p:ext uri="{BB962C8B-B14F-4D97-AF65-F5344CB8AC3E}">
        <p14:creationId xmlns:p14="http://schemas.microsoft.com/office/powerpoint/2010/main" val="2293180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Recovery from the LH Menu</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17</a:t>
            </a:fld>
            <a:endParaRPr lang="en-GB" noProof="0" dirty="0"/>
          </a:p>
        </p:txBody>
      </p:sp>
    </p:spTree>
    <p:extLst>
      <p:ext uri="{BB962C8B-B14F-4D97-AF65-F5344CB8AC3E}">
        <p14:creationId xmlns:p14="http://schemas.microsoft.com/office/powerpoint/2010/main" val="3328962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Choose and Option</a:t>
            </a:r>
          </a:p>
          <a:p>
            <a:endParaRPr lang="en-GB" dirty="0"/>
          </a:p>
          <a:p>
            <a:r>
              <a:rPr lang="en-GB" dirty="0"/>
              <a:t>***** Your Choice…</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18</a:t>
            </a:fld>
            <a:endParaRPr lang="en-GB" noProof="0" dirty="0"/>
          </a:p>
        </p:txBody>
      </p:sp>
    </p:spTree>
    <p:extLst>
      <p:ext uri="{BB962C8B-B14F-4D97-AF65-F5344CB8AC3E}">
        <p14:creationId xmlns:p14="http://schemas.microsoft.com/office/powerpoint/2010/main" val="38458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would you like to reinstall Windows</a:t>
            </a:r>
          </a:p>
          <a:p>
            <a:endParaRPr lang="en-GB" dirty="0"/>
          </a:p>
          <a:p>
            <a:r>
              <a:rPr lang="en-GB" dirty="0"/>
              <a:t>*****  Your Choice….</a:t>
            </a:r>
          </a:p>
          <a:p>
            <a:r>
              <a:rPr lang="en-GB" dirty="0"/>
              <a:t>*****  4GB of space</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19</a:t>
            </a:fld>
            <a:endParaRPr lang="en-GB" noProof="0" dirty="0"/>
          </a:p>
        </p:txBody>
      </p:sp>
    </p:spTree>
    <p:extLst>
      <p:ext uri="{BB962C8B-B14F-4D97-AF65-F5344CB8AC3E}">
        <p14:creationId xmlns:p14="http://schemas.microsoft.com/office/powerpoint/2010/main" val="1128254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Ready to reset?</a:t>
            </a:r>
          </a:p>
          <a:p>
            <a:endParaRPr lang="en-GB" dirty="0"/>
          </a:p>
          <a:p>
            <a:r>
              <a:rPr lang="en-GB" dirty="0"/>
              <a:t>***** A summary …..</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20</a:t>
            </a:fld>
            <a:endParaRPr lang="en-GB" noProof="0" dirty="0"/>
          </a:p>
        </p:txBody>
      </p:sp>
    </p:spTree>
    <p:extLst>
      <p:ext uri="{BB962C8B-B14F-4D97-AF65-F5344CB8AC3E}">
        <p14:creationId xmlns:p14="http://schemas.microsoft.com/office/powerpoint/2010/main" val="2540453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Preparing to reset</a:t>
            </a:r>
          </a:p>
          <a:p>
            <a:endParaRPr lang="en-GB" dirty="0"/>
          </a:p>
          <a:p>
            <a:r>
              <a:rPr lang="en-GB" dirty="0"/>
              <a:t>***** It might take a while</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21</a:t>
            </a:fld>
            <a:endParaRPr lang="en-GB" noProof="0" dirty="0"/>
          </a:p>
        </p:txBody>
      </p:sp>
    </p:spTree>
    <p:extLst>
      <p:ext uri="{BB962C8B-B14F-4D97-AF65-F5344CB8AC3E}">
        <p14:creationId xmlns:p14="http://schemas.microsoft.com/office/powerpoint/2010/main" val="3096251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didn’t see this restart I was called away to sort the dogs out.</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22</a:t>
            </a:fld>
            <a:endParaRPr lang="en-GB" noProof="0" dirty="0"/>
          </a:p>
        </p:txBody>
      </p:sp>
    </p:spTree>
    <p:extLst>
      <p:ext uri="{BB962C8B-B14F-4D97-AF65-F5344CB8AC3E}">
        <p14:creationId xmlns:p14="http://schemas.microsoft.com/office/powerpoint/2010/main" val="1843340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 didn’t see this restart either…….</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23</a:t>
            </a:fld>
            <a:endParaRPr lang="en-GB" noProof="0" dirty="0"/>
          </a:p>
        </p:txBody>
      </p:sp>
    </p:spTree>
    <p:extLst>
      <p:ext uri="{BB962C8B-B14F-4D97-AF65-F5344CB8AC3E}">
        <p14:creationId xmlns:p14="http://schemas.microsoft.com/office/powerpoint/2010/main" val="3319364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Finished reinstalling, now the setting up</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24</a:t>
            </a:fld>
            <a:endParaRPr lang="en-GB" noProof="0" dirty="0"/>
          </a:p>
        </p:txBody>
      </p:sp>
    </p:spTree>
    <p:extLst>
      <p:ext uri="{BB962C8B-B14F-4D97-AF65-F5344CB8AC3E}">
        <p14:creationId xmlns:p14="http://schemas.microsoft.com/office/powerpoint/2010/main" val="807010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Select your network and enter the password</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27</a:t>
            </a:fld>
            <a:endParaRPr lang="en-GB" noProof="0" dirty="0"/>
          </a:p>
        </p:txBody>
      </p:sp>
    </p:spTree>
    <p:extLst>
      <p:ext uri="{BB962C8B-B14F-4D97-AF65-F5344CB8AC3E}">
        <p14:creationId xmlns:p14="http://schemas.microsoft.com/office/powerpoint/2010/main" val="3299777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Important setting up to do</a:t>
            </a:r>
          </a:p>
          <a:p>
            <a:endParaRPr lang="en-GB" dirty="0"/>
          </a:p>
          <a:p>
            <a:r>
              <a:rPr lang="en-GB" dirty="0"/>
              <a:t>***** Depending on the speed of your computer….</a:t>
            </a:r>
          </a:p>
          <a:p>
            <a:endParaRPr lang="en-GB" dirty="0"/>
          </a:p>
          <a:p>
            <a:r>
              <a:rPr lang="en-GB" dirty="0"/>
              <a:t>***** Sit back and relax</a:t>
            </a:r>
          </a:p>
          <a:p>
            <a:r>
              <a:rPr lang="en-GB" dirty="0"/>
              <a:t>***** Don’t turn off the device</a:t>
            </a:r>
          </a:p>
          <a:p>
            <a:r>
              <a:rPr lang="en-GB" dirty="0"/>
              <a:t>***** Still setting things up</a:t>
            </a:r>
          </a:p>
          <a:p>
            <a:r>
              <a:rPr lang="en-GB" dirty="0"/>
              <a:t>*****Tks for your patience</a:t>
            </a:r>
          </a:p>
          <a:p>
            <a:r>
              <a:rPr lang="en-GB" dirty="0"/>
              <a:t>***** We are still Working</a:t>
            </a:r>
          </a:p>
          <a:p>
            <a:r>
              <a:rPr lang="en-GB" dirty="0"/>
              <a:t>***** Please don’t turn off your device</a:t>
            </a:r>
          </a:p>
          <a:p>
            <a:r>
              <a:rPr lang="en-GB" dirty="0"/>
              <a:t>***** OK we got through this part of set up</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28</a:t>
            </a:fld>
            <a:endParaRPr lang="en-GB" noProof="0" dirty="0"/>
          </a:p>
        </p:txBody>
      </p:sp>
    </p:spTree>
    <p:extLst>
      <p:ext uri="{BB962C8B-B14F-4D97-AF65-F5344CB8AC3E}">
        <p14:creationId xmlns:p14="http://schemas.microsoft.com/office/powerpoint/2010/main" val="2024713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Licence Agreement</a:t>
            </a:r>
          </a:p>
          <a:p>
            <a:endParaRPr lang="en-GB" dirty="0"/>
          </a:p>
          <a:p>
            <a:r>
              <a:rPr lang="en-GB" dirty="0"/>
              <a:t>***** You have to accept</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29</a:t>
            </a:fld>
            <a:endParaRPr lang="en-GB" noProof="0" dirty="0"/>
          </a:p>
        </p:txBody>
      </p:sp>
    </p:spTree>
    <p:extLst>
      <p:ext uri="{BB962C8B-B14F-4D97-AF65-F5344CB8AC3E}">
        <p14:creationId xmlns:p14="http://schemas.microsoft.com/office/powerpoint/2010/main" val="1028279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add your account</a:t>
            </a:r>
          </a:p>
          <a:p>
            <a:endParaRPr lang="en-GB" dirty="0"/>
          </a:p>
          <a:p>
            <a:r>
              <a:rPr lang="en-GB" dirty="0"/>
              <a:t>****** This is the email for your Microsoft Account</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30</a:t>
            </a:fld>
            <a:endParaRPr lang="en-GB" noProof="0" dirty="0"/>
          </a:p>
        </p:txBody>
      </p:sp>
    </p:spTree>
    <p:extLst>
      <p:ext uri="{BB962C8B-B14F-4D97-AF65-F5344CB8AC3E}">
        <p14:creationId xmlns:p14="http://schemas.microsoft.com/office/powerpoint/2010/main" val="399332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 Microsoft use your location</a:t>
            </a:r>
          </a:p>
          <a:p>
            <a:endParaRPr lang="en-GB" dirty="0"/>
          </a:p>
          <a:p>
            <a:r>
              <a:rPr lang="en-GB" dirty="0"/>
              <a:t>***** For a laptop I recommend Yes.</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32</a:t>
            </a:fld>
            <a:endParaRPr lang="en-GB" noProof="0" dirty="0"/>
          </a:p>
        </p:txBody>
      </p:sp>
    </p:spTree>
    <p:extLst>
      <p:ext uri="{BB962C8B-B14F-4D97-AF65-F5344CB8AC3E}">
        <p14:creationId xmlns:p14="http://schemas.microsoft.com/office/powerpoint/2010/main" val="2856166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Find my Device</a:t>
            </a:r>
          </a:p>
          <a:p>
            <a:endParaRPr lang="en-GB" dirty="0"/>
          </a:p>
          <a:p>
            <a:r>
              <a:rPr lang="en-GB" dirty="0"/>
              <a:t>***** For a laptop I recommend Yes</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33</a:t>
            </a:fld>
            <a:endParaRPr lang="en-GB" noProof="0" dirty="0"/>
          </a:p>
        </p:txBody>
      </p:sp>
    </p:spTree>
    <p:extLst>
      <p:ext uri="{BB962C8B-B14F-4D97-AF65-F5344CB8AC3E}">
        <p14:creationId xmlns:p14="http://schemas.microsoft.com/office/powerpoint/2010/main" val="3702879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Send Diagnostic data to Microsoft</a:t>
            </a:r>
          </a:p>
          <a:p>
            <a:endParaRPr lang="en-GB" dirty="0"/>
          </a:p>
          <a:p>
            <a:r>
              <a:rPr lang="en-GB" dirty="0"/>
              <a:t>***** I usually say Yes.</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34</a:t>
            </a:fld>
            <a:endParaRPr lang="en-GB" noProof="0" dirty="0"/>
          </a:p>
        </p:txBody>
      </p:sp>
    </p:spTree>
    <p:extLst>
      <p:ext uri="{BB962C8B-B14F-4D97-AF65-F5344CB8AC3E}">
        <p14:creationId xmlns:p14="http://schemas.microsoft.com/office/powerpoint/2010/main" val="2713212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Improve Inking and Typing</a:t>
            </a:r>
          </a:p>
          <a:p>
            <a:endParaRPr lang="en-GB" dirty="0"/>
          </a:p>
          <a:p>
            <a:r>
              <a:rPr lang="en-GB" dirty="0"/>
              <a:t>***** I usually say No</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35</a:t>
            </a:fld>
            <a:endParaRPr lang="en-GB" noProof="0" dirty="0"/>
          </a:p>
        </p:txBody>
      </p:sp>
    </p:spTree>
    <p:extLst>
      <p:ext uri="{BB962C8B-B14F-4D97-AF65-F5344CB8AC3E}">
        <p14:creationId xmlns:p14="http://schemas.microsoft.com/office/powerpoint/2010/main" val="2339856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 Apps use advertising ID</a:t>
            </a:r>
          </a:p>
          <a:p>
            <a:endParaRPr lang="en-GB" dirty="0"/>
          </a:p>
          <a:p>
            <a:r>
              <a:rPr lang="en-GB" dirty="0"/>
              <a:t>***** I usually say No</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36</a:t>
            </a:fld>
            <a:endParaRPr lang="en-GB" noProof="0" dirty="0"/>
          </a:p>
        </p:txBody>
      </p:sp>
    </p:spTree>
    <p:extLst>
      <p:ext uri="{BB962C8B-B14F-4D97-AF65-F5344CB8AC3E}">
        <p14:creationId xmlns:p14="http://schemas.microsoft.com/office/powerpoint/2010/main" val="3886640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customise your experience</a:t>
            </a:r>
          </a:p>
          <a:p>
            <a:endParaRPr lang="en-GB" dirty="0"/>
          </a:p>
          <a:p>
            <a:r>
              <a:rPr lang="en-GB" dirty="0"/>
              <a:t>***** I usually skip this</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37</a:t>
            </a:fld>
            <a:endParaRPr lang="en-GB" noProof="0" dirty="0"/>
          </a:p>
        </p:txBody>
      </p:sp>
    </p:spTree>
    <p:extLst>
      <p:ext uri="{BB962C8B-B14F-4D97-AF65-F5344CB8AC3E}">
        <p14:creationId xmlns:p14="http://schemas.microsoft.com/office/powerpoint/2010/main" val="2415687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your Android Phone from your PC</a:t>
            </a:r>
          </a:p>
          <a:p>
            <a:endParaRPr lang="en-GB" dirty="0"/>
          </a:p>
          <a:p>
            <a:r>
              <a:rPr lang="en-GB" dirty="0"/>
              <a:t>***** Your Choice</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38</a:t>
            </a:fld>
            <a:endParaRPr lang="en-GB" noProof="0" dirty="0"/>
          </a:p>
        </p:txBody>
      </p:sp>
    </p:spTree>
    <p:extLst>
      <p:ext uri="{BB962C8B-B14F-4D97-AF65-F5344CB8AC3E}">
        <p14:creationId xmlns:p14="http://schemas.microsoft.com/office/powerpoint/2010/main" val="819692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Discover your next favourite Game</a:t>
            </a:r>
          </a:p>
          <a:p>
            <a:endParaRPr lang="en-GB" dirty="0"/>
          </a:p>
          <a:p>
            <a:r>
              <a:rPr lang="en-GB" dirty="0"/>
              <a:t>***** Not for me</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39</a:t>
            </a:fld>
            <a:endParaRPr lang="en-GB" noProof="0" dirty="0"/>
          </a:p>
        </p:txBody>
      </p:sp>
    </p:spTree>
    <p:extLst>
      <p:ext uri="{BB962C8B-B14F-4D97-AF65-F5344CB8AC3E}">
        <p14:creationId xmlns:p14="http://schemas.microsoft.com/office/powerpoint/2010/main" val="1613992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 Cortana Help.</a:t>
            </a:r>
          </a:p>
          <a:p>
            <a:endParaRPr lang="en-GB" dirty="0"/>
          </a:p>
          <a:p>
            <a:r>
              <a:rPr lang="en-GB" dirty="0"/>
              <a:t>***** Your Choice</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40</a:t>
            </a:fld>
            <a:endParaRPr lang="en-GB" noProof="0" dirty="0"/>
          </a:p>
        </p:txBody>
      </p:sp>
    </p:spTree>
    <p:extLst>
      <p:ext uri="{BB962C8B-B14F-4D97-AF65-F5344CB8AC3E}">
        <p14:creationId xmlns:p14="http://schemas.microsoft.com/office/powerpoint/2010/main" val="15508735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Ta Dah, a blank Windows Desktop – it’s all yours.</a:t>
            </a:r>
          </a:p>
        </p:txBody>
      </p:sp>
      <p:sp>
        <p:nvSpPr>
          <p:cNvPr id="4" name="Slide Number Placeholder 3"/>
          <p:cNvSpPr>
            <a:spLocks noGrp="1"/>
          </p:cNvSpPr>
          <p:nvPr>
            <p:ph type="sldNum" sz="quarter" idx="5"/>
          </p:nvPr>
        </p:nvSpPr>
        <p:spPr/>
        <p:txBody>
          <a:bodyPr/>
          <a:lstStyle/>
          <a:p>
            <a:pPr rtl="0"/>
            <a:fld id="{A89C7E07-3C67-C64C-8DA0-0404F6303970}" type="slidenum">
              <a:rPr lang="en-GB" noProof="0" smtClean="0"/>
              <a:t>43</a:t>
            </a:fld>
            <a:endParaRPr lang="en-GB" noProof="0" dirty="0"/>
          </a:p>
        </p:txBody>
      </p:sp>
    </p:spTree>
    <p:extLst>
      <p:ext uri="{BB962C8B-B14F-4D97-AF65-F5344CB8AC3E}">
        <p14:creationId xmlns:p14="http://schemas.microsoft.com/office/powerpoint/2010/main" val="3193452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A89C7E07-3C67-C64C-8DA0-0404F6303970}" type="slidenum">
              <a:rPr lang="en-GB" smtClean="0"/>
              <a:t>44</a:t>
            </a:fld>
            <a:endParaRPr lang="en-GB" dirty="0"/>
          </a:p>
        </p:txBody>
      </p:sp>
    </p:spTree>
    <p:extLst>
      <p:ext uri="{BB962C8B-B14F-4D97-AF65-F5344CB8AC3E}">
        <p14:creationId xmlns:p14="http://schemas.microsoft.com/office/powerpoint/2010/main" val="182389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A89C7E07-3C67-C64C-8DA0-0404F6303970}" type="slidenum">
              <a:rPr lang="en-GB" smtClean="0"/>
              <a:t>45</a:t>
            </a:fld>
            <a:endParaRPr lang="en-GB" dirty="0"/>
          </a:p>
        </p:txBody>
      </p:sp>
    </p:spTree>
    <p:extLst>
      <p:ext uri="{BB962C8B-B14F-4D97-AF65-F5344CB8AC3E}">
        <p14:creationId xmlns:p14="http://schemas.microsoft.com/office/powerpoint/2010/main" val="42858023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46</a:t>
            </a:fld>
            <a:endParaRPr lang="en-GB" dirty="0"/>
          </a:p>
        </p:txBody>
      </p:sp>
    </p:spTree>
    <p:extLst>
      <p:ext uri="{BB962C8B-B14F-4D97-AF65-F5344CB8AC3E}">
        <p14:creationId xmlns:p14="http://schemas.microsoft.com/office/powerpoint/2010/main" val="40962294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47</a:t>
            </a:fld>
            <a:endParaRPr lang="en-GB" dirty="0"/>
          </a:p>
        </p:txBody>
      </p:sp>
    </p:spTree>
    <p:extLst>
      <p:ext uri="{BB962C8B-B14F-4D97-AF65-F5344CB8AC3E}">
        <p14:creationId xmlns:p14="http://schemas.microsoft.com/office/powerpoint/2010/main" val="2361705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48</a:t>
            </a:fld>
            <a:endParaRPr lang="en-GB" dirty="0"/>
          </a:p>
        </p:txBody>
      </p:sp>
    </p:spTree>
    <p:extLst>
      <p:ext uri="{BB962C8B-B14F-4D97-AF65-F5344CB8AC3E}">
        <p14:creationId xmlns:p14="http://schemas.microsoft.com/office/powerpoint/2010/main" val="952895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49</a:t>
            </a:fld>
            <a:endParaRPr lang="en-GB" dirty="0"/>
          </a:p>
        </p:txBody>
      </p:sp>
    </p:spTree>
    <p:extLst>
      <p:ext uri="{BB962C8B-B14F-4D97-AF65-F5344CB8AC3E}">
        <p14:creationId xmlns:p14="http://schemas.microsoft.com/office/powerpoint/2010/main" val="2727308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50</a:t>
            </a:fld>
            <a:endParaRPr lang="en-GB" dirty="0"/>
          </a:p>
        </p:txBody>
      </p:sp>
    </p:spTree>
    <p:extLst>
      <p:ext uri="{BB962C8B-B14F-4D97-AF65-F5344CB8AC3E}">
        <p14:creationId xmlns:p14="http://schemas.microsoft.com/office/powerpoint/2010/main" val="3691751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51</a:t>
            </a:fld>
            <a:endParaRPr lang="en-GB" dirty="0"/>
          </a:p>
        </p:txBody>
      </p:sp>
    </p:spTree>
    <p:extLst>
      <p:ext uri="{BB962C8B-B14F-4D97-AF65-F5344CB8AC3E}">
        <p14:creationId xmlns:p14="http://schemas.microsoft.com/office/powerpoint/2010/main" val="29001543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52</a:t>
            </a:fld>
            <a:endParaRPr lang="en-GB" dirty="0"/>
          </a:p>
        </p:txBody>
      </p:sp>
    </p:spTree>
    <p:extLst>
      <p:ext uri="{BB962C8B-B14F-4D97-AF65-F5344CB8AC3E}">
        <p14:creationId xmlns:p14="http://schemas.microsoft.com/office/powerpoint/2010/main" val="26722067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A89C7E07-3C67-C64C-8DA0-0404F6303970}" type="slidenum">
              <a:rPr lang="en-GB" smtClean="0"/>
              <a:t>53</a:t>
            </a:fld>
            <a:endParaRPr lang="en-GB" dirty="0"/>
          </a:p>
        </p:txBody>
      </p:sp>
    </p:spTree>
    <p:extLst>
      <p:ext uri="{BB962C8B-B14F-4D97-AF65-F5344CB8AC3E}">
        <p14:creationId xmlns:p14="http://schemas.microsoft.com/office/powerpoint/2010/main" val="1805860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l">
              <a:defRPr sz="6000" b="1" i="0" spc="100" baseline="0">
                <a:solidFill>
                  <a:schemeClr val="bg1"/>
                </a:solidFill>
                <a:latin typeface="+mj-lt"/>
              </a:defRPr>
            </a:lvl1pPr>
          </a:lstStyle>
          <a:p>
            <a:pPr rtl="0"/>
            <a:r>
              <a:rPr lang="en-US" noProof="0"/>
              <a:t>Click to edit Master title style</a:t>
            </a:r>
            <a:endParaRPr lang="en-GB" noProof="0"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j-lt"/>
              </a:defRPr>
            </a:lvl1pPr>
          </a:lstStyle>
          <a:p>
            <a:pPr rtl="0"/>
            <a:r>
              <a:rPr lang="en-US" noProof="0"/>
              <a:t>Click to edit Master title style</a:t>
            </a:r>
            <a:endParaRPr lang="en-GB" noProof="0"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62655503-4608-4F79-A5D4-B2F67958F263}"/>
              </a:ext>
            </a:extLst>
          </p:cNvPr>
          <p:cNvSpPr>
            <a:spLocks noGrp="1"/>
          </p:cNvSpPr>
          <p:nvPr>
            <p:ph type="dt" sz="half" idx="25"/>
          </p:nvPr>
        </p:nvSpPr>
        <p:spPr>
          <a:xfrm>
            <a:off x="3086100" y="6332220"/>
            <a:ext cx="1219200" cy="247651"/>
          </a:xfrm>
          <a:prstGeom prst="rect">
            <a:avLst/>
          </a:prstGeom>
        </p:spPr>
        <p:txBody>
          <a:bodyPr rtlCol="0"/>
          <a:lstStyle>
            <a:lvl1pPr>
              <a:defRPr/>
            </a:lvl1pPr>
          </a:lstStyle>
          <a:p>
            <a:r>
              <a:rPr lang="en-GB" dirty="0"/>
              <a:t>20 Feb 2024</a:t>
            </a:r>
          </a:p>
        </p:txBody>
      </p:sp>
      <p:sp>
        <p:nvSpPr>
          <p:cNvPr id="3" name="Footer Placeholder 2">
            <a:extLst>
              <a:ext uri="{FF2B5EF4-FFF2-40B4-BE49-F238E27FC236}">
                <a16:creationId xmlns:a16="http://schemas.microsoft.com/office/drawing/2014/main" id="{9DAFA395-FE4C-4A99-A74E-57757D8473E1}"/>
              </a:ext>
            </a:extLst>
          </p:cNvPr>
          <p:cNvSpPr>
            <a:spLocks noGrp="1"/>
          </p:cNvSpPr>
          <p:nvPr>
            <p:ph type="ftr" sz="quarter" idx="26"/>
          </p:nvPr>
        </p:nvSpPr>
        <p:spPr>
          <a:xfrm>
            <a:off x="1337094" y="6332220"/>
            <a:ext cx="1749006" cy="247651"/>
          </a:xfrm>
          <a:prstGeom prst="rect">
            <a:avLst/>
          </a:prstGeom>
        </p:spPr>
        <p:txBody>
          <a:bodyPr rtlCol="0"/>
          <a:lstStyle>
            <a:lvl1pPr>
              <a:defRPr/>
            </a:lvl1pPr>
          </a:lstStyle>
          <a:p>
            <a:r>
              <a:rPr lang="en-GB" dirty="0"/>
              <a:t>Reinstalling Windows 10</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409306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p>
            <a:pPr rtl="0"/>
            <a:r>
              <a:rPr lang="en-US" noProof="0" dirty="0"/>
              <a:t>Click icon to add picture</a:t>
            </a:r>
            <a:endParaRPr lang="en-GB" noProof="0"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5" name="Date Placeholder 1">
            <a:extLst>
              <a:ext uri="{FF2B5EF4-FFF2-40B4-BE49-F238E27FC236}">
                <a16:creationId xmlns:a16="http://schemas.microsoft.com/office/drawing/2014/main" id="{CA64E0B3-57C5-4DAF-8531-F39610E77C09}"/>
              </a:ext>
            </a:extLst>
          </p:cNvPr>
          <p:cNvSpPr>
            <a:spLocks noGrp="1"/>
          </p:cNvSpPr>
          <p:nvPr>
            <p:ph type="dt" sz="half" idx="14"/>
          </p:nvPr>
        </p:nvSpPr>
        <p:spPr>
          <a:xfrm>
            <a:off x="2992120" y="6332220"/>
            <a:ext cx="1313180" cy="247651"/>
          </a:xfrm>
          <a:prstGeom prst="rect">
            <a:avLst/>
          </a:prstGeom>
        </p:spPr>
        <p:txBody>
          <a:bodyPr rtlCol="0"/>
          <a:lstStyle>
            <a:lvl1pPr>
              <a:defRPr/>
            </a:lvl1pPr>
          </a:lstStyle>
          <a:p>
            <a:r>
              <a:rPr lang="en-GB" dirty="0"/>
              <a:t>20 Feb 2024</a:t>
            </a:r>
          </a:p>
        </p:txBody>
      </p:sp>
      <p:sp>
        <p:nvSpPr>
          <p:cNvPr id="6" name="Footer Placeholder 2">
            <a:extLst>
              <a:ext uri="{FF2B5EF4-FFF2-40B4-BE49-F238E27FC236}">
                <a16:creationId xmlns:a16="http://schemas.microsoft.com/office/drawing/2014/main" id="{B7E0EC46-C626-4D58-AB64-0B3B850D1482}"/>
              </a:ext>
            </a:extLst>
          </p:cNvPr>
          <p:cNvSpPr>
            <a:spLocks noGrp="1"/>
          </p:cNvSpPr>
          <p:nvPr>
            <p:ph type="ftr" sz="quarter" idx="15"/>
          </p:nvPr>
        </p:nvSpPr>
        <p:spPr>
          <a:xfrm>
            <a:off x="1337094" y="6332220"/>
            <a:ext cx="1655026" cy="247651"/>
          </a:xfrm>
          <a:prstGeom prst="rect">
            <a:avLst/>
          </a:prstGeom>
        </p:spPr>
        <p:txBody>
          <a:bodyPr rtlCol="0"/>
          <a:lstStyle>
            <a:lvl1pPr>
              <a:defRPr/>
            </a:lvl1pPr>
          </a:lstStyle>
          <a:p>
            <a:r>
              <a:rPr lang="en-GB" dirty="0"/>
              <a:t>Reinstalling Windows 10</a:t>
            </a:r>
          </a:p>
        </p:txBody>
      </p:sp>
      <p:sp>
        <p:nvSpPr>
          <p:cNvPr id="7"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rtlCol="0"/>
          <a:lstStyle/>
          <a:p>
            <a:pPr rtl="0"/>
            <a:r>
              <a:rPr lang="en-US" noProof="0" dirty="0"/>
              <a:t>Click icon to add picture</a:t>
            </a:r>
            <a:endParaRPr lang="en-GB" noProof="0"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j-lt"/>
              </a:defRPr>
            </a:lvl1pPr>
          </a:lstStyle>
          <a:p>
            <a:pPr rtl="0"/>
            <a:r>
              <a:rPr lang="en-US" noProof="0"/>
              <a:t>Click to edit Master title style</a:t>
            </a:r>
            <a:endParaRPr lang="en-GB" noProof="0"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r>
              <a:rPr lang="en-US" noProof="0" dirty="0"/>
              <a:t>Click icon to add chart</a:t>
            </a:r>
            <a:endParaRPr lang="en-GB" noProof="0"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2" name="Date Placeholder 1">
            <a:extLst>
              <a:ext uri="{FF2B5EF4-FFF2-40B4-BE49-F238E27FC236}">
                <a16:creationId xmlns:a16="http://schemas.microsoft.com/office/drawing/2014/main" id="{371012B1-809A-45CE-9FED-46D08DC8C42B}"/>
              </a:ext>
            </a:extLst>
          </p:cNvPr>
          <p:cNvSpPr>
            <a:spLocks noGrp="1"/>
          </p:cNvSpPr>
          <p:nvPr>
            <p:ph type="dt" sz="half" idx="11"/>
          </p:nvPr>
        </p:nvSpPr>
        <p:spPr>
          <a:xfrm>
            <a:off x="2992120" y="6332220"/>
            <a:ext cx="1313180" cy="247651"/>
          </a:xfrm>
          <a:prstGeom prst="rect">
            <a:avLst/>
          </a:prstGeom>
        </p:spPr>
        <p:txBody>
          <a:bodyPr rtlCol="0"/>
          <a:lstStyle>
            <a:lvl1pPr>
              <a:defRPr/>
            </a:lvl1pPr>
          </a:lstStyle>
          <a:p>
            <a:r>
              <a:rPr lang="en-GB" dirty="0"/>
              <a:t>20 Feb 2024</a:t>
            </a:r>
          </a:p>
        </p:txBody>
      </p:sp>
      <p:sp>
        <p:nvSpPr>
          <p:cNvPr id="3" name="Footer Placeholder 2">
            <a:extLst>
              <a:ext uri="{FF2B5EF4-FFF2-40B4-BE49-F238E27FC236}">
                <a16:creationId xmlns:a16="http://schemas.microsoft.com/office/drawing/2014/main" id="{3FB6FA27-6601-4107-A3C9-808CB4430246}"/>
              </a:ext>
            </a:extLst>
          </p:cNvPr>
          <p:cNvSpPr>
            <a:spLocks noGrp="1"/>
          </p:cNvSpPr>
          <p:nvPr>
            <p:ph type="ftr" sz="quarter" idx="12"/>
          </p:nvPr>
        </p:nvSpPr>
        <p:spPr>
          <a:xfrm>
            <a:off x="1319842" y="6332220"/>
            <a:ext cx="1672278" cy="247651"/>
          </a:xfrm>
          <a:prstGeom prst="rect">
            <a:avLst/>
          </a:prstGeom>
        </p:spPr>
        <p:txBody>
          <a:bodyPr rtlCol="0"/>
          <a:lstStyle>
            <a:lvl1pPr>
              <a:defRPr/>
            </a:lvl1pPr>
          </a:lstStyle>
          <a:p>
            <a:r>
              <a:rPr lang="en-GB" dirty="0"/>
              <a:t>Reinstalling Windows 10</a:t>
            </a:r>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r>
              <a:rPr lang="en-US" noProof="0" dirty="0"/>
              <a:t>Click icon to add table</a:t>
            </a:r>
            <a:endParaRPr lang="en-GB" noProof="0" dirty="0"/>
          </a:p>
        </p:txBody>
      </p:sp>
      <p:sp>
        <p:nvSpPr>
          <p:cNvPr id="2" name="Date Placeholder 1">
            <a:extLst>
              <a:ext uri="{FF2B5EF4-FFF2-40B4-BE49-F238E27FC236}">
                <a16:creationId xmlns:a16="http://schemas.microsoft.com/office/drawing/2014/main" id="{9B2411D2-78FE-46C1-9EA9-C6A882903B53}"/>
              </a:ext>
            </a:extLst>
          </p:cNvPr>
          <p:cNvSpPr>
            <a:spLocks noGrp="1"/>
          </p:cNvSpPr>
          <p:nvPr>
            <p:ph type="dt" sz="half" idx="11"/>
          </p:nvPr>
        </p:nvSpPr>
        <p:spPr>
          <a:xfrm>
            <a:off x="2992120" y="6332220"/>
            <a:ext cx="1313180" cy="247651"/>
          </a:xfrm>
          <a:prstGeom prst="rect">
            <a:avLst/>
          </a:prstGeom>
        </p:spPr>
        <p:txBody>
          <a:bodyPr rtlCol="0"/>
          <a:lstStyle>
            <a:lvl1pPr>
              <a:defRPr/>
            </a:lvl1pPr>
          </a:lstStyle>
          <a:p>
            <a:r>
              <a:rPr lang="en-GB" dirty="0"/>
              <a:t>20 Feb 2024</a:t>
            </a:r>
          </a:p>
        </p:txBody>
      </p:sp>
      <p:sp>
        <p:nvSpPr>
          <p:cNvPr id="3" name="Footer Placeholder 2">
            <a:extLst>
              <a:ext uri="{FF2B5EF4-FFF2-40B4-BE49-F238E27FC236}">
                <a16:creationId xmlns:a16="http://schemas.microsoft.com/office/drawing/2014/main" id="{C04DAF8F-82DB-4DBE-9041-71217A4516CB}"/>
              </a:ext>
            </a:extLst>
          </p:cNvPr>
          <p:cNvSpPr>
            <a:spLocks noGrp="1"/>
          </p:cNvSpPr>
          <p:nvPr>
            <p:ph type="ftr" sz="quarter" idx="12"/>
          </p:nvPr>
        </p:nvSpPr>
        <p:spPr>
          <a:xfrm>
            <a:off x="1319842" y="6332220"/>
            <a:ext cx="1672278" cy="247651"/>
          </a:xfrm>
          <a:prstGeom prst="rect">
            <a:avLst/>
          </a:prstGeom>
        </p:spPr>
        <p:txBody>
          <a:bodyPr rtlCol="0"/>
          <a:lstStyle>
            <a:lvl1pPr>
              <a:defRPr/>
            </a:lvl1pPr>
          </a:lstStyle>
          <a:p>
            <a:r>
              <a:rPr lang="en-GB" dirty="0"/>
              <a:t>Reinstalling Windows 10</a:t>
            </a:r>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solidFill>
                <a:latin typeface="+mn-lt"/>
              </a:defRPr>
            </a:lvl1pPr>
          </a:lstStyle>
          <a:p>
            <a:pPr rtl="0"/>
            <a:r>
              <a:rPr lang="en-US" noProof="0"/>
              <a:t>Click to edit Master title style</a:t>
            </a:r>
            <a:endParaRPr lang="en-GB" noProof="0" dirty="0"/>
          </a:p>
        </p:txBody>
      </p:sp>
      <p:sp>
        <p:nvSpPr>
          <p:cNvPr id="10" name="TextBox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pPr rtl="0"/>
            <a:r>
              <a:rPr lang="en-GB" sz="20000" b="1" noProof="0" dirty="0">
                <a:solidFill>
                  <a:schemeClr val="bg1"/>
                </a:solidFill>
              </a:rPr>
              <a:t>“</a:t>
            </a:r>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p>
            <a:pPr rtl="0"/>
            <a:r>
              <a:rPr lang="en-US" noProof="0" dirty="0"/>
              <a:t>Click icon to add picture</a:t>
            </a:r>
            <a:endParaRPr lang="en-GB" noProof="0"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p>
            <a:pPr rtl="0"/>
            <a:r>
              <a:rPr lang="en-US" noProof="0" dirty="0"/>
              <a:t>Click icon to add picture</a:t>
            </a:r>
            <a:endParaRPr lang="en-GB" noProof="0"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p>
            <a:pPr rtl="0"/>
            <a:r>
              <a:rPr lang="en-US" noProof="0" dirty="0"/>
              <a:t>Click icon to add picture</a:t>
            </a:r>
            <a:endParaRPr lang="en-GB" noProof="0"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p>
            <a:pPr rtl="0"/>
            <a:r>
              <a:rPr lang="en-US" noProof="0" dirty="0"/>
              <a:t>Click icon to add picture</a:t>
            </a:r>
            <a:endParaRPr lang="en-GB" noProof="0" dirty="0"/>
          </a:p>
        </p:txBody>
      </p:sp>
      <p:sp>
        <p:nvSpPr>
          <p:cNvPr id="2" name="Date Placeholder 1">
            <a:extLst>
              <a:ext uri="{FF2B5EF4-FFF2-40B4-BE49-F238E27FC236}">
                <a16:creationId xmlns:a16="http://schemas.microsoft.com/office/drawing/2014/main" id="{8ED89364-B1CB-4E72-A6BB-95A34B50661C}"/>
              </a:ext>
            </a:extLst>
          </p:cNvPr>
          <p:cNvSpPr>
            <a:spLocks noGrp="1"/>
          </p:cNvSpPr>
          <p:nvPr>
            <p:ph type="dt" sz="half" idx="32"/>
          </p:nvPr>
        </p:nvSpPr>
        <p:spPr>
          <a:xfrm>
            <a:off x="2992120" y="6332220"/>
            <a:ext cx="1313180" cy="247651"/>
          </a:xfrm>
          <a:prstGeom prst="rect">
            <a:avLst/>
          </a:prstGeom>
        </p:spPr>
        <p:txBody>
          <a:bodyPr rtlCol="0"/>
          <a:lstStyle>
            <a:lvl1pPr>
              <a:defRPr/>
            </a:lvl1pPr>
          </a:lstStyle>
          <a:p>
            <a:r>
              <a:rPr lang="en-GB" dirty="0"/>
              <a:t>20 Feb 2024</a:t>
            </a:r>
          </a:p>
        </p:txBody>
      </p:sp>
      <p:sp>
        <p:nvSpPr>
          <p:cNvPr id="3" name="Footer Placeholder 2">
            <a:extLst>
              <a:ext uri="{FF2B5EF4-FFF2-40B4-BE49-F238E27FC236}">
                <a16:creationId xmlns:a16="http://schemas.microsoft.com/office/drawing/2014/main" id="{8E09328F-B310-4BF3-883E-BA9A39676AF2}"/>
              </a:ext>
            </a:extLst>
          </p:cNvPr>
          <p:cNvSpPr>
            <a:spLocks noGrp="1"/>
          </p:cNvSpPr>
          <p:nvPr>
            <p:ph type="ftr" sz="quarter" idx="33"/>
          </p:nvPr>
        </p:nvSpPr>
        <p:spPr>
          <a:xfrm>
            <a:off x="1328468" y="6332220"/>
            <a:ext cx="1663652" cy="247651"/>
          </a:xfrm>
          <a:prstGeom prst="rect">
            <a:avLst/>
          </a:prstGeom>
        </p:spPr>
        <p:txBody>
          <a:bodyPr rtlCol="0"/>
          <a:lstStyle>
            <a:lvl1pPr>
              <a:defRPr/>
            </a:lvl1pPr>
          </a:lstStyle>
          <a:p>
            <a:r>
              <a:rPr lang="en-GB" dirty="0"/>
              <a:t>Reinstalling Windows 10</a:t>
            </a:r>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US" noProof="0"/>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US" noProof="0"/>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Date Placeholder 1">
            <a:extLst>
              <a:ext uri="{FF2B5EF4-FFF2-40B4-BE49-F238E27FC236}">
                <a16:creationId xmlns:a16="http://schemas.microsoft.com/office/drawing/2014/main" id="{21DC2552-C347-4C3D-8C92-4A6981227C0E}"/>
              </a:ext>
            </a:extLst>
          </p:cNvPr>
          <p:cNvSpPr>
            <a:spLocks noGrp="1"/>
          </p:cNvSpPr>
          <p:nvPr>
            <p:ph type="dt" sz="half" idx="36"/>
          </p:nvPr>
        </p:nvSpPr>
        <p:spPr>
          <a:xfrm>
            <a:off x="2992120" y="6332220"/>
            <a:ext cx="1313180" cy="247651"/>
          </a:xfrm>
          <a:prstGeom prst="rect">
            <a:avLst/>
          </a:prstGeom>
        </p:spPr>
        <p:txBody>
          <a:bodyPr rtlCol="0"/>
          <a:lstStyle>
            <a:lvl1pPr>
              <a:defRPr/>
            </a:lvl1pPr>
          </a:lstStyle>
          <a:p>
            <a:r>
              <a:rPr lang="en-GB" dirty="0"/>
              <a:t>20 Feb 2024</a:t>
            </a:r>
          </a:p>
        </p:txBody>
      </p:sp>
      <p:sp>
        <p:nvSpPr>
          <p:cNvPr id="3" name="Footer Placeholder 2">
            <a:extLst>
              <a:ext uri="{FF2B5EF4-FFF2-40B4-BE49-F238E27FC236}">
                <a16:creationId xmlns:a16="http://schemas.microsoft.com/office/drawing/2014/main" id="{A5B7C35C-F3E4-4522-8711-16E4F9052C2C}"/>
              </a:ext>
            </a:extLst>
          </p:cNvPr>
          <p:cNvSpPr>
            <a:spLocks noGrp="1"/>
          </p:cNvSpPr>
          <p:nvPr>
            <p:ph type="ftr" sz="quarter" idx="37"/>
          </p:nvPr>
        </p:nvSpPr>
        <p:spPr>
          <a:xfrm>
            <a:off x="1380226" y="6332220"/>
            <a:ext cx="1611894" cy="247651"/>
          </a:xfrm>
          <a:prstGeom prst="rect">
            <a:avLst/>
          </a:prstGeom>
        </p:spPr>
        <p:txBody>
          <a:bodyPr rtlCol="0"/>
          <a:lstStyle>
            <a:lvl1pPr>
              <a:defRPr/>
            </a:lvl1pPr>
          </a:lstStyle>
          <a:p>
            <a:r>
              <a:rPr lang="en-GB" dirty="0"/>
              <a:t>Reinstalling Windows 10</a:t>
            </a:r>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5" name="Straight Connector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4914D182-A7DD-4F7B-B207-262854316EDA}"/>
              </a:ext>
            </a:extLst>
          </p:cNvPr>
          <p:cNvSpPr>
            <a:spLocks noGrp="1"/>
          </p:cNvSpPr>
          <p:nvPr>
            <p:ph type="dt" sz="half" idx="14"/>
          </p:nvPr>
        </p:nvSpPr>
        <p:spPr>
          <a:xfrm>
            <a:off x="2992120" y="6332220"/>
            <a:ext cx="1313180" cy="247651"/>
          </a:xfrm>
          <a:prstGeom prst="rect">
            <a:avLst/>
          </a:prstGeom>
        </p:spPr>
        <p:txBody>
          <a:bodyPr rtlCol="0"/>
          <a:lstStyle>
            <a:lvl1pPr>
              <a:defRPr/>
            </a:lvl1pPr>
          </a:lstStyle>
          <a:p>
            <a:r>
              <a:rPr lang="en-GB" dirty="0"/>
              <a:t>20 Feb 2024</a:t>
            </a:r>
          </a:p>
        </p:txBody>
      </p:sp>
      <p:sp>
        <p:nvSpPr>
          <p:cNvPr id="3" name="Footer Placeholder 2">
            <a:extLst>
              <a:ext uri="{FF2B5EF4-FFF2-40B4-BE49-F238E27FC236}">
                <a16:creationId xmlns:a16="http://schemas.microsoft.com/office/drawing/2014/main" id="{10B29252-5D0B-4B9D-9FBD-8EC0929FE096}"/>
              </a:ext>
            </a:extLst>
          </p:cNvPr>
          <p:cNvSpPr>
            <a:spLocks noGrp="1"/>
          </p:cNvSpPr>
          <p:nvPr>
            <p:ph type="ftr" sz="quarter" idx="15"/>
          </p:nvPr>
        </p:nvSpPr>
        <p:spPr>
          <a:xfrm>
            <a:off x="1337094" y="6332220"/>
            <a:ext cx="1655026" cy="247651"/>
          </a:xfrm>
          <a:prstGeom prst="rect">
            <a:avLst/>
          </a:prstGeom>
        </p:spPr>
        <p:txBody>
          <a:bodyPr rtlCol="0"/>
          <a:lstStyle>
            <a:lvl1pPr>
              <a:defRPr/>
            </a:lvl1pPr>
          </a:lstStyle>
          <a:p>
            <a:r>
              <a:rPr lang="en-GB" dirty="0"/>
              <a:t>Reinstalling Windows 10</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26" name="Straight Connector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F0FA07F3-F8E4-4505-85EC-22734AC68792}"/>
              </a:ext>
            </a:extLst>
          </p:cNvPr>
          <p:cNvSpPr>
            <a:spLocks noGrp="1"/>
          </p:cNvSpPr>
          <p:nvPr>
            <p:ph type="dt" sz="half" idx="14"/>
          </p:nvPr>
        </p:nvSpPr>
        <p:spPr>
          <a:xfrm>
            <a:off x="2992120" y="6332220"/>
            <a:ext cx="1313180" cy="247651"/>
          </a:xfrm>
          <a:prstGeom prst="rect">
            <a:avLst/>
          </a:prstGeom>
        </p:spPr>
        <p:txBody>
          <a:bodyPr rtlCol="0"/>
          <a:lstStyle>
            <a:lvl1pPr>
              <a:defRPr/>
            </a:lvl1pPr>
          </a:lstStyle>
          <a:p>
            <a:r>
              <a:rPr lang="en-GB" dirty="0"/>
              <a:t>20 Feb 2024</a:t>
            </a:r>
          </a:p>
        </p:txBody>
      </p:sp>
      <p:sp>
        <p:nvSpPr>
          <p:cNvPr id="3" name="Footer Placeholder 2">
            <a:extLst>
              <a:ext uri="{FF2B5EF4-FFF2-40B4-BE49-F238E27FC236}">
                <a16:creationId xmlns:a16="http://schemas.microsoft.com/office/drawing/2014/main" id="{D5165D22-FEF5-4F30-8822-5D2378806A9B}"/>
              </a:ext>
            </a:extLst>
          </p:cNvPr>
          <p:cNvSpPr>
            <a:spLocks noGrp="1"/>
          </p:cNvSpPr>
          <p:nvPr>
            <p:ph type="ftr" sz="quarter" idx="15"/>
          </p:nvPr>
        </p:nvSpPr>
        <p:spPr>
          <a:xfrm>
            <a:off x="1337094" y="6332220"/>
            <a:ext cx="1655026" cy="247651"/>
          </a:xfrm>
          <a:prstGeom prst="rect">
            <a:avLst/>
          </a:prstGeom>
        </p:spPr>
        <p:txBody>
          <a:bodyPr rtlCol="0"/>
          <a:lstStyle>
            <a:lvl1pPr>
              <a:defRPr/>
            </a:lvl1pPr>
          </a:lstStyle>
          <a:p>
            <a:r>
              <a:rPr lang="en-GB" dirty="0"/>
              <a:t>Reinstalling Windows 10</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n-lt"/>
              </a:defRPr>
            </a:lvl1pPr>
          </a:lstStyle>
          <a:p>
            <a:pPr lvl="0" rtl="0"/>
            <a:r>
              <a:rPr lang="en-US" noProof="0"/>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EC45E38A-5516-4C3E-88FC-0DCBD876054B}"/>
              </a:ext>
            </a:extLst>
          </p:cNvPr>
          <p:cNvSpPr>
            <a:spLocks noGrp="1"/>
          </p:cNvSpPr>
          <p:nvPr>
            <p:ph type="dt" sz="half" idx="21"/>
          </p:nvPr>
        </p:nvSpPr>
        <p:spPr>
          <a:xfrm>
            <a:off x="2992120" y="6332220"/>
            <a:ext cx="1313180" cy="247651"/>
          </a:xfrm>
          <a:prstGeom prst="rect">
            <a:avLst/>
          </a:prstGeom>
        </p:spPr>
        <p:txBody>
          <a:bodyPr rtlCol="0"/>
          <a:lstStyle>
            <a:lvl1pPr>
              <a:defRPr/>
            </a:lvl1pPr>
          </a:lstStyle>
          <a:p>
            <a:r>
              <a:rPr lang="en-GB" dirty="0"/>
              <a:t>20 Feb 2024</a:t>
            </a:r>
          </a:p>
        </p:txBody>
      </p:sp>
      <p:sp>
        <p:nvSpPr>
          <p:cNvPr id="5" name="Footer Placeholder 4">
            <a:extLst>
              <a:ext uri="{FF2B5EF4-FFF2-40B4-BE49-F238E27FC236}">
                <a16:creationId xmlns:a16="http://schemas.microsoft.com/office/drawing/2014/main" id="{14225273-038D-4F51-A093-83D80104F21A}"/>
              </a:ext>
            </a:extLst>
          </p:cNvPr>
          <p:cNvSpPr>
            <a:spLocks noGrp="1"/>
          </p:cNvSpPr>
          <p:nvPr>
            <p:ph type="ftr" sz="quarter" idx="22"/>
          </p:nvPr>
        </p:nvSpPr>
        <p:spPr>
          <a:xfrm>
            <a:off x="1328468" y="6332220"/>
            <a:ext cx="1663652" cy="247651"/>
          </a:xfrm>
          <a:prstGeom prst="rect">
            <a:avLst/>
          </a:prstGeom>
        </p:spPr>
        <p:txBody>
          <a:bodyPr rtlCol="0"/>
          <a:lstStyle>
            <a:lvl1pPr>
              <a:defRPr/>
            </a:lvl1pPr>
          </a:lstStyle>
          <a:p>
            <a:r>
              <a:rPr lang="en-GB" dirty="0"/>
              <a:t>Reinstalling Windows 10</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a:xfrm>
            <a:off x="971550" y="6332220"/>
            <a:ext cx="523240" cy="247651"/>
          </a:xfrm>
          <a:prstGeom prst="rect">
            <a:avLst/>
          </a:prstGeom>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p>
            <a:pPr rtl="0"/>
            <a:r>
              <a:rPr lang="en-US" noProof="0" dirty="0"/>
              <a:t>Click icon to add picture</a:t>
            </a:r>
            <a:endParaRPr lang="en-GB" noProof="0"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F56AA29C-A1E8-402D-BED1-817309812CE9}" type="datetimeFigureOut">
              <a:rPr lang="en-GB" smtClean="0"/>
              <a:t>14/02/2024</a:t>
            </a:fld>
            <a:endParaRPr lang="en-GB" dirty="0"/>
          </a:p>
        </p:txBody>
      </p:sp>
      <p:sp>
        <p:nvSpPr>
          <p:cNvPr id="5" name="Footer Placeholder 4"/>
          <p:cNvSpPr>
            <a:spLocks noGrp="1"/>
          </p:cNvSpPr>
          <p:nvPr>
            <p:ph type="ftr" sz="quarter" idx="11"/>
          </p:nvPr>
        </p:nvSpPr>
        <p:spPr>
          <a:xfrm>
            <a:off x="1876424" y="5410201"/>
            <a:ext cx="5124886" cy="365125"/>
          </a:xfrm>
        </p:spPr>
        <p:txBody>
          <a:bodyPr/>
          <a:lstStyle/>
          <a:p>
            <a:endParaRPr lang="en-GB" dirty="0"/>
          </a:p>
        </p:txBody>
      </p:sp>
      <p:sp>
        <p:nvSpPr>
          <p:cNvPr id="6" name="Slide Number Placeholder 5"/>
          <p:cNvSpPr>
            <a:spLocks noGrp="1"/>
          </p:cNvSpPr>
          <p:nvPr>
            <p:ph type="sldNum" sz="quarter" idx="12"/>
          </p:nvPr>
        </p:nvSpPr>
        <p:spPr>
          <a:xfrm>
            <a:off x="9896911" y="5410199"/>
            <a:ext cx="771089" cy="365125"/>
          </a:xfrm>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1275540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6AA29C-A1E8-402D-BED1-817309812CE9}" type="datetimeFigureOut">
              <a:rPr lang="en-GB" smtClean="0"/>
              <a:t>14/02/2024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2164782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6AA29C-A1E8-402D-BED1-817309812CE9}" type="datetimeFigureOut">
              <a:rPr lang="en-GB" smtClean="0"/>
              <a:t>14/02/2024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A8BFE6C-AAE6-4902-B984-5D02766C4CDA}" type="slidenum">
              <a:rPr lang="en-GB" smtClean="0"/>
              <a:t>‹#›</a:t>
            </a:fld>
            <a:endParaRPr lang="en-GB" dirty="0"/>
          </a:p>
        </p:txBody>
      </p:sp>
    </p:spTree>
    <p:extLst>
      <p:ext uri="{BB962C8B-B14F-4D97-AF65-F5344CB8AC3E}">
        <p14:creationId xmlns:p14="http://schemas.microsoft.com/office/powerpoint/2010/main" val="3632601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2992120"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r>
              <a:rPr lang="en-GB" dirty="0"/>
              <a:t>20 Feb 2024</a:t>
            </a:r>
          </a:p>
        </p:txBody>
      </p:sp>
      <p:sp>
        <p:nvSpPr>
          <p:cNvPr id="31" name="Footer Placeholder 4">
            <a:extLst>
              <a:ext uri="{FF2B5EF4-FFF2-40B4-BE49-F238E27FC236}">
                <a16:creationId xmlns:a16="http://schemas.microsoft.com/office/drawing/2014/main" id="{C9955F1C-C0B1-BA44-8905-6991FA0D1EF3}"/>
              </a:ext>
            </a:extLst>
          </p:cNvPr>
          <p:cNvSpPr>
            <a:spLocks noGrp="1"/>
          </p:cNvSpPr>
          <p:nvPr>
            <p:ph type="ftr" sz="quarter" idx="3"/>
          </p:nvPr>
        </p:nvSpPr>
        <p:spPr>
          <a:xfrm>
            <a:off x="1319842" y="6332220"/>
            <a:ext cx="1672278" cy="247651"/>
          </a:xfrm>
          <a:prstGeom prst="rect">
            <a:avLst/>
          </a:prstGeom>
        </p:spPr>
        <p:txBody>
          <a:bodyPr vert="horz" lIns="0" tIns="0" rIns="0" bIns="0" rtlCol="0" anchor="t" anchorCtr="0"/>
          <a:lstStyle>
            <a:lvl1pPr algn="l">
              <a:defRPr sz="1100" b="0" i="0">
                <a:solidFill>
                  <a:schemeClr val="bg1"/>
                </a:solidFill>
                <a:latin typeface="+mj-lt"/>
              </a:defRPr>
            </a:lvl1pPr>
          </a:lstStyle>
          <a:p>
            <a:r>
              <a:rPr lang="en-GB" dirty="0"/>
              <a:t>Reinstalling Windows 10</a:t>
            </a: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294A09A9-5501-47C1-A89A-A340965A2BE2}" type="slidenum">
              <a:rPr lang="en-GB" noProof="0" smtClean="0"/>
              <a:pPr/>
              <a:t>‹#›</a:t>
            </a:fld>
            <a:endParaRPr lang="en-GB" noProof="0" dirty="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3" r:id="rId2"/>
    <p:sldLayoutId id="2147483671" r:id="rId3"/>
    <p:sldLayoutId id="2147483672" r:id="rId4"/>
    <p:sldLayoutId id="2147483673" r:id="rId5"/>
    <p:sldLayoutId id="2147483684" r:id="rId6"/>
    <p:sldLayoutId id="2147483675" r:id="rId7"/>
    <p:sldLayoutId id="2147483676" r:id="rId8"/>
    <p:sldLayoutId id="2147483677" r:id="rId9"/>
    <p:sldLayoutId id="2147483685" r:id="rId10"/>
    <p:sldLayoutId id="2147483688" r:id="rId11"/>
    <p:sldLayoutId id="2147483692" r:id="rId12"/>
    <p:sldLayoutId id="2147483682" r:id="rId13"/>
    <p:sldLayoutId id="2147483694" r:id="rId14"/>
    <p:sldLayoutId id="2147483696" r:id="rId15"/>
    <p:sldLayoutId id="2147483697" r:id="rId16"/>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belarc.com/products_belarc_advisor"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DD8DC-94FA-A02F-B9CC-C46016ECE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E10BD3-363F-E5AF-A332-76A9C1BE7F81}"/>
              </a:ext>
            </a:extLst>
          </p:cNvPr>
          <p:cNvSpPr>
            <a:spLocks noGrp="1"/>
          </p:cNvSpPr>
          <p:nvPr>
            <p:ph type="ctrTitle"/>
          </p:nvPr>
        </p:nvSpPr>
        <p:spPr>
          <a:xfrm>
            <a:off x="6367054" y="2116182"/>
            <a:ext cx="5491571" cy="1514019"/>
          </a:xfrm>
        </p:spPr>
        <p:txBody>
          <a:bodyPr rtlCol="0"/>
          <a:lstStyle/>
          <a:p>
            <a:pPr rtl="0"/>
            <a:r>
              <a:rPr lang="en-GB" dirty="0">
                <a:solidFill>
                  <a:srgbClr val="0079D8"/>
                </a:solidFill>
              </a:rPr>
              <a:t>Reinstalling</a:t>
            </a:r>
            <a:r>
              <a:rPr lang="en-GB" dirty="0"/>
              <a:t> </a:t>
            </a:r>
            <a:r>
              <a:rPr lang="en-GB" dirty="0">
                <a:solidFill>
                  <a:srgbClr val="0079D8"/>
                </a:solidFill>
              </a:rPr>
              <a:t>Windows 10</a:t>
            </a:r>
          </a:p>
        </p:txBody>
      </p:sp>
      <p:pic>
        <p:nvPicPr>
          <p:cNvPr id="7" name="Picture 6" descr="A blue and black text&#10;&#10;Description automatically generated">
            <a:extLst>
              <a:ext uri="{FF2B5EF4-FFF2-40B4-BE49-F238E27FC236}">
                <a16:creationId xmlns:a16="http://schemas.microsoft.com/office/drawing/2014/main" id="{FEB3DB5B-64EF-BDD5-2E08-46B5F5BA48C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367053" y="4800134"/>
            <a:ext cx="5491571" cy="1014654"/>
          </a:xfrm>
          <a:prstGeom prst="rect">
            <a:avLst/>
          </a:prstGeom>
        </p:spPr>
      </p:pic>
    </p:spTree>
    <p:extLst>
      <p:ext uri="{BB962C8B-B14F-4D97-AF65-F5344CB8AC3E}">
        <p14:creationId xmlns:p14="http://schemas.microsoft.com/office/powerpoint/2010/main" val="1878141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08DF9-FDDB-E0D0-69E7-241C0B46F48D}"/>
            </a:ext>
          </a:extLst>
        </p:cNvPr>
        <p:cNvGrpSpPr/>
        <p:nvPr/>
      </p:nvGrpSpPr>
      <p:grpSpPr>
        <a:xfrm>
          <a:off x="0" y="0"/>
          <a:ext cx="0" cy="0"/>
          <a:chOff x="0" y="0"/>
          <a:chExt cx="0" cy="0"/>
        </a:xfrm>
      </p:grpSpPr>
      <p:pic>
        <p:nvPicPr>
          <p:cNvPr id="9" name="Picture Placeholder 8" descr="Turtle on blue background">
            <a:extLst>
              <a:ext uri="{FF2B5EF4-FFF2-40B4-BE49-F238E27FC236}">
                <a16:creationId xmlns:a16="http://schemas.microsoft.com/office/drawing/2014/main" id="{310A5A73-D2CD-DDFF-A127-5C2B6B8A2D0D}"/>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a:fillRect/>
          </a:stretch>
        </p:blipFill>
        <p:spPr/>
      </p:pic>
      <p:sp>
        <p:nvSpPr>
          <p:cNvPr id="3" name="Title 2">
            <a:extLst>
              <a:ext uri="{FF2B5EF4-FFF2-40B4-BE49-F238E27FC236}">
                <a16:creationId xmlns:a16="http://schemas.microsoft.com/office/drawing/2014/main" id="{23ED1137-FA9E-9C77-3B5C-3AF5B4E044A4}"/>
              </a:ext>
            </a:extLst>
          </p:cNvPr>
          <p:cNvSpPr>
            <a:spLocks noGrp="1"/>
          </p:cNvSpPr>
          <p:nvPr>
            <p:ph type="title"/>
          </p:nvPr>
        </p:nvSpPr>
        <p:spPr/>
        <p:txBody>
          <a:bodyPr>
            <a:normAutofit fontScale="90000"/>
          </a:bodyPr>
          <a:lstStyle/>
          <a:p>
            <a:r>
              <a:rPr lang="en-GB" dirty="0"/>
              <a:t>Has your computer</a:t>
            </a:r>
            <a:br>
              <a:rPr lang="en-GB" dirty="0"/>
            </a:br>
            <a:r>
              <a:rPr lang="en-GB" dirty="0"/>
              <a:t>slowed to a halt?</a:t>
            </a:r>
          </a:p>
        </p:txBody>
      </p:sp>
      <p:sp>
        <p:nvSpPr>
          <p:cNvPr id="4" name="Text Placeholder 3">
            <a:extLst>
              <a:ext uri="{FF2B5EF4-FFF2-40B4-BE49-F238E27FC236}">
                <a16:creationId xmlns:a16="http://schemas.microsoft.com/office/drawing/2014/main" id="{2E7C1B7B-8606-FDFB-06E2-D7892D52137A}"/>
              </a:ext>
            </a:extLst>
          </p:cNvPr>
          <p:cNvSpPr>
            <a:spLocks noGrp="1"/>
          </p:cNvSpPr>
          <p:nvPr>
            <p:ph type="body" sz="quarter" idx="11"/>
          </p:nvPr>
        </p:nvSpPr>
        <p:spPr/>
        <p:txBody>
          <a:bodyPr/>
          <a:lstStyle/>
          <a:p>
            <a:r>
              <a:rPr lang="en-GB" dirty="0"/>
              <a:t>It’s a fact of life that computers slow down over time.</a:t>
            </a:r>
          </a:p>
          <a:p>
            <a:r>
              <a:rPr lang="en-GB" dirty="0"/>
              <a:t>Reinstalling the Operating System is one way to bring back that “Out of the box” performance. That is starting with a fresh installation of Windows.</a:t>
            </a:r>
          </a:p>
          <a:p>
            <a:r>
              <a:rPr lang="en-GB" dirty="0"/>
              <a:t>We can do this from withing Windows – as long as you are connected to the internet.</a:t>
            </a:r>
            <a:br>
              <a:rPr lang="en-GB" dirty="0"/>
            </a:br>
            <a:r>
              <a:rPr lang="en-GB" dirty="0"/>
              <a:t>(Other options are available – but this is the easiest)</a:t>
            </a:r>
          </a:p>
        </p:txBody>
      </p:sp>
      <p:sp>
        <p:nvSpPr>
          <p:cNvPr id="5" name="Date Placeholder 4">
            <a:extLst>
              <a:ext uri="{FF2B5EF4-FFF2-40B4-BE49-F238E27FC236}">
                <a16:creationId xmlns:a16="http://schemas.microsoft.com/office/drawing/2014/main" id="{F4A918BC-4140-FF94-AD05-8CFCC51CE642}"/>
              </a:ext>
            </a:extLst>
          </p:cNvPr>
          <p:cNvSpPr>
            <a:spLocks noGrp="1"/>
          </p:cNvSpPr>
          <p:nvPr>
            <p:ph type="dt" sz="half" idx="14"/>
          </p:nvPr>
        </p:nvSpPr>
        <p:spPr/>
        <p:txBody>
          <a:bodyPr/>
          <a:lstStyle/>
          <a:p>
            <a:r>
              <a:rPr lang="en-GB" dirty="0"/>
              <a:t>20 Feb 2024</a:t>
            </a:r>
          </a:p>
        </p:txBody>
      </p:sp>
      <p:sp>
        <p:nvSpPr>
          <p:cNvPr id="6" name="Footer Placeholder 5">
            <a:extLst>
              <a:ext uri="{FF2B5EF4-FFF2-40B4-BE49-F238E27FC236}">
                <a16:creationId xmlns:a16="http://schemas.microsoft.com/office/drawing/2014/main" id="{4447A015-198C-3CC9-3022-BE8FA2375068}"/>
              </a:ext>
            </a:extLst>
          </p:cNvPr>
          <p:cNvSpPr>
            <a:spLocks noGrp="1"/>
          </p:cNvSpPr>
          <p:nvPr>
            <p:ph type="ftr" sz="quarter" idx="15"/>
          </p:nvPr>
        </p:nvSpPr>
        <p:spPr/>
        <p:txBody>
          <a:bodyPr/>
          <a:lstStyle/>
          <a:p>
            <a:r>
              <a:rPr lang="en-GB" dirty="0"/>
              <a:t>Reinstalling Windows 10</a:t>
            </a:r>
          </a:p>
        </p:txBody>
      </p:sp>
      <p:sp>
        <p:nvSpPr>
          <p:cNvPr id="7" name="Slide Number Placeholder 6">
            <a:extLst>
              <a:ext uri="{FF2B5EF4-FFF2-40B4-BE49-F238E27FC236}">
                <a16:creationId xmlns:a16="http://schemas.microsoft.com/office/drawing/2014/main" id="{E3A04622-2CF5-4AE3-4476-357FC3576EB8}"/>
              </a:ext>
            </a:extLst>
          </p:cNvPr>
          <p:cNvSpPr>
            <a:spLocks noGrp="1"/>
          </p:cNvSpPr>
          <p:nvPr>
            <p:ph type="sldNum" sz="quarter" idx="16"/>
          </p:nvPr>
        </p:nvSpPr>
        <p:spPr/>
        <p:txBody>
          <a:bodyPr/>
          <a:lstStyle/>
          <a:p>
            <a:pPr rtl="0"/>
            <a:fld id="{294A09A9-5501-47C1-A89A-A340965A2BE2}" type="slidenum">
              <a:rPr lang="en-GB" noProof="0" smtClean="0"/>
              <a:pPr rtl="0"/>
              <a:t>2</a:t>
            </a:fld>
            <a:endParaRPr lang="en-GB" noProof="0" dirty="0"/>
          </a:p>
        </p:txBody>
      </p:sp>
    </p:spTree>
    <p:extLst>
      <p:ext uri="{BB962C8B-B14F-4D97-AF65-F5344CB8AC3E}">
        <p14:creationId xmlns:p14="http://schemas.microsoft.com/office/powerpoint/2010/main" val="164059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78514-CDD6-750F-826D-525421A3C8A7}"/>
            </a:ext>
          </a:extLst>
        </p:cNvPr>
        <p:cNvGrpSpPr/>
        <p:nvPr/>
      </p:nvGrpSpPr>
      <p:grpSpPr>
        <a:xfrm>
          <a:off x="0" y="0"/>
          <a:ext cx="0" cy="0"/>
          <a:chOff x="0" y="0"/>
          <a:chExt cx="0" cy="0"/>
        </a:xfrm>
      </p:grpSpPr>
      <p:pic>
        <p:nvPicPr>
          <p:cNvPr id="9" name="Picture Placeholder 8" descr="A person sitting on a couch with his feet up in the air&#10;&#10;Description automatically generated">
            <a:extLst>
              <a:ext uri="{FF2B5EF4-FFF2-40B4-BE49-F238E27FC236}">
                <a16:creationId xmlns:a16="http://schemas.microsoft.com/office/drawing/2014/main" id="{49AE5A73-5D62-C84A-EA87-1F4086E2F079}"/>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a:fillRect/>
          </a:stretch>
        </p:blipFill>
        <p:spPr/>
      </p:pic>
      <p:sp>
        <p:nvSpPr>
          <p:cNvPr id="3" name="Title 2">
            <a:extLst>
              <a:ext uri="{FF2B5EF4-FFF2-40B4-BE49-F238E27FC236}">
                <a16:creationId xmlns:a16="http://schemas.microsoft.com/office/drawing/2014/main" id="{75CFD236-407E-916E-AA99-8DF5112556FD}"/>
              </a:ext>
            </a:extLst>
          </p:cNvPr>
          <p:cNvSpPr>
            <a:spLocks noGrp="1"/>
          </p:cNvSpPr>
          <p:nvPr>
            <p:ph type="title"/>
          </p:nvPr>
        </p:nvSpPr>
        <p:spPr>
          <a:xfrm>
            <a:off x="964023" y="879063"/>
            <a:ext cx="5630208" cy="610863"/>
          </a:xfrm>
        </p:spPr>
        <p:txBody>
          <a:bodyPr>
            <a:normAutofit fontScale="90000"/>
          </a:bodyPr>
          <a:lstStyle/>
          <a:p>
            <a:r>
              <a:rPr lang="en-GB" dirty="0"/>
              <a:t>Get rid of the </a:t>
            </a:r>
            <a:br>
              <a:rPr lang="en-GB" dirty="0"/>
            </a:br>
            <a:r>
              <a:rPr lang="en-GB" dirty="0"/>
              <a:t>Rubbish</a:t>
            </a:r>
          </a:p>
        </p:txBody>
      </p:sp>
      <p:sp>
        <p:nvSpPr>
          <p:cNvPr id="4" name="Text Placeholder 3">
            <a:extLst>
              <a:ext uri="{FF2B5EF4-FFF2-40B4-BE49-F238E27FC236}">
                <a16:creationId xmlns:a16="http://schemas.microsoft.com/office/drawing/2014/main" id="{E390C470-7D6C-9A1F-8D21-19C5582435F3}"/>
              </a:ext>
            </a:extLst>
          </p:cNvPr>
          <p:cNvSpPr>
            <a:spLocks noGrp="1"/>
          </p:cNvSpPr>
          <p:nvPr>
            <p:ph type="body" sz="quarter" idx="11"/>
          </p:nvPr>
        </p:nvSpPr>
        <p:spPr/>
        <p:txBody>
          <a:bodyPr/>
          <a:lstStyle/>
          <a:p>
            <a:r>
              <a:rPr lang="en-GB" dirty="0"/>
              <a:t>Don’t reinstall programmes you don’t need</a:t>
            </a:r>
          </a:p>
          <a:p>
            <a:r>
              <a:rPr lang="en-GB" dirty="0"/>
              <a:t>Throw out the rubbish</a:t>
            </a:r>
          </a:p>
          <a:p>
            <a:r>
              <a:rPr lang="en-GB" dirty="0"/>
              <a:t>Tidy up those 1’s and 0’s</a:t>
            </a:r>
          </a:p>
        </p:txBody>
      </p:sp>
      <p:sp>
        <p:nvSpPr>
          <p:cNvPr id="5" name="Date Placeholder 4">
            <a:extLst>
              <a:ext uri="{FF2B5EF4-FFF2-40B4-BE49-F238E27FC236}">
                <a16:creationId xmlns:a16="http://schemas.microsoft.com/office/drawing/2014/main" id="{3D1CB073-DC7D-E127-18FF-F7C4BEFF2FC9}"/>
              </a:ext>
            </a:extLst>
          </p:cNvPr>
          <p:cNvSpPr>
            <a:spLocks noGrp="1"/>
          </p:cNvSpPr>
          <p:nvPr>
            <p:ph type="dt" sz="half" idx="14"/>
          </p:nvPr>
        </p:nvSpPr>
        <p:spPr/>
        <p:txBody>
          <a:bodyPr/>
          <a:lstStyle/>
          <a:p>
            <a:r>
              <a:rPr lang="en-GB" dirty="0"/>
              <a:t>20 Feb 2024</a:t>
            </a:r>
          </a:p>
        </p:txBody>
      </p:sp>
      <p:sp>
        <p:nvSpPr>
          <p:cNvPr id="6" name="Footer Placeholder 5">
            <a:extLst>
              <a:ext uri="{FF2B5EF4-FFF2-40B4-BE49-F238E27FC236}">
                <a16:creationId xmlns:a16="http://schemas.microsoft.com/office/drawing/2014/main" id="{37FA3F45-9268-25CA-2892-75EB96B3C5A5}"/>
              </a:ext>
            </a:extLst>
          </p:cNvPr>
          <p:cNvSpPr>
            <a:spLocks noGrp="1"/>
          </p:cNvSpPr>
          <p:nvPr>
            <p:ph type="ftr" sz="quarter" idx="15"/>
          </p:nvPr>
        </p:nvSpPr>
        <p:spPr/>
        <p:txBody>
          <a:bodyPr/>
          <a:lstStyle/>
          <a:p>
            <a:r>
              <a:rPr lang="en-GB" dirty="0"/>
              <a:t>Reinstalling Windows 10</a:t>
            </a:r>
          </a:p>
        </p:txBody>
      </p:sp>
      <p:sp>
        <p:nvSpPr>
          <p:cNvPr id="7" name="Slide Number Placeholder 6">
            <a:extLst>
              <a:ext uri="{FF2B5EF4-FFF2-40B4-BE49-F238E27FC236}">
                <a16:creationId xmlns:a16="http://schemas.microsoft.com/office/drawing/2014/main" id="{87879B32-0455-D092-0D07-4A783B7C5D33}"/>
              </a:ext>
            </a:extLst>
          </p:cNvPr>
          <p:cNvSpPr>
            <a:spLocks noGrp="1"/>
          </p:cNvSpPr>
          <p:nvPr>
            <p:ph type="sldNum" sz="quarter" idx="16"/>
          </p:nvPr>
        </p:nvSpPr>
        <p:spPr/>
        <p:txBody>
          <a:bodyPr/>
          <a:lstStyle/>
          <a:p>
            <a:pPr rtl="0"/>
            <a:fld id="{294A09A9-5501-47C1-A89A-A340965A2BE2}" type="slidenum">
              <a:rPr lang="en-GB" noProof="0" smtClean="0"/>
              <a:pPr rtl="0"/>
              <a:t>3</a:t>
            </a:fld>
            <a:endParaRPr lang="en-GB" noProof="0" dirty="0"/>
          </a:p>
        </p:txBody>
      </p:sp>
      <p:sp>
        <p:nvSpPr>
          <p:cNvPr id="2" name="Title 2">
            <a:extLst>
              <a:ext uri="{FF2B5EF4-FFF2-40B4-BE49-F238E27FC236}">
                <a16:creationId xmlns:a16="http://schemas.microsoft.com/office/drawing/2014/main" id="{5A4B479D-B0F8-6172-A000-C6BA953C876C}"/>
              </a:ext>
            </a:extLst>
          </p:cNvPr>
          <p:cNvSpPr txBox="1">
            <a:spLocks/>
          </p:cNvSpPr>
          <p:nvPr/>
        </p:nvSpPr>
        <p:spPr>
          <a:xfrm>
            <a:off x="1494790" y="4157838"/>
            <a:ext cx="4237338" cy="610863"/>
          </a:xfrm>
          <a:prstGeom prst="rect">
            <a:avLst/>
          </a:prstGeom>
        </p:spPr>
        <p:txBody>
          <a:bodyPr vert="horz" lIns="0" tIns="0" rIns="0" bIns="0" rtlCol="0" anchor="b" anchorCtr="0">
            <a:normAutofit fontScale="60000" lnSpcReduction="20000"/>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dirty="0">
                <a:solidFill>
                  <a:srgbClr val="FF0000"/>
                </a:solidFill>
              </a:rPr>
              <a:t>Why do you think your computer has slowed?</a:t>
            </a:r>
          </a:p>
        </p:txBody>
      </p:sp>
    </p:spTree>
    <p:extLst>
      <p:ext uri="{BB962C8B-B14F-4D97-AF65-F5344CB8AC3E}">
        <p14:creationId xmlns:p14="http://schemas.microsoft.com/office/powerpoint/2010/main" val="316780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FE13C-4455-4648-9FF5-1D74F8AEAEA3}"/>
              </a:ext>
            </a:extLst>
          </p:cNvPr>
          <p:cNvSpPr>
            <a:spLocks noGrp="1"/>
          </p:cNvSpPr>
          <p:nvPr>
            <p:ph idx="4294967295"/>
          </p:nvPr>
        </p:nvSpPr>
        <p:spPr>
          <a:xfrm>
            <a:off x="902044" y="2233483"/>
            <a:ext cx="9906000" cy="4229100"/>
          </a:xfrm>
        </p:spPr>
        <p:txBody>
          <a:bodyPr>
            <a:normAutofit fontScale="92500" lnSpcReduction="10000"/>
          </a:bodyPr>
          <a:lstStyle/>
          <a:p>
            <a:r>
              <a:rPr lang="en-GB" dirty="0"/>
              <a:t>Performance Issues</a:t>
            </a:r>
          </a:p>
          <a:p>
            <a:r>
              <a:rPr lang="en-GB" dirty="0"/>
              <a:t>Malware &amp; advertising popups</a:t>
            </a:r>
          </a:p>
          <a:p>
            <a:r>
              <a:rPr lang="en-GB" dirty="0"/>
              <a:t>Corrupted Registry</a:t>
            </a:r>
          </a:p>
          <a:p>
            <a:r>
              <a:rPr lang="en-GB" dirty="0"/>
              <a:t>Unnecessary Start up Programmes</a:t>
            </a:r>
          </a:p>
          <a:p>
            <a:r>
              <a:rPr lang="en-GB" dirty="0"/>
              <a:t>Heavy Security Suites</a:t>
            </a:r>
          </a:p>
          <a:p>
            <a:r>
              <a:rPr lang="en-GB" dirty="0"/>
              <a:t>PC Cleaning Tools</a:t>
            </a:r>
          </a:p>
          <a:p>
            <a:r>
              <a:rPr lang="en-GB" dirty="0"/>
              <a:t>Browser Toolbars and Extensions</a:t>
            </a:r>
          </a:p>
          <a:p>
            <a:r>
              <a:rPr lang="en-GB" dirty="0"/>
              <a:t>Junk Software</a:t>
            </a:r>
          </a:p>
          <a:p>
            <a:r>
              <a:rPr lang="en-GB" dirty="0"/>
              <a:t>Updates to the latest version – Better than doing a factory reset</a:t>
            </a:r>
          </a:p>
        </p:txBody>
      </p:sp>
      <p:sp>
        <p:nvSpPr>
          <p:cNvPr id="32" name="Rectangle 31">
            <a:extLst>
              <a:ext uri="{FF2B5EF4-FFF2-40B4-BE49-F238E27FC236}">
                <a16:creationId xmlns:a16="http://schemas.microsoft.com/office/drawing/2014/main" id="{9153A473-394A-10B6-4272-24C02803A011}"/>
              </a:ext>
            </a:extLst>
          </p:cNvPr>
          <p:cNvSpPr/>
          <p:nvPr/>
        </p:nvSpPr>
        <p:spPr>
          <a:xfrm>
            <a:off x="704335" y="1095617"/>
            <a:ext cx="1112108" cy="96796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a:extLst>
              <a:ext uri="{FF2B5EF4-FFF2-40B4-BE49-F238E27FC236}">
                <a16:creationId xmlns:a16="http://schemas.microsoft.com/office/drawing/2014/main" id="{00272A46-7FB9-A230-D294-1F57B1CCAECA}"/>
              </a:ext>
            </a:extLst>
          </p:cNvPr>
          <p:cNvSpPr/>
          <p:nvPr/>
        </p:nvSpPr>
        <p:spPr>
          <a:xfrm>
            <a:off x="704335" y="925712"/>
            <a:ext cx="7330223" cy="96796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solidFill>
                  <a:schemeClr val="bg1"/>
                </a:solidFill>
                <a:latin typeface="+mj-lt"/>
              </a:rPr>
              <a:t>Reasons to reinstall Windows</a:t>
            </a:r>
          </a:p>
        </p:txBody>
      </p:sp>
    </p:spTree>
    <p:extLst>
      <p:ext uri="{BB962C8B-B14F-4D97-AF65-F5344CB8AC3E}">
        <p14:creationId xmlns:p14="http://schemas.microsoft.com/office/powerpoint/2010/main" val="293275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F72474-1EFB-47DC-8948-2DC25D279DF7}"/>
              </a:ext>
            </a:extLst>
          </p:cNvPr>
          <p:cNvSpPr txBox="1"/>
          <p:nvPr/>
        </p:nvSpPr>
        <p:spPr>
          <a:xfrm>
            <a:off x="3064476" y="2206338"/>
            <a:ext cx="8452021" cy="1785104"/>
          </a:xfrm>
          <a:prstGeom prst="rect">
            <a:avLst/>
          </a:prstGeom>
          <a:noFill/>
        </p:spPr>
        <p:txBody>
          <a:bodyPr wrap="square" rtlCol="0">
            <a:spAutoFit/>
          </a:bodyPr>
          <a:lstStyle/>
          <a:p>
            <a:pPr marL="285750" indent="-285750">
              <a:buFont typeface="Arial" panose="020B0604020202020204" pitchFamily="34" charset="0"/>
              <a:buChar char="•"/>
            </a:pPr>
            <a:r>
              <a:rPr lang="en-GB" sz="2200" dirty="0">
                <a:solidFill>
                  <a:srgbClr val="4495A2"/>
                </a:solidFill>
              </a:rPr>
              <a:t>Re-Installing Windows from within Windows.</a:t>
            </a:r>
          </a:p>
          <a:p>
            <a:pPr marL="285750" indent="-285750">
              <a:buFont typeface="Arial" panose="020B0604020202020204" pitchFamily="34" charset="0"/>
              <a:buChar char="•"/>
            </a:pPr>
            <a:endParaRPr lang="en-GB" sz="2200" dirty="0">
              <a:solidFill>
                <a:srgbClr val="4495A2"/>
              </a:solidFill>
            </a:endParaRPr>
          </a:p>
          <a:p>
            <a:pPr marL="285750" indent="-285750">
              <a:buFont typeface="Arial" panose="020B0604020202020204" pitchFamily="34" charset="0"/>
              <a:buChar char="•"/>
            </a:pPr>
            <a:r>
              <a:rPr lang="en-GB" sz="2200" dirty="0">
                <a:solidFill>
                  <a:srgbClr val="4495A2"/>
                </a:solidFill>
              </a:rPr>
              <a:t>Updating Windows (to the latest version) directly from the internet.</a:t>
            </a:r>
          </a:p>
          <a:p>
            <a:pPr marL="285750" indent="-285750">
              <a:buFont typeface="Arial" panose="020B0604020202020204" pitchFamily="34" charset="0"/>
              <a:buChar char="•"/>
            </a:pPr>
            <a:endParaRPr lang="en-GB" sz="2200" dirty="0">
              <a:solidFill>
                <a:srgbClr val="4495A2"/>
              </a:solidFill>
            </a:endParaRPr>
          </a:p>
          <a:p>
            <a:pPr marL="285750" indent="-285750">
              <a:buFont typeface="Arial" panose="020B0604020202020204" pitchFamily="34" charset="0"/>
              <a:buChar char="•"/>
            </a:pPr>
            <a:r>
              <a:rPr lang="en-GB" sz="2200" dirty="0">
                <a:solidFill>
                  <a:srgbClr val="4495A2"/>
                </a:solidFill>
              </a:rPr>
              <a:t>Using installation media; a USB drive or DVD.</a:t>
            </a:r>
          </a:p>
        </p:txBody>
      </p:sp>
      <p:sp>
        <p:nvSpPr>
          <p:cNvPr id="5" name="Text Placeholder 4">
            <a:extLst>
              <a:ext uri="{FF2B5EF4-FFF2-40B4-BE49-F238E27FC236}">
                <a16:creationId xmlns:a16="http://schemas.microsoft.com/office/drawing/2014/main" id="{F05B5CD6-33B5-06CA-0D5B-304D69370013}"/>
              </a:ext>
            </a:extLst>
          </p:cNvPr>
          <p:cNvSpPr>
            <a:spLocks noGrp="1"/>
          </p:cNvSpPr>
          <p:nvPr>
            <p:ph type="body" sz="quarter" idx="11"/>
          </p:nvPr>
        </p:nvSpPr>
        <p:spPr/>
        <p:txBody>
          <a:bodyPr/>
          <a:lstStyle/>
          <a:p>
            <a:endParaRPr lang="en-GB" dirty="0"/>
          </a:p>
        </p:txBody>
      </p:sp>
      <p:sp>
        <p:nvSpPr>
          <p:cNvPr id="2" name="Title 2">
            <a:extLst>
              <a:ext uri="{FF2B5EF4-FFF2-40B4-BE49-F238E27FC236}">
                <a16:creationId xmlns:a16="http://schemas.microsoft.com/office/drawing/2014/main" id="{67F20EFF-428B-915E-BB4B-EE5E78683C2F}"/>
              </a:ext>
            </a:extLst>
          </p:cNvPr>
          <p:cNvSpPr txBox="1">
            <a:spLocks/>
          </p:cNvSpPr>
          <p:nvPr/>
        </p:nvSpPr>
        <p:spPr>
          <a:xfrm>
            <a:off x="2273643" y="870941"/>
            <a:ext cx="6339016" cy="610863"/>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dirty="0"/>
              <a:t>How shall we do it?</a:t>
            </a:r>
          </a:p>
        </p:txBody>
      </p:sp>
    </p:spTree>
    <p:extLst>
      <p:ext uri="{BB962C8B-B14F-4D97-AF65-F5344CB8AC3E}">
        <p14:creationId xmlns:p14="http://schemas.microsoft.com/office/powerpoint/2010/main" val="388050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887060-D330-4B02-84D4-0480CB2B7E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76452" y="373350"/>
            <a:ext cx="8439095" cy="6111300"/>
          </a:xfrm>
          <a:prstGeom prst="rect">
            <a:avLst/>
          </a:prstGeom>
        </p:spPr>
      </p:pic>
      <p:sp>
        <p:nvSpPr>
          <p:cNvPr id="3" name="TextBox 2">
            <a:extLst>
              <a:ext uri="{FF2B5EF4-FFF2-40B4-BE49-F238E27FC236}">
                <a16:creationId xmlns:a16="http://schemas.microsoft.com/office/drawing/2014/main" id="{7C532122-1BCD-4C06-90CE-505606DB9DC7}"/>
              </a:ext>
            </a:extLst>
          </p:cNvPr>
          <p:cNvSpPr txBox="1"/>
          <p:nvPr/>
        </p:nvSpPr>
        <p:spPr>
          <a:xfrm rot="16200000">
            <a:off x="-743211" y="4224234"/>
            <a:ext cx="3447534" cy="707886"/>
          </a:xfrm>
          <a:prstGeom prst="rect">
            <a:avLst/>
          </a:prstGeom>
          <a:noFill/>
        </p:spPr>
        <p:txBody>
          <a:bodyPr wrap="square" rtlCol="0">
            <a:spAutoFit/>
          </a:bodyPr>
          <a:lstStyle/>
          <a:p>
            <a:r>
              <a:rPr lang="en-GB" sz="4000" dirty="0">
                <a:solidFill>
                  <a:srgbClr val="0079D8"/>
                </a:solidFill>
              </a:rPr>
              <a:t>Options 2 &amp; 3</a:t>
            </a:r>
          </a:p>
        </p:txBody>
      </p:sp>
    </p:spTree>
    <p:extLst>
      <p:ext uri="{BB962C8B-B14F-4D97-AF65-F5344CB8AC3E}">
        <p14:creationId xmlns:p14="http://schemas.microsoft.com/office/powerpoint/2010/main" val="1727393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1E44C52-5B2A-DE45-FE9E-7F439E293322}"/>
              </a:ext>
            </a:extLst>
          </p:cNvPr>
          <p:cNvSpPr>
            <a:spLocks noGrp="1"/>
          </p:cNvSpPr>
          <p:nvPr>
            <p:ph type="pic" sz="quarter" idx="13"/>
          </p:nvPr>
        </p:nvSpPr>
        <p:spPr/>
        <p:txBody>
          <a:bodyPr/>
          <a:lstStyle/>
          <a:p>
            <a:endParaRPr lang="en-GB" dirty="0"/>
          </a:p>
        </p:txBody>
      </p:sp>
      <p:sp>
        <p:nvSpPr>
          <p:cNvPr id="2" name="Title 1">
            <a:extLst>
              <a:ext uri="{FF2B5EF4-FFF2-40B4-BE49-F238E27FC236}">
                <a16:creationId xmlns:a16="http://schemas.microsoft.com/office/drawing/2014/main" id="{8D609FBE-CF2F-4714-B343-1C351BD8B031}"/>
              </a:ext>
            </a:extLst>
          </p:cNvPr>
          <p:cNvSpPr>
            <a:spLocks noGrp="1"/>
          </p:cNvSpPr>
          <p:nvPr>
            <p:ph type="title"/>
          </p:nvPr>
        </p:nvSpPr>
        <p:spPr/>
        <p:txBody>
          <a:bodyPr/>
          <a:lstStyle/>
          <a:p>
            <a:r>
              <a:rPr lang="en-GB" dirty="0">
                <a:solidFill>
                  <a:srgbClr val="4495A2"/>
                </a:solidFill>
              </a:rPr>
              <a:t>Preparation</a:t>
            </a:r>
          </a:p>
        </p:txBody>
      </p:sp>
      <p:sp>
        <p:nvSpPr>
          <p:cNvPr id="6" name="TextBox 5">
            <a:extLst>
              <a:ext uri="{FF2B5EF4-FFF2-40B4-BE49-F238E27FC236}">
                <a16:creationId xmlns:a16="http://schemas.microsoft.com/office/drawing/2014/main" id="{F88E3957-9385-1BB3-1ABA-D7BEA7D61971}"/>
              </a:ext>
            </a:extLst>
          </p:cNvPr>
          <p:cNvSpPr txBox="1"/>
          <p:nvPr/>
        </p:nvSpPr>
        <p:spPr>
          <a:xfrm>
            <a:off x="1445741" y="4411362"/>
            <a:ext cx="9193427" cy="1569660"/>
          </a:xfrm>
          <a:prstGeom prst="rect">
            <a:avLst/>
          </a:prstGeom>
          <a:noFill/>
        </p:spPr>
        <p:txBody>
          <a:bodyPr wrap="square" rtlCol="0">
            <a:spAutoFit/>
          </a:bodyPr>
          <a:lstStyle/>
          <a:p>
            <a:pPr algn="ctr"/>
            <a:r>
              <a:rPr lang="en-GB" sz="3200" dirty="0">
                <a:solidFill>
                  <a:srgbClr val="FF0000"/>
                </a:solidFill>
              </a:rPr>
              <a:t>What do we need to think about beforehand?</a:t>
            </a:r>
          </a:p>
          <a:p>
            <a:pPr algn="ctr"/>
            <a:endParaRPr lang="en-GB" sz="3200" dirty="0">
              <a:solidFill>
                <a:srgbClr val="FF0000"/>
              </a:solidFill>
            </a:endParaRPr>
          </a:p>
          <a:p>
            <a:pPr algn="ctr"/>
            <a:r>
              <a:rPr lang="en-GB" sz="3200" dirty="0">
                <a:solidFill>
                  <a:srgbClr val="FF0000"/>
                </a:solidFill>
              </a:rPr>
              <a:t>Neat writer please for a list on the board</a:t>
            </a:r>
          </a:p>
        </p:txBody>
      </p:sp>
    </p:spTree>
    <p:extLst>
      <p:ext uri="{BB962C8B-B14F-4D97-AF65-F5344CB8AC3E}">
        <p14:creationId xmlns:p14="http://schemas.microsoft.com/office/powerpoint/2010/main" val="138765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4AF9B0-D0E5-93C0-F06B-FF20FBCD6A73}"/>
              </a:ext>
            </a:extLst>
          </p:cNvPr>
          <p:cNvSpPr>
            <a:spLocks noGrp="1"/>
          </p:cNvSpPr>
          <p:nvPr>
            <p:ph type="pic" sz="quarter" idx="13"/>
          </p:nvPr>
        </p:nvSpPr>
        <p:spPr/>
        <p:txBody>
          <a:bodyPr/>
          <a:lstStyle/>
          <a:p>
            <a:endParaRPr lang="en-GB" dirty="0"/>
          </a:p>
        </p:txBody>
      </p:sp>
      <p:sp>
        <p:nvSpPr>
          <p:cNvPr id="2" name="Rectangle 1">
            <a:extLst>
              <a:ext uri="{FF2B5EF4-FFF2-40B4-BE49-F238E27FC236}">
                <a16:creationId xmlns:a16="http://schemas.microsoft.com/office/drawing/2014/main" id="{D774E39C-02E7-41FC-9F46-DCB758673732}"/>
              </a:ext>
            </a:extLst>
          </p:cNvPr>
          <p:cNvSpPr/>
          <p:nvPr/>
        </p:nvSpPr>
        <p:spPr>
          <a:xfrm>
            <a:off x="1116785" y="567506"/>
            <a:ext cx="10794669" cy="5509200"/>
          </a:xfrm>
          <a:prstGeom prst="rect">
            <a:avLst/>
          </a:prstGeom>
        </p:spPr>
        <p:txBody>
          <a:bodyPr wrap="square">
            <a:spAutoFit/>
          </a:bodyPr>
          <a:lstStyle/>
          <a:p>
            <a:pPr lvl="0" eaLnBrk="0" fontAlgn="base" hangingPunct="0">
              <a:spcBef>
                <a:spcPct val="0"/>
              </a:spcBef>
              <a:spcAft>
                <a:spcPct val="0"/>
              </a:spcAft>
            </a:pPr>
            <a:r>
              <a:rPr lang="en-US" altLang="en-US" sz="2200" dirty="0">
                <a:solidFill>
                  <a:srgbClr val="0079D8"/>
                </a:solidFill>
                <a:cs typeface="Arial" panose="020B0604020202020204" pitchFamily="34" charset="0"/>
              </a:rPr>
              <a:t>List of all your software you have installed so you know what you need to re-install.  </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Ensure you have installation media or can download it from the internet.  </a:t>
            </a:r>
            <a:br>
              <a:rPr lang="en-US" altLang="en-US" sz="2200" dirty="0">
                <a:solidFill>
                  <a:srgbClr val="0079D8"/>
                </a:solidFill>
                <a:cs typeface="Arial" panose="020B0604020202020204" pitchFamily="34" charset="0"/>
              </a:rPr>
            </a:br>
            <a:r>
              <a:rPr lang="en-US" altLang="en-US" sz="2200" dirty="0">
                <a:solidFill>
                  <a:srgbClr val="0079D8"/>
                </a:solidFill>
                <a:cs typeface="Arial" panose="020B0604020202020204" pitchFamily="34" charset="0"/>
              </a:rPr>
              <a:t>Check for any license numbers required.  (Use a </a:t>
            </a:r>
            <a:r>
              <a:rPr lang="en-US" altLang="en-US" sz="2200" dirty="0">
                <a:solidFill>
                  <a:srgbClr val="0079D8"/>
                </a:solidFill>
                <a:cs typeface="Arial" panose="020B0604020202020204" pitchFamily="34" charset="0"/>
                <a:hlinkClick r:id="rId3">
                  <a:extLst>
                    <a:ext uri="{A12FA001-AC4F-418D-AE19-62706E023703}">
                      <ahyp:hlinkClr xmlns:ahyp="http://schemas.microsoft.com/office/drawing/2018/hyperlinkcolor" val="tx"/>
                    </a:ext>
                  </a:extLst>
                </a:hlinkClick>
              </a:rPr>
              <a:t>product key finder</a:t>
            </a:r>
            <a:r>
              <a:rPr lang="en-US" altLang="en-US" sz="2200" dirty="0">
                <a:solidFill>
                  <a:srgbClr val="0079D8"/>
                </a:solidFill>
                <a:cs typeface="Arial" panose="020B0604020202020204" pitchFamily="34" charset="0"/>
              </a:rPr>
              <a:t> if required)</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Drivers for Printer/s</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List any settings that you might have to reapply ie:</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	Mail accounts</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	Mail settings rules and folders</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	Windows Settings.  Start | Settings</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	Screensaver settings</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	Desktop Picture/s</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	Lock settings</a:t>
            </a:r>
          </a:p>
          <a:p>
            <a:pPr eaLnBrk="0" fontAlgn="base" hangingPunct="0">
              <a:spcBef>
                <a:spcPct val="0"/>
              </a:spcBef>
              <a:spcAft>
                <a:spcPct val="0"/>
              </a:spcAft>
            </a:pPr>
            <a:r>
              <a:rPr lang="en-US" altLang="en-US" sz="2200" dirty="0">
                <a:solidFill>
                  <a:srgbClr val="0079D8"/>
                </a:solidFill>
                <a:cs typeface="Arial" panose="020B0604020202020204" pitchFamily="34" charset="0"/>
              </a:rPr>
              <a:t>	Power and Sleep settings</a:t>
            </a:r>
            <a:br>
              <a:rPr lang="en-US" altLang="en-US" sz="2200" dirty="0">
                <a:solidFill>
                  <a:srgbClr val="0079D8"/>
                </a:solidFill>
                <a:cs typeface="Arial" panose="020B0604020202020204" pitchFamily="34" charset="0"/>
              </a:rPr>
            </a:br>
            <a:r>
              <a:rPr lang="en-US" altLang="en-US" sz="2200" dirty="0">
                <a:solidFill>
                  <a:srgbClr val="0079D8"/>
                </a:solidFill>
                <a:cs typeface="Arial" panose="020B0604020202020204" pitchFamily="34" charset="0"/>
              </a:rPr>
              <a:t>	Wi-Fi network &amp; password</a:t>
            </a:r>
          </a:p>
          <a:p>
            <a:pPr eaLnBrk="0" fontAlgn="base" hangingPunct="0">
              <a:spcBef>
                <a:spcPct val="0"/>
              </a:spcBef>
              <a:spcAft>
                <a:spcPct val="0"/>
              </a:spcAft>
            </a:pPr>
            <a:r>
              <a:rPr lang="en-US" altLang="en-US" sz="2200" dirty="0">
                <a:solidFill>
                  <a:srgbClr val="0079D8"/>
                </a:solidFill>
                <a:cs typeface="Arial" panose="020B0604020202020204" pitchFamily="34" charset="0"/>
              </a:rPr>
              <a:t>Are you bothered about app’ preferences?  Margins, Page setup, default fonts, default save locations etc. What about your Word custom dictionary?</a:t>
            </a:r>
          </a:p>
          <a:p>
            <a:pPr lvl="0" eaLnBrk="0" fontAlgn="base" hangingPunct="0">
              <a:spcBef>
                <a:spcPct val="0"/>
              </a:spcBef>
              <a:spcAft>
                <a:spcPct val="0"/>
              </a:spcAft>
            </a:pPr>
            <a:endParaRPr lang="en-US" altLang="en-US" sz="2200" dirty="0">
              <a:solidFill>
                <a:srgbClr val="0079D8"/>
              </a:solidFill>
              <a:cs typeface="Arial" panose="020B0604020202020204" pitchFamily="34" charset="0"/>
            </a:endParaRPr>
          </a:p>
        </p:txBody>
      </p:sp>
      <p:sp>
        <p:nvSpPr>
          <p:cNvPr id="3" name="Title 2">
            <a:extLst>
              <a:ext uri="{FF2B5EF4-FFF2-40B4-BE49-F238E27FC236}">
                <a16:creationId xmlns:a16="http://schemas.microsoft.com/office/drawing/2014/main" id="{86ED1AB7-D855-165D-C934-43A812311B36}"/>
              </a:ext>
            </a:extLst>
          </p:cNvPr>
          <p:cNvSpPr>
            <a:spLocks noGrp="1"/>
          </p:cNvSpPr>
          <p:nvPr>
            <p:ph type="title"/>
          </p:nvPr>
        </p:nvSpPr>
        <p:spPr/>
        <p:txBody>
          <a:bodyPr/>
          <a:lstStyle/>
          <a:p>
            <a:endParaRPr lang="en-GB" dirty="0"/>
          </a:p>
        </p:txBody>
      </p:sp>
    </p:spTree>
    <p:extLst>
      <p:ext uri="{BB962C8B-B14F-4D97-AF65-F5344CB8AC3E}">
        <p14:creationId xmlns:p14="http://schemas.microsoft.com/office/powerpoint/2010/main" val="1575983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9351B83-43F9-2F9F-04DC-CA935A79D363}"/>
              </a:ext>
            </a:extLst>
          </p:cNvPr>
          <p:cNvSpPr>
            <a:spLocks noGrp="1"/>
          </p:cNvSpPr>
          <p:nvPr>
            <p:ph type="pic" sz="quarter" idx="13"/>
          </p:nvPr>
        </p:nvSpPr>
        <p:spPr>
          <a:xfrm>
            <a:off x="2" y="0"/>
            <a:ext cx="12191998" cy="6858000"/>
          </a:xfrm>
        </p:spPr>
        <p:txBody>
          <a:bodyPr/>
          <a:lstStyle/>
          <a:p>
            <a:endParaRPr lang="en-GB" dirty="0"/>
          </a:p>
        </p:txBody>
      </p:sp>
      <p:sp>
        <p:nvSpPr>
          <p:cNvPr id="2" name="Title 1">
            <a:extLst>
              <a:ext uri="{FF2B5EF4-FFF2-40B4-BE49-F238E27FC236}">
                <a16:creationId xmlns:a16="http://schemas.microsoft.com/office/drawing/2014/main" id="{6D727C88-F3AB-25F2-CD0B-83F7AA04968A}"/>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52AEC092-503A-4911-8CDF-8423110EB217}"/>
              </a:ext>
            </a:extLst>
          </p:cNvPr>
          <p:cNvSpPr>
            <a:spLocks noGrp="1"/>
          </p:cNvSpPr>
          <p:nvPr>
            <p:ph idx="4294967295"/>
          </p:nvPr>
        </p:nvSpPr>
        <p:spPr>
          <a:xfrm>
            <a:off x="691978" y="806450"/>
            <a:ext cx="10323513" cy="5245100"/>
          </a:xfrm>
        </p:spPr>
        <p:txBody>
          <a:bodyPr/>
          <a:lstStyle/>
          <a:p>
            <a:pPr lvl="0" eaLnBrk="0" fontAlgn="base" hangingPunct="0">
              <a:spcBef>
                <a:spcPct val="0"/>
              </a:spcBef>
              <a:spcAft>
                <a:spcPct val="0"/>
              </a:spcAft>
            </a:pPr>
            <a:r>
              <a:rPr lang="en-US" altLang="en-US" sz="2200" dirty="0">
                <a:solidFill>
                  <a:srgbClr val="0079D8"/>
                </a:solidFill>
                <a:cs typeface="Arial" panose="020B0604020202020204" pitchFamily="34" charset="0"/>
              </a:rPr>
              <a:t>Ensure your Documents are safe – in the Cloud, backed up, copied etc</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Ditto for Photos, videos and music.</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Check for data in unusual locations ie other than “My Docs, My Photos” etc</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How about your Custom Dictionary from Word?  C:\Users\%username%\AppData\Roaming\Microsoft\Uproof\Custom.Dic</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Do you have any software running in the background? Backups for example.  What are these settings?</a:t>
            </a:r>
          </a:p>
          <a:p>
            <a:pPr lvl="0" eaLnBrk="0" fontAlgn="base" hangingPunct="0">
              <a:spcBef>
                <a:spcPct val="0"/>
              </a:spcBef>
              <a:spcAft>
                <a:spcPct val="0"/>
              </a:spcAft>
            </a:pPr>
            <a:r>
              <a:rPr lang="en-US" altLang="en-US" sz="2200" dirty="0">
                <a:solidFill>
                  <a:srgbClr val="0079D8"/>
                </a:solidFill>
                <a:cs typeface="Arial" panose="020B0604020202020204" pitchFamily="34" charset="0"/>
              </a:rPr>
              <a:t>Remove your device from any software apps where you are 1 of nnn installations ie Office 365 and Norton subscriptions.</a:t>
            </a:r>
          </a:p>
          <a:p>
            <a:endParaRPr lang="en-GB" dirty="0">
              <a:solidFill>
                <a:srgbClr val="0079D8"/>
              </a:solidFill>
            </a:endParaRPr>
          </a:p>
        </p:txBody>
      </p:sp>
    </p:spTree>
    <p:extLst>
      <p:ext uri="{BB962C8B-B14F-4D97-AF65-F5344CB8AC3E}">
        <p14:creationId xmlns:p14="http://schemas.microsoft.com/office/powerpoint/2010/main" val="247871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 shot of a smart phone&#10;&#10;Description automatically generated">
            <a:extLst>
              <a:ext uri="{FF2B5EF4-FFF2-40B4-BE49-F238E27FC236}">
                <a16:creationId xmlns:a16="http://schemas.microsoft.com/office/drawing/2014/main" id="{289427FB-331A-4D2C-AB88-5CBB4D142B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158836" cy="6766089"/>
          </a:xfrm>
          <a:prstGeom prst="rect">
            <a:avLst/>
          </a:prstGeom>
        </p:spPr>
      </p:pic>
      <p:grpSp>
        <p:nvGrpSpPr>
          <p:cNvPr id="3" name="Group 2">
            <a:extLst>
              <a:ext uri="{FF2B5EF4-FFF2-40B4-BE49-F238E27FC236}">
                <a16:creationId xmlns:a16="http://schemas.microsoft.com/office/drawing/2014/main" id="{1622C524-4AA0-46C2-9223-5FFC85779B0B}"/>
              </a:ext>
            </a:extLst>
          </p:cNvPr>
          <p:cNvGrpSpPr/>
          <p:nvPr/>
        </p:nvGrpSpPr>
        <p:grpSpPr>
          <a:xfrm>
            <a:off x="2661648" y="0"/>
            <a:ext cx="5385864" cy="6858000"/>
            <a:chOff x="6806136" y="0"/>
            <a:chExt cx="5385864" cy="6858000"/>
          </a:xfrm>
        </p:grpSpPr>
        <p:pic>
          <p:nvPicPr>
            <p:cNvPr id="4" name="Picture 3" descr="A screenshot of a cell phone&#10;&#10;Description automatically generated">
              <a:extLst>
                <a:ext uri="{FF2B5EF4-FFF2-40B4-BE49-F238E27FC236}">
                  <a16:creationId xmlns:a16="http://schemas.microsoft.com/office/drawing/2014/main" id="{91B8EF41-F0DF-4DE2-9EE0-811E512914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6136" y="0"/>
              <a:ext cx="5385864" cy="6858000"/>
            </a:xfrm>
            <a:prstGeom prst="rect">
              <a:avLst/>
            </a:prstGeom>
          </p:spPr>
        </p:pic>
        <p:sp>
          <p:nvSpPr>
            <p:cNvPr id="5" name="Rectangle 4">
              <a:extLst>
                <a:ext uri="{FF2B5EF4-FFF2-40B4-BE49-F238E27FC236}">
                  <a16:creationId xmlns:a16="http://schemas.microsoft.com/office/drawing/2014/main" id="{E6F35BF7-49E0-487E-91B3-35BD1D2E59EE}"/>
                </a:ext>
              </a:extLst>
            </p:cNvPr>
            <p:cNvSpPr/>
            <p:nvPr/>
          </p:nvSpPr>
          <p:spPr>
            <a:xfrm>
              <a:off x="7879080" y="1127760"/>
              <a:ext cx="2895600" cy="4572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6" name="Group 5">
            <a:extLst>
              <a:ext uri="{FF2B5EF4-FFF2-40B4-BE49-F238E27FC236}">
                <a16:creationId xmlns:a16="http://schemas.microsoft.com/office/drawing/2014/main" id="{09C9512A-EBBF-4341-8443-081BE0041BA5}"/>
              </a:ext>
            </a:extLst>
          </p:cNvPr>
          <p:cNvGrpSpPr/>
          <p:nvPr/>
        </p:nvGrpSpPr>
        <p:grpSpPr>
          <a:xfrm>
            <a:off x="6840187" y="0"/>
            <a:ext cx="5351813" cy="6858000"/>
            <a:chOff x="6840187" y="0"/>
            <a:chExt cx="5351813" cy="6858000"/>
          </a:xfrm>
        </p:grpSpPr>
        <p:pic>
          <p:nvPicPr>
            <p:cNvPr id="7" name="Picture 6" descr="A screenshot of a cell phone&#10;&#10;Description automatically generated">
              <a:extLst>
                <a:ext uri="{FF2B5EF4-FFF2-40B4-BE49-F238E27FC236}">
                  <a16:creationId xmlns:a16="http://schemas.microsoft.com/office/drawing/2014/main" id="{2752DF47-B834-497A-B4CC-61E97C7487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0187" y="0"/>
              <a:ext cx="5351813" cy="6858000"/>
            </a:xfrm>
            <a:prstGeom prst="rect">
              <a:avLst/>
            </a:prstGeom>
          </p:spPr>
        </p:pic>
        <p:sp>
          <p:nvSpPr>
            <p:cNvPr id="8" name="Rectangle 7">
              <a:extLst>
                <a:ext uri="{FF2B5EF4-FFF2-40B4-BE49-F238E27FC236}">
                  <a16:creationId xmlns:a16="http://schemas.microsoft.com/office/drawing/2014/main" id="{C3365219-D404-4402-8F8B-DDE7C885DD2C}"/>
                </a:ext>
              </a:extLst>
            </p:cNvPr>
            <p:cNvSpPr/>
            <p:nvPr/>
          </p:nvSpPr>
          <p:spPr>
            <a:xfrm>
              <a:off x="7879080" y="1127760"/>
              <a:ext cx="2895600" cy="4572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9" name="Title 2">
            <a:extLst>
              <a:ext uri="{FF2B5EF4-FFF2-40B4-BE49-F238E27FC236}">
                <a16:creationId xmlns:a16="http://schemas.microsoft.com/office/drawing/2014/main" id="{6AEFD7DA-B239-BEA8-1363-109E114CE8C2}"/>
              </a:ext>
            </a:extLst>
          </p:cNvPr>
          <p:cNvSpPr txBox="1">
            <a:spLocks/>
          </p:cNvSpPr>
          <p:nvPr/>
        </p:nvSpPr>
        <p:spPr>
          <a:xfrm>
            <a:off x="3670679" y="3429000"/>
            <a:ext cx="6339016" cy="610863"/>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dirty="0"/>
              <a:t>Installed Programmes</a:t>
            </a:r>
          </a:p>
        </p:txBody>
      </p:sp>
    </p:spTree>
    <p:extLst>
      <p:ext uri="{BB962C8B-B14F-4D97-AF65-F5344CB8AC3E}">
        <p14:creationId xmlns:p14="http://schemas.microsoft.com/office/powerpoint/2010/main" val="30980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C2A285-1760-C1F8-AB32-C354863AD14D}"/>
              </a:ext>
            </a:extLst>
          </p:cNvPr>
          <p:cNvPicPr>
            <a:picLocks noChangeAspect="1"/>
          </p:cNvPicPr>
          <p:nvPr/>
        </p:nvPicPr>
        <p:blipFill>
          <a:blip r:embed="rId2"/>
          <a:stretch>
            <a:fillRect/>
          </a:stretch>
        </p:blipFill>
        <p:spPr>
          <a:xfrm>
            <a:off x="0" y="0"/>
            <a:ext cx="12192000" cy="6857999"/>
          </a:xfrm>
          <a:prstGeom prst="rect">
            <a:avLst/>
          </a:prstGeom>
        </p:spPr>
      </p:pic>
      <p:pic>
        <p:nvPicPr>
          <p:cNvPr id="2" name="Picture 1">
            <a:extLst>
              <a:ext uri="{FF2B5EF4-FFF2-40B4-BE49-F238E27FC236}">
                <a16:creationId xmlns:a16="http://schemas.microsoft.com/office/drawing/2014/main" id="{3CA42E11-B222-4770-A45C-AA1D00166EC0}"/>
              </a:ext>
            </a:extLst>
          </p:cNvPr>
          <p:cNvPicPr>
            <a:picLocks noChangeAspect="1"/>
          </p:cNvPicPr>
          <p:nvPr/>
        </p:nvPicPr>
        <p:blipFill>
          <a:blip r:embed="rId3"/>
          <a:stretch>
            <a:fillRect/>
          </a:stretch>
        </p:blipFill>
        <p:spPr>
          <a:xfrm>
            <a:off x="1683090" y="0"/>
            <a:ext cx="8825820" cy="6858000"/>
          </a:xfrm>
          <a:prstGeom prst="rect">
            <a:avLst/>
          </a:prstGeom>
        </p:spPr>
      </p:pic>
      <p:sp>
        <p:nvSpPr>
          <p:cNvPr id="3" name="Rectangle 2">
            <a:extLst>
              <a:ext uri="{FF2B5EF4-FFF2-40B4-BE49-F238E27FC236}">
                <a16:creationId xmlns:a16="http://schemas.microsoft.com/office/drawing/2014/main" id="{A2E11CD0-B55A-45F6-8926-81EB4B53BFD3}"/>
              </a:ext>
            </a:extLst>
          </p:cNvPr>
          <p:cNvSpPr/>
          <p:nvPr/>
        </p:nvSpPr>
        <p:spPr>
          <a:xfrm>
            <a:off x="1683090" y="29184"/>
            <a:ext cx="1363851" cy="3409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E8D1BD95-68D9-42F9-B3E6-A7C2CC77E456}"/>
              </a:ext>
            </a:extLst>
          </p:cNvPr>
          <p:cNvSpPr/>
          <p:nvPr/>
        </p:nvSpPr>
        <p:spPr>
          <a:xfrm>
            <a:off x="1683090" y="1456841"/>
            <a:ext cx="1363851" cy="3409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945986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0A45A4-CB36-47F9-9754-C4A284A2F1A3}"/>
              </a:ext>
            </a:extLst>
          </p:cNvPr>
          <p:cNvPicPr>
            <a:picLocks noChangeAspect="1"/>
          </p:cNvPicPr>
          <p:nvPr/>
        </p:nvPicPr>
        <p:blipFill>
          <a:blip r:embed="rId3"/>
          <a:stretch>
            <a:fillRect/>
          </a:stretch>
        </p:blipFill>
        <p:spPr>
          <a:xfrm>
            <a:off x="3167062" y="1033462"/>
            <a:ext cx="5857875" cy="4791075"/>
          </a:xfrm>
          <a:prstGeom prst="rect">
            <a:avLst/>
          </a:prstGeom>
        </p:spPr>
      </p:pic>
      <p:sp>
        <p:nvSpPr>
          <p:cNvPr id="3" name="Rectangle 2">
            <a:extLst>
              <a:ext uri="{FF2B5EF4-FFF2-40B4-BE49-F238E27FC236}">
                <a16:creationId xmlns:a16="http://schemas.microsoft.com/office/drawing/2014/main" id="{3B1C8AE8-E558-4048-BFFB-E0C871B9B28D}"/>
              </a:ext>
            </a:extLst>
          </p:cNvPr>
          <p:cNvSpPr/>
          <p:nvPr/>
        </p:nvSpPr>
        <p:spPr>
          <a:xfrm>
            <a:off x="4525505" y="2278251"/>
            <a:ext cx="914400" cy="3099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itle 2">
            <a:extLst>
              <a:ext uri="{FF2B5EF4-FFF2-40B4-BE49-F238E27FC236}">
                <a16:creationId xmlns:a16="http://schemas.microsoft.com/office/drawing/2014/main" id="{C8EF4AF1-96CB-737F-40B7-6C10503D3423}"/>
              </a:ext>
            </a:extLst>
          </p:cNvPr>
          <p:cNvSpPr>
            <a:spLocks noGrp="1"/>
          </p:cNvSpPr>
          <p:nvPr>
            <p:ph type="title"/>
          </p:nvPr>
        </p:nvSpPr>
        <p:spPr>
          <a:xfrm>
            <a:off x="679818" y="422599"/>
            <a:ext cx="5630208" cy="610863"/>
          </a:xfrm>
        </p:spPr>
        <p:txBody>
          <a:bodyPr>
            <a:normAutofit/>
          </a:bodyPr>
          <a:lstStyle/>
          <a:p>
            <a:r>
              <a:rPr lang="en-GB" dirty="0"/>
              <a:t>Email accounts</a:t>
            </a:r>
          </a:p>
        </p:txBody>
      </p:sp>
    </p:spTree>
    <p:extLst>
      <p:ext uri="{BB962C8B-B14F-4D97-AF65-F5344CB8AC3E}">
        <p14:creationId xmlns:p14="http://schemas.microsoft.com/office/powerpoint/2010/main" val="335019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59015D-10A0-46D6-872F-1022F92CB040}"/>
              </a:ext>
            </a:extLst>
          </p:cNvPr>
          <p:cNvPicPr>
            <a:picLocks noChangeAspect="1"/>
          </p:cNvPicPr>
          <p:nvPr/>
        </p:nvPicPr>
        <p:blipFill>
          <a:blip r:embed="rId2"/>
          <a:stretch>
            <a:fillRect/>
          </a:stretch>
        </p:blipFill>
        <p:spPr>
          <a:xfrm>
            <a:off x="2847975" y="1042987"/>
            <a:ext cx="6496050" cy="4772025"/>
          </a:xfrm>
          <a:prstGeom prst="rect">
            <a:avLst/>
          </a:prstGeom>
        </p:spPr>
      </p:pic>
      <p:sp>
        <p:nvSpPr>
          <p:cNvPr id="2" name="Rectangle 1">
            <a:extLst>
              <a:ext uri="{FF2B5EF4-FFF2-40B4-BE49-F238E27FC236}">
                <a16:creationId xmlns:a16="http://schemas.microsoft.com/office/drawing/2014/main" id="{52ED8AD3-77B9-4019-AD68-1A1D950B4340}"/>
              </a:ext>
            </a:extLst>
          </p:cNvPr>
          <p:cNvSpPr/>
          <p:nvPr/>
        </p:nvSpPr>
        <p:spPr>
          <a:xfrm>
            <a:off x="8122596" y="4698460"/>
            <a:ext cx="1147864" cy="4280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1068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318259AF-752D-468B-8551-9094BB1E42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465" y="1199839"/>
            <a:ext cx="3839111" cy="4458322"/>
          </a:xfrm>
          <a:prstGeom prst="rect">
            <a:avLst/>
          </a:prstGeom>
        </p:spPr>
      </p:pic>
      <p:sp>
        <p:nvSpPr>
          <p:cNvPr id="5" name="Rectangle 4">
            <a:extLst>
              <a:ext uri="{FF2B5EF4-FFF2-40B4-BE49-F238E27FC236}">
                <a16:creationId xmlns:a16="http://schemas.microsoft.com/office/drawing/2014/main" id="{90F014F9-0977-4DC5-8FC9-068BE74EB281}"/>
              </a:ext>
            </a:extLst>
          </p:cNvPr>
          <p:cNvSpPr/>
          <p:nvPr/>
        </p:nvSpPr>
        <p:spPr>
          <a:xfrm>
            <a:off x="223736" y="1546698"/>
            <a:ext cx="505838" cy="204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 name="Group 1">
            <a:extLst>
              <a:ext uri="{FF2B5EF4-FFF2-40B4-BE49-F238E27FC236}">
                <a16:creationId xmlns:a16="http://schemas.microsoft.com/office/drawing/2014/main" id="{D95361D5-65B8-406B-AE44-717F0DC1464D}"/>
              </a:ext>
            </a:extLst>
          </p:cNvPr>
          <p:cNvGrpSpPr/>
          <p:nvPr/>
        </p:nvGrpSpPr>
        <p:grpSpPr>
          <a:xfrm>
            <a:off x="4176444" y="1199839"/>
            <a:ext cx="3839111" cy="4458322"/>
            <a:chOff x="4176444" y="1199839"/>
            <a:chExt cx="3839111" cy="4458322"/>
          </a:xfrm>
        </p:grpSpPr>
        <p:pic>
          <p:nvPicPr>
            <p:cNvPr id="8" name="Picture 7" descr="A screenshot of a cell phone&#10;&#10;Description automatically generated">
              <a:extLst>
                <a:ext uri="{FF2B5EF4-FFF2-40B4-BE49-F238E27FC236}">
                  <a16:creationId xmlns:a16="http://schemas.microsoft.com/office/drawing/2014/main" id="{B904DDDB-1CF3-4E9F-A54A-561203B886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6444" y="1199839"/>
              <a:ext cx="3839111" cy="4458322"/>
            </a:xfrm>
            <a:prstGeom prst="rect">
              <a:avLst/>
            </a:prstGeom>
          </p:spPr>
        </p:pic>
        <p:sp>
          <p:nvSpPr>
            <p:cNvPr id="7" name="Rectangle 6">
              <a:extLst>
                <a:ext uri="{FF2B5EF4-FFF2-40B4-BE49-F238E27FC236}">
                  <a16:creationId xmlns:a16="http://schemas.microsoft.com/office/drawing/2014/main" id="{11ED6C16-AFC0-4BA4-BDB9-160AE780D62A}"/>
                </a:ext>
              </a:extLst>
            </p:cNvPr>
            <p:cNvSpPr/>
            <p:nvPr/>
          </p:nvSpPr>
          <p:spPr>
            <a:xfrm>
              <a:off x="4747098" y="1546698"/>
              <a:ext cx="963038" cy="204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 name="Group 2">
            <a:extLst>
              <a:ext uri="{FF2B5EF4-FFF2-40B4-BE49-F238E27FC236}">
                <a16:creationId xmlns:a16="http://schemas.microsoft.com/office/drawing/2014/main" id="{E1E0AFDB-722D-41B4-B0D3-AD1AA0E1CA7E}"/>
              </a:ext>
            </a:extLst>
          </p:cNvPr>
          <p:cNvGrpSpPr/>
          <p:nvPr/>
        </p:nvGrpSpPr>
        <p:grpSpPr>
          <a:xfrm>
            <a:off x="8213423" y="1199839"/>
            <a:ext cx="3839111" cy="4458322"/>
            <a:chOff x="8213423" y="1199839"/>
            <a:chExt cx="3839111" cy="4458322"/>
          </a:xfrm>
        </p:grpSpPr>
        <p:pic>
          <p:nvPicPr>
            <p:cNvPr id="10" name="Picture 9" descr="A screenshot of a cell phone&#10;&#10;Description automatically generated">
              <a:extLst>
                <a:ext uri="{FF2B5EF4-FFF2-40B4-BE49-F238E27FC236}">
                  <a16:creationId xmlns:a16="http://schemas.microsoft.com/office/drawing/2014/main" id="{CC321203-6E75-471E-9749-7E37C32B62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3423" y="1199839"/>
              <a:ext cx="3839111" cy="4458322"/>
            </a:xfrm>
            <a:prstGeom prst="rect">
              <a:avLst/>
            </a:prstGeom>
          </p:spPr>
        </p:pic>
        <p:sp>
          <p:nvSpPr>
            <p:cNvPr id="9" name="Rectangle 8">
              <a:extLst>
                <a:ext uri="{FF2B5EF4-FFF2-40B4-BE49-F238E27FC236}">
                  <a16:creationId xmlns:a16="http://schemas.microsoft.com/office/drawing/2014/main" id="{D82E6454-6393-48AF-BA1F-E07F024DAC28}"/>
                </a:ext>
              </a:extLst>
            </p:cNvPr>
            <p:cNvSpPr/>
            <p:nvPr/>
          </p:nvSpPr>
          <p:spPr>
            <a:xfrm>
              <a:off x="9717931" y="1546697"/>
              <a:ext cx="593387" cy="2042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 name="Text Placeholder 10">
            <a:extLst>
              <a:ext uri="{FF2B5EF4-FFF2-40B4-BE49-F238E27FC236}">
                <a16:creationId xmlns:a16="http://schemas.microsoft.com/office/drawing/2014/main" id="{2D86A8C9-9130-64C3-6CBC-42F27568ACF7}"/>
              </a:ext>
            </a:extLst>
          </p:cNvPr>
          <p:cNvSpPr>
            <a:spLocks noGrp="1"/>
          </p:cNvSpPr>
          <p:nvPr>
            <p:ph type="body" idx="1"/>
          </p:nvPr>
        </p:nvSpPr>
        <p:spPr/>
        <p:txBody>
          <a:bodyPr/>
          <a:lstStyle/>
          <a:p>
            <a:endParaRPr lang="en-GB" dirty="0"/>
          </a:p>
        </p:txBody>
      </p:sp>
      <p:sp>
        <p:nvSpPr>
          <p:cNvPr id="13" name="Text Placeholder 12">
            <a:extLst>
              <a:ext uri="{FF2B5EF4-FFF2-40B4-BE49-F238E27FC236}">
                <a16:creationId xmlns:a16="http://schemas.microsoft.com/office/drawing/2014/main" id="{B4533A4B-3225-2DA7-A734-7387E43A7CA5}"/>
              </a:ext>
            </a:extLst>
          </p:cNvPr>
          <p:cNvSpPr>
            <a:spLocks noGrp="1"/>
          </p:cNvSpPr>
          <p:nvPr>
            <p:ph type="body" idx="10"/>
          </p:nvPr>
        </p:nvSpPr>
        <p:spPr/>
        <p:txBody>
          <a:bodyPr/>
          <a:lstStyle/>
          <a:p>
            <a:endParaRPr lang="en-GB" dirty="0"/>
          </a:p>
        </p:txBody>
      </p:sp>
    </p:spTree>
    <p:extLst>
      <p:ext uri="{BB962C8B-B14F-4D97-AF65-F5344CB8AC3E}">
        <p14:creationId xmlns:p14="http://schemas.microsoft.com/office/powerpoint/2010/main" val="301651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CA36B-7F29-505B-575B-5CA377A6965E}"/>
              </a:ext>
            </a:extLst>
          </p:cNvPr>
          <p:cNvSpPr>
            <a:spLocks noGrp="1"/>
          </p:cNvSpPr>
          <p:nvPr>
            <p:ph type="title"/>
          </p:nvPr>
        </p:nvSpPr>
        <p:spPr/>
        <p:txBody>
          <a:bodyPr/>
          <a:lstStyle/>
          <a:p>
            <a:r>
              <a:rPr lang="en-GB" dirty="0"/>
              <a:t>The Procedure</a:t>
            </a:r>
          </a:p>
        </p:txBody>
      </p:sp>
      <p:sp>
        <p:nvSpPr>
          <p:cNvPr id="3" name="Text Placeholder 2">
            <a:extLst>
              <a:ext uri="{FF2B5EF4-FFF2-40B4-BE49-F238E27FC236}">
                <a16:creationId xmlns:a16="http://schemas.microsoft.com/office/drawing/2014/main" id="{45E98FA7-34D6-BA37-C42C-83FE8AB7AE64}"/>
              </a:ext>
            </a:extLst>
          </p:cNvPr>
          <p:cNvSpPr>
            <a:spLocks noGrp="1"/>
          </p:cNvSpPr>
          <p:nvPr>
            <p:ph type="body" sz="quarter" idx="10"/>
          </p:nvPr>
        </p:nvSpPr>
        <p:spPr/>
        <p:txBody>
          <a:bodyPr/>
          <a:lstStyle/>
          <a:p>
            <a:r>
              <a:rPr lang="en-GB" dirty="0"/>
              <a:t>Have a good look at your current PC. Look at current programmes. Your email accounts and data locations etc</a:t>
            </a:r>
          </a:p>
        </p:txBody>
      </p:sp>
      <p:sp>
        <p:nvSpPr>
          <p:cNvPr id="4" name="Text Placeholder 3">
            <a:extLst>
              <a:ext uri="{FF2B5EF4-FFF2-40B4-BE49-F238E27FC236}">
                <a16:creationId xmlns:a16="http://schemas.microsoft.com/office/drawing/2014/main" id="{86276E29-A5E4-379B-4741-72F490158761}"/>
              </a:ext>
            </a:extLst>
          </p:cNvPr>
          <p:cNvSpPr>
            <a:spLocks noGrp="1"/>
          </p:cNvSpPr>
          <p:nvPr>
            <p:ph type="body" sz="quarter" idx="12"/>
          </p:nvPr>
        </p:nvSpPr>
        <p:spPr/>
        <p:txBody>
          <a:bodyPr/>
          <a:lstStyle/>
          <a:p>
            <a:r>
              <a:rPr lang="en-GB" dirty="0"/>
              <a:t>Preliminary Work	</a:t>
            </a:r>
          </a:p>
        </p:txBody>
      </p:sp>
      <p:sp>
        <p:nvSpPr>
          <p:cNvPr id="5" name="Text Placeholder 4">
            <a:extLst>
              <a:ext uri="{FF2B5EF4-FFF2-40B4-BE49-F238E27FC236}">
                <a16:creationId xmlns:a16="http://schemas.microsoft.com/office/drawing/2014/main" id="{AF0B8208-D3A0-1FBC-F089-5B5C1872CF98}"/>
              </a:ext>
            </a:extLst>
          </p:cNvPr>
          <p:cNvSpPr>
            <a:spLocks noGrp="1"/>
          </p:cNvSpPr>
          <p:nvPr>
            <p:ph type="body" sz="quarter" idx="13"/>
          </p:nvPr>
        </p:nvSpPr>
        <p:spPr/>
        <p:txBody>
          <a:bodyPr/>
          <a:lstStyle/>
          <a:p>
            <a:r>
              <a:rPr lang="en-GB" dirty="0"/>
              <a:t>The following slides are genuine screenshots or photos of the process.</a:t>
            </a:r>
          </a:p>
          <a:p>
            <a:endParaRPr lang="en-GB" dirty="0"/>
          </a:p>
        </p:txBody>
      </p:sp>
      <p:sp>
        <p:nvSpPr>
          <p:cNvPr id="6" name="Text Placeholder 5">
            <a:extLst>
              <a:ext uri="{FF2B5EF4-FFF2-40B4-BE49-F238E27FC236}">
                <a16:creationId xmlns:a16="http://schemas.microsoft.com/office/drawing/2014/main" id="{31280A8F-37F6-EDF9-60D3-780EA434E275}"/>
              </a:ext>
            </a:extLst>
          </p:cNvPr>
          <p:cNvSpPr>
            <a:spLocks noGrp="1"/>
          </p:cNvSpPr>
          <p:nvPr>
            <p:ph type="body" sz="quarter" idx="14"/>
          </p:nvPr>
        </p:nvSpPr>
        <p:spPr/>
        <p:txBody>
          <a:bodyPr/>
          <a:lstStyle/>
          <a:p>
            <a:r>
              <a:rPr lang="en-GB" dirty="0"/>
              <a:t>Screenshot progress</a:t>
            </a:r>
          </a:p>
        </p:txBody>
      </p:sp>
      <p:sp>
        <p:nvSpPr>
          <p:cNvPr id="7" name="Text Placeholder 6">
            <a:extLst>
              <a:ext uri="{FF2B5EF4-FFF2-40B4-BE49-F238E27FC236}">
                <a16:creationId xmlns:a16="http://schemas.microsoft.com/office/drawing/2014/main" id="{A8C002FA-5182-5D30-6255-353C6948B853}"/>
              </a:ext>
            </a:extLst>
          </p:cNvPr>
          <p:cNvSpPr>
            <a:spLocks noGrp="1"/>
          </p:cNvSpPr>
          <p:nvPr>
            <p:ph type="body" sz="quarter" idx="15"/>
          </p:nvPr>
        </p:nvSpPr>
        <p:spPr>
          <a:xfrm>
            <a:off x="952500" y="5017901"/>
            <a:ext cx="9958516" cy="908340"/>
          </a:xfrm>
        </p:spPr>
        <p:txBody>
          <a:bodyPr/>
          <a:lstStyle/>
          <a:p>
            <a:r>
              <a:rPr lang="en-GB" dirty="0"/>
              <a:t>Log into Arda | Groups | Computer Club | Documents | 2024 02 Sequence of events to reinstall Windows 10</a:t>
            </a:r>
          </a:p>
          <a:p>
            <a:endParaRPr lang="en-GB" dirty="0"/>
          </a:p>
        </p:txBody>
      </p:sp>
      <p:sp>
        <p:nvSpPr>
          <p:cNvPr id="8" name="Text Placeholder 7">
            <a:extLst>
              <a:ext uri="{FF2B5EF4-FFF2-40B4-BE49-F238E27FC236}">
                <a16:creationId xmlns:a16="http://schemas.microsoft.com/office/drawing/2014/main" id="{EB725216-9447-9A24-A7EF-4B1D20834AA6}"/>
              </a:ext>
            </a:extLst>
          </p:cNvPr>
          <p:cNvSpPr>
            <a:spLocks noGrp="1"/>
          </p:cNvSpPr>
          <p:nvPr>
            <p:ph type="body" sz="quarter" idx="16"/>
          </p:nvPr>
        </p:nvSpPr>
        <p:spPr/>
        <p:txBody>
          <a:bodyPr/>
          <a:lstStyle/>
          <a:p>
            <a:r>
              <a:rPr lang="en-GB" dirty="0"/>
              <a:t>Geoff’s Checklist</a:t>
            </a:r>
          </a:p>
        </p:txBody>
      </p:sp>
      <p:sp>
        <p:nvSpPr>
          <p:cNvPr id="9" name="Text Placeholder 8">
            <a:extLst>
              <a:ext uri="{FF2B5EF4-FFF2-40B4-BE49-F238E27FC236}">
                <a16:creationId xmlns:a16="http://schemas.microsoft.com/office/drawing/2014/main" id="{4FDC911C-C028-AE84-824F-DB150EE379D8}"/>
              </a:ext>
            </a:extLst>
          </p:cNvPr>
          <p:cNvSpPr>
            <a:spLocks noGrp="1"/>
          </p:cNvSpPr>
          <p:nvPr>
            <p:ph type="body" sz="quarter" idx="17"/>
          </p:nvPr>
        </p:nvSpPr>
        <p:spPr/>
        <p:txBody>
          <a:bodyPr/>
          <a:lstStyle/>
          <a:p>
            <a:endParaRPr lang="en-GB" dirty="0"/>
          </a:p>
        </p:txBody>
      </p:sp>
      <p:sp>
        <p:nvSpPr>
          <p:cNvPr id="10" name="Text Placeholder 9">
            <a:extLst>
              <a:ext uri="{FF2B5EF4-FFF2-40B4-BE49-F238E27FC236}">
                <a16:creationId xmlns:a16="http://schemas.microsoft.com/office/drawing/2014/main" id="{BA087F63-BDA8-CB5D-E577-A09E6F1E24F8}"/>
              </a:ext>
            </a:extLst>
          </p:cNvPr>
          <p:cNvSpPr>
            <a:spLocks noGrp="1"/>
          </p:cNvSpPr>
          <p:nvPr>
            <p:ph type="body" sz="quarter" idx="18"/>
          </p:nvPr>
        </p:nvSpPr>
        <p:spPr/>
        <p:txBody>
          <a:bodyPr/>
          <a:lstStyle/>
          <a:p>
            <a:endParaRPr lang="en-GB" dirty="0"/>
          </a:p>
        </p:txBody>
      </p:sp>
      <p:sp>
        <p:nvSpPr>
          <p:cNvPr id="11" name="Text Placeholder 10">
            <a:extLst>
              <a:ext uri="{FF2B5EF4-FFF2-40B4-BE49-F238E27FC236}">
                <a16:creationId xmlns:a16="http://schemas.microsoft.com/office/drawing/2014/main" id="{B21D6BD8-CF9F-2359-85E2-0C63D57013B8}"/>
              </a:ext>
            </a:extLst>
          </p:cNvPr>
          <p:cNvSpPr>
            <a:spLocks noGrp="1"/>
          </p:cNvSpPr>
          <p:nvPr>
            <p:ph type="body" sz="quarter" idx="19"/>
          </p:nvPr>
        </p:nvSpPr>
        <p:spPr/>
        <p:txBody>
          <a:bodyPr/>
          <a:lstStyle/>
          <a:p>
            <a:endParaRPr lang="en-GB" dirty="0"/>
          </a:p>
        </p:txBody>
      </p:sp>
      <p:sp>
        <p:nvSpPr>
          <p:cNvPr id="12" name="Text Placeholder 11">
            <a:extLst>
              <a:ext uri="{FF2B5EF4-FFF2-40B4-BE49-F238E27FC236}">
                <a16:creationId xmlns:a16="http://schemas.microsoft.com/office/drawing/2014/main" id="{E138C6A7-A6A9-9D31-2D7B-FC9B6B38AF1F}"/>
              </a:ext>
            </a:extLst>
          </p:cNvPr>
          <p:cNvSpPr>
            <a:spLocks noGrp="1"/>
          </p:cNvSpPr>
          <p:nvPr>
            <p:ph type="body" sz="quarter" idx="20"/>
          </p:nvPr>
        </p:nvSpPr>
        <p:spPr/>
        <p:txBody>
          <a:bodyPr/>
          <a:lstStyle/>
          <a:p>
            <a:endParaRPr lang="en-GB" dirty="0"/>
          </a:p>
        </p:txBody>
      </p:sp>
      <p:sp>
        <p:nvSpPr>
          <p:cNvPr id="13" name="Date Placeholder 12">
            <a:extLst>
              <a:ext uri="{FF2B5EF4-FFF2-40B4-BE49-F238E27FC236}">
                <a16:creationId xmlns:a16="http://schemas.microsoft.com/office/drawing/2014/main" id="{388F5605-378E-FCA1-F25E-EBCDE85A30F8}"/>
              </a:ext>
            </a:extLst>
          </p:cNvPr>
          <p:cNvSpPr>
            <a:spLocks noGrp="1"/>
          </p:cNvSpPr>
          <p:nvPr>
            <p:ph type="dt" sz="half" idx="21"/>
          </p:nvPr>
        </p:nvSpPr>
        <p:spPr/>
        <p:txBody>
          <a:bodyPr/>
          <a:lstStyle/>
          <a:p>
            <a:r>
              <a:rPr lang="en-GB" dirty="0"/>
              <a:t>20 Feb 2024</a:t>
            </a:r>
          </a:p>
        </p:txBody>
      </p:sp>
      <p:sp>
        <p:nvSpPr>
          <p:cNvPr id="14" name="Footer Placeholder 13">
            <a:extLst>
              <a:ext uri="{FF2B5EF4-FFF2-40B4-BE49-F238E27FC236}">
                <a16:creationId xmlns:a16="http://schemas.microsoft.com/office/drawing/2014/main" id="{AF920832-51B8-2745-D281-9981A80D730A}"/>
              </a:ext>
            </a:extLst>
          </p:cNvPr>
          <p:cNvSpPr>
            <a:spLocks noGrp="1"/>
          </p:cNvSpPr>
          <p:nvPr>
            <p:ph type="ftr" sz="quarter" idx="22"/>
          </p:nvPr>
        </p:nvSpPr>
        <p:spPr/>
        <p:txBody>
          <a:bodyPr/>
          <a:lstStyle/>
          <a:p>
            <a:r>
              <a:rPr lang="en-GB" dirty="0"/>
              <a:t>Reinstalling Windows 10</a:t>
            </a:r>
          </a:p>
        </p:txBody>
      </p:sp>
      <p:sp>
        <p:nvSpPr>
          <p:cNvPr id="15" name="Slide Number Placeholder 14">
            <a:extLst>
              <a:ext uri="{FF2B5EF4-FFF2-40B4-BE49-F238E27FC236}">
                <a16:creationId xmlns:a16="http://schemas.microsoft.com/office/drawing/2014/main" id="{A91CC06E-E442-295F-E673-87398CD026BC}"/>
              </a:ext>
            </a:extLst>
          </p:cNvPr>
          <p:cNvSpPr>
            <a:spLocks noGrp="1"/>
          </p:cNvSpPr>
          <p:nvPr>
            <p:ph type="sldNum" sz="quarter" idx="23"/>
          </p:nvPr>
        </p:nvSpPr>
        <p:spPr/>
        <p:txBody>
          <a:bodyPr/>
          <a:lstStyle/>
          <a:p>
            <a:pPr rtl="0"/>
            <a:fld id="{294A09A9-5501-47C1-A89A-A340965A2BE2}" type="slidenum">
              <a:rPr lang="en-GB" noProof="0" smtClean="0"/>
              <a:pPr rtl="0"/>
              <a:t>15</a:t>
            </a:fld>
            <a:endParaRPr lang="en-GB" noProof="0" dirty="0"/>
          </a:p>
        </p:txBody>
      </p:sp>
    </p:spTree>
    <p:extLst>
      <p:ext uri="{BB962C8B-B14F-4D97-AF65-F5344CB8AC3E}">
        <p14:creationId xmlns:p14="http://schemas.microsoft.com/office/powerpoint/2010/main" val="3355205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screenshot of a computer&#10;&#10;Description automatically generated">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a:fillRect/>
          </a:stretch>
        </p:blipFill>
        <p:spPr/>
      </p:pic>
      <p:sp>
        <p:nvSpPr>
          <p:cNvPr id="3" name="Title 2">
            <a:extLst>
              <a:ext uri="{FF2B5EF4-FFF2-40B4-BE49-F238E27FC236}">
                <a16:creationId xmlns:a16="http://schemas.microsoft.com/office/drawing/2014/main" id="{7D377B04-88DF-F027-DB03-62EF98EA55E7}"/>
              </a:ext>
            </a:extLst>
          </p:cNvPr>
          <p:cNvSpPr>
            <a:spLocks noGrp="1"/>
          </p:cNvSpPr>
          <p:nvPr>
            <p:ph type="title"/>
          </p:nvPr>
        </p:nvSpPr>
        <p:spPr/>
        <p:txBody>
          <a:bodyPr/>
          <a:lstStyle/>
          <a:p>
            <a:endParaRPr lang="en-GB" dirty="0"/>
          </a:p>
        </p:txBody>
      </p:sp>
      <p:sp>
        <p:nvSpPr>
          <p:cNvPr id="6" name="TextBox 5">
            <a:extLst>
              <a:ext uri="{FF2B5EF4-FFF2-40B4-BE49-F238E27FC236}">
                <a16:creationId xmlns:a16="http://schemas.microsoft.com/office/drawing/2014/main" id="{2B430740-3609-627D-7913-708D49A35C8E}"/>
              </a:ext>
            </a:extLst>
          </p:cNvPr>
          <p:cNvSpPr txBox="1"/>
          <p:nvPr/>
        </p:nvSpPr>
        <p:spPr>
          <a:xfrm>
            <a:off x="7323827" y="4343703"/>
            <a:ext cx="4261448" cy="646331"/>
          </a:xfrm>
          <a:prstGeom prst="rect">
            <a:avLst/>
          </a:prstGeom>
          <a:noFill/>
        </p:spPr>
        <p:txBody>
          <a:bodyPr wrap="square" rtlCol="0">
            <a:spAutoFit/>
          </a:bodyPr>
          <a:lstStyle/>
          <a:p>
            <a:r>
              <a:rPr lang="en-GB" dirty="0">
                <a:solidFill>
                  <a:srgbClr val="4495A2"/>
                </a:solidFill>
              </a:rPr>
              <a:t>Start at the settings screen</a:t>
            </a:r>
            <a:br>
              <a:rPr lang="en-GB" dirty="0">
                <a:solidFill>
                  <a:srgbClr val="4495A2"/>
                </a:solidFill>
              </a:rPr>
            </a:br>
            <a:r>
              <a:rPr lang="en-GB" dirty="0">
                <a:solidFill>
                  <a:srgbClr val="4495A2"/>
                </a:solidFill>
              </a:rPr>
              <a:t>(Keyboard shortcut: Win logo key and i)</a:t>
            </a:r>
          </a:p>
        </p:txBody>
      </p:sp>
      <p:sp>
        <p:nvSpPr>
          <p:cNvPr id="7" name="Rectangle 6">
            <a:extLst>
              <a:ext uri="{FF2B5EF4-FFF2-40B4-BE49-F238E27FC236}">
                <a16:creationId xmlns:a16="http://schemas.microsoft.com/office/drawing/2014/main" id="{5218D5FF-4B30-A31E-579B-D64941DDC7DD}"/>
              </a:ext>
            </a:extLst>
          </p:cNvPr>
          <p:cNvSpPr/>
          <p:nvPr/>
        </p:nvSpPr>
        <p:spPr>
          <a:xfrm>
            <a:off x="4942933" y="4459857"/>
            <a:ext cx="2173857" cy="905773"/>
          </a:xfrm>
          <a:prstGeom prst="rect">
            <a:avLst/>
          </a:prstGeom>
          <a:noFill/>
          <a:ln w="38100">
            <a:solidFill>
              <a:srgbClr val="4495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B357A6D-A0DE-F0AA-8006-7FA83854D297}"/>
              </a:ext>
            </a:extLst>
          </p:cNvPr>
          <p:cNvSpPr txBox="1"/>
          <p:nvPr/>
        </p:nvSpPr>
        <p:spPr>
          <a:xfrm>
            <a:off x="7323827" y="5031106"/>
            <a:ext cx="3079630" cy="369332"/>
          </a:xfrm>
          <a:prstGeom prst="rect">
            <a:avLst/>
          </a:prstGeom>
          <a:noFill/>
        </p:spPr>
        <p:txBody>
          <a:bodyPr wrap="square" rtlCol="0">
            <a:spAutoFit/>
          </a:bodyPr>
          <a:lstStyle/>
          <a:p>
            <a:r>
              <a:rPr lang="en-GB" dirty="0">
                <a:solidFill>
                  <a:srgbClr val="4495A2"/>
                </a:solidFill>
              </a:rPr>
              <a:t>Then Update &amp; Security</a:t>
            </a:r>
          </a:p>
        </p:txBody>
      </p:sp>
      <p:sp>
        <p:nvSpPr>
          <p:cNvPr id="2" name="Rectangle 1">
            <a:extLst>
              <a:ext uri="{FF2B5EF4-FFF2-40B4-BE49-F238E27FC236}">
                <a16:creationId xmlns:a16="http://schemas.microsoft.com/office/drawing/2014/main" id="{ADF500BD-C8EF-9469-30D6-6B655CE650E4}"/>
              </a:ext>
            </a:extLst>
          </p:cNvPr>
          <p:cNvSpPr/>
          <p:nvPr/>
        </p:nvSpPr>
        <p:spPr>
          <a:xfrm>
            <a:off x="2955235" y="1020417"/>
            <a:ext cx="1205948" cy="1192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849CF1BB-8581-7B77-F614-39E1DA4C97E5}"/>
              </a:ext>
            </a:extLst>
          </p:cNvPr>
          <p:cNvSpPr/>
          <p:nvPr/>
        </p:nvSpPr>
        <p:spPr>
          <a:xfrm>
            <a:off x="12357" y="12357"/>
            <a:ext cx="1074807" cy="309851"/>
          </a:xfrm>
          <a:prstGeom prst="rect">
            <a:avLst/>
          </a:prstGeom>
          <a:noFill/>
          <a:ln w="38100">
            <a:solidFill>
              <a:srgbClr val="4495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75329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3" name="Title 2">
            <a:extLst>
              <a:ext uri="{FF2B5EF4-FFF2-40B4-BE49-F238E27FC236}">
                <a16:creationId xmlns:a16="http://schemas.microsoft.com/office/drawing/2014/main" id="{7D377B04-88DF-F027-DB03-62EF98EA55E7}"/>
              </a:ext>
            </a:extLst>
          </p:cNvPr>
          <p:cNvSpPr>
            <a:spLocks noGrp="1"/>
          </p:cNvSpPr>
          <p:nvPr>
            <p:ph type="title"/>
          </p:nvPr>
        </p:nvSpPr>
        <p:spPr/>
        <p:txBody>
          <a:bodyPr/>
          <a:lstStyle/>
          <a:p>
            <a:endParaRPr lang="en-GB" dirty="0"/>
          </a:p>
        </p:txBody>
      </p:sp>
      <p:sp>
        <p:nvSpPr>
          <p:cNvPr id="7" name="Rectangle 6">
            <a:extLst>
              <a:ext uri="{FF2B5EF4-FFF2-40B4-BE49-F238E27FC236}">
                <a16:creationId xmlns:a16="http://schemas.microsoft.com/office/drawing/2014/main" id="{5218D5FF-4B30-A31E-579B-D64941DDC7DD}"/>
              </a:ext>
            </a:extLst>
          </p:cNvPr>
          <p:cNvSpPr/>
          <p:nvPr/>
        </p:nvSpPr>
        <p:spPr>
          <a:xfrm>
            <a:off x="86261" y="3890816"/>
            <a:ext cx="1578637" cy="543161"/>
          </a:xfrm>
          <a:prstGeom prst="rect">
            <a:avLst/>
          </a:prstGeom>
          <a:noFill/>
          <a:ln w="38100">
            <a:solidFill>
              <a:srgbClr val="4495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FB357A6D-A0DE-F0AA-8006-7FA83854D297}"/>
              </a:ext>
            </a:extLst>
          </p:cNvPr>
          <p:cNvSpPr txBox="1"/>
          <p:nvPr/>
        </p:nvSpPr>
        <p:spPr>
          <a:xfrm>
            <a:off x="6228272" y="1153387"/>
            <a:ext cx="3079630" cy="369332"/>
          </a:xfrm>
          <a:prstGeom prst="rect">
            <a:avLst/>
          </a:prstGeom>
          <a:noFill/>
        </p:spPr>
        <p:txBody>
          <a:bodyPr wrap="square" rtlCol="0">
            <a:spAutoFit/>
          </a:bodyPr>
          <a:lstStyle/>
          <a:p>
            <a:r>
              <a:rPr lang="en-GB" dirty="0">
                <a:solidFill>
                  <a:srgbClr val="4495A2"/>
                </a:solidFill>
              </a:rPr>
              <a:t>Recovery from LH Menu</a:t>
            </a:r>
          </a:p>
        </p:txBody>
      </p:sp>
      <p:cxnSp>
        <p:nvCxnSpPr>
          <p:cNvPr id="4" name="Straight Arrow Connector 3">
            <a:extLst>
              <a:ext uri="{FF2B5EF4-FFF2-40B4-BE49-F238E27FC236}">
                <a16:creationId xmlns:a16="http://schemas.microsoft.com/office/drawing/2014/main" id="{26AA817B-41B4-9F89-35F9-FED4EC4332CC}"/>
              </a:ext>
            </a:extLst>
          </p:cNvPr>
          <p:cNvCxnSpPr/>
          <p:nvPr/>
        </p:nvCxnSpPr>
        <p:spPr>
          <a:xfrm flipH="1">
            <a:off x="1664898" y="1522719"/>
            <a:ext cx="4563374" cy="2368097"/>
          </a:xfrm>
          <a:prstGeom prst="straightConnector1">
            <a:avLst/>
          </a:prstGeom>
          <a:ln w="28575">
            <a:tailEnd type="triangle"/>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742391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8" name="TextBox 7">
            <a:extLst>
              <a:ext uri="{FF2B5EF4-FFF2-40B4-BE49-F238E27FC236}">
                <a16:creationId xmlns:a16="http://schemas.microsoft.com/office/drawing/2014/main" id="{FB357A6D-A0DE-F0AA-8006-7FA83854D297}"/>
              </a:ext>
            </a:extLst>
          </p:cNvPr>
          <p:cNvSpPr txBox="1"/>
          <p:nvPr/>
        </p:nvSpPr>
        <p:spPr>
          <a:xfrm>
            <a:off x="500333" y="4319281"/>
            <a:ext cx="5865962" cy="923330"/>
          </a:xfrm>
          <a:prstGeom prst="rect">
            <a:avLst/>
          </a:prstGeom>
          <a:noFill/>
        </p:spPr>
        <p:txBody>
          <a:bodyPr wrap="square" rtlCol="0">
            <a:spAutoFit/>
          </a:bodyPr>
          <a:lstStyle/>
          <a:p>
            <a:r>
              <a:rPr lang="en-GB" dirty="0">
                <a:solidFill>
                  <a:srgbClr val="F9D448"/>
                </a:solidFill>
              </a:rPr>
              <a:t>Your choice. I normally go for “Remove Everything”</a:t>
            </a:r>
          </a:p>
          <a:p>
            <a:endParaRPr lang="en-GB" dirty="0">
              <a:solidFill>
                <a:srgbClr val="F9D448"/>
              </a:solidFill>
            </a:endParaRPr>
          </a:p>
          <a:p>
            <a:r>
              <a:rPr lang="en-GB" dirty="0">
                <a:solidFill>
                  <a:srgbClr val="F9D448"/>
                </a:solidFill>
              </a:rPr>
              <a:t>Then you are definitely starting with a clean sheet.</a:t>
            </a:r>
          </a:p>
        </p:txBody>
      </p:sp>
    </p:spTree>
    <p:extLst>
      <p:ext uri="{BB962C8B-B14F-4D97-AF65-F5344CB8AC3E}">
        <p14:creationId xmlns:p14="http://schemas.microsoft.com/office/powerpoint/2010/main" val="242701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8" name="TextBox 7">
            <a:extLst>
              <a:ext uri="{FF2B5EF4-FFF2-40B4-BE49-F238E27FC236}">
                <a16:creationId xmlns:a16="http://schemas.microsoft.com/office/drawing/2014/main" id="{FB357A6D-A0DE-F0AA-8006-7FA83854D297}"/>
              </a:ext>
            </a:extLst>
          </p:cNvPr>
          <p:cNvSpPr txBox="1"/>
          <p:nvPr/>
        </p:nvSpPr>
        <p:spPr>
          <a:xfrm>
            <a:off x="500333" y="4319281"/>
            <a:ext cx="5865962" cy="1477328"/>
          </a:xfrm>
          <a:prstGeom prst="rect">
            <a:avLst/>
          </a:prstGeom>
          <a:noFill/>
        </p:spPr>
        <p:txBody>
          <a:bodyPr wrap="square" rtlCol="0">
            <a:spAutoFit/>
          </a:bodyPr>
          <a:lstStyle/>
          <a:p>
            <a:r>
              <a:rPr lang="en-GB" dirty="0">
                <a:solidFill>
                  <a:srgbClr val="F9D448"/>
                </a:solidFill>
              </a:rPr>
              <a:t>Your choice. I normally go for “Cloud download”</a:t>
            </a:r>
          </a:p>
          <a:p>
            <a:endParaRPr lang="en-GB" dirty="0">
              <a:solidFill>
                <a:srgbClr val="F9D448"/>
              </a:solidFill>
            </a:endParaRPr>
          </a:p>
          <a:p>
            <a:r>
              <a:rPr lang="en-GB" dirty="0">
                <a:solidFill>
                  <a:srgbClr val="F9D448"/>
                </a:solidFill>
              </a:rPr>
              <a:t>If you do a local install, you might not have an up-to-date version installed, so once it’s been reset, Windows will want to update it anyway.</a:t>
            </a:r>
          </a:p>
        </p:txBody>
      </p:sp>
      <p:sp>
        <p:nvSpPr>
          <p:cNvPr id="2" name="TextBox 1">
            <a:extLst>
              <a:ext uri="{FF2B5EF4-FFF2-40B4-BE49-F238E27FC236}">
                <a16:creationId xmlns:a16="http://schemas.microsoft.com/office/drawing/2014/main" id="{EE0CA14C-4C35-20A6-9259-EE20B784FE3C}"/>
              </a:ext>
            </a:extLst>
          </p:cNvPr>
          <p:cNvSpPr txBox="1"/>
          <p:nvPr/>
        </p:nvSpPr>
        <p:spPr>
          <a:xfrm>
            <a:off x="6366295" y="4316403"/>
            <a:ext cx="4957304" cy="646331"/>
          </a:xfrm>
          <a:prstGeom prst="rect">
            <a:avLst/>
          </a:prstGeom>
          <a:noFill/>
        </p:spPr>
        <p:txBody>
          <a:bodyPr wrap="square" rtlCol="0">
            <a:spAutoFit/>
          </a:bodyPr>
          <a:lstStyle/>
          <a:p>
            <a:r>
              <a:rPr lang="en-GB" dirty="0">
                <a:solidFill>
                  <a:srgbClr val="F9D448"/>
                </a:solidFill>
              </a:rPr>
              <a:t>Note that you will need at least 4GB of room on your hard drive.  Check beforehand.</a:t>
            </a:r>
          </a:p>
        </p:txBody>
      </p:sp>
    </p:spTree>
    <p:extLst>
      <p:ext uri="{BB962C8B-B14F-4D97-AF65-F5344CB8AC3E}">
        <p14:creationId xmlns:p14="http://schemas.microsoft.com/office/powerpoint/2010/main" val="261574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2" name="TextBox 1">
            <a:extLst>
              <a:ext uri="{FF2B5EF4-FFF2-40B4-BE49-F238E27FC236}">
                <a16:creationId xmlns:a16="http://schemas.microsoft.com/office/drawing/2014/main" id="{BF6B5998-87A7-0DBA-5E12-62E565697F2E}"/>
              </a:ext>
            </a:extLst>
          </p:cNvPr>
          <p:cNvSpPr txBox="1"/>
          <p:nvPr/>
        </p:nvSpPr>
        <p:spPr>
          <a:xfrm>
            <a:off x="662609" y="5406887"/>
            <a:ext cx="6428426" cy="369332"/>
          </a:xfrm>
          <a:prstGeom prst="rect">
            <a:avLst/>
          </a:prstGeom>
          <a:noFill/>
        </p:spPr>
        <p:txBody>
          <a:bodyPr wrap="none" rtlCol="0">
            <a:spAutoFit/>
          </a:bodyPr>
          <a:lstStyle/>
          <a:p>
            <a:r>
              <a:rPr lang="en-GB" dirty="0">
                <a:solidFill>
                  <a:srgbClr val="F9D448"/>
                </a:solidFill>
              </a:rPr>
              <a:t>A summary of what is going to happen. Happy?  Hit the Reset key</a:t>
            </a:r>
          </a:p>
        </p:txBody>
      </p:sp>
    </p:spTree>
    <p:extLst>
      <p:ext uri="{BB962C8B-B14F-4D97-AF65-F5344CB8AC3E}">
        <p14:creationId xmlns:p14="http://schemas.microsoft.com/office/powerpoint/2010/main" val="398523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8" name="TextBox 7">
            <a:extLst>
              <a:ext uri="{FF2B5EF4-FFF2-40B4-BE49-F238E27FC236}">
                <a16:creationId xmlns:a16="http://schemas.microsoft.com/office/drawing/2014/main" id="{FB357A6D-A0DE-F0AA-8006-7FA83854D297}"/>
              </a:ext>
            </a:extLst>
          </p:cNvPr>
          <p:cNvSpPr txBox="1"/>
          <p:nvPr/>
        </p:nvSpPr>
        <p:spPr>
          <a:xfrm>
            <a:off x="500333" y="4319281"/>
            <a:ext cx="5865962" cy="646331"/>
          </a:xfrm>
          <a:prstGeom prst="rect">
            <a:avLst/>
          </a:prstGeom>
          <a:noFill/>
        </p:spPr>
        <p:txBody>
          <a:bodyPr wrap="square" rtlCol="0">
            <a:spAutoFit/>
          </a:bodyPr>
          <a:lstStyle/>
          <a:p>
            <a:r>
              <a:rPr lang="en-GB" dirty="0">
                <a:solidFill>
                  <a:srgbClr val="F9D448"/>
                </a:solidFill>
              </a:rPr>
              <a:t>This might take a while, depends on your internet speed.</a:t>
            </a:r>
          </a:p>
          <a:p>
            <a:r>
              <a:rPr lang="en-GB" dirty="0">
                <a:solidFill>
                  <a:srgbClr val="F9D448"/>
                </a:solidFill>
              </a:rPr>
              <a:t>It took my laptop 10 mins to download</a:t>
            </a:r>
          </a:p>
        </p:txBody>
      </p:sp>
    </p:spTree>
    <p:extLst>
      <p:ext uri="{BB962C8B-B14F-4D97-AF65-F5344CB8AC3E}">
        <p14:creationId xmlns:p14="http://schemas.microsoft.com/office/powerpoint/2010/main" val="387886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8" name="TextBox 7">
            <a:extLst>
              <a:ext uri="{FF2B5EF4-FFF2-40B4-BE49-F238E27FC236}">
                <a16:creationId xmlns:a16="http://schemas.microsoft.com/office/drawing/2014/main" id="{FB357A6D-A0DE-F0AA-8006-7FA83854D297}"/>
              </a:ext>
            </a:extLst>
          </p:cNvPr>
          <p:cNvSpPr txBox="1"/>
          <p:nvPr/>
        </p:nvSpPr>
        <p:spPr>
          <a:xfrm>
            <a:off x="940280" y="256240"/>
            <a:ext cx="5865962" cy="646331"/>
          </a:xfrm>
          <a:prstGeom prst="rect">
            <a:avLst/>
          </a:prstGeom>
          <a:noFill/>
        </p:spPr>
        <p:txBody>
          <a:bodyPr wrap="square" rtlCol="0">
            <a:spAutoFit/>
          </a:bodyPr>
          <a:lstStyle/>
          <a:p>
            <a:r>
              <a:rPr lang="en-GB" dirty="0">
                <a:solidFill>
                  <a:srgbClr val="F9D448"/>
                </a:solidFill>
              </a:rPr>
              <a:t>The computer has download Windows, restarted and is now resetting the computer</a:t>
            </a:r>
          </a:p>
        </p:txBody>
      </p:sp>
      <p:sp>
        <p:nvSpPr>
          <p:cNvPr id="2" name="TextBox 1">
            <a:extLst>
              <a:ext uri="{FF2B5EF4-FFF2-40B4-BE49-F238E27FC236}">
                <a16:creationId xmlns:a16="http://schemas.microsoft.com/office/drawing/2014/main" id="{6CA67E59-63DD-A4D9-F553-F6E77F723BC0}"/>
              </a:ext>
            </a:extLst>
          </p:cNvPr>
          <p:cNvSpPr txBox="1"/>
          <p:nvPr/>
        </p:nvSpPr>
        <p:spPr>
          <a:xfrm>
            <a:off x="1035171" y="5363078"/>
            <a:ext cx="5865962" cy="646331"/>
          </a:xfrm>
          <a:prstGeom prst="rect">
            <a:avLst/>
          </a:prstGeom>
          <a:noFill/>
        </p:spPr>
        <p:txBody>
          <a:bodyPr wrap="square" rtlCol="0">
            <a:spAutoFit/>
          </a:bodyPr>
          <a:lstStyle/>
          <a:p>
            <a:r>
              <a:rPr lang="en-GB" dirty="0">
                <a:solidFill>
                  <a:srgbClr val="F9D448"/>
                </a:solidFill>
              </a:rPr>
              <a:t>You don’t have to do anything for a while</a:t>
            </a:r>
            <a:br>
              <a:rPr lang="en-GB" dirty="0">
                <a:solidFill>
                  <a:srgbClr val="F9D448"/>
                </a:solidFill>
              </a:rPr>
            </a:br>
            <a:r>
              <a:rPr lang="en-GB" dirty="0">
                <a:solidFill>
                  <a:srgbClr val="F9D448"/>
                </a:solidFill>
              </a:rPr>
              <a:t>It will restart a few times</a:t>
            </a:r>
          </a:p>
        </p:txBody>
      </p:sp>
    </p:spTree>
    <p:extLst>
      <p:ext uri="{BB962C8B-B14F-4D97-AF65-F5344CB8AC3E}">
        <p14:creationId xmlns:p14="http://schemas.microsoft.com/office/powerpoint/2010/main" val="2656664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21475472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8" name="TextBox 7">
            <a:extLst>
              <a:ext uri="{FF2B5EF4-FFF2-40B4-BE49-F238E27FC236}">
                <a16:creationId xmlns:a16="http://schemas.microsoft.com/office/drawing/2014/main" id="{FB357A6D-A0DE-F0AA-8006-7FA83854D297}"/>
              </a:ext>
            </a:extLst>
          </p:cNvPr>
          <p:cNvSpPr txBox="1"/>
          <p:nvPr/>
        </p:nvSpPr>
        <p:spPr>
          <a:xfrm>
            <a:off x="6209676" y="1151035"/>
            <a:ext cx="5865962" cy="369332"/>
          </a:xfrm>
          <a:prstGeom prst="rect">
            <a:avLst/>
          </a:prstGeom>
          <a:noFill/>
        </p:spPr>
        <p:txBody>
          <a:bodyPr wrap="square" rtlCol="0">
            <a:spAutoFit/>
          </a:bodyPr>
          <a:lstStyle/>
          <a:p>
            <a:r>
              <a:rPr lang="en-GB" dirty="0">
                <a:solidFill>
                  <a:srgbClr val="F9D448"/>
                </a:solidFill>
              </a:rPr>
              <a:t>Finished reinstalling, now the setting up</a:t>
            </a:r>
          </a:p>
        </p:txBody>
      </p:sp>
    </p:spTree>
    <p:extLst>
      <p:ext uri="{BB962C8B-B14F-4D97-AF65-F5344CB8AC3E}">
        <p14:creationId xmlns:p14="http://schemas.microsoft.com/office/powerpoint/2010/main" val="34166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16D16C3-D7CF-1CE5-0FD8-B6C72F52B4D5}"/>
              </a:ext>
            </a:extLst>
          </p:cNvPr>
          <p:cNvPicPr>
            <a:picLocks noGrp="1" noChangeAspect="1"/>
          </p:cNvPicPr>
          <p:nvPr>
            <p:ph type="pic" sz="quarter" idx="13"/>
          </p:nvPr>
        </p:nvPicPr>
        <p:blipFill>
          <a:blip r:embed="rId2" cstate="hqprint">
            <a:extLs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1656192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C315977-E039-EE6E-C6F4-D6116E0284AF}"/>
              </a:ext>
            </a:extLst>
          </p:cNvPr>
          <p:cNvPicPr>
            <a:picLocks noGrp="1" noChangeAspect="1"/>
          </p:cNvPicPr>
          <p:nvPr>
            <p:ph type="pic" sz="quarter" idx="13"/>
          </p:nvPr>
        </p:nvPicPr>
        <p:blipFill>
          <a:blip r:embed="rId2" cstate="hqprint">
            <a:extLs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3602518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079F128-277B-E52E-738B-934C2675F0DF}"/>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2" name="TextBox 1">
            <a:extLst>
              <a:ext uri="{FF2B5EF4-FFF2-40B4-BE49-F238E27FC236}">
                <a16:creationId xmlns:a16="http://schemas.microsoft.com/office/drawing/2014/main" id="{ECB85169-4017-BA49-06FE-269E38CE17A6}"/>
              </a:ext>
            </a:extLst>
          </p:cNvPr>
          <p:cNvSpPr txBox="1"/>
          <p:nvPr/>
        </p:nvSpPr>
        <p:spPr>
          <a:xfrm>
            <a:off x="7076661" y="4717774"/>
            <a:ext cx="4446025" cy="369332"/>
          </a:xfrm>
          <a:prstGeom prst="rect">
            <a:avLst/>
          </a:prstGeom>
          <a:noFill/>
        </p:spPr>
        <p:txBody>
          <a:bodyPr wrap="none" rtlCol="0">
            <a:spAutoFit/>
          </a:bodyPr>
          <a:lstStyle/>
          <a:p>
            <a:r>
              <a:rPr lang="en-GB" dirty="0">
                <a:solidFill>
                  <a:srgbClr val="F9D448"/>
                </a:solidFill>
              </a:rPr>
              <a:t>Select your network and enter the password</a:t>
            </a:r>
          </a:p>
        </p:txBody>
      </p:sp>
    </p:spTree>
    <p:extLst>
      <p:ext uri="{BB962C8B-B14F-4D97-AF65-F5344CB8AC3E}">
        <p14:creationId xmlns:p14="http://schemas.microsoft.com/office/powerpoint/2010/main" val="4223973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E3D641C-2D68-33CF-2CDE-B3A286ED62FD}"/>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34F7C391-46F8-38CD-8234-2C0DED62A8BA}"/>
              </a:ext>
            </a:extLst>
          </p:cNvPr>
          <p:cNvSpPr txBox="1"/>
          <p:nvPr/>
        </p:nvSpPr>
        <p:spPr>
          <a:xfrm>
            <a:off x="86264" y="4258537"/>
            <a:ext cx="12049156" cy="400110"/>
          </a:xfrm>
          <a:prstGeom prst="rect">
            <a:avLst/>
          </a:prstGeom>
          <a:noFill/>
        </p:spPr>
        <p:txBody>
          <a:bodyPr wrap="square" rtlCol="0">
            <a:spAutoFit/>
          </a:bodyPr>
          <a:lstStyle/>
          <a:p>
            <a:pPr algn="ctr"/>
            <a:r>
              <a:rPr lang="en-GB" sz="2000" b="1" dirty="0"/>
              <a:t>Sit back and relax while we work our magic</a:t>
            </a:r>
          </a:p>
        </p:txBody>
      </p:sp>
      <p:sp>
        <p:nvSpPr>
          <p:cNvPr id="7" name="TextBox 6">
            <a:extLst>
              <a:ext uri="{FF2B5EF4-FFF2-40B4-BE49-F238E27FC236}">
                <a16:creationId xmlns:a16="http://schemas.microsoft.com/office/drawing/2014/main" id="{526F74BC-4B10-B77E-2849-5EFE4A94F041}"/>
              </a:ext>
            </a:extLst>
          </p:cNvPr>
          <p:cNvSpPr txBox="1"/>
          <p:nvPr/>
        </p:nvSpPr>
        <p:spPr>
          <a:xfrm>
            <a:off x="74766" y="4626593"/>
            <a:ext cx="12049156" cy="400110"/>
          </a:xfrm>
          <a:prstGeom prst="rect">
            <a:avLst/>
          </a:prstGeom>
          <a:noFill/>
        </p:spPr>
        <p:txBody>
          <a:bodyPr wrap="square" rtlCol="0">
            <a:spAutoFit/>
          </a:bodyPr>
          <a:lstStyle/>
          <a:p>
            <a:pPr algn="ctr"/>
            <a:r>
              <a:rPr lang="en-GB" sz="2000" b="1" dirty="0"/>
              <a:t>Please don’t turn off your device</a:t>
            </a:r>
          </a:p>
        </p:txBody>
      </p:sp>
      <p:sp>
        <p:nvSpPr>
          <p:cNvPr id="8" name="TextBox 7">
            <a:extLst>
              <a:ext uri="{FF2B5EF4-FFF2-40B4-BE49-F238E27FC236}">
                <a16:creationId xmlns:a16="http://schemas.microsoft.com/office/drawing/2014/main" id="{F362AF05-ACFD-11C4-241D-F1F3A012A7C7}"/>
              </a:ext>
            </a:extLst>
          </p:cNvPr>
          <p:cNvSpPr txBox="1"/>
          <p:nvPr/>
        </p:nvSpPr>
        <p:spPr>
          <a:xfrm>
            <a:off x="54640" y="4960144"/>
            <a:ext cx="12049156" cy="400110"/>
          </a:xfrm>
          <a:prstGeom prst="rect">
            <a:avLst/>
          </a:prstGeom>
          <a:noFill/>
        </p:spPr>
        <p:txBody>
          <a:bodyPr wrap="square" rtlCol="0">
            <a:spAutoFit/>
          </a:bodyPr>
          <a:lstStyle/>
          <a:p>
            <a:pPr algn="ctr"/>
            <a:r>
              <a:rPr lang="en-GB" sz="2000" b="1" dirty="0"/>
              <a:t>Still setting things up</a:t>
            </a:r>
          </a:p>
        </p:txBody>
      </p:sp>
      <p:sp>
        <p:nvSpPr>
          <p:cNvPr id="9" name="TextBox 8">
            <a:extLst>
              <a:ext uri="{FF2B5EF4-FFF2-40B4-BE49-F238E27FC236}">
                <a16:creationId xmlns:a16="http://schemas.microsoft.com/office/drawing/2014/main" id="{2E2C4296-8AA8-B684-A5C3-798D2CC00E9B}"/>
              </a:ext>
            </a:extLst>
          </p:cNvPr>
          <p:cNvSpPr txBox="1"/>
          <p:nvPr/>
        </p:nvSpPr>
        <p:spPr>
          <a:xfrm>
            <a:off x="77647" y="5310948"/>
            <a:ext cx="12049156" cy="400110"/>
          </a:xfrm>
          <a:prstGeom prst="rect">
            <a:avLst/>
          </a:prstGeom>
          <a:noFill/>
        </p:spPr>
        <p:txBody>
          <a:bodyPr wrap="square" rtlCol="0">
            <a:spAutoFit/>
          </a:bodyPr>
          <a:lstStyle/>
          <a:p>
            <a:pPr algn="ctr"/>
            <a:r>
              <a:rPr lang="en-GB" sz="2000" b="1" dirty="0"/>
              <a:t>Thanks for your patience</a:t>
            </a:r>
          </a:p>
        </p:txBody>
      </p:sp>
      <p:sp>
        <p:nvSpPr>
          <p:cNvPr id="10" name="TextBox 9">
            <a:extLst>
              <a:ext uri="{FF2B5EF4-FFF2-40B4-BE49-F238E27FC236}">
                <a16:creationId xmlns:a16="http://schemas.microsoft.com/office/drawing/2014/main" id="{D948080C-D3E5-B413-C495-9C88627D16E9}"/>
              </a:ext>
            </a:extLst>
          </p:cNvPr>
          <p:cNvSpPr txBox="1"/>
          <p:nvPr/>
        </p:nvSpPr>
        <p:spPr>
          <a:xfrm>
            <a:off x="66148" y="5661754"/>
            <a:ext cx="12049156" cy="400110"/>
          </a:xfrm>
          <a:prstGeom prst="rect">
            <a:avLst/>
          </a:prstGeom>
          <a:noFill/>
        </p:spPr>
        <p:txBody>
          <a:bodyPr wrap="square" rtlCol="0">
            <a:spAutoFit/>
          </a:bodyPr>
          <a:lstStyle/>
          <a:p>
            <a:pPr algn="ctr"/>
            <a:r>
              <a:rPr lang="en-GB" sz="2000" b="1" dirty="0"/>
              <a:t>We are still working</a:t>
            </a:r>
          </a:p>
        </p:txBody>
      </p:sp>
      <p:sp>
        <p:nvSpPr>
          <p:cNvPr id="11" name="TextBox 10">
            <a:extLst>
              <a:ext uri="{FF2B5EF4-FFF2-40B4-BE49-F238E27FC236}">
                <a16:creationId xmlns:a16="http://schemas.microsoft.com/office/drawing/2014/main" id="{EAE98B4E-021F-FCE7-54D8-C38235693EB2}"/>
              </a:ext>
            </a:extLst>
          </p:cNvPr>
          <p:cNvSpPr txBox="1"/>
          <p:nvPr/>
        </p:nvSpPr>
        <p:spPr>
          <a:xfrm>
            <a:off x="230047" y="6006813"/>
            <a:ext cx="12049156" cy="400110"/>
          </a:xfrm>
          <a:prstGeom prst="rect">
            <a:avLst/>
          </a:prstGeom>
          <a:noFill/>
        </p:spPr>
        <p:txBody>
          <a:bodyPr wrap="square" rtlCol="0">
            <a:spAutoFit/>
          </a:bodyPr>
          <a:lstStyle/>
          <a:p>
            <a:pPr algn="ctr"/>
            <a:r>
              <a:rPr lang="en-GB" sz="2000" b="1" dirty="0"/>
              <a:t>Please don’t turn off your device</a:t>
            </a:r>
          </a:p>
        </p:txBody>
      </p:sp>
      <p:sp>
        <p:nvSpPr>
          <p:cNvPr id="12" name="TextBox 11">
            <a:extLst>
              <a:ext uri="{FF2B5EF4-FFF2-40B4-BE49-F238E27FC236}">
                <a16:creationId xmlns:a16="http://schemas.microsoft.com/office/drawing/2014/main" id="{401D48CE-0010-8471-5A6E-F7FB51BC0517}"/>
              </a:ext>
            </a:extLst>
          </p:cNvPr>
          <p:cNvSpPr txBox="1"/>
          <p:nvPr/>
        </p:nvSpPr>
        <p:spPr>
          <a:xfrm>
            <a:off x="92029" y="6334607"/>
            <a:ext cx="12049156" cy="400110"/>
          </a:xfrm>
          <a:prstGeom prst="rect">
            <a:avLst/>
          </a:prstGeom>
          <a:noFill/>
        </p:spPr>
        <p:txBody>
          <a:bodyPr wrap="square" rtlCol="0">
            <a:spAutoFit/>
          </a:bodyPr>
          <a:lstStyle/>
          <a:p>
            <a:pPr algn="ctr"/>
            <a:r>
              <a:rPr lang="en-GB" sz="2000" b="1" dirty="0"/>
              <a:t>OK, we got through this part of set-up</a:t>
            </a:r>
          </a:p>
        </p:txBody>
      </p:sp>
      <p:sp>
        <p:nvSpPr>
          <p:cNvPr id="13" name="TextBox 12">
            <a:extLst>
              <a:ext uri="{FF2B5EF4-FFF2-40B4-BE49-F238E27FC236}">
                <a16:creationId xmlns:a16="http://schemas.microsoft.com/office/drawing/2014/main" id="{97CB4B41-71D2-6327-AC52-B9E8B6A692A3}"/>
              </a:ext>
            </a:extLst>
          </p:cNvPr>
          <p:cNvSpPr txBox="1"/>
          <p:nvPr/>
        </p:nvSpPr>
        <p:spPr>
          <a:xfrm>
            <a:off x="8099079" y="1996032"/>
            <a:ext cx="3631720" cy="923330"/>
          </a:xfrm>
          <a:prstGeom prst="rect">
            <a:avLst/>
          </a:prstGeom>
          <a:noFill/>
        </p:spPr>
        <p:txBody>
          <a:bodyPr wrap="square" rtlCol="0">
            <a:spAutoFit/>
          </a:bodyPr>
          <a:lstStyle/>
          <a:p>
            <a:r>
              <a:rPr lang="en-GB" dirty="0">
                <a:solidFill>
                  <a:srgbClr val="F9D448"/>
                </a:solidFill>
              </a:rPr>
              <a:t>Depending on the speed of your computer, you’ll probably get a lot of these messages</a:t>
            </a:r>
          </a:p>
        </p:txBody>
      </p:sp>
    </p:spTree>
    <p:extLst>
      <p:ext uri="{BB962C8B-B14F-4D97-AF65-F5344CB8AC3E}">
        <p14:creationId xmlns:p14="http://schemas.microsoft.com/office/powerpoint/2010/main" val="415970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27116FC-EC13-7BED-14B6-048E2200FCD9}"/>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2" name="TextBox 1">
            <a:extLst>
              <a:ext uri="{FF2B5EF4-FFF2-40B4-BE49-F238E27FC236}">
                <a16:creationId xmlns:a16="http://schemas.microsoft.com/office/drawing/2014/main" id="{06FED529-A376-FEDC-3717-0FF7E6A9D296}"/>
              </a:ext>
            </a:extLst>
          </p:cNvPr>
          <p:cNvSpPr txBox="1"/>
          <p:nvPr/>
        </p:nvSpPr>
        <p:spPr>
          <a:xfrm>
            <a:off x="4583875" y="1650670"/>
            <a:ext cx="2007024" cy="369332"/>
          </a:xfrm>
          <a:prstGeom prst="rect">
            <a:avLst/>
          </a:prstGeom>
          <a:noFill/>
        </p:spPr>
        <p:txBody>
          <a:bodyPr wrap="none" rtlCol="0">
            <a:spAutoFit/>
          </a:bodyPr>
          <a:lstStyle/>
          <a:p>
            <a:r>
              <a:rPr lang="en-GB" dirty="0">
                <a:solidFill>
                  <a:srgbClr val="F9D448"/>
                </a:solidFill>
              </a:rPr>
              <a:t>You have to accept</a:t>
            </a:r>
          </a:p>
        </p:txBody>
      </p:sp>
    </p:spTree>
    <p:extLst>
      <p:ext uri="{BB962C8B-B14F-4D97-AF65-F5344CB8AC3E}">
        <p14:creationId xmlns:p14="http://schemas.microsoft.com/office/powerpoint/2010/main" val="264082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194372D-595C-A2F3-9679-AA581398D039}"/>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26B90B72-0C1A-745F-6BC3-A00CCA040370}"/>
              </a:ext>
            </a:extLst>
          </p:cNvPr>
          <p:cNvSpPr txBox="1"/>
          <p:nvPr/>
        </p:nvSpPr>
        <p:spPr>
          <a:xfrm>
            <a:off x="8044070" y="3105834"/>
            <a:ext cx="2707832" cy="646331"/>
          </a:xfrm>
          <a:prstGeom prst="rect">
            <a:avLst/>
          </a:prstGeom>
          <a:noFill/>
        </p:spPr>
        <p:txBody>
          <a:bodyPr wrap="square" rtlCol="0">
            <a:spAutoFit/>
          </a:bodyPr>
          <a:lstStyle/>
          <a:p>
            <a:r>
              <a:rPr lang="en-GB" dirty="0">
                <a:solidFill>
                  <a:srgbClr val="F9D448"/>
                </a:solidFill>
              </a:rPr>
              <a:t>This is the email for your </a:t>
            </a:r>
            <a:br>
              <a:rPr lang="en-GB" dirty="0">
                <a:solidFill>
                  <a:srgbClr val="F9D448"/>
                </a:solidFill>
              </a:rPr>
            </a:br>
            <a:r>
              <a:rPr lang="en-GB" dirty="0">
                <a:solidFill>
                  <a:srgbClr val="F9D448"/>
                </a:solidFill>
              </a:rPr>
              <a:t>Microsoft Account</a:t>
            </a:r>
          </a:p>
        </p:txBody>
      </p:sp>
    </p:spTree>
    <p:extLst>
      <p:ext uri="{BB962C8B-B14F-4D97-AF65-F5344CB8AC3E}">
        <p14:creationId xmlns:p14="http://schemas.microsoft.com/office/powerpoint/2010/main" val="191716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902BF86-3FD4-36F5-E9F2-8E942FCBFBEA}"/>
              </a:ext>
            </a:extLst>
          </p:cNvPr>
          <p:cNvPicPr>
            <a:picLocks noGrp="1" noChangeAspect="1"/>
          </p:cNvPicPr>
          <p:nvPr>
            <p:ph type="pic" sz="quarter" idx="13"/>
          </p:nvPr>
        </p:nvPicPr>
        <p:blipFill>
          <a:blip r:embed="rId2"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72FD8BD4-37A8-0E61-D37F-5E9BC839448D}"/>
              </a:ext>
            </a:extLst>
          </p:cNvPr>
          <p:cNvSpPr txBox="1"/>
          <p:nvPr/>
        </p:nvSpPr>
        <p:spPr>
          <a:xfrm>
            <a:off x="5822831" y="4310654"/>
            <a:ext cx="5865962" cy="1200329"/>
          </a:xfrm>
          <a:prstGeom prst="rect">
            <a:avLst/>
          </a:prstGeom>
          <a:noFill/>
        </p:spPr>
        <p:txBody>
          <a:bodyPr wrap="square" rtlCol="0">
            <a:spAutoFit/>
          </a:bodyPr>
          <a:lstStyle/>
          <a:p>
            <a:pPr algn="ctr"/>
            <a:r>
              <a:rPr lang="en-GB" dirty="0">
                <a:solidFill>
                  <a:srgbClr val="F9D448"/>
                </a:solidFill>
              </a:rPr>
              <a:t>Continue where you left off by importing from your</a:t>
            </a:r>
          </a:p>
          <a:p>
            <a:pPr algn="ctr"/>
            <a:r>
              <a:rPr lang="en-GB" dirty="0">
                <a:solidFill>
                  <a:srgbClr val="F9D448"/>
                </a:solidFill>
              </a:rPr>
              <a:t>other browser</a:t>
            </a:r>
          </a:p>
          <a:p>
            <a:endParaRPr lang="en-GB" dirty="0">
              <a:solidFill>
                <a:srgbClr val="F9D448"/>
              </a:solidFill>
            </a:endParaRPr>
          </a:p>
          <a:p>
            <a:pPr algn="ctr"/>
            <a:r>
              <a:rPr lang="en-GB" dirty="0">
                <a:solidFill>
                  <a:srgbClr val="F9D448"/>
                </a:solidFill>
              </a:rPr>
              <a:t>Your choice</a:t>
            </a:r>
          </a:p>
        </p:txBody>
      </p:sp>
    </p:spTree>
    <p:extLst>
      <p:ext uri="{BB962C8B-B14F-4D97-AF65-F5344CB8AC3E}">
        <p14:creationId xmlns:p14="http://schemas.microsoft.com/office/powerpoint/2010/main" val="4215701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B4147C3-8B36-4320-58C4-6C5BDB7C6F37}"/>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2" name="TextBox 1">
            <a:extLst>
              <a:ext uri="{FF2B5EF4-FFF2-40B4-BE49-F238E27FC236}">
                <a16:creationId xmlns:a16="http://schemas.microsoft.com/office/drawing/2014/main" id="{120DBD70-CA57-8FAF-AF33-F4AEB216FD1E}"/>
              </a:ext>
            </a:extLst>
          </p:cNvPr>
          <p:cNvSpPr txBox="1"/>
          <p:nvPr/>
        </p:nvSpPr>
        <p:spPr>
          <a:xfrm>
            <a:off x="8111331" y="5352508"/>
            <a:ext cx="3881886" cy="369332"/>
          </a:xfrm>
          <a:prstGeom prst="rect">
            <a:avLst/>
          </a:prstGeom>
          <a:noFill/>
        </p:spPr>
        <p:txBody>
          <a:bodyPr wrap="square" rtlCol="0">
            <a:spAutoFit/>
          </a:bodyPr>
          <a:lstStyle/>
          <a:p>
            <a:r>
              <a:rPr lang="en-GB" dirty="0">
                <a:solidFill>
                  <a:srgbClr val="F9D448"/>
                </a:solidFill>
              </a:rPr>
              <a:t>For a Laptop I recommend Yes.</a:t>
            </a:r>
          </a:p>
        </p:txBody>
      </p:sp>
    </p:spTree>
    <p:extLst>
      <p:ext uri="{BB962C8B-B14F-4D97-AF65-F5344CB8AC3E}">
        <p14:creationId xmlns:p14="http://schemas.microsoft.com/office/powerpoint/2010/main" val="13307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5246F00-A2C2-1ADC-8954-3529D5143E9A}"/>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2" name="TextBox 1">
            <a:extLst>
              <a:ext uri="{FF2B5EF4-FFF2-40B4-BE49-F238E27FC236}">
                <a16:creationId xmlns:a16="http://schemas.microsoft.com/office/drawing/2014/main" id="{12DC8078-5EAC-5293-584D-9C43F641B9BA}"/>
              </a:ext>
            </a:extLst>
          </p:cNvPr>
          <p:cNvSpPr txBox="1"/>
          <p:nvPr/>
        </p:nvSpPr>
        <p:spPr>
          <a:xfrm>
            <a:off x="8111331" y="5352508"/>
            <a:ext cx="3881886" cy="369332"/>
          </a:xfrm>
          <a:prstGeom prst="rect">
            <a:avLst/>
          </a:prstGeom>
          <a:noFill/>
        </p:spPr>
        <p:txBody>
          <a:bodyPr wrap="square" rtlCol="0">
            <a:spAutoFit/>
          </a:bodyPr>
          <a:lstStyle/>
          <a:p>
            <a:r>
              <a:rPr lang="en-GB" dirty="0">
                <a:solidFill>
                  <a:srgbClr val="F9D448"/>
                </a:solidFill>
              </a:rPr>
              <a:t>For a Laptop I recommend Yes.</a:t>
            </a:r>
          </a:p>
        </p:txBody>
      </p:sp>
    </p:spTree>
    <p:extLst>
      <p:ext uri="{BB962C8B-B14F-4D97-AF65-F5344CB8AC3E}">
        <p14:creationId xmlns:p14="http://schemas.microsoft.com/office/powerpoint/2010/main" val="380496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CC48F15-5132-9E19-6E65-D5B70CB3B7CF}"/>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79624DBA-3BA8-39B6-91E7-FB5329620E36}"/>
              </a:ext>
            </a:extLst>
          </p:cNvPr>
          <p:cNvSpPr txBox="1"/>
          <p:nvPr/>
        </p:nvSpPr>
        <p:spPr>
          <a:xfrm>
            <a:off x="9594573" y="3244334"/>
            <a:ext cx="1931067" cy="369332"/>
          </a:xfrm>
          <a:prstGeom prst="rect">
            <a:avLst/>
          </a:prstGeom>
          <a:noFill/>
        </p:spPr>
        <p:txBody>
          <a:bodyPr wrap="square" rtlCol="0">
            <a:spAutoFit/>
          </a:bodyPr>
          <a:lstStyle/>
          <a:p>
            <a:r>
              <a:rPr lang="en-GB" dirty="0">
                <a:solidFill>
                  <a:srgbClr val="F9D448"/>
                </a:solidFill>
              </a:rPr>
              <a:t>I usually say Yes.</a:t>
            </a:r>
          </a:p>
        </p:txBody>
      </p:sp>
    </p:spTree>
    <p:extLst>
      <p:ext uri="{BB962C8B-B14F-4D97-AF65-F5344CB8AC3E}">
        <p14:creationId xmlns:p14="http://schemas.microsoft.com/office/powerpoint/2010/main" val="44855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87EDC2A-72AE-3C9A-568B-2E35E63C4B81}"/>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7138671E-3A66-BCC1-FC88-D30FFC6A9E4E}"/>
              </a:ext>
            </a:extLst>
          </p:cNvPr>
          <p:cNvSpPr txBox="1"/>
          <p:nvPr/>
        </p:nvSpPr>
        <p:spPr>
          <a:xfrm>
            <a:off x="9426395" y="4173065"/>
            <a:ext cx="2765605" cy="369332"/>
          </a:xfrm>
          <a:prstGeom prst="rect">
            <a:avLst/>
          </a:prstGeom>
          <a:noFill/>
        </p:spPr>
        <p:txBody>
          <a:bodyPr wrap="square" rtlCol="0">
            <a:spAutoFit/>
          </a:bodyPr>
          <a:lstStyle/>
          <a:p>
            <a:r>
              <a:rPr lang="en-GB" dirty="0">
                <a:solidFill>
                  <a:srgbClr val="F9D448"/>
                </a:solidFill>
              </a:rPr>
              <a:t>I usually say No.</a:t>
            </a:r>
          </a:p>
        </p:txBody>
      </p:sp>
    </p:spTree>
    <p:extLst>
      <p:ext uri="{BB962C8B-B14F-4D97-AF65-F5344CB8AC3E}">
        <p14:creationId xmlns:p14="http://schemas.microsoft.com/office/powerpoint/2010/main" val="155480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7FC68D9-17D9-B3F8-4336-F6293C209C11}"/>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34A12EAB-9B40-8CFC-46A8-99DA7F7D7D0B}"/>
              </a:ext>
            </a:extLst>
          </p:cNvPr>
          <p:cNvSpPr txBox="1"/>
          <p:nvPr/>
        </p:nvSpPr>
        <p:spPr>
          <a:xfrm>
            <a:off x="9581320" y="3868265"/>
            <a:ext cx="2964737" cy="369332"/>
          </a:xfrm>
          <a:prstGeom prst="rect">
            <a:avLst/>
          </a:prstGeom>
          <a:noFill/>
        </p:spPr>
        <p:txBody>
          <a:bodyPr wrap="square" rtlCol="0">
            <a:spAutoFit/>
          </a:bodyPr>
          <a:lstStyle/>
          <a:p>
            <a:r>
              <a:rPr lang="en-GB" dirty="0">
                <a:solidFill>
                  <a:srgbClr val="F9D448"/>
                </a:solidFill>
              </a:rPr>
              <a:t>I usually say No.</a:t>
            </a:r>
          </a:p>
        </p:txBody>
      </p:sp>
    </p:spTree>
    <p:extLst>
      <p:ext uri="{BB962C8B-B14F-4D97-AF65-F5344CB8AC3E}">
        <p14:creationId xmlns:p14="http://schemas.microsoft.com/office/powerpoint/2010/main" val="251256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31BA6AB-D946-2449-A112-B368984B6F90}"/>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3F40D3F8-3977-21F6-524C-C57A49D4E743}"/>
              </a:ext>
            </a:extLst>
          </p:cNvPr>
          <p:cNvSpPr txBox="1"/>
          <p:nvPr/>
        </p:nvSpPr>
        <p:spPr>
          <a:xfrm>
            <a:off x="1604514" y="5736304"/>
            <a:ext cx="5865962" cy="369332"/>
          </a:xfrm>
          <a:prstGeom prst="rect">
            <a:avLst/>
          </a:prstGeom>
          <a:noFill/>
        </p:spPr>
        <p:txBody>
          <a:bodyPr wrap="square" rtlCol="0">
            <a:spAutoFit/>
          </a:bodyPr>
          <a:lstStyle/>
          <a:p>
            <a:pPr algn="ctr"/>
            <a:r>
              <a:rPr lang="en-GB" dirty="0">
                <a:solidFill>
                  <a:srgbClr val="F9D448"/>
                </a:solidFill>
              </a:rPr>
              <a:t>I usually skip this one but it’s your choice.</a:t>
            </a:r>
          </a:p>
        </p:txBody>
      </p:sp>
    </p:spTree>
    <p:extLst>
      <p:ext uri="{BB962C8B-B14F-4D97-AF65-F5344CB8AC3E}">
        <p14:creationId xmlns:p14="http://schemas.microsoft.com/office/powerpoint/2010/main" val="418346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CB06100-BD32-5841-F947-73D79A2AFEF6}"/>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E50E05A5-32FD-E7E5-E538-B421362BF9A2}"/>
              </a:ext>
            </a:extLst>
          </p:cNvPr>
          <p:cNvSpPr txBox="1"/>
          <p:nvPr/>
        </p:nvSpPr>
        <p:spPr>
          <a:xfrm>
            <a:off x="1909314" y="1367361"/>
            <a:ext cx="5865962" cy="369332"/>
          </a:xfrm>
          <a:prstGeom prst="rect">
            <a:avLst/>
          </a:prstGeom>
          <a:noFill/>
        </p:spPr>
        <p:txBody>
          <a:bodyPr wrap="square" rtlCol="0">
            <a:spAutoFit/>
          </a:bodyPr>
          <a:lstStyle/>
          <a:p>
            <a:r>
              <a:rPr lang="en-GB" dirty="0">
                <a:solidFill>
                  <a:srgbClr val="F9D448"/>
                </a:solidFill>
              </a:rPr>
              <a:t>Your choice.</a:t>
            </a:r>
          </a:p>
        </p:txBody>
      </p:sp>
    </p:spTree>
    <p:extLst>
      <p:ext uri="{BB962C8B-B14F-4D97-AF65-F5344CB8AC3E}">
        <p14:creationId xmlns:p14="http://schemas.microsoft.com/office/powerpoint/2010/main" val="412405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B16120C-8211-788E-2A2D-4A4CD6F2DBB9}"/>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7E13A161-FCC6-4F73-B4D4-4072C2730B48}"/>
              </a:ext>
            </a:extLst>
          </p:cNvPr>
          <p:cNvSpPr txBox="1"/>
          <p:nvPr/>
        </p:nvSpPr>
        <p:spPr>
          <a:xfrm>
            <a:off x="10177670" y="3947779"/>
            <a:ext cx="2911728" cy="369332"/>
          </a:xfrm>
          <a:prstGeom prst="rect">
            <a:avLst/>
          </a:prstGeom>
          <a:noFill/>
        </p:spPr>
        <p:txBody>
          <a:bodyPr wrap="square" rtlCol="0">
            <a:spAutoFit/>
          </a:bodyPr>
          <a:lstStyle/>
          <a:p>
            <a:r>
              <a:rPr lang="en-GB" dirty="0">
                <a:solidFill>
                  <a:srgbClr val="F9D448"/>
                </a:solidFill>
              </a:rPr>
              <a:t>Not for me.</a:t>
            </a:r>
          </a:p>
        </p:txBody>
      </p:sp>
    </p:spTree>
    <p:extLst>
      <p:ext uri="{BB962C8B-B14F-4D97-AF65-F5344CB8AC3E}">
        <p14:creationId xmlns:p14="http://schemas.microsoft.com/office/powerpoint/2010/main" val="309732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C7AC5A5-D8EE-145D-7D18-270EC8C314F5}"/>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E62F0B53-9AC3-0A76-8A25-1B19C01753DD}"/>
              </a:ext>
            </a:extLst>
          </p:cNvPr>
          <p:cNvSpPr txBox="1"/>
          <p:nvPr/>
        </p:nvSpPr>
        <p:spPr>
          <a:xfrm>
            <a:off x="9833114" y="3429000"/>
            <a:ext cx="2474406" cy="369332"/>
          </a:xfrm>
          <a:prstGeom prst="rect">
            <a:avLst/>
          </a:prstGeom>
          <a:noFill/>
        </p:spPr>
        <p:txBody>
          <a:bodyPr wrap="square" rtlCol="0">
            <a:spAutoFit/>
          </a:bodyPr>
          <a:lstStyle/>
          <a:p>
            <a:r>
              <a:rPr lang="en-GB" dirty="0">
                <a:solidFill>
                  <a:srgbClr val="F9D448"/>
                </a:solidFill>
              </a:rPr>
              <a:t>Your choice</a:t>
            </a:r>
          </a:p>
        </p:txBody>
      </p:sp>
    </p:spTree>
    <p:extLst>
      <p:ext uri="{BB962C8B-B14F-4D97-AF65-F5344CB8AC3E}">
        <p14:creationId xmlns:p14="http://schemas.microsoft.com/office/powerpoint/2010/main" val="310021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855C04D-7956-121C-B26E-7FB9C9ECF299}"/>
              </a:ext>
            </a:extLst>
          </p:cNvPr>
          <p:cNvPicPr>
            <a:picLocks noGrp="1" noChangeAspect="1"/>
          </p:cNvPicPr>
          <p:nvPr>
            <p:ph type="pic" sz="quarter" idx="13"/>
          </p:nvPr>
        </p:nvPicPr>
        <p:blipFill>
          <a:blip r:embed="rId2" cstate="hqprint">
            <a:extLs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2017554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C40AE22-EDCD-2E05-E09A-79B7993471FE}"/>
              </a:ext>
            </a:extLst>
          </p:cNvPr>
          <p:cNvPicPr>
            <a:picLocks noGrp="1" noChangeAspect="1"/>
          </p:cNvPicPr>
          <p:nvPr>
            <p:ph type="pic" sz="quarter" idx="13"/>
          </p:nvPr>
        </p:nvPicPr>
        <p:blipFill>
          <a:blip r:embed="rId2" cstate="hqprint">
            <a:extLs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29690378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3AA62E9-8E4C-BD36-AB3E-35681DD0AA6B}"/>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a:stretch/>
        </p:blipFill>
        <p:spPr/>
      </p:pic>
      <p:sp>
        <p:nvSpPr>
          <p:cNvPr id="6" name="TextBox 5">
            <a:extLst>
              <a:ext uri="{FF2B5EF4-FFF2-40B4-BE49-F238E27FC236}">
                <a16:creationId xmlns:a16="http://schemas.microsoft.com/office/drawing/2014/main" id="{0CC1F347-776B-F612-3267-447673F6062D}"/>
              </a:ext>
            </a:extLst>
          </p:cNvPr>
          <p:cNvSpPr txBox="1"/>
          <p:nvPr/>
        </p:nvSpPr>
        <p:spPr>
          <a:xfrm>
            <a:off x="7899297" y="5710317"/>
            <a:ext cx="5865962" cy="369332"/>
          </a:xfrm>
          <a:prstGeom prst="rect">
            <a:avLst/>
          </a:prstGeom>
          <a:noFill/>
        </p:spPr>
        <p:txBody>
          <a:bodyPr wrap="square" rtlCol="0">
            <a:spAutoFit/>
          </a:bodyPr>
          <a:lstStyle/>
          <a:p>
            <a:r>
              <a:rPr lang="en-GB" dirty="0">
                <a:solidFill>
                  <a:srgbClr val="F9D448"/>
                </a:solidFill>
              </a:rPr>
              <a:t>A blank Windows desktop.  It’s all yours</a:t>
            </a:r>
          </a:p>
        </p:txBody>
      </p:sp>
    </p:spTree>
    <p:extLst>
      <p:ext uri="{BB962C8B-B14F-4D97-AF65-F5344CB8AC3E}">
        <p14:creationId xmlns:p14="http://schemas.microsoft.com/office/powerpoint/2010/main" val="254441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rtlCol="0"/>
          <a:lstStyle/>
          <a:p>
            <a:pPr rtl="0"/>
            <a:r>
              <a:rPr lang="en-GB" dirty="0"/>
              <a:t>Thank you</a:t>
            </a:r>
          </a:p>
        </p:txBody>
      </p:sp>
      <p:sp>
        <p:nvSpPr>
          <p:cNvPr id="11" name="Subtitle 10">
            <a:extLst>
              <a:ext uri="{FF2B5EF4-FFF2-40B4-BE49-F238E27FC236}">
                <a16:creationId xmlns:a16="http://schemas.microsoft.com/office/drawing/2014/main" id="{F0F25866-5DB1-334A-8037-692579FBDE39}"/>
              </a:ext>
            </a:extLst>
          </p:cNvPr>
          <p:cNvSpPr>
            <a:spLocks noGrp="1"/>
          </p:cNvSpPr>
          <p:nvPr>
            <p:ph type="subTitle" idx="1"/>
          </p:nvPr>
        </p:nvSpPr>
        <p:spPr/>
        <p:txBody>
          <a:bodyPr rtlCol="0">
            <a:normAutofit/>
          </a:bodyPr>
          <a:lstStyle/>
          <a:p>
            <a:pPr rtl="0"/>
            <a:r>
              <a:rPr lang="en-GB" dirty="0"/>
              <a:t>Hope you found this helpful</a:t>
            </a:r>
          </a:p>
          <a:p>
            <a:pPr rtl="0"/>
            <a:endParaRPr lang="en-GB" dirty="0"/>
          </a:p>
        </p:txBody>
      </p:sp>
      <p:pic>
        <p:nvPicPr>
          <p:cNvPr id="13" name="Picture Placeholder 12" descr="Portrait of a team member">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9" name="Text Placeholder 8">
            <a:extLst>
              <a:ext uri="{FF2B5EF4-FFF2-40B4-BE49-F238E27FC236}">
                <a16:creationId xmlns:a16="http://schemas.microsoft.com/office/drawing/2014/main" id="{76767661-63CB-A645-82F2-3B860E338B67}"/>
              </a:ext>
            </a:extLst>
          </p:cNvPr>
          <p:cNvSpPr>
            <a:spLocks noGrp="1"/>
          </p:cNvSpPr>
          <p:nvPr>
            <p:ph type="body" sz="quarter" idx="11"/>
          </p:nvPr>
        </p:nvSpPr>
        <p:spPr/>
        <p:txBody>
          <a:bodyPr rtlCol="0"/>
          <a:lstStyle/>
          <a:p>
            <a:pPr rtl="0"/>
            <a:r>
              <a:rPr lang="en-GB" b="1" dirty="0"/>
              <a:t>Geoff Lane  </a:t>
            </a:r>
            <a:r>
              <a:rPr lang="en-GB" dirty="0"/>
              <a:t>  </a:t>
            </a:r>
          </a:p>
          <a:p>
            <a:pPr rtl="0"/>
            <a:r>
              <a:rPr lang="en-GB" dirty="0"/>
              <a:t>U3A Computer Group</a:t>
            </a:r>
          </a:p>
        </p:txBody>
      </p:sp>
    </p:spTree>
    <p:extLst>
      <p:ext uri="{BB962C8B-B14F-4D97-AF65-F5344CB8AC3E}">
        <p14:creationId xmlns:p14="http://schemas.microsoft.com/office/powerpoint/2010/main" val="23366773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p:cNvGrpSpPr/>
        <p:nvPr/>
      </p:nvGrpSpPr>
      <p:grpSpPr>
        <a:xfrm>
          <a:off x="0" y="0"/>
          <a:ext cx="0" cy="0"/>
          <a:chOff x="0" y="0"/>
          <a:chExt cx="0" cy="0"/>
        </a:xfrm>
      </p:grpSpPr>
      <p:pic>
        <p:nvPicPr>
          <p:cNvPr id="20" name="Picture Placeholder 19" descr="Seedling Black and white close up">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7193943" y="3045437"/>
            <a:ext cx="4941477" cy="610863"/>
          </a:xfrm>
        </p:spPr>
        <p:txBody>
          <a:bodyPr rtlCol="0"/>
          <a:lstStyle/>
          <a:p>
            <a:pPr rtl="0"/>
            <a:r>
              <a:rPr lang="en-GB" dirty="0"/>
              <a:t>Last year</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5465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39315B-8AAE-A946-ABBF-894F2E4B1338}"/>
              </a:ext>
            </a:extLst>
          </p:cNvPr>
          <p:cNvSpPr>
            <a:spLocks noGrp="1"/>
          </p:cNvSpPr>
          <p:nvPr>
            <p:ph type="title"/>
          </p:nvPr>
        </p:nvSpPr>
        <p:spPr>
          <a:xfrm>
            <a:off x="964023" y="879063"/>
            <a:ext cx="8081654" cy="610863"/>
          </a:xfrm>
        </p:spPr>
        <p:txBody>
          <a:bodyPr rtlCol="0"/>
          <a:lstStyle/>
          <a:p>
            <a:pPr rtl="0"/>
            <a:r>
              <a:rPr lang="en-GB" dirty="0"/>
              <a:t>Growth by sector graph</a:t>
            </a:r>
          </a:p>
        </p:txBody>
      </p:sp>
      <p:graphicFrame>
        <p:nvGraphicFramePr>
          <p:cNvPr id="24" name="Chart Placeholder 23" descr="Growth by Sector graph">
            <a:extLst>
              <a:ext uri="{FF2B5EF4-FFF2-40B4-BE49-F238E27FC236}">
                <a16:creationId xmlns:a16="http://schemas.microsoft.com/office/drawing/2014/main" id="{1036F083-5B62-486F-9167-3421FCA69413}"/>
              </a:ext>
              <a:ext uri="{C183D7F6-B498-43B3-948B-1728B52AA6E4}">
                <adec:decorative xmlns:adec="http://schemas.microsoft.com/office/drawing/2017/decorative" val="0"/>
              </a:ext>
            </a:extLst>
          </p:cNvPr>
          <p:cNvGraphicFramePr>
            <a:graphicFrameLocks noGrp="1"/>
          </p:cNvGraphicFramePr>
          <p:nvPr>
            <p:ph type="chart" sz="quarter" idx="10"/>
            <p:extLst>
              <p:ext uri="{D42A27DB-BD31-4B8C-83A1-F6EECF244321}">
                <p14:modId xmlns:p14="http://schemas.microsoft.com/office/powerpoint/2010/main" val="3651887223"/>
              </p:ext>
            </p:extLst>
          </p:nvPr>
        </p:nvGraphicFramePr>
        <p:xfrm>
          <a:off x="952500" y="1938338"/>
          <a:ext cx="10352088" cy="4111625"/>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54AEFD4E-3C68-714D-803E-EF85A323B95F}"/>
              </a:ext>
            </a:extLst>
          </p:cNvPr>
          <p:cNvSpPr>
            <a:spLocks noGrp="1"/>
          </p:cNvSpPr>
          <p:nvPr>
            <p:ph type="sldNum" sz="quarter" idx="13"/>
          </p:nvPr>
        </p:nvSpPr>
        <p:spPr>
          <a:xfrm>
            <a:off x="971550" y="6332220"/>
            <a:ext cx="523240" cy="247651"/>
          </a:xfrm>
        </p:spPr>
        <p:txBody>
          <a:bodyPr rtlCol="0"/>
          <a:lstStyle/>
          <a:p>
            <a:pPr rtl="0"/>
            <a:fld id="{294A09A9-5501-47C1-A89A-A340965A2BE2}" type="slidenum">
              <a:rPr lang="en-GB" smtClean="0"/>
              <a:pPr rtl="0"/>
              <a:t>46</a:t>
            </a:fld>
            <a:endParaRPr lang="en-GB" dirty="0"/>
          </a:p>
        </p:txBody>
      </p:sp>
      <p:sp>
        <p:nvSpPr>
          <p:cNvPr id="5" name="Footer Placeholder 4">
            <a:extLst>
              <a:ext uri="{FF2B5EF4-FFF2-40B4-BE49-F238E27FC236}">
                <a16:creationId xmlns:a16="http://schemas.microsoft.com/office/drawing/2014/main" id="{234E9584-EA07-9B45-9700-4AD3524B82A0}"/>
              </a:ext>
            </a:extLst>
          </p:cNvPr>
          <p:cNvSpPr>
            <a:spLocks noGrp="1"/>
          </p:cNvSpPr>
          <p:nvPr>
            <p:ph type="ftr" sz="quarter" idx="12"/>
          </p:nvPr>
        </p:nvSpPr>
        <p:spPr>
          <a:xfrm>
            <a:off x="1494790" y="6332220"/>
            <a:ext cx="1497330" cy="247651"/>
          </a:xfrm>
        </p:spPr>
        <p:txBody>
          <a:bodyPr rtlCol="0"/>
          <a:lstStyle/>
          <a:p>
            <a:pPr rtl="0"/>
            <a:r>
              <a:rPr lang="en-GB" dirty="0"/>
              <a:t>Annual Review</a:t>
            </a:r>
          </a:p>
        </p:txBody>
      </p:sp>
      <p:sp>
        <p:nvSpPr>
          <p:cNvPr id="4" name="Date Placeholder 3">
            <a:extLst>
              <a:ext uri="{FF2B5EF4-FFF2-40B4-BE49-F238E27FC236}">
                <a16:creationId xmlns:a16="http://schemas.microsoft.com/office/drawing/2014/main" id="{B9865729-8F7C-E34E-AA31-9352CF6D9EB9}"/>
              </a:ext>
            </a:extLst>
          </p:cNvPr>
          <p:cNvSpPr>
            <a:spLocks noGrp="1"/>
          </p:cNvSpPr>
          <p:nvPr>
            <p:ph type="dt" sz="half" idx="11"/>
          </p:nvPr>
        </p:nvSpPr>
        <p:spPr>
          <a:xfrm>
            <a:off x="2992120" y="6332220"/>
            <a:ext cx="1313180" cy="247651"/>
          </a:xfrm>
        </p:spPr>
        <p:txBody>
          <a:bodyPr rtlCol="0"/>
          <a:lstStyle/>
          <a:p>
            <a:pPr rtl="0"/>
            <a:fld id="{A7DE502B-E3CB-438D-B6DA-D89E06EA4A78}" type="datetime3">
              <a:rPr lang="en-GB" smtClean="0"/>
              <a:t>14 February, 2024</a:t>
            </a:fld>
            <a:endParaRPr lang="en-GB" dirty="0"/>
          </a:p>
        </p:txBody>
      </p:sp>
    </p:spTree>
    <p:extLst>
      <p:ext uri="{BB962C8B-B14F-4D97-AF65-F5344CB8AC3E}">
        <p14:creationId xmlns:p14="http://schemas.microsoft.com/office/powerpoint/2010/main" val="25215375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CFF5F-6DFB-0D49-B8B1-661F7E7888AF}"/>
              </a:ext>
            </a:extLst>
          </p:cNvPr>
          <p:cNvSpPr>
            <a:spLocks noGrp="1"/>
          </p:cNvSpPr>
          <p:nvPr>
            <p:ph type="title"/>
          </p:nvPr>
        </p:nvSpPr>
        <p:spPr>
          <a:xfrm>
            <a:off x="964023" y="879063"/>
            <a:ext cx="7560545" cy="610863"/>
          </a:xfrm>
        </p:spPr>
        <p:txBody>
          <a:bodyPr rtlCol="0">
            <a:normAutofit/>
          </a:bodyPr>
          <a:lstStyle/>
          <a:p>
            <a:pPr rtl="0"/>
            <a:r>
              <a:rPr lang="en-GB" b="1" dirty="0"/>
              <a:t>Growth by sector table</a:t>
            </a:r>
          </a:p>
        </p:txBody>
      </p:sp>
      <p:graphicFrame>
        <p:nvGraphicFramePr>
          <p:cNvPr id="7" name="Table 4">
            <a:extLst>
              <a:ext uri="{FF2B5EF4-FFF2-40B4-BE49-F238E27FC236}">
                <a16:creationId xmlns:a16="http://schemas.microsoft.com/office/drawing/2014/main" id="{F3B5A5E4-3ABE-D143-902C-F2BCA6C75EDE}"/>
              </a:ext>
            </a:extLst>
          </p:cNvPr>
          <p:cNvGraphicFramePr>
            <a:graphicFrameLocks noGrp="1"/>
          </p:cNvGraphicFramePr>
          <p:nvPr>
            <p:ph type="tbl" sz="quarter" idx="10"/>
            <p:extLst>
              <p:ext uri="{D42A27DB-BD31-4B8C-83A1-F6EECF244321}">
                <p14:modId xmlns:p14="http://schemas.microsoft.com/office/powerpoint/2010/main" val="1484006671"/>
              </p:ext>
            </p:extLst>
          </p:nvPr>
        </p:nvGraphicFramePr>
        <p:xfrm>
          <a:off x="952500" y="2209800"/>
          <a:ext cx="10287000" cy="2368356"/>
        </p:xfrm>
        <a:graphic>
          <a:graphicData uri="http://schemas.openxmlformats.org/drawingml/2006/table">
            <a:tbl>
              <a:tblPr firstRow="1" bandRow="1">
                <a:tableStyleId>{2A488322-F2BA-4B5B-9748-0D474271808F}</a:tableStyleId>
              </a:tblPr>
              <a:tblGrid>
                <a:gridCol w="2057400">
                  <a:extLst>
                    <a:ext uri="{9D8B030D-6E8A-4147-A177-3AD203B41FA5}">
                      <a16:colId xmlns:a16="http://schemas.microsoft.com/office/drawing/2014/main" val="1689330750"/>
                    </a:ext>
                  </a:extLst>
                </a:gridCol>
                <a:gridCol w="2057400">
                  <a:extLst>
                    <a:ext uri="{9D8B030D-6E8A-4147-A177-3AD203B41FA5}">
                      <a16:colId xmlns:a16="http://schemas.microsoft.com/office/drawing/2014/main" val="2660631934"/>
                    </a:ext>
                  </a:extLst>
                </a:gridCol>
                <a:gridCol w="2057400">
                  <a:extLst>
                    <a:ext uri="{9D8B030D-6E8A-4147-A177-3AD203B41FA5}">
                      <a16:colId xmlns:a16="http://schemas.microsoft.com/office/drawing/2014/main" val="3909717689"/>
                    </a:ext>
                  </a:extLst>
                </a:gridCol>
                <a:gridCol w="2050297">
                  <a:extLst>
                    <a:ext uri="{9D8B030D-6E8A-4147-A177-3AD203B41FA5}">
                      <a16:colId xmlns:a16="http://schemas.microsoft.com/office/drawing/2014/main" val="1603189107"/>
                    </a:ext>
                  </a:extLst>
                </a:gridCol>
                <a:gridCol w="2064503">
                  <a:extLst>
                    <a:ext uri="{9D8B030D-6E8A-4147-A177-3AD203B41FA5}">
                      <a16:colId xmlns:a16="http://schemas.microsoft.com/office/drawing/2014/main" val="2755691855"/>
                    </a:ext>
                  </a:extLst>
                </a:gridCol>
              </a:tblGrid>
              <a:tr h="592089">
                <a:tc>
                  <a:txBody>
                    <a:bodyPr/>
                    <a:lstStyle/>
                    <a:p>
                      <a:pPr algn="ctr" rtl="0"/>
                      <a:endParaRPr lang="en-GB" b="1" i="0" noProof="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rtl="0"/>
                      <a:r>
                        <a:rPr lang="en-GB" sz="1400" b="0" i="0" noProof="0" dirty="0">
                          <a:solidFill>
                            <a:schemeClr val="bg1"/>
                          </a:solidFill>
                          <a:latin typeface="+mn-lt"/>
                        </a:rPr>
                        <a:t>Q1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rtl="0"/>
                      <a:r>
                        <a:rPr lang="en-GB" sz="1400" b="0" i="0" noProof="0" dirty="0">
                          <a:solidFill>
                            <a:schemeClr val="bg1"/>
                          </a:solidFill>
                          <a:latin typeface="+mn-lt"/>
                        </a:rPr>
                        <a:t>Q2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rtl="0"/>
                      <a:r>
                        <a:rPr lang="en-GB" sz="1400" b="0" i="0" noProof="0" dirty="0">
                          <a:solidFill>
                            <a:schemeClr val="bg1"/>
                          </a:solidFill>
                          <a:latin typeface="+mn-lt"/>
                        </a:rPr>
                        <a:t>Q3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rtl="0"/>
                      <a:r>
                        <a:rPr lang="en-GB" sz="1400" b="0" i="0" noProof="0" dirty="0">
                          <a:solidFill>
                            <a:schemeClr val="bg1"/>
                          </a:solidFill>
                          <a:latin typeface="+mn-lt"/>
                        </a:rPr>
                        <a:t>Q4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9928716"/>
                  </a:ext>
                </a:extLst>
              </a:tr>
              <a:tr h="592089">
                <a:tc>
                  <a:txBody>
                    <a:bodyPr/>
                    <a:lstStyle/>
                    <a:p>
                      <a:pPr algn="ctr" rtl="0"/>
                      <a:r>
                        <a:rPr lang="en-GB" sz="1400" b="0" i="0" noProof="0" dirty="0">
                          <a:solidFill>
                            <a:schemeClr val="bg1"/>
                          </a:solidFill>
                          <a:latin typeface="+mn-lt"/>
                        </a:rPr>
                        <a:t>Series 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a:r>
                        <a:rPr lang="en-GB" sz="1400" noProof="0" dirty="0">
                          <a:solidFill>
                            <a:schemeClr val="bg1"/>
                          </a:solidFill>
                          <a:latin typeface="+mn-lt"/>
                        </a:rPr>
                        <a:t>4.3</a:t>
                      </a:r>
                    </a:p>
                  </a:txBody>
                  <a:tcPr anchor="ctr">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0"/>
                      <a:r>
                        <a:rPr lang="en-GB" sz="1400" noProof="0" dirty="0">
                          <a:latin typeface="+mn-lt"/>
                        </a:rPr>
                        <a:t>2.5</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0"/>
                      <a:r>
                        <a:rPr lang="en-GB" sz="1400" noProof="0" dirty="0">
                          <a:latin typeface="+mn-lt"/>
                        </a:rPr>
                        <a:t>3.5</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rtl="0"/>
                      <a:r>
                        <a:rPr lang="en-GB" sz="1400" noProof="0" dirty="0">
                          <a:latin typeface="+mn-lt"/>
                        </a:rPr>
                        <a:t>4.5</a:t>
                      </a:r>
                    </a:p>
                  </a:txBody>
                  <a:tcPr anchor="ctr">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760208656"/>
                  </a:ext>
                </a:extLst>
              </a:tr>
              <a:tr h="592089">
                <a:tc>
                  <a:txBody>
                    <a:bodyPr/>
                    <a:lstStyle/>
                    <a:p>
                      <a:pPr algn="ctr" rtl="0"/>
                      <a:r>
                        <a:rPr lang="en-GB" sz="1400" b="0" i="0" noProof="0" dirty="0">
                          <a:solidFill>
                            <a:schemeClr val="bg1"/>
                          </a:solidFill>
                          <a:latin typeface="+mn-lt"/>
                        </a:rPr>
                        <a:t>Series 2</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a:r>
                        <a:rPr lang="en-GB" sz="1400" noProof="0" dirty="0">
                          <a:solidFill>
                            <a:schemeClr val="bg1"/>
                          </a:solidFill>
                          <a:latin typeface="+mn-lt"/>
                        </a:rPr>
                        <a:t>2.4</a:t>
                      </a:r>
                    </a:p>
                  </a:txBody>
                  <a:tcPr anchor="ctr">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a:r>
                        <a:rPr lang="en-GB" sz="1400" noProof="0" dirty="0">
                          <a:latin typeface="+mn-lt"/>
                        </a:rPr>
                        <a:t>4.4</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a:r>
                        <a:rPr lang="en-GB" sz="1400" noProof="0" dirty="0">
                          <a:latin typeface="+mn-lt"/>
                        </a:rPr>
                        <a:t>1.8</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rtl="0"/>
                      <a:r>
                        <a:rPr lang="en-GB" sz="1400" noProof="0" dirty="0">
                          <a:latin typeface="+mn-lt"/>
                        </a:rPr>
                        <a:t>2.8</a:t>
                      </a:r>
                    </a:p>
                  </a:txBody>
                  <a:tcPr anchor="ctr">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34243071"/>
                  </a:ext>
                </a:extLst>
              </a:tr>
              <a:tr h="592089">
                <a:tc>
                  <a:txBody>
                    <a:bodyPr/>
                    <a:lstStyle/>
                    <a:p>
                      <a:pPr algn="ctr" rtl="0"/>
                      <a:r>
                        <a:rPr lang="en-GB" sz="1400" b="0" i="0" noProof="0" dirty="0">
                          <a:solidFill>
                            <a:schemeClr val="bg1"/>
                          </a:solidFill>
                          <a:latin typeface="+mn-lt"/>
                        </a:rPr>
                        <a:t>Series 3</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a:r>
                        <a:rPr lang="en-GB" sz="1400" noProof="0" dirty="0">
                          <a:solidFill>
                            <a:schemeClr val="bg1"/>
                          </a:solidFill>
                          <a:latin typeface="+mn-lt"/>
                        </a:rPr>
                        <a:t>2</a:t>
                      </a:r>
                    </a:p>
                  </a:txBody>
                  <a:tcPr anchor="ctr">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rtl="0"/>
                      <a:r>
                        <a:rPr lang="en-GB" sz="1400" noProof="0" dirty="0">
                          <a:latin typeface="+mn-lt"/>
                        </a:rPr>
                        <a:t>2</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rtl="0"/>
                      <a:r>
                        <a:rPr lang="en-GB" sz="1400" noProof="0" dirty="0">
                          <a:latin typeface="+mn-lt"/>
                        </a:rPr>
                        <a:t>3</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rtl="0"/>
                      <a:r>
                        <a:rPr lang="en-GB" sz="1400" noProof="0" dirty="0">
                          <a:latin typeface="+mn-lt"/>
                        </a:rPr>
                        <a:t>5</a:t>
                      </a:r>
                    </a:p>
                  </a:txBody>
                  <a:tcPr anchor="ctr">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5808797"/>
                  </a:ext>
                </a:extLst>
              </a:tr>
            </a:tbl>
          </a:graphicData>
        </a:graphic>
      </p:graphicFrame>
      <p:sp>
        <p:nvSpPr>
          <p:cNvPr id="6" name="Slide Number Placeholder 5">
            <a:extLst>
              <a:ext uri="{FF2B5EF4-FFF2-40B4-BE49-F238E27FC236}">
                <a16:creationId xmlns:a16="http://schemas.microsoft.com/office/drawing/2014/main" id="{7CD59D5C-769B-454A-A6E2-A988BC5DEF34}"/>
              </a:ext>
            </a:extLst>
          </p:cNvPr>
          <p:cNvSpPr>
            <a:spLocks noGrp="1"/>
          </p:cNvSpPr>
          <p:nvPr>
            <p:ph type="sldNum" sz="quarter" idx="13"/>
          </p:nvPr>
        </p:nvSpPr>
        <p:spPr>
          <a:xfrm>
            <a:off x="971550" y="6332220"/>
            <a:ext cx="523240" cy="247651"/>
          </a:xfrm>
        </p:spPr>
        <p:txBody>
          <a:bodyPr rtlCol="0"/>
          <a:lstStyle/>
          <a:p>
            <a:pPr rtl="0"/>
            <a:fld id="{294A09A9-5501-47C1-A89A-A340965A2BE2}" type="slidenum">
              <a:rPr lang="en-GB" smtClean="0"/>
              <a:pPr rtl="0"/>
              <a:t>47</a:t>
            </a:fld>
            <a:endParaRPr lang="en-GB" dirty="0"/>
          </a:p>
        </p:txBody>
      </p:sp>
      <p:sp>
        <p:nvSpPr>
          <p:cNvPr id="5" name="Footer Placeholder 4">
            <a:extLst>
              <a:ext uri="{FF2B5EF4-FFF2-40B4-BE49-F238E27FC236}">
                <a16:creationId xmlns:a16="http://schemas.microsoft.com/office/drawing/2014/main" id="{BC7F593D-2B92-5A40-84BC-3F3D67FA0C0A}"/>
              </a:ext>
            </a:extLst>
          </p:cNvPr>
          <p:cNvSpPr>
            <a:spLocks noGrp="1"/>
          </p:cNvSpPr>
          <p:nvPr>
            <p:ph type="ftr" sz="quarter" idx="12"/>
          </p:nvPr>
        </p:nvSpPr>
        <p:spPr>
          <a:xfrm>
            <a:off x="1494790" y="6332220"/>
            <a:ext cx="1497330" cy="247651"/>
          </a:xfrm>
        </p:spPr>
        <p:txBody>
          <a:bodyPr rtlCol="0"/>
          <a:lstStyle/>
          <a:p>
            <a:pPr rtl="0"/>
            <a:r>
              <a:rPr lang="en-GB" dirty="0"/>
              <a:t>Annual Review</a:t>
            </a:r>
          </a:p>
        </p:txBody>
      </p:sp>
      <p:sp>
        <p:nvSpPr>
          <p:cNvPr id="4" name="Date Placeholder 3">
            <a:extLst>
              <a:ext uri="{FF2B5EF4-FFF2-40B4-BE49-F238E27FC236}">
                <a16:creationId xmlns:a16="http://schemas.microsoft.com/office/drawing/2014/main" id="{C151D416-C020-1946-91EA-2A8F166E018F}"/>
              </a:ext>
            </a:extLst>
          </p:cNvPr>
          <p:cNvSpPr>
            <a:spLocks noGrp="1"/>
          </p:cNvSpPr>
          <p:nvPr>
            <p:ph type="dt" sz="half" idx="11"/>
          </p:nvPr>
        </p:nvSpPr>
        <p:spPr>
          <a:xfrm>
            <a:off x="2992120" y="6332220"/>
            <a:ext cx="1313180" cy="247651"/>
          </a:xfrm>
        </p:spPr>
        <p:txBody>
          <a:bodyPr rtlCol="0"/>
          <a:lstStyle/>
          <a:p>
            <a:pPr rtl="0"/>
            <a:fld id="{0BEA1930-59B8-4B23-B9BD-22C0E3AD440C}" type="datetime3">
              <a:rPr lang="en-GB" smtClean="0"/>
              <a:t>14 February, 2024</a:t>
            </a:fld>
            <a:endParaRPr lang="en-GB" dirty="0"/>
          </a:p>
        </p:txBody>
      </p:sp>
    </p:spTree>
    <p:extLst>
      <p:ext uri="{BB962C8B-B14F-4D97-AF65-F5344CB8AC3E}">
        <p14:creationId xmlns:p14="http://schemas.microsoft.com/office/powerpoint/2010/main" val="15563106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28DC-195E-4A4E-AEBA-5E0D1DB03B76}"/>
              </a:ext>
            </a:extLst>
          </p:cNvPr>
          <p:cNvSpPr>
            <a:spLocks noGrp="1"/>
          </p:cNvSpPr>
          <p:nvPr>
            <p:ph type="title"/>
          </p:nvPr>
        </p:nvSpPr>
        <p:spPr>
          <a:xfrm>
            <a:off x="964022" y="2476500"/>
            <a:ext cx="7132320" cy="3289971"/>
          </a:xfrm>
        </p:spPr>
        <p:txBody>
          <a:bodyPr rtlCol="0"/>
          <a:lstStyle/>
          <a:p>
            <a:pPr rtl="0"/>
            <a:r>
              <a:rPr lang="en-GB" dirty="0"/>
              <a:t>Contoso was great to work with. </a:t>
            </a:r>
            <a:br>
              <a:rPr lang="en-GB" dirty="0"/>
            </a:br>
            <a:r>
              <a:rPr lang="en-GB" dirty="0"/>
              <a:t>Patrice was my representative and she anticipated my needs and worked diligently to fix my issue.</a:t>
            </a:r>
            <a:br>
              <a:rPr lang="en-GB" dirty="0"/>
            </a:br>
            <a:endParaRPr lang="en-GB" dirty="0"/>
          </a:p>
        </p:txBody>
      </p:sp>
    </p:spTree>
    <p:extLst>
      <p:ext uri="{BB962C8B-B14F-4D97-AF65-F5344CB8AC3E}">
        <p14:creationId xmlns:p14="http://schemas.microsoft.com/office/powerpoint/2010/main" val="42060358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EB1D7F-284F-6F46-99FA-EBB8ED69D7EA}"/>
              </a:ext>
            </a:extLst>
          </p:cNvPr>
          <p:cNvSpPr>
            <a:spLocks noGrp="1"/>
          </p:cNvSpPr>
          <p:nvPr>
            <p:ph type="title"/>
          </p:nvPr>
        </p:nvSpPr>
        <p:spPr>
          <a:xfrm>
            <a:off x="964022" y="879063"/>
            <a:ext cx="7532277" cy="610863"/>
          </a:xfrm>
        </p:spPr>
        <p:txBody>
          <a:bodyPr rtlCol="0"/>
          <a:lstStyle/>
          <a:p>
            <a:pPr rtl="0"/>
            <a:r>
              <a:rPr lang="en-GB" dirty="0"/>
              <a:t>Our team</a:t>
            </a:r>
          </a:p>
        </p:txBody>
      </p:sp>
      <p:pic>
        <p:nvPicPr>
          <p:cNvPr id="37" name="Picture Placeholder 36" descr="Portrait of a team member">
            <a:extLst>
              <a:ext uri="{FF2B5EF4-FFF2-40B4-BE49-F238E27FC236}">
                <a16:creationId xmlns:a16="http://schemas.microsoft.com/office/drawing/2014/main" id="{A6DA57CA-945B-4A0F-8110-3C4D57993698}"/>
              </a:ext>
            </a:extLst>
          </p:cNvPr>
          <p:cNvPicPr>
            <a:picLocks noGrp="1" noChangeAspect="1"/>
          </p:cNvPicPr>
          <p:nvPr>
            <p:ph type="pic" sz="quarter" idx="18"/>
          </p:nvPr>
        </p:nvPicPr>
        <p:blipFill rotWithShape="1">
          <a:blip r:embed="rId3">
            <a:extLst>
              <a:ext uri="{28A0092B-C50C-407E-A947-70E740481C1C}">
                <a14:useLocalDpi xmlns:a14="http://schemas.microsoft.com/office/drawing/2010/main" val="0"/>
              </a:ext>
            </a:extLst>
          </a:blip>
          <a:srcRect/>
          <a:stretch/>
        </p:blipFill>
        <p:spPr>
          <a:xfrm>
            <a:off x="954268" y="2572883"/>
            <a:ext cx="2118245" cy="2037217"/>
          </a:xfrm>
        </p:spPr>
      </p:pic>
      <p:sp>
        <p:nvSpPr>
          <p:cNvPr id="6" name="Text Placeholder 5">
            <a:extLst>
              <a:ext uri="{FF2B5EF4-FFF2-40B4-BE49-F238E27FC236}">
                <a16:creationId xmlns:a16="http://schemas.microsoft.com/office/drawing/2014/main" id="{EA1E2644-1BD8-DB4D-B01F-F617AABF793F}"/>
              </a:ext>
            </a:extLst>
          </p:cNvPr>
          <p:cNvSpPr>
            <a:spLocks noGrp="1"/>
          </p:cNvSpPr>
          <p:nvPr>
            <p:ph type="body" sz="quarter" idx="11"/>
          </p:nvPr>
        </p:nvSpPr>
        <p:spPr>
          <a:xfrm>
            <a:off x="952500" y="4986745"/>
            <a:ext cx="2133600" cy="205837"/>
          </a:xfrm>
        </p:spPr>
        <p:txBody>
          <a:bodyPr rtlCol="0"/>
          <a:lstStyle/>
          <a:p>
            <a:pPr rtl="0"/>
            <a:r>
              <a:rPr lang="en-GB" dirty="0"/>
              <a:t>Anna</a:t>
            </a:r>
          </a:p>
          <a:p>
            <a:pPr rtl="0"/>
            <a:endParaRPr lang="en-GB" dirty="0"/>
          </a:p>
        </p:txBody>
      </p:sp>
      <p:sp>
        <p:nvSpPr>
          <p:cNvPr id="5" name="Text Placeholder 4">
            <a:extLst>
              <a:ext uri="{FF2B5EF4-FFF2-40B4-BE49-F238E27FC236}">
                <a16:creationId xmlns:a16="http://schemas.microsoft.com/office/drawing/2014/main" id="{9642AB8A-80CA-C941-A861-E9F7C174A121}"/>
              </a:ext>
            </a:extLst>
          </p:cNvPr>
          <p:cNvSpPr>
            <a:spLocks noGrp="1"/>
          </p:cNvSpPr>
          <p:nvPr>
            <p:ph type="body" sz="quarter" idx="12"/>
          </p:nvPr>
        </p:nvSpPr>
        <p:spPr>
          <a:xfrm>
            <a:off x="952500" y="5393169"/>
            <a:ext cx="2133600" cy="369332"/>
          </a:xfrm>
        </p:spPr>
        <p:txBody>
          <a:bodyPr rtlCol="0"/>
          <a:lstStyle/>
          <a:p>
            <a:pPr rtl="0"/>
            <a:r>
              <a:rPr lang="en-GB" dirty="0"/>
              <a:t>CEO</a:t>
            </a:r>
          </a:p>
        </p:txBody>
      </p:sp>
      <p:pic>
        <p:nvPicPr>
          <p:cNvPr id="19" name="Picture Placeholder 13" descr="Portrait of a team member">
            <a:extLst>
              <a:ext uri="{FF2B5EF4-FFF2-40B4-BE49-F238E27FC236}">
                <a16:creationId xmlns:a16="http://schemas.microsoft.com/office/drawing/2014/main" id="{EF9CA003-7E17-ED41-92AE-D8D98C0825A7}"/>
              </a:ext>
            </a:extLst>
          </p:cNvPr>
          <p:cNvPicPr>
            <a:picLocks noGrp="1" noChangeAspect="1"/>
          </p:cNvPicPr>
          <p:nvPr>
            <p:ph type="pic" sz="quarter" idx="24"/>
          </p:nvPr>
        </p:nvPicPr>
        <p:blipFill rotWithShape="1">
          <a:blip r:embed="rId4">
            <a:extLst>
              <a:ext uri="{28A0092B-C50C-407E-A947-70E740481C1C}">
                <a14:useLocalDpi xmlns:a14="http://schemas.microsoft.com/office/drawing/2010/main" val="0"/>
              </a:ext>
            </a:extLst>
          </a:blip>
          <a:srcRect/>
          <a:stretch/>
        </p:blipFill>
        <p:spPr>
          <a:xfrm>
            <a:off x="3658280" y="2572883"/>
            <a:ext cx="2118245" cy="2037217"/>
          </a:xfrm>
        </p:spPr>
      </p:pic>
      <p:sp>
        <p:nvSpPr>
          <p:cNvPr id="8" name="Text Placeholder 7">
            <a:extLst>
              <a:ext uri="{FF2B5EF4-FFF2-40B4-BE49-F238E27FC236}">
                <a16:creationId xmlns:a16="http://schemas.microsoft.com/office/drawing/2014/main" id="{AF43A531-88E8-744E-9BB5-FD05029B1D21}"/>
              </a:ext>
            </a:extLst>
          </p:cNvPr>
          <p:cNvSpPr>
            <a:spLocks noGrp="1"/>
          </p:cNvSpPr>
          <p:nvPr>
            <p:ph type="body" sz="quarter" idx="15"/>
          </p:nvPr>
        </p:nvSpPr>
        <p:spPr>
          <a:xfrm>
            <a:off x="3663042" y="4986745"/>
            <a:ext cx="2128157" cy="205837"/>
          </a:xfrm>
        </p:spPr>
        <p:txBody>
          <a:bodyPr rtlCol="0"/>
          <a:lstStyle/>
          <a:p>
            <a:pPr rtl="0"/>
            <a:r>
              <a:rPr lang="en-GB" dirty="0"/>
              <a:t>Larissa</a:t>
            </a:r>
          </a:p>
        </p:txBody>
      </p:sp>
      <p:sp>
        <p:nvSpPr>
          <p:cNvPr id="7" name="Text Placeholder 6">
            <a:extLst>
              <a:ext uri="{FF2B5EF4-FFF2-40B4-BE49-F238E27FC236}">
                <a16:creationId xmlns:a16="http://schemas.microsoft.com/office/drawing/2014/main" id="{3590C1A1-4321-EC41-8248-D3B566DD51BD}"/>
              </a:ext>
            </a:extLst>
          </p:cNvPr>
          <p:cNvSpPr>
            <a:spLocks noGrp="1"/>
          </p:cNvSpPr>
          <p:nvPr>
            <p:ph type="body" sz="quarter" idx="13"/>
          </p:nvPr>
        </p:nvSpPr>
        <p:spPr>
          <a:xfrm>
            <a:off x="3663042" y="5393169"/>
            <a:ext cx="2128157" cy="369332"/>
          </a:xfrm>
        </p:spPr>
        <p:txBody>
          <a:bodyPr rtlCol="0"/>
          <a:lstStyle/>
          <a:p>
            <a:pPr rtl="0"/>
            <a:r>
              <a:rPr lang="en-GB" dirty="0"/>
              <a:t>CFO</a:t>
            </a:r>
          </a:p>
        </p:txBody>
      </p:sp>
      <p:pic>
        <p:nvPicPr>
          <p:cNvPr id="41" name="Picture Placeholder 40" descr="Portrait of a team member">
            <a:extLst>
              <a:ext uri="{FF2B5EF4-FFF2-40B4-BE49-F238E27FC236}">
                <a16:creationId xmlns:a16="http://schemas.microsoft.com/office/drawing/2014/main" id="{74EB486D-4A8D-4B29-8FD0-B96906E3E283}"/>
              </a:ext>
            </a:extLst>
          </p:cNvPr>
          <p:cNvPicPr>
            <a:picLocks noGrp="1" noChangeAspect="1"/>
          </p:cNvPicPr>
          <p:nvPr>
            <p:ph type="pic" sz="quarter" idx="27"/>
          </p:nvPr>
        </p:nvPicPr>
        <p:blipFill rotWithShape="1">
          <a:blip r:embed="rId5">
            <a:extLst>
              <a:ext uri="{28A0092B-C50C-407E-A947-70E740481C1C}">
                <a14:useLocalDpi xmlns:a14="http://schemas.microsoft.com/office/drawing/2010/main" val="0"/>
              </a:ext>
            </a:extLst>
          </a:blip>
          <a:srcRect/>
          <a:stretch/>
        </p:blipFill>
        <p:spPr>
          <a:xfrm>
            <a:off x="6362292" y="2572883"/>
            <a:ext cx="2118245" cy="2037217"/>
          </a:xfrm>
        </p:spPr>
      </p:pic>
      <p:sp>
        <p:nvSpPr>
          <p:cNvPr id="10" name="Text Placeholder 9">
            <a:extLst>
              <a:ext uri="{FF2B5EF4-FFF2-40B4-BE49-F238E27FC236}">
                <a16:creationId xmlns:a16="http://schemas.microsoft.com/office/drawing/2014/main" id="{1DF7B21D-37D3-8344-AC78-C169C79D3D2A}"/>
              </a:ext>
            </a:extLst>
          </p:cNvPr>
          <p:cNvSpPr>
            <a:spLocks noGrp="1"/>
          </p:cNvSpPr>
          <p:nvPr>
            <p:ph type="body" sz="quarter" idx="31"/>
          </p:nvPr>
        </p:nvSpPr>
        <p:spPr>
          <a:xfrm>
            <a:off x="6367054" y="4986745"/>
            <a:ext cx="2129245" cy="205837"/>
          </a:xfrm>
        </p:spPr>
        <p:txBody>
          <a:bodyPr rtlCol="0"/>
          <a:lstStyle/>
          <a:p>
            <a:pPr rtl="0"/>
            <a:r>
              <a:rPr lang="en-GB" dirty="0"/>
              <a:t>Roman</a:t>
            </a:r>
          </a:p>
        </p:txBody>
      </p:sp>
      <p:sp>
        <p:nvSpPr>
          <p:cNvPr id="9" name="Text Placeholder 8">
            <a:extLst>
              <a:ext uri="{FF2B5EF4-FFF2-40B4-BE49-F238E27FC236}">
                <a16:creationId xmlns:a16="http://schemas.microsoft.com/office/drawing/2014/main" id="{2581095F-0795-744B-A3E7-94DFB3CBF331}"/>
              </a:ext>
            </a:extLst>
          </p:cNvPr>
          <p:cNvSpPr>
            <a:spLocks noGrp="1"/>
          </p:cNvSpPr>
          <p:nvPr>
            <p:ph type="body" sz="quarter" idx="16"/>
          </p:nvPr>
        </p:nvSpPr>
        <p:spPr>
          <a:xfrm>
            <a:off x="6367054" y="5393169"/>
            <a:ext cx="2129245" cy="369332"/>
          </a:xfrm>
        </p:spPr>
        <p:txBody>
          <a:bodyPr rtlCol="0"/>
          <a:lstStyle/>
          <a:p>
            <a:pPr rtl="0"/>
            <a:r>
              <a:rPr lang="en-GB" dirty="0"/>
              <a:t>COO</a:t>
            </a:r>
          </a:p>
        </p:txBody>
      </p:sp>
      <p:pic>
        <p:nvPicPr>
          <p:cNvPr id="21" name="Picture Placeholder 18" descr="Portrait of a team member">
            <a:extLst>
              <a:ext uri="{FF2B5EF4-FFF2-40B4-BE49-F238E27FC236}">
                <a16:creationId xmlns:a16="http://schemas.microsoft.com/office/drawing/2014/main" id="{17C96991-59CF-8142-BA51-B8B56EE23D65}"/>
              </a:ext>
            </a:extLst>
          </p:cNvPr>
          <p:cNvPicPr>
            <a:picLocks noGrp="1" noChangeAspect="1"/>
          </p:cNvPicPr>
          <p:nvPr>
            <p:ph type="pic" sz="quarter" idx="30"/>
          </p:nvPr>
        </p:nvPicPr>
        <p:blipFill rotWithShape="1">
          <a:blip r:embed="rId6">
            <a:extLst>
              <a:ext uri="{28A0092B-C50C-407E-A947-70E740481C1C}">
                <a14:useLocalDpi xmlns:a14="http://schemas.microsoft.com/office/drawing/2010/main" val="0"/>
              </a:ext>
            </a:extLst>
          </a:blip>
          <a:srcRect/>
          <a:stretch/>
        </p:blipFill>
        <p:spPr>
          <a:xfrm>
            <a:off x="9112023" y="2572883"/>
            <a:ext cx="2118245" cy="2037217"/>
          </a:xfrm>
        </p:spPr>
      </p:pic>
      <p:sp>
        <p:nvSpPr>
          <p:cNvPr id="12" name="Text Placeholder 11">
            <a:extLst>
              <a:ext uri="{FF2B5EF4-FFF2-40B4-BE49-F238E27FC236}">
                <a16:creationId xmlns:a16="http://schemas.microsoft.com/office/drawing/2014/main" id="{70695B8F-A3CD-4845-8150-758480179C28}"/>
              </a:ext>
            </a:extLst>
          </p:cNvPr>
          <p:cNvSpPr>
            <a:spLocks noGrp="1"/>
          </p:cNvSpPr>
          <p:nvPr>
            <p:ph type="body" sz="quarter" idx="21"/>
          </p:nvPr>
        </p:nvSpPr>
        <p:spPr>
          <a:xfrm>
            <a:off x="9110254" y="4986745"/>
            <a:ext cx="2129245" cy="205837"/>
          </a:xfrm>
        </p:spPr>
        <p:txBody>
          <a:bodyPr rtlCol="0"/>
          <a:lstStyle/>
          <a:p>
            <a:pPr rtl="0"/>
            <a:r>
              <a:rPr lang="en-GB" dirty="0"/>
              <a:t>Federico</a:t>
            </a:r>
          </a:p>
        </p:txBody>
      </p:sp>
      <p:sp>
        <p:nvSpPr>
          <p:cNvPr id="11" name="Text Placeholder 10">
            <a:extLst>
              <a:ext uri="{FF2B5EF4-FFF2-40B4-BE49-F238E27FC236}">
                <a16:creationId xmlns:a16="http://schemas.microsoft.com/office/drawing/2014/main" id="{69B26C61-D5D7-CC42-848C-158367DB8216}"/>
              </a:ext>
            </a:extLst>
          </p:cNvPr>
          <p:cNvSpPr>
            <a:spLocks noGrp="1"/>
          </p:cNvSpPr>
          <p:nvPr>
            <p:ph type="body" sz="quarter" idx="19"/>
          </p:nvPr>
        </p:nvSpPr>
        <p:spPr>
          <a:xfrm>
            <a:off x="9110254" y="5393169"/>
            <a:ext cx="2129245" cy="369332"/>
          </a:xfrm>
        </p:spPr>
        <p:txBody>
          <a:bodyPr rtlCol="0"/>
          <a:lstStyle/>
          <a:p>
            <a:pPr rtl="0"/>
            <a:r>
              <a:rPr lang="en-GB" dirty="0"/>
              <a:t>CTO</a:t>
            </a:r>
          </a:p>
        </p:txBody>
      </p:sp>
      <p:sp>
        <p:nvSpPr>
          <p:cNvPr id="17" name="Slide Number Placeholder 16">
            <a:extLst>
              <a:ext uri="{FF2B5EF4-FFF2-40B4-BE49-F238E27FC236}">
                <a16:creationId xmlns:a16="http://schemas.microsoft.com/office/drawing/2014/main" id="{32DA2B67-BDBB-C945-988B-6C0D86F697CE}"/>
              </a:ext>
            </a:extLst>
          </p:cNvPr>
          <p:cNvSpPr>
            <a:spLocks noGrp="1"/>
          </p:cNvSpPr>
          <p:nvPr>
            <p:ph type="sldNum" sz="quarter" idx="34"/>
          </p:nvPr>
        </p:nvSpPr>
        <p:spPr>
          <a:xfrm>
            <a:off x="971550" y="6332220"/>
            <a:ext cx="523240" cy="247651"/>
          </a:xfrm>
        </p:spPr>
        <p:txBody>
          <a:bodyPr rtlCol="0"/>
          <a:lstStyle/>
          <a:p>
            <a:pPr rtl="0"/>
            <a:fld id="{294A09A9-5501-47C1-A89A-A340965A2BE2}" type="slidenum">
              <a:rPr lang="en-GB" smtClean="0"/>
              <a:pPr rtl="0"/>
              <a:t>49</a:t>
            </a:fld>
            <a:endParaRPr lang="en-GB" dirty="0"/>
          </a:p>
        </p:txBody>
      </p:sp>
      <p:sp>
        <p:nvSpPr>
          <p:cNvPr id="16" name="Footer Placeholder 15">
            <a:extLst>
              <a:ext uri="{FF2B5EF4-FFF2-40B4-BE49-F238E27FC236}">
                <a16:creationId xmlns:a16="http://schemas.microsoft.com/office/drawing/2014/main" id="{1EAEE347-BDD8-5349-BB37-C8938BFCFF4C}"/>
              </a:ext>
            </a:extLst>
          </p:cNvPr>
          <p:cNvSpPr>
            <a:spLocks noGrp="1"/>
          </p:cNvSpPr>
          <p:nvPr>
            <p:ph type="ftr" sz="quarter" idx="33"/>
          </p:nvPr>
        </p:nvSpPr>
        <p:spPr>
          <a:xfrm>
            <a:off x="1494790" y="6332220"/>
            <a:ext cx="1497330" cy="247651"/>
          </a:xfrm>
        </p:spPr>
        <p:txBody>
          <a:bodyPr rtlCol="0"/>
          <a:lstStyle/>
          <a:p>
            <a:pPr rtl="0"/>
            <a:r>
              <a:rPr lang="en-GB" dirty="0"/>
              <a:t>Annual Review</a:t>
            </a:r>
          </a:p>
        </p:txBody>
      </p:sp>
      <p:sp>
        <p:nvSpPr>
          <p:cNvPr id="15" name="Date Placeholder 14">
            <a:extLst>
              <a:ext uri="{FF2B5EF4-FFF2-40B4-BE49-F238E27FC236}">
                <a16:creationId xmlns:a16="http://schemas.microsoft.com/office/drawing/2014/main" id="{B160BE06-EC01-1145-BF3B-C02AC24955C4}"/>
              </a:ext>
            </a:extLst>
          </p:cNvPr>
          <p:cNvSpPr>
            <a:spLocks noGrp="1"/>
          </p:cNvSpPr>
          <p:nvPr>
            <p:ph type="dt" sz="half" idx="32"/>
          </p:nvPr>
        </p:nvSpPr>
        <p:spPr>
          <a:xfrm>
            <a:off x="2992120" y="6332220"/>
            <a:ext cx="1313180" cy="247651"/>
          </a:xfrm>
        </p:spPr>
        <p:txBody>
          <a:bodyPr rtlCol="0"/>
          <a:lstStyle/>
          <a:p>
            <a:pPr rtl="0"/>
            <a:fld id="{84E8D500-77B0-4D94-A214-E28C82D4040E}" type="datetime3">
              <a:rPr lang="en-GB" smtClean="0"/>
              <a:t>14 February, 2024</a:t>
            </a:fld>
            <a:endParaRPr lang="en-GB" dirty="0"/>
          </a:p>
        </p:txBody>
      </p:sp>
    </p:spTree>
    <p:extLst>
      <p:ext uri="{BB962C8B-B14F-4D97-AF65-F5344CB8AC3E}">
        <p14:creationId xmlns:p14="http://schemas.microsoft.com/office/powerpoint/2010/main" val="1888457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9620-6CCC-A34D-9D45-D6B57F800708}"/>
              </a:ext>
            </a:extLst>
          </p:cNvPr>
          <p:cNvSpPr>
            <a:spLocks noGrp="1"/>
          </p:cNvSpPr>
          <p:nvPr>
            <p:ph type="title"/>
          </p:nvPr>
        </p:nvSpPr>
        <p:spPr>
          <a:xfrm>
            <a:off x="964023" y="879063"/>
            <a:ext cx="4941477" cy="610863"/>
          </a:xfrm>
        </p:spPr>
        <p:txBody>
          <a:bodyPr rtlCol="0"/>
          <a:lstStyle/>
          <a:p>
            <a:pPr rtl="0"/>
            <a:r>
              <a:rPr lang="en-GB" dirty="0"/>
              <a:t>Timeline</a:t>
            </a:r>
          </a:p>
        </p:txBody>
      </p:sp>
      <p:sp>
        <p:nvSpPr>
          <p:cNvPr id="4" name="Text Placeholder 3">
            <a:extLst>
              <a:ext uri="{FF2B5EF4-FFF2-40B4-BE49-F238E27FC236}">
                <a16:creationId xmlns:a16="http://schemas.microsoft.com/office/drawing/2014/main" id="{86655189-E7B2-3A4A-99EE-997592791F7D}"/>
              </a:ext>
            </a:extLst>
          </p:cNvPr>
          <p:cNvSpPr>
            <a:spLocks noGrp="1"/>
          </p:cNvSpPr>
          <p:nvPr>
            <p:ph type="body" sz="quarter" idx="11"/>
          </p:nvPr>
        </p:nvSpPr>
        <p:spPr>
          <a:xfrm>
            <a:off x="1296955" y="2568686"/>
            <a:ext cx="2133600" cy="205837"/>
          </a:xfrm>
        </p:spPr>
        <p:txBody>
          <a:bodyPr rtlCol="0"/>
          <a:lstStyle/>
          <a:p>
            <a:pPr rtl="0"/>
            <a:r>
              <a:rPr lang="en-GB" dirty="0"/>
              <a:t>Q1. Jul – Sep</a:t>
            </a:r>
          </a:p>
        </p:txBody>
      </p:sp>
      <p:sp>
        <p:nvSpPr>
          <p:cNvPr id="3" name="Text Placeholder 2">
            <a:extLst>
              <a:ext uri="{FF2B5EF4-FFF2-40B4-BE49-F238E27FC236}">
                <a16:creationId xmlns:a16="http://schemas.microsoft.com/office/drawing/2014/main" id="{6873C602-BA59-1744-B258-B489E00A3E14}"/>
              </a:ext>
            </a:extLst>
          </p:cNvPr>
          <p:cNvSpPr>
            <a:spLocks noGrp="1"/>
          </p:cNvSpPr>
          <p:nvPr>
            <p:ph type="body" sz="quarter" idx="12"/>
          </p:nvPr>
        </p:nvSpPr>
        <p:spPr>
          <a:xfrm>
            <a:off x="1296955" y="2934856"/>
            <a:ext cx="2133600" cy="369332"/>
          </a:xfrm>
        </p:spPr>
        <p:txBody>
          <a:bodyPr rtlCol="0"/>
          <a:lstStyle/>
          <a:p>
            <a:pPr rtl="0"/>
            <a:r>
              <a:rPr lang="en-GB" dirty="0"/>
              <a:t>Lorem ipsum dolor sit amet, consectetuer adipiscing elit, sed diam nonummy nibh.</a:t>
            </a:r>
          </a:p>
          <a:p>
            <a:pPr rtl="0"/>
            <a:endParaRPr lang="en-GB" dirty="0"/>
          </a:p>
        </p:txBody>
      </p:sp>
      <p:sp>
        <p:nvSpPr>
          <p:cNvPr id="6" name="Text Placeholder 5">
            <a:extLst>
              <a:ext uri="{FF2B5EF4-FFF2-40B4-BE49-F238E27FC236}">
                <a16:creationId xmlns:a16="http://schemas.microsoft.com/office/drawing/2014/main" id="{8D4284CF-DF13-E947-ADA5-0FD9AAC03C23}"/>
              </a:ext>
            </a:extLst>
          </p:cNvPr>
          <p:cNvSpPr>
            <a:spLocks noGrp="1"/>
          </p:cNvSpPr>
          <p:nvPr>
            <p:ph type="body" sz="quarter" idx="31"/>
          </p:nvPr>
        </p:nvSpPr>
        <p:spPr>
          <a:xfrm>
            <a:off x="3897799" y="4701908"/>
            <a:ext cx="2133600" cy="205837"/>
          </a:xfrm>
        </p:spPr>
        <p:txBody>
          <a:bodyPr rtlCol="0"/>
          <a:lstStyle/>
          <a:p>
            <a:pPr rtl="0"/>
            <a:r>
              <a:rPr lang="en-GB" dirty="0"/>
              <a:t>Q2. Oct – Dec	</a:t>
            </a:r>
          </a:p>
        </p:txBody>
      </p:sp>
      <p:sp>
        <p:nvSpPr>
          <p:cNvPr id="5" name="Text Placeholder 4">
            <a:extLst>
              <a:ext uri="{FF2B5EF4-FFF2-40B4-BE49-F238E27FC236}">
                <a16:creationId xmlns:a16="http://schemas.microsoft.com/office/drawing/2014/main" id="{FA4FEC49-A0F0-FB4E-9A87-B2EF11364721}"/>
              </a:ext>
            </a:extLst>
          </p:cNvPr>
          <p:cNvSpPr>
            <a:spLocks noGrp="1"/>
          </p:cNvSpPr>
          <p:nvPr>
            <p:ph type="body" sz="quarter" idx="30"/>
          </p:nvPr>
        </p:nvSpPr>
        <p:spPr>
          <a:xfrm>
            <a:off x="3897799" y="5087328"/>
            <a:ext cx="2133600" cy="369332"/>
          </a:xfrm>
        </p:spPr>
        <p:txBody>
          <a:bodyPr rtlCol="0"/>
          <a:lstStyle/>
          <a:p>
            <a:pPr rtl="0"/>
            <a:r>
              <a:rPr lang="en-GB" dirty="0"/>
              <a:t>Lorem ipsum dolor sit amet, consectetuer adipiscing elit, sed diam nonummy nibh.</a:t>
            </a:r>
          </a:p>
          <a:p>
            <a:pPr rtl="0"/>
            <a:endParaRPr lang="en-GB" dirty="0"/>
          </a:p>
        </p:txBody>
      </p:sp>
      <p:sp>
        <p:nvSpPr>
          <p:cNvPr id="10" name="Text Placeholder 9">
            <a:extLst>
              <a:ext uri="{FF2B5EF4-FFF2-40B4-BE49-F238E27FC236}">
                <a16:creationId xmlns:a16="http://schemas.microsoft.com/office/drawing/2014/main" id="{9C396C20-F6DF-C940-BE16-6E008BFF9CB9}"/>
              </a:ext>
            </a:extLst>
          </p:cNvPr>
          <p:cNvSpPr>
            <a:spLocks noGrp="1"/>
          </p:cNvSpPr>
          <p:nvPr>
            <p:ph type="body" sz="quarter" idx="35"/>
          </p:nvPr>
        </p:nvSpPr>
        <p:spPr>
          <a:xfrm>
            <a:off x="6438143" y="2568686"/>
            <a:ext cx="2133600" cy="205837"/>
          </a:xfrm>
        </p:spPr>
        <p:txBody>
          <a:bodyPr rtlCol="0"/>
          <a:lstStyle/>
          <a:p>
            <a:pPr rtl="0"/>
            <a:r>
              <a:rPr lang="en-GB" dirty="0"/>
              <a:t>Q3. Jan – Mar	</a:t>
            </a:r>
          </a:p>
        </p:txBody>
      </p:sp>
      <p:sp>
        <p:nvSpPr>
          <p:cNvPr id="9" name="Text Placeholder 8">
            <a:extLst>
              <a:ext uri="{FF2B5EF4-FFF2-40B4-BE49-F238E27FC236}">
                <a16:creationId xmlns:a16="http://schemas.microsoft.com/office/drawing/2014/main" id="{55F2A68F-70C1-7F46-9A1C-586701744F58}"/>
              </a:ext>
            </a:extLst>
          </p:cNvPr>
          <p:cNvSpPr>
            <a:spLocks noGrp="1"/>
          </p:cNvSpPr>
          <p:nvPr>
            <p:ph type="body" sz="quarter" idx="34"/>
          </p:nvPr>
        </p:nvSpPr>
        <p:spPr>
          <a:xfrm>
            <a:off x="6438143" y="2934856"/>
            <a:ext cx="2133600" cy="369332"/>
          </a:xfrm>
        </p:spPr>
        <p:txBody>
          <a:bodyPr rtlCol="0"/>
          <a:lstStyle/>
          <a:p>
            <a:pPr rtl="0"/>
            <a:r>
              <a:rPr lang="en-GB" dirty="0"/>
              <a:t>Lorem ipsum dolor sit amet, consectetuer adipiscing elit, sed diam nonummy nibh.</a:t>
            </a:r>
          </a:p>
          <a:p>
            <a:pPr rtl="0"/>
            <a:endParaRPr lang="en-GB" dirty="0"/>
          </a:p>
        </p:txBody>
      </p:sp>
      <p:sp>
        <p:nvSpPr>
          <p:cNvPr id="8" name="Text Placeholder 7">
            <a:extLst>
              <a:ext uri="{FF2B5EF4-FFF2-40B4-BE49-F238E27FC236}">
                <a16:creationId xmlns:a16="http://schemas.microsoft.com/office/drawing/2014/main" id="{58554997-3B04-634C-A36E-69B03113315A}"/>
              </a:ext>
            </a:extLst>
          </p:cNvPr>
          <p:cNvSpPr>
            <a:spLocks noGrp="1"/>
          </p:cNvSpPr>
          <p:nvPr>
            <p:ph type="body" sz="quarter" idx="33"/>
          </p:nvPr>
        </p:nvSpPr>
        <p:spPr>
          <a:xfrm>
            <a:off x="9001711" y="4701908"/>
            <a:ext cx="2133600" cy="205837"/>
          </a:xfrm>
        </p:spPr>
        <p:txBody>
          <a:bodyPr rtlCol="0"/>
          <a:lstStyle/>
          <a:p>
            <a:pPr rtl="0"/>
            <a:r>
              <a:rPr lang="en-GB" dirty="0"/>
              <a:t>Q4. Apr – Jun	</a:t>
            </a:r>
          </a:p>
        </p:txBody>
      </p:sp>
      <p:sp>
        <p:nvSpPr>
          <p:cNvPr id="7" name="Text Placeholder 6">
            <a:extLst>
              <a:ext uri="{FF2B5EF4-FFF2-40B4-BE49-F238E27FC236}">
                <a16:creationId xmlns:a16="http://schemas.microsoft.com/office/drawing/2014/main" id="{4E355B93-F7B4-8649-8BBF-819B529D7EC7}"/>
              </a:ext>
            </a:extLst>
          </p:cNvPr>
          <p:cNvSpPr>
            <a:spLocks noGrp="1"/>
          </p:cNvSpPr>
          <p:nvPr>
            <p:ph type="body" sz="quarter" idx="32"/>
          </p:nvPr>
        </p:nvSpPr>
        <p:spPr>
          <a:xfrm>
            <a:off x="9001711" y="5087328"/>
            <a:ext cx="2133600" cy="369332"/>
          </a:xfrm>
        </p:spPr>
        <p:txBody>
          <a:bodyPr rtlCol="0"/>
          <a:lstStyle/>
          <a:p>
            <a:pPr rtl="0"/>
            <a:r>
              <a:rPr lang="en-GB" dirty="0"/>
              <a:t>Lorem ipsum dolor sit amet, consectetuer adipiscing elit, sed diam nonummy nibh.</a:t>
            </a:r>
          </a:p>
          <a:p>
            <a:pPr rtl="0"/>
            <a:endParaRPr lang="en-GB" dirty="0"/>
          </a:p>
        </p:txBody>
      </p:sp>
      <p:sp>
        <p:nvSpPr>
          <p:cNvPr id="13" name="Slide Number Placeholder 12">
            <a:extLst>
              <a:ext uri="{FF2B5EF4-FFF2-40B4-BE49-F238E27FC236}">
                <a16:creationId xmlns:a16="http://schemas.microsoft.com/office/drawing/2014/main" id="{B2B0E625-26CC-9744-9B92-56905E797B65}"/>
              </a:ext>
            </a:extLst>
          </p:cNvPr>
          <p:cNvSpPr>
            <a:spLocks noGrp="1"/>
          </p:cNvSpPr>
          <p:nvPr>
            <p:ph type="sldNum" sz="quarter" idx="38"/>
          </p:nvPr>
        </p:nvSpPr>
        <p:spPr>
          <a:xfrm>
            <a:off x="971550" y="6332220"/>
            <a:ext cx="523240" cy="247651"/>
          </a:xfrm>
        </p:spPr>
        <p:txBody>
          <a:bodyPr rtlCol="0"/>
          <a:lstStyle/>
          <a:p>
            <a:pPr rtl="0"/>
            <a:fld id="{294A09A9-5501-47C1-A89A-A340965A2BE2}" type="slidenum">
              <a:rPr lang="en-GB" smtClean="0"/>
              <a:pPr rtl="0"/>
              <a:t>50</a:t>
            </a:fld>
            <a:endParaRPr lang="en-GB" dirty="0"/>
          </a:p>
        </p:txBody>
      </p:sp>
      <p:sp>
        <p:nvSpPr>
          <p:cNvPr id="12" name="Footer Placeholder 11">
            <a:extLst>
              <a:ext uri="{FF2B5EF4-FFF2-40B4-BE49-F238E27FC236}">
                <a16:creationId xmlns:a16="http://schemas.microsoft.com/office/drawing/2014/main" id="{6F29C953-E914-EE4E-B001-1E1EAD7BFD8A}"/>
              </a:ext>
            </a:extLst>
          </p:cNvPr>
          <p:cNvSpPr>
            <a:spLocks noGrp="1"/>
          </p:cNvSpPr>
          <p:nvPr>
            <p:ph type="ftr" sz="quarter" idx="37"/>
          </p:nvPr>
        </p:nvSpPr>
        <p:spPr>
          <a:xfrm>
            <a:off x="1494790" y="6332220"/>
            <a:ext cx="1497330" cy="247651"/>
          </a:xfrm>
        </p:spPr>
        <p:txBody>
          <a:bodyPr rtlCol="0"/>
          <a:lstStyle/>
          <a:p>
            <a:pPr rtl="0"/>
            <a:r>
              <a:rPr lang="en-GB" dirty="0"/>
              <a:t>Annual Review</a:t>
            </a:r>
          </a:p>
        </p:txBody>
      </p:sp>
      <p:sp>
        <p:nvSpPr>
          <p:cNvPr id="11" name="Date Placeholder 10">
            <a:extLst>
              <a:ext uri="{FF2B5EF4-FFF2-40B4-BE49-F238E27FC236}">
                <a16:creationId xmlns:a16="http://schemas.microsoft.com/office/drawing/2014/main" id="{188C120B-6FFA-9C42-80DF-9F19DE9503F4}"/>
              </a:ext>
            </a:extLst>
          </p:cNvPr>
          <p:cNvSpPr>
            <a:spLocks noGrp="1"/>
          </p:cNvSpPr>
          <p:nvPr>
            <p:ph type="dt" sz="half" idx="36"/>
          </p:nvPr>
        </p:nvSpPr>
        <p:spPr>
          <a:xfrm>
            <a:off x="2992120" y="6332220"/>
            <a:ext cx="1313180" cy="247651"/>
          </a:xfrm>
        </p:spPr>
        <p:txBody>
          <a:bodyPr rtlCol="0"/>
          <a:lstStyle/>
          <a:p>
            <a:pPr rtl="0"/>
            <a:fld id="{205C080E-56F7-46D3-85C6-7314A71380FD}" type="datetime3">
              <a:rPr lang="en-GB" smtClean="0"/>
              <a:t>14 February, 2024</a:t>
            </a:fld>
            <a:endParaRPr lang="en-GB" dirty="0"/>
          </a:p>
        </p:txBody>
      </p:sp>
    </p:spTree>
    <p:extLst>
      <p:ext uri="{BB962C8B-B14F-4D97-AF65-F5344CB8AC3E}">
        <p14:creationId xmlns:p14="http://schemas.microsoft.com/office/powerpoint/2010/main" val="2509101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FA04-6227-9040-92A6-9514A59B8E7B}"/>
              </a:ext>
            </a:extLst>
          </p:cNvPr>
          <p:cNvSpPr>
            <a:spLocks noGrp="1"/>
          </p:cNvSpPr>
          <p:nvPr>
            <p:ph type="title"/>
          </p:nvPr>
        </p:nvSpPr>
        <p:spPr/>
        <p:txBody>
          <a:bodyPr rtlCol="0"/>
          <a:lstStyle/>
          <a:p>
            <a:pPr rtl="0"/>
            <a:r>
              <a:rPr lang="en-GB" dirty="0"/>
              <a:t>Goals for Q1</a:t>
            </a:r>
          </a:p>
        </p:txBody>
      </p:sp>
      <p:sp>
        <p:nvSpPr>
          <p:cNvPr id="3" name="Text Placeholder 2">
            <a:extLst>
              <a:ext uri="{FF2B5EF4-FFF2-40B4-BE49-F238E27FC236}">
                <a16:creationId xmlns:a16="http://schemas.microsoft.com/office/drawing/2014/main" id="{9CD657E5-4675-E84E-840E-4F6D4868C5A9}"/>
              </a:ext>
            </a:extLst>
          </p:cNvPr>
          <p:cNvSpPr>
            <a:spLocks noGrp="1"/>
          </p:cNvSpPr>
          <p:nvPr>
            <p:ph type="body" idx="1"/>
          </p:nvPr>
        </p:nvSpPr>
        <p:spPr/>
        <p:txBody>
          <a:bodyPr rtlCol="0"/>
          <a:lstStyle/>
          <a:p>
            <a:pPr rtl="0"/>
            <a:r>
              <a:rPr lang="en-GB" dirty="0"/>
              <a:t>Business priorities</a:t>
            </a:r>
          </a:p>
        </p:txBody>
      </p:sp>
      <p:sp>
        <p:nvSpPr>
          <p:cNvPr id="5" name="Content Placeholder 4">
            <a:extLst>
              <a:ext uri="{FF2B5EF4-FFF2-40B4-BE49-F238E27FC236}">
                <a16:creationId xmlns:a16="http://schemas.microsoft.com/office/drawing/2014/main" id="{0B4B9306-DDC0-AD4F-A9C2-739C6AEB0172}"/>
              </a:ext>
            </a:extLst>
          </p:cNvPr>
          <p:cNvSpPr>
            <a:spLocks noGrp="1"/>
          </p:cNvSpPr>
          <p:nvPr>
            <p:ph sz="half" idx="2"/>
          </p:nvPr>
        </p:nvSpPr>
        <p:spPr>
          <a:xfrm>
            <a:off x="964023" y="2786446"/>
            <a:ext cx="4827178" cy="1942138"/>
          </a:xfrm>
        </p:spPr>
        <p:txBody>
          <a:bodyPr rtlCol="0"/>
          <a:lstStyle/>
          <a:p>
            <a:pPr rtl="0"/>
            <a:r>
              <a:rPr lang="en-GB" dirty="0"/>
              <a:t>Increase customer satisfaction by 2%</a:t>
            </a:r>
          </a:p>
          <a:p>
            <a:pPr rtl="0"/>
            <a:r>
              <a:rPr lang="en-GB" dirty="0"/>
              <a:t>Maintain growth</a:t>
            </a:r>
          </a:p>
          <a:p>
            <a:pPr rtl="0"/>
            <a:r>
              <a:rPr lang="en-GB" dirty="0"/>
              <a:t>Diversify investment in sector 2</a:t>
            </a:r>
          </a:p>
          <a:p>
            <a:pPr rtl="0"/>
            <a:r>
              <a:rPr lang="en-GB" dirty="0"/>
              <a:t>Initiative partnership with third-party organisations</a:t>
            </a:r>
          </a:p>
          <a:p>
            <a:pPr marL="0" indent="0" rtl="0">
              <a:buNone/>
            </a:pPr>
            <a:endParaRPr lang="en-GB" dirty="0"/>
          </a:p>
          <a:p>
            <a:pPr rtl="0"/>
            <a:endParaRPr lang="en-GB" dirty="0"/>
          </a:p>
        </p:txBody>
      </p:sp>
      <p:sp>
        <p:nvSpPr>
          <p:cNvPr id="4" name="Text Placeholder 3">
            <a:extLst>
              <a:ext uri="{FF2B5EF4-FFF2-40B4-BE49-F238E27FC236}">
                <a16:creationId xmlns:a16="http://schemas.microsoft.com/office/drawing/2014/main" id="{6AF03CC0-7DA0-ED4F-B612-580E138D588A}"/>
              </a:ext>
            </a:extLst>
          </p:cNvPr>
          <p:cNvSpPr>
            <a:spLocks noGrp="1"/>
          </p:cNvSpPr>
          <p:nvPr>
            <p:ph type="body" idx="10"/>
          </p:nvPr>
        </p:nvSpPr>
        <p:spPr/>
        <p:txBody>
          <a:bodyPr rtlCol="0"/>
          <a:lstStyle/>
          <a:p>
            <a:pPr rtl="0"/>
            <a:r>
              <a:rPr lang="en-GB" dirty="0"/>
              <a:t>Employee opportunities</a:t>
            </a:r>
          </a:p>
        </p:txBody>
      </p:sp>
      <p:sp>
        <p:nvSpPr>
          <p:cNvPr id="6" name="Content Placeholder 5">
            <a:extLst>
              <a:ext uri="{FF2B5EF4-FFF2-40B4-BE49-F238E27FC236}">
                <a16:creationId xmlns:a16="http://schemas.microsoft.com/office/drawing/2014/main" id="{B7D8EEE0-6E1C-9F47-936F-25FCC2FC368C}"/>
              </a:ext>
            </a:extLst>
          </p:cNvPr>
          <p:cNvSpPr>
            <a:spLocks noGrp="1"/>
          </p:cNvSpPr>
          <p:nvPr>
            <p:ph sz="half" idx="13"/>
          </p:nvPr>
        </p:nvSpPr>
        <p:spPr/>
        <p:txBody>
          <a:bodyPr rtlCol="0"/>
          <a:lstStyle/>
          <a:p>
            <a:pPr rtl="0"/>
            <a:r>
              <a:rPr lang="en-GB" dirty="0"/>
              <a:t>End of fiscal celebration on July 15</a:t>
            </a:r>
            <a:r>
              <a:rPr lang="en-GB" baseline="30000" dirty="0"/>
              <a:t>th</a:t>
            </a:r>
            <a:r>
              <a:rPr lang="en-GB" dirty="0"/>
              <a:t> </a:t>
            </a:r>
          </a:p>
          <a:p>
            <a:pPr rtl="0"/>
            <a:r>
              <a:rPr lang="en-GB" dirty="0"/>
              <a:t>Employee day of learning on August 14</a:t>
            </a:r>
            <a:r>
              <a:rPr lang="en-GB" baseline="30000" dirty="0"/>
              <a:t>th </a:t>
            </a:r>
          </a:p>
          <a:p>
            <a:pPr rtl="0"/>
            <a:r>
              <a:rPr lang="en-GB" dirty="0"/>
              <a:t>Employee Yoga on September 3</a:t>
            </a:r>
            <a:r>
              <a:rPr lang="en-GB" baseline="30000" dirty="0"/>
              <a:t>rd</a:t>
            </a:r>
            <a:r>
              <a:rPr lang="en-GB" dirty="0"/>
              <a:t> </a:t>
            </a:r>
          </a:p>
          <a:p>
            <a:pPr rtl="0"/>
            <a:r>
              <a:rPr lang="en-GB" dirty="0"/>
              <a:t>Seminar series begins September 10</a:t>
            </a:r>
            <a:r>
              <a:rPr lang="en-GB" baseline="30000" dirty="0"/>
              <a:t>th</a:t>
            </a:r>
            <a:r>
              <a:rPr lang="en-GB" dirty="0"/>
              <a:t> </a:t>
            </a:r>
          </a:p>
          <a:p>
            <a:pPr marL="0" indent="0" rtl="0">
              <a:buNone/>
            </a:pPr>
            <a:endParaRPr lang="en-GB" dirty="0"/>
          </a:p>
        </p:txBody>
      </p:sp>
      <p:sp>
        <p:nvSpPr>
          <p:cNvPr id="9" name="Slide Number Placeholder 8">
            <a:extLst>
              <a:ext uri="{FF2B5EF4-FFF2-40B4-BE49-F238E27FC236}">
                <a16:creationId xmlns:a16="http://schemas.microsoft.com/office/drawing/2014/main" id="{9A5802D8-6C81-6C4F-97CF-C1F2344EE894}"/>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en-GB" smtClean="0"/>
              <a:pPr algn="l" rtl="0"/>
              <a:t>51</a:t>
            </a:fld>
            <a:endParaRPr lang="en-GB" dirty="0"/>
          </a:p>
        </p:txBody>
      </p:sp>
      <p:sp>
        <p:nvSpPr>
          <p:cNvPr id="8" name="Footer Placeholder 7">
            <a:extLst>
              <a:ext uri="{FF2B5EF4-FFF2-40B4-BE49-F238E27FC236}">
                <a16:creationId xmlns:a16="http://schemas.microsoft.com/office/drawing/2014/main" id="{2A659727-BBB9-9B49-BCA1-694F74F717C4}"/>
              </a:ext>
            </a:extLst>
          </p:cNvPr>
          <p:cNvSpPr>
            <a:spLocks noGrp="1"/>
          </p:cNvSpPr>
          <p:nvPr>
            <p:ph type="ftr" sz="quarter" idx="15"/>
          </p:nvPr>
        </p:nvSpPr>
        <p:spPr>
          <a:xfrm>
            <a:off x="1494790" y="6332220"/>
            <a:ext cx="1497330" cy="247651"/>
          </a:xfrm>
        </p:spPr>
        <p:txBody>
          <a:bodyPr rtlCol="0"/>
          <a:lstStyle/>
          <a:p>
            <a:pPr rtl="0"/>
            <a:r>
              <a:rPr lang="en-GB" dirty="0"/>
              <a:t>Annual Review</a:t>
            </a:r>
            <a:endParaRPr lang="en-GB" sz="1100" dirty="0"/>
          </a:p>
        </p:txBody>
      </p:sp>
      <p:sp>
        <p:nvSpPr>
          <p:cNvPr id="7" name="Date Placeholder 6">
            <a:extLst>
              <a:ext uri="{FF2B5EF4-FFF2-40B4-BE49-F238E27FC236}">
                <a16:creationId xmlns:a16="http://schemas.microsoft.com/office/drawing/2014/main" id="{99E44123-0AF5-4A4C-B0C7-BB7409DE8161}"/>
              </a:ext>
            </a:extLst>
          </p:cNvPr>
          <p:cNvSpPr>
            <a:spLocks noGrp="1"/>
          </p:cNvSpPr>
          <p:nvPr>
            <p:ph type="dt" sz="half" idx="14"/>
          </p:nvPr>
        </p:nvSpPr>
        <p:spPr>
          <a:xfrm>
            <a:off x="2992120" y="6332220"/>
            <a:ext cx="1313180" cy="247651"/>
          </a:xfrm>
        </p:spPr>
        <p:txBody>
          <a:bodyPr rtlCol="0"/>
          <a:lstStyle/>
          <a:p>
            <a:pPr rtl="0"/>
            <a:fld id="{EBA62EA1-C702-4416-8680-A16A96D7FAF5}" type="datetime3">
              <a:rPr lang="en-GB" sz="1100" smtClean="0"/>
              <a:t>14 February, 2024</a:t>
            </a:fld>
            <a:endParaRPr lang="en-GB" sz="1100" dirty="0"/>
          </a:p>
        </p:txBody>
      </p:sp>
    </p:spTree>
    <p:extLst>
      <p:ext uri="{BB962C8B-B14F-4D97-AF65-F5344CB8AC3E}">
        <p14:creationId xmlns:p14="http://schemas.microsoft.com/office/powerpoint/2010/main" val="7676759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026B5-2F88-BA48-A996-4A13FDFAA43A}"/>
              </a:ext>
            </a:extLst>
          </p:cNvPr>
          <p:cNvSpPr>
            <a:spLocks noGrp="1"/>
          </p:cNvSpPr>
          <p:nvPr>
            <p:ph type="title"/>
          </p:nvPr>
        </p:nvSpPr>
        <p:spPr/>
        <p:txBody>
          <a:bodyPr rtlCol="0"/>
          <a:lstStyle/>
          <a:p>
            <a:pPr rtl="0"/>
            <a:r>
              <a:rPr lang="en-GB" dirty="0"/>
              <a:t>Goals for Q2</a:t>
            </a:r>
          </a:p>
        </p:txBody>
      </p:sp>
      <p:sp>
        <p:nvSpPr>
          <p:cNvPr id="3" name="Text Placeholder 2">
            <a:extLst>
              <a:ext uri="{FF2B5EF4-FFF2-40B4-BE49-F238E27FC236}">
                <a16:creationId xmlns:a16="http://schemas.microsoft.com/office/drawing/2014/main" id="{A5ABDF8F-0AD5-5C43-9EF3-8679B9897E01}"/>
              </a:ext>
            </a:extLst>
          </p:cNvPr>
          <p:cNvSpPr>
            <a:spLocks noGrp="1"/>
          </p:cNvSpPr>
          <p:nvPr>
            <p:ph type="body" idx="1"/>
          </p:nvPr>
        </p:nvSpPr>
        <p:spPr/>
        <p:txBody>
          <a:bodyPr rtlCol="0"/>
          <a:lstStyle/>
          <a:p>
            <a:pPr rtl="0"/>
            <a:r>
              <a:rPr lang="en-GB" dirty="0"/>
              <a:t>Business priorities</a:t>
            </a:r>
          </a:p>
        </p:txBody>
      </p:sp>
      <p:sp>
        <p:nvSpPr>
          <p:cNvPr id="4" name="Content Placeholder 3">
            <a:extLst>
              <a:ext uri="{FF2B5EF4-FFF2-40B4-BE49-F238E27FC236}">
                <a16:creationId xmlns:a16="http://schemas.microsoft.com/office/drawing/2014/main" id="{7782A119-28D1-B54D-A879-A0DDEC296674}"/>
              </a:ext>
            </a:extLst>
          </p:cNvPr>
          <p:cNvSpPr>
            <a:spLocks noGrp="1"/>
          </p:cNvSpPr>
          <p:nvPr>
            <p:ph sz="half" idx="2"/>
          </p:nvPr>
        </p:nvSpPr>
        <p:spPr>
          <a:xfrm>
            <a:off x="952500" y="2786446"/>
            <a:ext cx="3036477" cy="1942138"/>
          </a:xfrm>
        </p:spPr>
        <p:txBody>
          <a:bodyPr rtlCol="0"/>
          <a:lstStyle/>
          <a:p>
            <a:pPr rtl="0"/>
            <a:r>
              <a:rPr lang="en-GB" dirty="0"/>
              <a:t>Increase customer satisfaction </a:t>
            </a:r>
            <a:br>
              <a:rPr lang="en-GB" dirty="0"/>
            </a:br>
            <a:r>
              <a:rPr lang="en-GB" dirty="0"/>
              <a:t>by 2%</a:t>
            </a:r>
          </a:p>
          <a:p>
            <a:pPr rtl="0"/>
            <a:r>
              <a:rPr lang="en-GB" dirty="0"/>
              <a:t>Maintain growth</a:t>
            </a:r>
          </a:p>
          <a:p>
            <a:pPr marL="0" indent="0" rtl="0">
              <a:buNone/>
            </a:pPr>
            <a:endParaRPr lang="en-GB" dirty="0"/>
          </a:p>
          <a:p>
            <a:pPr rtl="0"/>
            <a:endParaRPr lang="en-GB" dirty="0"/>
          </a:p>
        </p:txBody>
      </p:sp>
      <p:sp>
        <p:nvSpPr>
          <p:cNvPr id="5" name="Text Placeholder 4">
            <a:extLst>
              <a:ext uri="{FF2B5EF4-FFF2-40B4-BE49-F238E27FC236}">
                <a16:creationId xmlns:a16="http://schemas.microsoft.com/office/drawing/2014/main" id="{B55E5840-ED0D-0349-88F3-4E90A0094985}"/>
              </a:ext>
            </a:extLst>
          </p:cNvPr>
          <p:cNvSpPr>
            <a:spLocks noGrp="1"/>
          </p:cNvSpPr>
          <p:nvPr>
            <p:ph type="body" idx="10"/>
          </p:nvPr>
        </p:nvSpPr>
        <p:spPr/>
        <p:txBody>
          <a:bodyPr rtlCol="0"/>
          <a:lstStyle/>
          <a:p>
            <a:pPr rtl="0"/>
            <a:r>
              <a:rPr lang="en-GB" dirty="0"/>
              <a:t>Added priorities</a:t>
            </a:r>
          </a:p>
        </p:txBody>
      </p:sp>
      <p:sp>
        <p:nvSpPr>
          <p:cNvPr id="6" name="Content Placeholder 5">
            <a:extLst>
              <a:ext uri="{FF2B5EF4-FFF2-40B4-BE49-F238E27FC236}">
                <a16:creationId xmlns:a16="http://schemas.microsoft.com/office/drawing/2014/main" id="{34801285-85FB-FD43-9631-322998389AF0}"/>
              </a:ext>
            </a:extLst>
          </p:cNvPr>
          <p:cNvSpPr>
            <a:spLocks noGrp="1"/>
          </p:cNvSpPr>
          <p:nvPr>
            <p:ph sz="half" idx="11"/>
          </p:nvPr>
        </p:nvSpPr>
        <p:spPr/>
        <p:txBody>
          <a:bodyPr rtlCol="0"/>
          <a:lstStyle/>
          <a:p>
            <a:pPr rtl="0"/>
            <a:r>
              <a:rPr lang="en-GB" dirty="0"/>
              <a:t>Decrease the number of rotations </a:t>
            </a:r>
            <a:br>
              <a:rPr lang="en-GB" dirty="0"/>
            </a:br>
            <a:r>
              <a:rPr lang="en-GB" dirty="0"/>
              <a:t>by at least 2</a:t>
            </a:r>
          </a:p>
          <a:p>
            <a:pPr rtl="0"/>
            <a:r>
              <a:rPr lang="en-GB" dirty="0"/>
              <a:t>Ensure the cost of development stays below budget</a:t>
            </a:r>
          </a:p>
        </p:txBody>
      </p:sp>
      <p:sp>
        <p:nvSpPr>
          <p:cNvPr id="7" name="Text Placeholder 6">
            <a:extLst>
              <a:ext uri="{FF2B5EF4-FFF2-40B4-BE49-F238E27FC236}">
                <a16:creationId xmlns:a16="http://schemas.microsoft.com/office/drawing/2014/main" id="{8820E658-15B8-6C4B-A736-3D894774670E}"/>
              </a:ext>
            </a:extLst>
          </p:cNvPr>
          <p:cNvSpPr>
            <a:spLocks noGrp="1"/>
          </p:cNvSpPr>
          <p:nvPr>
            <p:ph type="body" idx="12"/>
          </p:nvPr>
        </p:nvSpPr>
        <p:spPr/>
        <p:txBody>
          <a:bodyPr rtlCol="0"/>
          <a:lstStyle/>
          <a:p>
            <a:pPr rtl="0"/>
            <a:r>
              <a:rPr lang="en-GB" dirty="0"/>
              <a:t>Employee opportunities</a:t>
            </a:r>
          </a:p>
        </p:txBody>
      </p:sp>
      <p:sp>
        <p:nvSpPr>
          <p:cNvPr id="8" name="Content Placeholder 7">
            <a:extLst>
              <a:ext uri="{FF2B5EF4-FFF2-40B4-BE49-F238E27FC236}">
                <a16:creationId xmlns:a16="http://schemas.microsoft.com/office/drawing/2014/main" id="{7F52F621-1B1F-5E49-939F-12BD1A0FD522}"/>
              </a:ext>
            </a:extLst>
          </p:cNvPr>
          <p:cNvSpPr>
            <a:spLocks noGrp="1"/>
          </p:cNvSpPr>
          <p:nvPr>
            <p:ph sz="half" idx="13"/>
          </p:nvPr>
        </p:nvSpPr>
        <p:spPr/>
        <p:txBody>
          <a:bodyPr rtlCol="0"/>
          <a:lstStyle/>
          <a:p>
            <a:pPr rtl="0"/>
            <a:r>
              <a:rPr lang="en-GB" dirty="0"/>
              <a:t>Interns begin</a:t>
            </a:r>
          </a:p>
          <a:p>
            <a:pPr rtl="0"/>
            <a:r>
              <a:rPr lang="en-GB" dirty="0"/>
              <a:t>Indoor rec leagues</a:t>
            </a:r>
          </a:p>
          <a:p>
            <a:pPr rtl="0"/>
            <a:r>
              <a:rPr lang="en-GB" dirty="0"/>
              <a:t>Chess tournaments</a:t>
            </a:r>
          </a:p>
          <a:p>
            <a:pPr rtl="0"/>
            <a:r>
              <a:rPr lang="en-GB" dirty="0"/>
              <a:t>Big Game watching party</a:t>
            </a:r>
          </a:p>
          <a:p>
            <a:pPr rtl="0"/>
            <a:r>
              <a:rPr lang="en-GB" dirty="0"/>
              <a:t>Food drive</a:t>
            </a:r>
          </a:p>
          <a:p>
            <a:pPr marL="0" indent="0" rtl="0">
              <a:buNone/>
            </a:pPr>
            <a:endParaRPr lang="en-GB" dirty="0"/>
          </a:p>
          <a:p>
            <a:pPr marL="0" indent="0" rtl="0">
              <a:buNone/>
            </a:pPr>
            <a:endParaRPr lang="en-GB" dirty="0"/>
          </a:p>
          <a:p>
            <a:pPr rtl="0"/>
            <a:endParaRPr lang="en-GB" dirty="0"/>
          </a:p>
        </p:txBody>
      </p:sp>
      <p:sp>
        <p:nvSpPr>
          <p:cNvPr id="11" name="Slide Number Placeholder 10">
            <a:extLst>
              <a:ext uri="{FF2B5EF4-FFF2-40B4-BE49-F238E27FC236}">
                <a16:creationId xmlns:a16="http://schemas.microsoft.com/office/drawing/2014/main" id="{8B50C3FA-D20D-3049-9C7F-6F37D4E022C5}"/>
              </a:ext>
            </a:extLst>
          </p:cNvPr>
          <p:cNvSpPr>
            <a:spLocks noGrp="1"/>
          </p:cNvSpPr>
          <p:nvPr>
            <p:ph type="sldNum" sz="quarter" idx="16"/>
          </p:nvPr>
        </p:nvSpPr>
        <p:spPr>
          <a:xfrm>
            <a:off x="971550" y="6332220"/>
            <a:ext cx="523240" cy="247651"/>
          </a:xfrm>
        </p:spPr>
        <p:txBody>
          <a:bodyPr rtlCol="0"/>
          <a:lstStyle/>
          <a:p>
            <a:pPr algn="l" rtl="0"/>
            <a:fld id="{294A09A9-5501-47C1-A89A-A340965A2BE2}" type="slidenum">
              <a:rPr lang="en-GB" smtClean="0"/>
              <a:pPr algn="l" rtl="0"/>
              <a:t>52</a:t>
            </a:fld>
            <a:endParaRPr lang="en-GB" dirty="0"/>
          </a:p>
        </p:txBody>
      </p:sp>
      <p:sp>
        <p:nvSpPr>
          <p:cNvPr id="10" name="Footer Placeholder 9">
            <a:extLst>
              <a:ext uri="{FF2B5EF4-FFF2-40B4-BE49-F238E27FC236}">
                <a16:creationId xmlns:a16="http://schemas.microsoft.com/office/drawing/2014/main" id="{56278D20-060E-1942-9A72-E600C02A8208}"/>
              </a:ext>
            </a:extLst>
          </p:cNvPr>
          <p:cNvSpPr>
            <a:spLocks noGrp="1"/>
          </p:cNvSpPr>
          <p:nvPr>
            <p:ph type="ftr" sz="quarter" idx="15"/>
          </p:nvPr>
        </p:nvSpPr>
        <p:spPr>
          <a:xfrm>
            <a:off x="1494790" y="6332220"/>
            <a:ext cx="1497330" cy="247651"/>
          </a:xfrm>
        </p:spPr>
        <p:txBody>
          <a:bodyPr rtlCol="0"/>
          <a:lstStyle/>
          <a:p>
            <a:pPr rtl="0"/>
            <a:r>
              <a:rPr lang="en-GB" dirty="0"/>
              <a:t>Annual Review</a:t>
            </a:r>
            <a:endParaRPr lang="en-GB" sz="1100" dirty="0"/>
          </a:p>
        </p:txBody>
      </p:sp>
      <p:sp>
        <p:nvSpPr>
          <p:cNvPr id="9" name="Date Placeholder 8">
            <a:extLst>
              <a:ext uri="{FF2B5EF4-FFF2-40B4-BE49-F238E27FC236}">
                <a16:creationId xmlns:a16="http://schemas.microsoft.com/office/drawing/2014/main" id="{AFD06229-BFA1-7D4D-B1E0-0A9F7FBF1F7E}"/>
              </a:ext>
            </a:extLst>
          </p:cNvPr>
          <p:cNvSpPr>
            <a:spLocks noGrp="1"/>
          </p:cNvSpPr>
          <p:nvPr>
            <p:ph type="dt" sz="half" idx="14"/>
          </p:nvPr>
        </p:nvSpPr>
        <p:spPr>
          <a:xfrm>
            <a:off x="2992120" y="6332220"/>
            <a:ext cx="1313180" cy="247651"/>
          </a:xfrm>
        </p:spPr>
        <p:txBody>
          <a:bodyPr rtlCol="0"/>
          <a:lstStyle/>
          <a:p>
            <a:pPr rtl="0"/>
            <a:fld id="{089A5E06-B68E-41C7-AEBB-F05AB291E436}" type="datetime3">
              <a:rPr lang="en-GB" sz="1100" smtClean="0"/>
              <a:t>14 February, 2024</a:t>
            </a:fld>
            <a:endParaRPr lang="en-GB" sz="1100" dirty="0"/>
          </a:p>
        </p:txBody>
      </p:sp>
    </p:spTree>
    <p:extLst>
      <p:ext uri="{BB962C8B-B14F-4D97-AF65-F5344CB8AC3E}">
        <p14:creationId xmlns:p14="http://schemas.microsoft.com/office/powerpoint/2010/main" val="495483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22DF8-59D4-D94D-8ED9-F2F319899DBF}"/>
              </a:ext>
            </a:extLst>
          </p:cNvPr>
          <p:cNvSpPr>
            <a:spLocks noGrp="1"/>
          </p:cNvSpPr>
          <p:nvPr>
            <p:ph type="title"/>
          </p:nvPr>
        </p:nvSpPr>
        <p:spPr/>
        <p:txBody>
          <a:bodyPr rtlCol="0"/>
          <a:lstStyle/>
          <a:p>
            <a:pPr rtl="0"/>
            <a:r>
              <a:rPr lang="en-GB" dirty="0"/>
              <a:t>Summary</a:t>
            </a:r>
          </a:p>
        </p:txBody>
      </p:sp>
      <p:sp>
        <p:nvSpPr>
          <p:cNvPr id="45" name="Text Placeholder 44">
            <a:extLst>
              <a:ext uri="{FF2B5EF4-FFF2-40B4-BE49-F238E27FC236}">
                <a16:creationId xmlns:a16="http://schemas.microsoft.com/office/drawing/2014/main" id="{803A1E73-C790-447A-974F-B3ADB50149F7}"/>
              </a:ext>
            </a:extLst>
          </p:cNvPr>
          <p:cNvSpPr>
            <a:spLocks noGrp="1"/>
          </p:cNvSpPr>
          <p:nvPr>
            <p:ph type="body" sz="quarter" idx="12"/>
          </p:nvPr>
        </p:nvSpPr>
        <p:spPr/>
        <p:txBody>
          <a:bodyPr rtlCol="0"/>
          <a:lstStyle/>
          <a:p>
            <a:pPr rtl="0"/>
            <a:r>
              <a:rPr lang="en-GB" dirty="0"/>
              <a:t>Our business is good</a:t>
            </a:r>
          </a:p>
        </p:txBody>
      </p:sp>
      <p:sp>
        <p:nvSpPr>
          <p:cNvPr id="44" name="Text Placeholder 43">
            <a:extLst>
              <a:ext uri="{FF2B5EF4-FFF2-40B4-BE49-F238E27FC236}">
                <a16:creationId xmlns:a16="http://schemas.microsoft.com/office/drawing/2014/main" id="{906E4DF9-127F-4650-8BAA-2521A37885B0}"/>
              </a:ext>
            </a:extLst>
          </p:cNvPr>
          <p:cNvSpPr>
            <a:spLocks noGrp="1"/>
          </p:cNvSpPr>
          <p:nvPr>
            <p:ph type="body" sz="quarter" idx="10"/>
          </p:nvPr>
        </p:nvSpPr>
        <p:spPr/>
        <p:txBody>
          <a:bodyPr rtlCol="0"/>
          <a:lstStyle/>
          <a:p>
            <a:pPr rtl="0"/>
            <a:r>
              <a:rPr lang="en-GB" dirty="0"/>
              <a:t>Profits are up in the last quarter by 3%</a:t>
            </a:r>
          </a:p>
        </p:txBody>
      </p:sp>
      <p:sp>
        <p:nvSpPr>
          <p:cNvPr id="47" name="Text Placeholder 46">
            <a:extLst>
              <a:ext uri="{FF2B5EF4-FFF2-40B4-BE49-F238E27FC236}">
                <a16:creationId xmlns:a16="http://schemas.microsoft.com/office/drawing/2014/main" id="{DDA232CE-EB44-41DD-920C-AEDD5C33D2A5}"/>
              </a:ext>
            </a:extLst>
          </p:cNvPr>
          <p:cNvSpPr>
            <a:spLocks noGrp="1"/>
          </p:cNvSpPr>
          <p:nvPr>
            <p:ph type="body" sz="quarter" idx="14"/>
          </p:nvPr>
        </p:nvSpPr>
        <p:spPr/>
        <p:txBody>
          <a:bodyPr rtlCol="0"/>
          <a:lstStyle/>
          <a:p>
            <a:pPr rtl="0"/>
            <a:r>
              <a:rPr lang="en-GB" dirty="0"/>
              <a:t>We’re getting our work done</a:t>
            </a:r>
          </a:p>
        </p:txBody>
      </p:sp>
      <p:sp>
        <p:nvSpPr>
          <p:cNvPr id="46" name="Text Placeholder 45">
            <a:extLst>
              <a:ext uri="{FF2B5EF4-FFF2-40B4-BE49-F238E27FC236}">
                <a16:creationId xmlns:a16="http://schemas.microsoft.com/office/drawing/2014/main" id="{A09D80D2-95FB-43C6-96F8-7EF7737C28BA}"/>
              </a:ext>
            </a:extLst>
          </p:cNvPr>
          <p:cNvSpPr>
            <a:spLocks noGrp="1"/>
          </p:cNvSpPr>
          <p:nvPr>
            <p:ph type="body" sz="quarter" idx="13"/>
          </p:nvPr>
        </p:nvSpPr>
        <p:spPr/>
        <p:txBody>
          <a:bodyPr rtlCol="0"/>
          <a:lstStyle/>
          <a:p>
            <a:pPr rtl="0"/>
            <a:r>
              <a:rPr lang="en-GB" dirty="0"/>
              <a:t>We finished the consolidation project</a:t>
            </a:r>
          </a:p>
        </p:txBody>
      </p:sp>
      <p:sp>
        <p:nvSpPr>
          <p:cNvPr id="49" name="Text Placeholder 48">
            <a:extLst>
              <a:ext uri="{FF2B5EF4-FFF2-40B4-BE49-F238E27FC236}">
                <a16:creationId xmlns:a16="http://schemas.microsoft.com/office/drawing/2014/main" id="{ED796758-F31D-4250-A439-D6DE9523C88B}"/>
              </a:ext>
            </a:extLst>
          </p:cNvPr>
          <p:cNvSpPr>
            <a:spLocks noGrp="1"/>
          </p:cNvSpPr>
          <p:nvPr>
            <p:ph type="body" sz="quarter" idx="16"/>
          </p:nvPr>
        </p:nvSpPr>
        <p:spPr/>
        <p:txBody>
          <a:bodyPr rtlCol="0"/>
          <a:lstStyle/>
          <a:p>
            <a:pPr rtl="0"/>
            <a:r>
              <a:rPr lang="en-GB" dirty="0"/>
              <a:t>We’re delivering for our customers</a:t>
            </a:r>
          </a:p>
        </p:txBody>
      </p:sp>
      <p:sp>
        <p:nvSpPr>
          <p:cNvPr id="48" name="Text Placeholder 47">
            <a:extLst>
              <a:ext uri="{FF2B5EF4-FFF2-40B4-BE49-F238E27FC236}">
                <a16:creationId xmlns:a16="http://schemas.microsoft.com/office/drawing/2014/main" id="{CEBFC0C0-C506-47F0-AE21-8A46DB86644A}"/>
              </a:ext>
            </a:extLst>
          </p:cNvPr>
          <p:cNvSpPr>
            <a:spLocks noGrp="1"/>
          </p:cNvSpPr>
          <p:nvPr>
            <p:ph type="body" sz="quarter" idx="15"/>
          </p:nvPr>
        </p:nvSpPr>
        <p:spPr/>
        <p:txBody>
          <a:bodyPr rtlCol="0"/>
          <a:lstStyle/>
          <a:p>
            <a:pPr rtl="0"/>
            <a:r>
              <a:rPr lang="en-GB" dirty="0"/>
              <a:t>Last year we supported thousands of customers and</a:t>
            </a:r>
          </a:p>
          <a:p>
            <a:pPr rtl="0"/>
            <a:r>
              <a:rPr lang="en-GB" dirty="0"/>
              <a:t>sold 60,000 units</a:t>
            </a:r>
          </a:p>
        </p:txBody>
      </p:sp>
      <p:sp>
        <p:nvSpPr>
          <p:cNvPr id="51" name="Text Placeholder 50">
            <a:extLst>
              <a:ext uri="{FF2B5EF4-FFF2-40B4-BE49-F238E27FC236}">
                <a16:creationId xmlns:a16="http://schemas.microsoft.com/office/drawing/2014/main" id="{D582AC9C-B267-4C04-9E50-051DE433538C}"/>
              </a:ext>
            </a:extLst>
          </p:cNvPr>
          <p:cNvSpPr>
            <a:spLocks noGrp="1"/>
          </p:cNvSpPr>
          <p:nvPr>
            <p:ph type="body" sz="quarter" idx="18"/>
          </p:nvPr>
        </p:nvSpPr>
        <p:spPr/>
        <p:txBody>
          <a:bodyPr rtlCol="0"/>
          <a:lstStyle/>
          <a:p>
            <a:pPr rtl="0"/>
            <a:r>
              <a:rPr lang="en-GB" dirty="0"/>
              <a:t>Our customers keep coming back</a:t>
            </a:r>
          </a:p>
        </p:txBody>
      </p:sp>
      <p:sp>
        <p:nvSpPr>
          <p:cNvPr id="50" name="Text Placeholder 49">
            <a:extLst>
              <a:ext uri="{FF2B5EF4-FFF2-40B4-BE49-F238E27FC236}">
                <a16:creationId xmlns:a16="http://schemas.microsoft.com/office/drawing/2014/main" id="{C60A09F8-DA84-487F-81AC-337BE4A9F35B}"/>
              </a:ext>
            </a:extLst>
          </p:cNvPr>
          <p:cNvSpPr>
            <a:spLocks noGrp="1"/>
          </p:cNvSpPr>
          <p:nvPr>
            <p:ph type="body" sz="quarter" idx="17"/>
          </p:nvPr>
        </p:nvSpPr>
        <p:spPr/>
        <p:txBody>
          <a:bodyPr rtlCol="0"/>
          <a:lstStyle/>
          <a:p>
            <a:pPr rtl="0"/>
            <a:r>
              <a:rPr lang="en-GB" dirty="0"/>
              <a:t>We increased customer retention by 4%</a:t>
            </a:r>
          </a:p>
        </p:txBody>
      </p:sp>
      <p:sp>
        <p:nvSpPr>
          <p:cNvPr id="53" name="Text Placeholder 52">
            <a:extLst>
              <a:ext uri="{FF2B5EF4-FFF2-40B4-BE49-F238E27FC236}">
                <a16:creationId xmlns:a16="http://schemas.microsoft.com/office/drawing/2014/main" id="{A1B673DD-4FEC-4191-8446-77B89805FF2B}"/>
              </a:ext>
            </a:extLst>
          </p:cNvPr>
          <p:cNvSpPr>
            <a:spLocks noGrp="1"/>
          </p:cNvSpPr>
          <p:nvPr>
            <p:ph type="body" sz="quarter" idx="20"/>
          </p:nvPr>
        </p:nvSpPr>
        <p:spPr/>
        <p:txBody>
          <a:bodyPr rtlCol="0"/>
          <a:lstStyle/>
          <a:p>
            <a:pPr rtl="0"/>
            <a:r>
              <a:rPr lang="en-GB" dirty="0"/>
              <a:t>We’re leaders</a:t>
            </a:r>
          </a:p>
        </p:txBody>
      </p:sp>
      <p:sp>
        <p:nvSpPr>
          <p:cNvPr id="52" name="Text Placeholder 51">
            <a:extLst>
              <a:ext uri="{FF2B5EF4-FFF2-40B4-BE49-F238E27FC236}">
                <a16:creationId xmlns:a16="http://schemas.microsoft.com/office/drawing/2014/main" id="{1E84004F-53E7-47E5-A493-1980475C42D4}"/>
              </a:ext>
            </a:extLst>
          </p:cNvPr>
          <p:cNvSpPr>
            <a:spLocks noGrp="1"/>
          </p:cNvSpPr>
          <p:nvPr>
            <p:ph type="body" sz="quarter" idx="19"/>
          </p:nvPr>
        </p:nvSpPr>
        <p:spPr/>
        <p:txBody>
          <a:bodyPr rtlCol="0"/>
          <a:lstStyle/>
          <a:p>
            <a:pPr rtl="0"/>
            <a:r>
              <a:rPr lang="en-GB" dirty="0"/>
              <a:t>We are top leaders in the industry</a:t>
            </a:r>
          </a:p>
          <a:p>
            <a:pPr rtl="0"/>
            <a:r>
              <a:rPr lang="en-GB" dirty="0"/>
              <a:t>across the board</a:t>
            </a:r>
          </a:p>
        </p:txBody>
      </p:sp>
      <p:sp>
        <p:nvSpPr>
          <p:cNvPr id="5" name="Slide Number Placeholder 4">
            <a:extLst>
              <a:ext uri="{FF2B5EF4-FFF2-40B4-BE49-F238E27FC236}">
                <a16:creationId xmlns:a16="http://schemas.microsoft.com/office/drawing/2014/main" id="{AB744071-0CE2-7746-9315-22EC28A0F462}"/>
              </a:ext>
            </a:extLst>
          </p:cNvPr>
          <p:cNvSpPr>
            <a:spLocks noGrp="1"/>
          </p:cNvSpPr>
          <p:nvPr>
            <p:ph type="sldNum" sz="quarter" idx="23"/>
          </p:nvPr>
        </p:nvSpPr>
        <p:spPr>
          <a:xfrm>
            <a:off x="971550" y="6332220"/>
            <a:ext cx="523240" cy="247651"/>
          </a:xfrm>
        </p:spPr>
        <p:txBody>
          <a:bodyPr rtlCol="0"/>
          <a:lstStyle/>
          <a:p>
            <a:pPr rtl="0"/>
            <a:fld id="{294A09A9-5501-47C1-A89A-A340965A2BE2}" type="slidenum">
              <a:rPr lang="en-GB" smtClean="0"/>
              <a:pPr rtl="0"/>
              <a:t>53</a:t>
            </a:fld>
            <a:endParaRPr lang="en-GB" dirty="0"/>
          </a:p>
        </p:txBody>
      </p:sp>
      <p:sp>
        <p:nvSpPr>
          <p:cNvPr id="4" name="Footer Placeholder 3">
            <a:extLst>
              <a:ext uri="{FF2B5EF4-FFF2-40B4-BE49-F238E27FC236}">
                <a16:creationId xmlns:a16="http://schemas.microsoft.com/office/drawing/2014/main" id="{529E91F3-E1A0-DB4A-8CD8-D9D1AB0FFB40}"/>
              </a:ext>
            </a:extLst>
          </p:cNvPr>
          <p:cNvSpPr>
            <a:spLocks noGrp="1"/>
          </p:cNvSpPr>
          <p:nvPr>
            <p:ph type="ftr" sz="quarter" idx="22"/>
          </p:nvPr>
        </p:nvSpPr>
        <p:spPr>
          <a:xfrm>
            <a:off x="1494790" y="6332220"/>
            <a:ext cx="1497330" cy="247651"/>
          </a:xfrm>
        </p:spPr>
        <p:txBody>
          <a:bodyPr rtlCol="0"/>
          <a:lstStyle/>
          <a:p>
            <a:pPr rtl="0"/>
            <a:r>
              <a:rPr lang="en-GB" dirty="0"/>
              <a:t>Annual Review</a:t>
            </a:r>
          </a:p>
        </p:txBody>
      </p:sp>
      <p:sp>
        <p:nvSpPr>
          <p:cNvPr id="3" name="Date Placeholder 2">
            <a:extLst>
              <a:ext uri="{FF2B5EF4-FFF2-40B4-BE49-F238E27FC236}">
                <a16:creationId xmlns:a16="http://schemas.microsoft.com/office/drawing/2014/main" id="{4D5B7634-ADBA-124F-B8CA-431F07F18D44}"/>
              </a:ext>
            </a:extLst>
          </p:cNvPr>
          <p:cNvSpPr>
            <a:spLocks noGrp="1"/>
          </p:cNvSpPr>
          <p:nvPr>
            <p:ph type="dt" sz="half" idx="21"/>
          </p:nvPr>
        </p:nvSpPr>
        <p:spPr>
          <a:xfrm>
            <a:off x="2992120" y="6332220"/>
            <a:ext cx="1313180" cy="247651"/>
          </a:xfrm>
        </p:spPr>
        <p:txBody>
          <a:bodyPr rtlCol="0"/>
          <a:lstStyle/>
          <a:p>
            <a:pPr rtl="0"/>
            <a:fld id="{4E6803CC-3B4F-463D-9E70-365D2435447F}" type="datetime3">
              <a:rPr lang="en-GB" smtClean="0"/>
              <a:t>14 February, 2024</a:t>
            </a:fld>
            <a:endParaRPr lang="en-GB" dirty="0"/>
          </a:p>
        </p:txBody>
      </p:sp>
    </p:spTree>
    <p:extLst>
      <p:ext uri="{BB962C8B-B14F-4D97-AF65-F5344CB8AC3E}">
        <p14:creationId xmlns:p14="http://schemas.microsoft.com/office/powerpoint/2010/main" val="643842168"/>
      </p:ext>
    </p:extLst>
  </p:cSld>
  <p:clrMapOvr>
    <a:masterClrMapping/>
  </p:clrMapOvr>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9129431_TF78853419_Win32.potx" id="{4B078287-5F8B-4412-8B56-22BABE512007}" vid="{40D3F4AB-D386-4158-AD50-2BEE84BA26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20B6E4-879E-4E6C-BDE7-261540CD3765}">
  <ds:schemaRefs>
    <ds:schemaRef ds:uri="http://schemas.microsoft.com/sharepoint/v3/contenttype/forms"/>
  </ds:schemaRefs>
</ds:datastoreItem>
</file>

<file path=customXml/itemProps2.xml><?xml version="1.0" encoding="utf-8"?>
<ds:datastoreItem xmlns:ds="http://schemas.openxmlformats.org/officeDocument/2006/customXml" ds:itemID="{09EC1AB0-9704-404D-B6D3-819D938AC55B}">
  <ds:schemaRefs>
    <ds:schemaRef ds:uri="http://schemas.microsoft.com/office/2006/metadata/properties"/>
    <ds:schemaRef ds:uri="71af3243-3dd4-4a8d-8c0d-dd76da1f02a5"/>
    <ds:schemaRef ds:uri="16c05727-aa75-4e4a-9b5f-8a80a1165891"/>
    <ds:schemaRef ds:uri="http://www.w3.org/XML/1998/namespace"/>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94F21D10-BD83-491A-AAA6-945C2DB1EB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{CA581A91-6FAF-448B-B0F4-B65C3D0D7797}tf78853419_win32</Template>
  <TotalTime>396</TotalTime>
  <Words>2313</Words>
  <Application>Microsoft Office PowerPoint</Application>
  <PresentationFormat>Widescreen</PresentationFormat>
  <Paragraphs>373</Paragraphs>
  <Slides>53</Slides>
  <Notes>43</Notes>
  <HiddenSlides>9</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Franklin Gothic Book</vt:lpstr>
      <vt:lpstr>Franklin Gothic Demi</vt:lpstr>
      <vt:lpstr>Wingdings</vt:lpstr>
      <vt:lpstr>Theme1</vt:lpstr>
      <vt:lpstr>Reinstalling Windows 10</vt:lpstr>
      <vt:lpstr>Has your computer slowed to a halt?</vt:lpstr>
      <vt:lpstr>Get rid of the  Rubbish</vt:lpstr>
      <vt:lpstr>PowerPoint Presentation</vt:lpstr>
      <vt:lpstr>PowerPoint Presentation</vt:lpstr>
      <vt:lpstr>PowerPoint Presentation</vt:lpstr>
      <vt:lpstr>Preparation</vt:lpstr>
      <vt:lpstr>PowerPoint Presentation</vt:lpstr>
      <vt:lpstr>PowerPoint Presentation</vt:lpstr>
      <vt:lpstr>PowerPoint Presentation</vt:lpstr>
      <vt:lpstr>PowerPoint Presentation</vt:lpstr>
      <vt:lpstr>Email accounts</vt:lpstr>
      <vt:lpstr>PowerPoint Presentation</vt:lpstr>
      <vt:lpstr>PowerPoint Presentation</vt:lpstr>
      <vt:lpstr>The Procedure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Last year</vt:lpstr>
      <vt:lpstr>Growth by sector graph</vt:lpstr>
      <vt:lpstr>Growth by sector table</vt:lpstr>
      <vt:lpstr>Contoso was great to work with.  Patrice was my representative and she anticipated my needs and worked diligently to fix my issue. </vt:lpstr>
      <vt:lpstr>Our team</vt:lpstr>
      <vt:lpstr>Timeline</vt:lpstr>
      <vt:lpstr>Goals for Q1</vt:lpstr>
      <vt:lpstr>Goals for Q2</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Reinstalling Windows 10</dc:title>
  <dc:creator>Geoff Lane</dc:creator>
  <cp:lastModifiedBy>Geoff Lane</cp:lastModifiedBy>
  <cp:revision>30</cp:revision>
  <dcterms:created xsi:type="dcterms:W3CDTF">2024-01-28T15:44:20Z</dcterms:created>
  <dcterms:modified xsi:type="dcterms:W3CDTF">2024-02-14T12:15:05Z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