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92" r:id="rId4"/>
  </p:sldMasterIdLst>
  <p:notesMasterIdLst>
    <p:notesMasterId r:id="rId19"/>
  </p:notesMasterIdLst>
  <p:handoutMasterIdLst>
    <p:handoutMasterId r:id="rId20"/>
  </p:handoutMasterIdLst>
  <p:sldIdLst>
    <p:sldId id="256" r:id="rId5"/>
    <p:sldId id="300" r:id="rId6"/>
    <p:sldId id="301" r:id="rId7"/>
    <p:sldId id="274" r:id="rId8"/>
    <p:sldId id="307" r:id="rId9"/>
    <p:sldId id="258" r:id="rId10"/>
    <p:sldId id="302" r:id="rId11"/>
    <p:sldId id="275" r:id="rId12"/>
    <p:sldId id="265" r:id="rId13"/>
    <p:sldId id="303" r:id="rId14"/>
    <p:sldId id="261" r:id="rId15"/>
    <p:sldId id="304" r:id="rId16"/>
    <p:sldId id="305" r:id="rId17"/>
    <p:sldId id="284" r:id="rId18"/>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527A68-E9AA-4DFC-9E76-31276CD5CE65}" v="87" dt="2024-05-21T13:27:20.357"/>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4996" autoAdjust="0"/>
    <p:restoredTop sz="74904" autoAdjust="0"/>
  </p:normalViewPr>
  <p:slideViewPr>
    <p:cSldViewPr snapToGrid="0">
      <p:cViewPr varScale="1">
        <p:scale>
          <a:sx n="70" d="100"/>
          <a:sy n="70" d="100"/>
        </p:scale>
        <p:origin x="180" y="5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72" d="100"/>
        <a:sy n="72" d="100"/>
      </p:scale>
      <p:origin x="0" y="0"/>
    </p:cViewPr>
  </p:sorterViewPr>
  <p:notesViewPr>
    <p:cSldViewPr snapToGrid="0">
      <p:cViewPr varScale="1">
        <p:scale>
          <a:sx n="108" d="100"/>
          <a:sy n="108" d="100"/>
        </p:scale>
        <p:origin x="445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ff Lane" userId="bf8a82a07e3cb3a3" providerId="LiveId" clId="{54527A68-E9AA-4DFC-9E76-31276CD5CE65}"/>
    <pc:docChg chg="undo custSel addSld delSld modSld modMainMaster">
      <pc:chgData name="Geoff Lane" userId="bf8a82a07e3cb3a3" providerId="LiveId" clId="{54527A68-E9AA-4DFC-9E76-31276CD5CE65}" dt="2024-05-21T13:34:17.379" v="244" actId="14100"/>
      <pc:docMkLst>
        <pc:docMk/>
      </pc:docMkLst>
      <pc:sldChg chg="modSp">
        <pc:chgData name="Geoff Lane" userId="bf8a82a07e3cb3a3" providerId="LiveId" clId="{54527A68-E9AA-4DFC-9E76-31276CD5CE65}" dt="2024-05-21T13:23:21.959" v="224"/>
        <pc:sldMkLst>
          <pc:docMk/>
          <pc:sldMk cId="1997080983" sldId="256"/>
        </pc:sldMkLst>
        <pc:spChg chg="mod">
          <ac:chgData name="Geoff Lane" userId="bf8a82a07e3cb3a3" providerId="LiveId" clId="{54527A68-E9AA-4DFC-9E76-31276CD5CE65}" dt="2024-05-21T13:23:21.959" v="224"/>
          <ac:spMkLst>
            <pc:docMk/>
            <pc:sldMk cId="1997080983" sldId="256"/>
            <ac:spMk id="2" creationId="{80413838-6CCC-4797-8ECB-7EF9DD857248}"/>
          </ac:spMkLst>
        </pc:spChg>
        <pc:spChg chg="mod">
          <ac:chgData name="Geoff Lane" userId="bf8a82a07e3cb3a3" providerId="LiveId" clId="{54527A68-E9AA-4DFC-9E76-31276CD5CE65}" dt="2024-05-21T13:23:21.959" v="224"/>
          <ac:spMkLst>
            <pc:docMk/>
            <pc:sldMk cId="1997080983" sldId="256"/>
            <ac:spMk id="11" creationId="{2F99BCD9-99B4-425C-B3C0-E78EBA3C8999}"/>
          </ac:spMkLst>
        </pc:spChg>
        <pc:picChg chg="mod">
          <ac:chgData name="Geoff Lane" userId="bf8a82a07e3cb3a3" providerId="LiveId" clId="{54527A68-E9AA-4DFC-9E76-31276CD5CE65}" dt="2024-05-21T13:23:21.959" v="224"/>
          <ac:picMkLst>
            <pc:docMk/>
            <pc:sldMk cId="1997080983" sldId="256"/>
            <ac:picMk id="30" creationId="{EBEF8340-BD26-4016-B1B1-9BFC9B942749}"/>
          </ac:picMkLst>
        </pc:picChg>
      </pc:sldChg>
      <pc:sldChg chg="modSp">
        <pc:chgData name="Geoff Lane" userId="bf8a82a07e3cb3a3" providerId="LiveId" clId="{54527A68-E9AA-4DFC-9E76-31276CD5CE65}" dt="2024-05-21T13:23:21.959" v="224"/>
        <pc:sldMkLst>
          <pc:docMk/>
          <pc:sldMk cId="2152940008" sldId="258"/>
        </pc:sldMkLst>
        <pc:spChg chg="mod">
          <ac:chgData name="Geoff Lane" userId="bf8a82a07e3cb3a3" providerId="LiveId" clId="{54527A68-E9AA-4DFC-9E76-31276CD5CE65}" dt="2024-05-21T13:23:21.959" v="224"/>
          <ac:spMkLst>
            <pc:docMk/>
            <pc:sldMk cId="2152940008" sldId="258"/>
            <ac:spMk id="11" creationId="{599112A8-331D-4489-BB03-40A792F8D49C}"/>
          </ac:spMkLst>
        </pc:spChg>
        <pc:spChg chg="mod">
          <ac:chgData name="Geoff Lane" userId="bf8a82a07e3cb3a3" providerId="LiveId" clId="{54527A68-E9AA-4DFC-9E76-31276CD5CE65}" dt="2024-05-21T13:23:21.959" v="224"/>
          <ac:spMkLst>
            <pc:docMk/>
            <pc:sldMk cId="2152940008" sldId="258"/>
            <ac:spMk id="18" creationId="{44CE02F1-9B6F-4FC8-ACB5-8D847489C7E7}"/>
          </ac:spMkLst>
        </pc:spChg>
        <pc:spChg chg="mod">
          <ac:chgData name="Geoff Lane" userId="bf8a82a07e3cb3a3" providerId="LiveId" clId="{54527A68-E9AA-4DFC-9E76-31276CD5CE65}" dt="2024-05-21T13:23:21.959" v="224"/>
          <ac:spMkLst>
            <pc:docMk/>
            <pc:sldMk cId="2152940008" sldId="258"/>
            <ac:spMk id="19" creationId="{23793CB5-C0D5-4AE4-8AA8-87E93793C947}"/>
          </ac:spMkLst>
        </pc:spChg>
        <pc:spChg chg="mod">
          <ac:chgData name="Geoff Lane" userId="bf8a82a07e3cb3a3" providerId="LiveId" clId="{54527A68-E9AA-4DFC-9E76-31276CD5CE65}" dt="2024-05-21T13:23:21.959" v="224"/>
          <ac:spMkLst>
            <pc:docMk/>
            <pc:sldMk cId="2152940008" sldId="258"/>
            <ac:spMk id="20" creationId="{EA63CA57-320D-4E73-8DD7-0D976E4790E4}"/>
          </ac:spMkLst>
        </pc:spChg>
      </pc:sldChg>
      <pc:sldChg chg="addSp modSp mod modAnim modShow">
        <pc:chgData name="Geoff Lane" userId="bf8a82a07e3cb3a3" providerId="LiveId" clId="{54527A68-E9AA-4DFC-9E76-31276CD5CE65}" dt="2024-05-21T13:29:58.868" v="240" actId="729"/>
        <pc:sldMkLst>
          <pc:docMk/>
          <pc:sldMk cId="3694374871" sldId="261"/>
        </pc:sldMkLst>
        <pc:spChg chg="mod">
          <ac:chgData name="Geoff Lane" userId="bf8a82a07e3cb3a3" providerId="LiveId" clId="{54527A68-E9AA-4DFC-9E76-31276CD5CE65}" dt="2024-05-21T13:23:21.959" v="224"/>
          <ac:spMkLst>
            <pc:docMk/>
            <pc:sldMk cId="3694374871" sldId="261"/>
            <ac:spMk id="3" creationId="{C49D6D8D-4EF5-4265-88C3-9A7C15E6DEC4}"/>
          </ac:spMkLst>
        </pc:spChg>
        <pc:spChg chg="mod">
          <ac:chgData name="Geoff Lane" userId="bf8a82a07e3cb3a3" providerId="LiveId" clId="{54527A68-E9AA-4DFC-9E76-31276CD5CE65}" dt="2024-05-21T13:26:50.854" v="236" actId="1076"/>
          <ac:spMkLst>
            <pc:docMk/>
            <pc:sldMk cId="3694374871" sldId="261"/>
            <ac:spMk id="11" creationId="{8C803DE5-6EF0-4F28-8C50-C142E51B6F78}"/>
          </ac:spMkLst>
        </pc:spChg>
        <pc:spChg chg="mod">
          <ac:chgData name="Geoff Lane" userId="bf8a82a07e3cb3a3" providerId="LiveId" clId="{54527A68-E9AA-4DFC-9E76-31276CD5CE65}" dt="2024-05-21T13:23:21.959" v="224"/>
          <ac:spMkLst>
            <pc:docMk/>
            <pc:sldMk cId="3694374871" sldId="261"/>
            <ac:spMk id="14" creationId="{665DE900-AEA6-4993-B176-7D5A096CB419}"/>
          </ac:spMkLst>
        </pc:spChg>
        <pc:spChg chg="mod">
          <ac:chgData name="Geoff Lane" userId="bf8a82a07e3cb3a3" providerId="LiveId" clId="{54527A68-E9AA-4DFC-9E76-31276CD5CE65}" dt="2024-05-21T13:23:21.959" v="224"/>
          <ac:spMkLst>
            <pc:docMk/>
            <pc:sldMk cId="3694374871" sldId="261"/>
            <ac:spMk id="16" creationId="{35B6F959-071F-405E-B695-6FF9DC27A080}"/>
          </ac:spMkLst>
        </pc:spChg>
        <pc:spChg chg="mod">
          <ac:chgData name="Geoff Lane" userId="bf8a82a07e3cb3a3" providerId="LiveId" clId="{54527A68-E9AA-4DFC-9E76-31276CD5CE65}" dt="2024-05-21T13:23:21.959" v="224"/>
          <ac:spMkLst>
            <pc:docMk/>
            <pc:sldMk cId="3694374871" sldId="261"/>
            <ac:spMk id="17" creationId="{9CC598A7-1589-4155-8E9E-6556F34CFFBF}"/>
          </ac:spMkLst>
        </pc:spChg>
        <pc:spChg chg="mod">
          <ac:chgData name="Geoff Lane" userId="bf8a82a07e3cb3a3" providerId="LiveId" clId="{54527A68-E9AA-4DFC-9E76-31276CD5CE65}" dt="2024-05-21T13:23:21.959" v="224"/>
          <ac:spMkLst>
            <pc:docMk/>
            <pc:sldMk cId="3694374871" sldId="261"/>
            <ac:spMk id="18" creationId="{A9D29E60-58D1-45FC-8F2A-ADEF2F193CD0}"/>
          </ac:spMkLst>
        </pc:spChg>
        <pc:spChg chg="mod">
          <ac:chgData name="Geoff Lane" userId="bf8a82a07e3cb3a3" providerId="LiveId" clId="{54527A68-E9AA-4DFC-9E76-31276CD5CE65}" dt="2024-05-21T13:23:21.959" v="224"/>
          <ac:spMkLst>
            <pc:docMk/>
            <pc:sldMk cId="3694374871" sldId="261"/>
            <ac:spMk id="19" creationId="{D4337333-5C0C-4BBC-9B33-936F96AD27BA}"/>
          </ac:spMkLst>
        </pc:spChg>
        <pc:spChg chg="mod">
          <ac:chgData name="Geoff Lane" userId="bf8a82a07e3cb3a3" providerId="LiveId" clId="{54527A68-E9AA-4DFC-9E76-31276CD5CE65}" dt="2024-05-21T13:23:21.959" v="224"/>
          <ac:spMkLst>
            <pc:docMk/>
            <pc:sldMk cId="3694374871" sldId="261"/>
            <ac:spMk id="20" creationId="{E633D0AA-8EC9-4074-835B-B9E8F510452A}"/>
          </ac:spMkLst>
        </pc:spChg>
        <pc:grpChg chg="mod">
          <ac:chgData name="Geoff Lane" userId="bf8a82a07e3cb3a3" providerId="LiveId" clId="{54527A68-E9AA-4DFC-9E76-31276CD5CE65}" dt="2024-05-21T13:26:17.258" v="232"/>
          <ac:grpSpMkLst>
            <pc:docMk/>
            <pc:sldMk cId="3694374871" sldId="261"/>
            <ac:grpSpMk id="7" creationId="{9D825B89-84E6-8AD9-4B80-0C136AA61C9F}"/>
          </ac:grpSpMkLst>
        </pc:grpChg>
        <pc:grpChg chg="mod">
          <ac:chgData name="Geoff Lane" userId="bf8a82a07e3cb3a3" providerId="LiveId" clId="{54527A68-E9AA-4DFC-9E76-31276CD5CE65}" dt="2024-05-21T13:26:27.338" v="234"/>
          <ac:grpSpMkLst>
            <pc:docMk/>
            <pc:sldMk cId="3694374871" sldId="261"/>
            <ac:grpSpMk id="9" creationId="{A7E46F12-C347-0D50-3485-6BBBFF581F25}"/>
          </ac:grpSpMkLst>
        </pc:grpChg>
        <pc:inkChg chg="add mod">
          <ac:chgData name="Geoff Lane" userId="bf8a82a07e3cb3a3" providerId="LiveId" clId="{54527A68-E9AA-4DFC-9E76-31276CD5CE65}" dt="2024-05-21T13:26:27.338" v="234"/>
          <ac:inkMkLst>
            <pc:docMk/>
            <pc:sldMk cId="3694374871" sldId="261"/>
            <ac:inkMk id="2" creationId="{5003B44D-DCB0-3606-A9E9-A13502B7CCDE}"/>
          </ac:inkMkLst>
        </pc:inkChg>
        <pc:inkChg chg="add mod">
          <ac:chgData name="Geoff Lane" userId="bf8a82a07e3cb3a3" providerId="LiveId" clId="{54527A68-E9AA-4DFC-9E76-31276CD5CE65}" dt="2024-05-21T13:26:27.338" v="234"/>
          <ac:inkMkLst>
            <pc:docMk/>
            <pc:sldMk cId="3694374871" sldId="261"/>
            <ac:inkMk id="4" creationId="{A75F1402-E76B-4C94-C2ED-024E2E05429D}"/>
          </ac:inkMkLst>
        </pc:inkChg>
        <pc:inkChg chg="add mod">
          <ac:chgData name="Geoff Lane" userId="bf8a82a07e3cb3a3" providerId="LiveId" clId="{54527A68-E9AA-4DFC-9E76-31276CD5CE65}" dt="2024-05-21T13:26:17.258" v="232"/>
          <ac:inkMkLst>
            <pc:docMk/>
            <pc:sldMk cId="3694374871" sldId="261"/>
            <ac:inkMk id="5" creationId="{C8035930-8644-F6BF-530C-924E93103574}"/>
          </ac:inkMkLst>
        </pc:inkChg>
        <pc:inkChg chg="add mod">
          <ac:chgData name="Geoff Lane" userId="bf8a82a07e3cb3a3" providerId="LiveId" clId="{54527A68-E9AA-4DFC-9E76-31276CD5CE65}" dt="2024-05-21T13:26:17.258" v="232"/>
          <ac:inkMkLst>
            <pc:docMk/>
            <pc:sldMk cId="3694374871" sldId="261"/>
            <ac:inkMk id="6" creationId="{52D2930C-64FC-9FD7-AB13-B97BB957CCCC}"/>
          </ac:inkMkLst>
        </pc:inkChg>
        <pc:inkChg chg="add mod">
          <ac:chgData name="Geoff Lane" userId="bf8a82a07e3cb3a3" providerId="LiveId" clId="{54527A68-E9AA-4DFC-9E76-31276CD5CE65}" dt="2024-05-21T13:26:27.338" v="234"/>
          <ac:inkMkLst>
            <pc:docMk/>
            <pc:sldMk cId="3694374871" sldId="261"/>
            <ac:inkMk id="8" creationId="{8AF18A2A-EC56-D79A-3C16-8BD4725BFD05}"/>
          </ac:inkMkLst>
        </pc:inkChg>
      </pc:sldChg>
      <pc:sldChg chg="modSp">
        <pc:chgData name="Geoff Lane" userId="bf8a82a07e3cb3a3" providerId="LiveId" clId="{54527A68-E9AA-4DFC-9E76-31276CD5CE65}" dt="2024-05-21T13:23:21.959" v="224"/>
        <pc:sldMkLst>
          <pc:docMk/>
          <pc:sldMk cId="2555141384" sldId="265"/>
        </pc:sldMkLst>
        <pc:spChg chg="mod">
          <ac:chgData name="Geoff Lane" userId="bf8a82a07e3cb3a3" providerId="LiveId" clId="{54527A68-E9AA-4DFC-9E76-31276CD5CE65}" dt="2024-05-21T13:23:21.959" v="224"/>
          <ac:spMkLst>
            <pc:docMk/>
            <pc:sldMk cId="2555141384" sldId="265"/>
            <ac:spMk id="3" creationId="{1AD8E0FE-CD1D-48DB-9832-7196271719E1}"/>
          </ac:spMkLst>
        </pc:spChg>
        <pc:spChg chg="mod">
          <ac:chgData name="Geoff Lane" userId="bf8a82a07e3cb3a3" providerId="LiveId" clId="{54527A68-E9AA-4DFC-9E76-31276CD5CE65}" dt="2024-05-21T13:23:21.959" v="224"/>
          <ac:spMkLst>
            <pc:docMk/>
            <pc:sldMk cId="2555141384" sldId="265"/>
            <ac:spMk id="11" creationId="{BD68975C-4EF0-4B56-AB03-61D90E6847D9}"/>
          </ac:spMkLst>
        </pc:spChg>
        <pc:spChg chg="mod">
          <ac:chgData name="Geoff Lane" userId="bf8a82a07e3cb3a3" providerId="LiveId" clId="{54527A68-E9AA-4DFC-9E76-31276CD5CE65}" dt="2024-05-21T13:23:21.959" v="224"/>
          <ac:spMkLst>
            <pc:docMk/>
            <pc:sldMk cId="2555141384" sldId="265"/>
            <ac:spMk id="17" creationId="{E6F05D51-B348-4E46-9332-FDA5A0AFF921}"/>
          </ac:spMkLst>
        </pc:spChg>
        <pc:spChg chg="mod">
          <ac:chgData name="Geoff Lane" userId="bf8a82a07e3cb3a3" providerId="LiveId" clId="{54527A68-E9AA-4DFC-9E76-31276CD5CE65}" dt="2024-05-21T13:23:21.959" v="224"/>
          <ac:spMkLst>
            <pc:docMk/>
            <pc:sldMk cId="2555141384" sldId="265"/>
            <ac:spMk id="18" creationId="{8B4F1708-F345-4EB5-9655-4B0102B9E565}"/>
          </ac:spMkLst>
        </pc:spChg>
      </pc:sldChg>
      <pc:sldChg chg="addSp delSp modSp mod modTransition">
        <pc:chgData name="Geoff Lane" userId="bf8a82a07e3cb3a3" providerId="LiveId" clId="{54527A68-E9AA-4DFC-9E76-31276CD5CE65}" dt="2024-05-21T13:25:09.136" v="227"/>
        <pc:sldMkLst>
          <pc:docMk/>
          <pc:sldMk cId="2966309257" sldId="274"/>
        </pc:sldMkLst>
        <pc:spChg chg="mod">
          <ac:chgData name="Geoff Lane" userId="bf8a82a07e3cb3a3" providerId="LiveId" clId="{54527A68-E9AA-4DFC-9E76-31276CD5CE65}" dt="2024-05-21T13:23:21.959" v="224"/>
          <ac:spMkLst>
            <pc:docMk/>
            <pc:sldMk cId="2966309257" sldId="274"/>
            <ac:spMk id="2" creationId="{F887B840-04AA-410B-8A72-B848F9F6C257}"/>
          </ac:spMkLst>
        </pc:spChg>
        <pc:spChg chg="mod">
          <ac:chgData name="Geoff Lane" userId="bf8a82a07e3cb3a3" providerId="LiveId" clId="{54527A68-E9AA-4DFC-9E76-31276CD5CE65}" dt="2024-05-21T13:23:21.959" v="224"/>
          <ac:spMkLst>
            <pc:docMk/>
            <pc:sldMk cId="2966309257" sldId="274"/>
            <ac:spMk id="3" creationId="{E905E107-9713-4C30-AE85-314FCED0660B}"/>
          </ac:spMkLst>
        </pc:spChg>
        <pc:spChg chg="add mod">
          <ac:chgData name="Geoff Lane" userId="bf8a82a07e3cb3a3" providerId="LiveId" clId="{54527A68-E9AA-4DFC-9E76-31276CD5CE65}" dt="2024-05-21T13:21:33.951" v="211" actId="14100"/>
          <ac:spMkLst>
            <pc:docMk/>
            <pc:sldMk cId="2966309257" sldId="274"/>
            <ac:spMk id="4" creationId="{4F303BB3-E3C7-F8BC-070E-73E9C3854FF3}"/>
          </ac:spMkLst>
        </pc:spChg>
        <pc:picChg chg="mod">
          <ac:chgData name="Geoff Lane" userId="bf8a82a07e3cb3a3" providerId="LiveId" clId="{54527A68-E9AA-4DFC-9E76-31276CD5CE65}" dt="2024-05-21T13:23:21.959" v="224"/>
          <ac:picMkLst>
            <pc:docMk/>
            <pc:sldMk cId="2966309257" sldId="274"/>
            <ac:picMk id="23" creationId="{F7E3FB0F-A5DF-4CC2-A482-964F94F53129}"/>
          </ac:picMkLst>
        </pc:picChg>
        <pc:inkChg chg="add del">
          <ac:chgData name="Geoff Lane" userId="bf8a82a07e3cb3a3" providerId="LiveId" clId="{54527A68-E9AA-4DFC-9E76-31276CD5CE65}" dt="2024-05-21T13:22:01.703" v="213" actId="9405"/>
          <ac:inkMkLst>
            <pc:docMk/>
            <pc:sldMk cId="2966309257" sldId="274"/>
            <ac:inkMk id="6" creationId="{16312EC0-8923-7D1B-0F4F-DAD51DC7B113}"/>
          </ac:inkMkLst>
        </pc:inkChg>
      </pc:sldChg>
      <pc:sldChg chg="modSp mod">
        <pc:chgData name="Geoff Lane" userId="bf8a82a07e3cb3a3" providerId="LiveId" clId="{54527A68-E9AA-4DFC-9E76-31276CD5CE65}" dt="2024-05-21T13:23:21.959" v="224"/>
        <pc:sldMkLst>
          <pc:docMk/>
          <pc:sldMk cId="3263422996" sldId="275"/>
        </pc:sldMkLst>
        <pc:spChg chg="mod">
          <ac:chgData name="Geoff Lane" userId="bf8a82a07e3cb3a3" providerId="LiveId" clId="{54527A68-E9AA-4DFC-9E76-31276CD5CE65}" dt="2024-05-21T13:23:21.959" v="224"/>
          <ac:spMkLst>
            <pc:docMk/>
            <pc:sldMk cId="3263422996" sldId="275"/>
            <ac:spMk id="3" creationId="{CC98D769-2E5A-4EF9-8426-9BA082FBC4FB}"/>
          </ac:spMkLst>
        </pc:spChg>
        <pc:spChg chg="mod">
          <ac:chgData name="Geoff Lane" userId="bf8a82a07e3cb3a3" providerId="LiveId" clId="{54527A68-E9AA-4DFC-9E76-31276CD5CE65}" dt="2024-05-21T13:23:21.959" v="224"/>
          <ac:spMkLst>
            <pc:docMk/>
            <pc:sldMk cId="3263422996" sldId="275"/>
            <ac:spMk id="18" creationId="{653151E1-9CE2-4D53-8C2F-503F3F5BD139}"/>
          </ac:spMkLst>
        </pc:spChg>
        <pc:spChg chg="mod">
          <ac:chgData name="Geoff Lane" userId="bf8a82a07e3cb3a3" providerId="LiveId" clId="{54527A68-E9AA-4DFC-9E76-31276CD5CE65}" dt="2024-05-21T13:23:21.959" v="224"/>
          <ac:spMkLst>
            <pc:docMk/>
            <pc:sldMk cId="3263422996" sldId="275"/>
            <ac:spMk id="20" creationId="{56047088-86BC-474E-9B17-B77EC1581A72}"/>
          </ac:spMkLst>
        </pc:spChg>
        <pc:spChg chg="mod">
          <ac:chgData name="Geoff Lane" userId="bf8a82a07e3cb3a3" providerId="LiveId" clId="{54527A68-E9AA-4DFC-9E76-31276CD5CE65}" dt="2024-05-21T13:23:21.959" v="224"/>
          <ac:spMkLst>
            <pc:docMk/>
            <pc:sldMk cId="3263422996" sldId="275"/>
            <ac:spMk id="21" creationId="{204DAC84-837C-40BB-8177-C1D5A4092E2C}"/>
          </ac:spMkLst>
        </pc:spChg>
        <pc:spChg chg="mod">
          <ac:chgData name="Geoff Lane" userId="bf8a82a07e3cb3a3" providerId="LiveId" clId="{54527A68-E9AA-4DFC-9E76-31276CD5CE65}" dt="2024-05-21T13:23:21.959" v="224"/>
          <ac:spMkLst>
            <pc:docMk/>
            <pc:sldMk cId="3263422996" sldId="275"/>
            <ac:spMk id="22" creationId="{8C671165-EFA4-4DBE-B4FE-16D762A368B6}"/>
          </ac:spMkLst>
        </pc:spChg>
        <pc:picChg chg="mod">
          <ac:chgData name="Geoff Lane" userId="bf8a82a07e3cb3a3" providerId="LiveId" clId="{54527A68-E9AA-4DFC-9E76-31276CD5CE65}" dt="2024-05-21T13:23:21.959" v="224"/>
          <ac:picMkLst>
            <pc:docMk/>
            <pc:sldMk cId="3263422996" sldId="275"/>
            <ac:picMk id="28" creationId="{5807317B-B371-4946-B197-BC39BD6CA579}"/>
          </ac:picMkLst>
        </pc:picChg>
      </pc:sldChg>
      <pc:sldChg chg="modSp">
        <pc:chgData name="Geoff Lane" userId="bf8a82a07e3cb3a3" providerId="LiveId" clId="{54527A68-E9AA-4DFC-9E76-31276CD5CE65}" dt="2024-05-21T13:23:21.959" v="224"/>
        <pc:sldMkLst>
          <pc:docMk/>
          <pc:sldMk cId="1604482673" sldId="284"/>
        </pc:sldMkLst>
        <pc:spChg chg="mod">
          <ac:chgData name="Geoff Lane" userId="bf8a82a07e3cb3a3" providerId="LiveId" clId="{54527A68-E9AA-4DFC-9E76-31276CD5CE65}" dt="2024-05-21T13:23:21.959" v="224"/>
          <ac:spMkLst>
            <pc:docMk/>
            <pc:sldMk cId="1604482673" sldId="284"/>
            <ac:spMk id="2" creationId="{7CF8B644-5F5A-4E5B-BA28-DE6E222EB900}"/>
          </ac:spMkLst>
        </pc:spChg>
        <pc:spChg chg="mod">
          <ac:chgData name="Geoff Lane" userId="bf8a82a07e3cb3a3" providerId="LiveId" clId="{54527A68-E9AA-4DFC-9E76-31276CD5CE65}" dt="2024-05-21T13:23:21.959" v="224"/>
          <ac:spMkLst>
            <pc:docMk/>
            <pc:sldMk cId="1604482673" sldId="284"/>
            <ac:spMk id="3" creationId="{893C76A6-847B-4C82-B5E0-00AA09AD00A5}"/>
          </ac:spMkLst>
        </pc:spChg>
        <pc:spChg chg="mod">
          <ac:chgData name="Geoff Lane" userId="bf8a82a07e3cb3a3" providerId="LiveId" clId="{54527A68-E9AA-4DFC-9E76-31276CD5CE65}" dt="2024-05-21T13:23:21.959" v="224"/>
          <ac:spMkLst>
            <pc:docMk/>
            <pc:sldMk cId="1604482673" sldId="284"/>
            <ac:spMk id="27" creationId="{2A78338C-8C66-4E15-9C44-D88273C2E6DF}"/>
          </ac:spMkLst>
        </pc:spChg>
        <pc:spChg chg="mod">
          <ac:chgData name="Geoff Lane" userId="bf8a82a07e3cb3a3" providerId="LiveId" clId="{54527A68-E9AA-4DFC-9E76-31276CD5CE65}" dt="2024-05-21T13:23:21.959" v="224"/>
          <ac:spMkLst>
            <pc:docMk/>
            <pc:sldMk cId="1604482673" sldId="284"/>
            <ac:spMk id="28" creationId="{F13935AE-5DF2-446C-8700-C187C6E71514}"/>
          </ac:spMkLst>
        </pc:spChg>
        <pc:spChg chg="mod">
          <ac:chgData name="Geoff Lane" userId="bf8a82a07e3cb3a3" providerId="LiveId" clId="{54527A68-E9AA-4DFC-9E76-31276CD5CE65}" dt="2024-05-21T13:23:21.959" v="224"/>
          <ac:spMkLst>
            <pc:docMk/>
            <pc:sldMk cId="1604482673" sldId="284"/>
            <ac:spMk id="29" creationId="{A71A34B9-CDBE-4F6F-A2CD-04C420DB3455}"/>
          </ac:spMkLst>
        </pc:spChg>
        <pc:picChg chg="mod">
          <ac:chgData name="Geoff Lane" userId="bf8a82a07e3cb3a3" providerId="LiveId" clId="{54527A68-E9AA-4DFC-9E76-31276CD5CE65}" dt="2024-05-21T13:23:21.959" v="224"/>
          <ac:picMkLst>
            <pc:docMk/>
            <pc:sldMk cId="1604482673" sldId="284"/>
            <ac:picMk id="101" creationId="{FB375E85-E1B2-43CF-B21B-9B8C2110B7FD}"/>
          </ac:picMkLst>
        </pc:picChg>
      </pc:sldChg>
      <pc:sldChg chg="modSp">
        <pc:chgData name="Geoff Lane" userId="bf8a82a07e3cb3a3" providerId="LiveId" clId="{54527A68-E9AA-4DFC-9E76-31276CD5CE65}" dt="2024-05-21T13:23:21.959" v="224"/>
        <pc:sldMkLst>
          <pc:docMk/>
          <pc:sldMk cId="1144966255" sldId="300"/>
        </pc:sldMkLst>
        <pc:spChg chg="mod">
          <ac:chgData name="Geoff Lane" userId="bf8a82a07e3cb3a3" providerId="LiveId" clId="{54527A68-E9AA-4DFC-9E76-31276CD5CE65}" dt="2024-05-21T13:23:21.959" v="224"/>
          <ac:spMkLst>
            <pc:docMk/>
            <pc:sldMk cId="1144966255" sldId="300"/>
            <ac:spMk id="3" creationId="{884B2B35-06F8-4F5C-A618-6002214CE22A}"/>
          </ac:spMkLst>
        </pc:spChg>
        <pc:spChg chg="mod">
          <ac:chgData name="Geoff Lane" userId="bf8a82a07e3cb3a3" providerId="LiveId" clId="{54527A68-E9AA-4DFC-9E76-31276CD5CE65}" dt="2024-05-21T13:23:21.959" v="224"/>
          <ac:spMkLst>
            <pc:docMk/>
            <pc:sldMk cId="1144966255" sldId="300"/>
            <ac:spMk id="15" creationId="{26392955-6557-4ED6-B174-E9F9D52D2E58}"/>
          </ac:spMkLst>
        </pc:spChg>
        <pc:spChg chg="mod">
          <ac:chgData name="Geoff Lane" userId="bf8a82a07e3cb3a3" providerId="LiveId" clId="{54527A68-E9AA-4DFC-9E76-31276CD5CE65}" dt="2024-05-21T13:23:21.959" v="224"/>
          <ac:spMkLst>
            <pc:docMk/>
            <pc:sldMk cId="1144966255" sldId="300"/>
            <ac:spMk id="18" creationId="{9340F6AA-F9FD-46A1-A761-C0CE6F626BA1}"/>
          </ac:spMkLst>
        </pc:spChg>
        <pc:spChg chg="mod">
          <ac:chgData name="Geoff Lane" userId="bf8a82a07e3cb3a3" providerId="LiveId" clId="{54527A68-E9AA-4DFC-9E76-31276CD5CE65}" dt="2024-05-21T13:23:21.959" v="224"/>
          <ac:spMkLst>
            <pc:docMk/>
            <pc:sldMk cId="1144966255" sldId="300"/>
            <ac:spMk id="19" creationId="{CBBB7DCC-419E-4462-B49C-E0F2281E7226}"/>
          </ac:spMkLst>
        </pc:spChg>
        <pc:spChg chg="mod">
          <ac:chgData name="Geoff Lane" userId="bf8a82a07e3cb3a3" providerId="LiveId" clId="{54527A68-E9AA-4DFC-9E76-31276CD5CE65}" dt="2024-05-21T13:23:21.959" v="224"/>
          <ac:spMkLst>
            <pc:docMk/>
            <pc:sldMk cId="1144966255" sldId="300"/>
            <ac:spMk id="20" creationId="{206A6756-4AD0-48B1-A2A6-221571B100C2}"/>
          </ac:spMkLst>
        </pc:spChg>
        <pc:picChg chg="mod">
          <ac:chgData name="Geoff Lane" userId="bf8a82a07e3cb3a3" providerId="LiveId" clId="{54527A68-E9AA-4DFC-9E76-31276CD5CE65}" dt="2024-05-21T13:23:21.959" v="224"/>
          <ac:picMkLst>
            <pc:docMk/>
            <pc:sldMk cId="1144966255" sldId="300"/>
            <ac:picMk id="12" creationId="{C320AFE2-20CA-43D3-8E4E-28DBD9F9B755}"/>
          </ac:picMkLst>
        </pc:picChg>
      </pc:sldChg>
      <pc:sldChg chg="modSp">
        <pc:chgData name="Geoff Lane" userId="bf8a82a07e3cb3a3" providerId="LiveId" clId="{54527A68-E9AA-4DFC-9E76-31276CD5CE65}" dt="2024-05-21T13:23:21.959" v="224"/>
        <pc:sldMkLst>
          <pc:docMk/>
          <pc:sldMk cId="913396457" sldId="301"/>
        </pc:sldMkLst>
        <pc:spChg chg="mod">
          <ac:chgData name="Geoff Lane" userId="bf8a82a07e3cb3a3" providerId="LiveId" clId="{54527A68-E9AA-4DFC-9E76-31276CD5CE65}" dt="2024-05-21T13:23:21.959" v="224"/>
          <ac:spMkLst>
            <pc:docMk/>
            <pc:sldMk cId="913396457" sldId="301"/>
            <ac:spMk id="15" creationId="{029A8827-3374-4A11-8C85-AA2D78E9D5F2}"/>
          </ac:spMkLst>
        </pc:spChg>
        <pc:spChg chg="mod">
          <ac:chgData name="Geoff Lane" userId="bf8a82a07e3cb3a3" providerId="LiveId" clId="{54527A68-E9AA-4DFC-9E76-31276CD5CE65}" dt="2024-05-21T13:23:21.959" v="224"/>
          <ac:spMkLst>
            <pc:docMk/>
            <pc:sldMk cId="913396457" sldId="301"/>
            <ac:spMk id="17" creationId="{017C5392-1C76-48FA-8940-76AD15BCEF55}"/>
          </ac:spMkLst>
        </pc:spChg>
        <pc:spChg chg="mod">
          <ac:chgData name="Geoff Lane" userId="bf8a82a07e3cb3a3" providerId="LiveId" clId="{54527A68-E9AA-4DFC-9E76-31276CD5CE65}" dt="2024-05-21T13:23:21.959" v="224"/>
          <ac:spMkLst>
            <pc:docMk/>
            <pc:sldMk cId="913396457" sldId="301"/>
            <ac:spMk id="21" creationId="{551729ED-2101-46C4-9017-38DC9EAB95D3}"/>
          </ac:spMkLst>
        </pc:spChg>
        <pc:spChg chg="mod">
          <ac:chgData name="Geoff Lane" userId="bf8a82a07e3cb3a3" providerId="LiveId" clId="{54527A68-E9AA-4DFC-9E76-31276CD5CE65}" dt="2024-05-21T13:23:21.959" v="224"/>
          <ac:spMkLst>
            <pc:docMk/>
            <pc:sldMk cId="913396457" sldId="301"/>
            <ac:spMk id="22" creationId="{74D078E0-1675-4479-A2AB-9DD2016B8737}"/>
          </ac:spMkLst>
        </pc:spChg>
        <pc:spChg chg="mod">
          <ac:chgData name="Geoff Lane" userId="bf8a82a07e3cb3a3" providerId="LiveId" clId="{54527A68-E9AA-4DFC-9E76-31276CD5CE65}" dt="2024-05-21T13:23:21.959" v="224"/>
          <ac:spMkLst>
            <pc:docMk/>
            <pc:sldMk cId="913396457" sldId="301"/>
            <ac:spMk id="23" creationId="{02E0DE71-4D88-4BC4-A247-4E1F6302359A}"/>
          </ac:spMkLst>
        </pc:spChg>
        <pc:picChg chg="mod">
          <ac:chgData name="Geoff Lane" userId="bf8a82a07e3cb3a3" providerId="LiveId" clId="{54527A68-E9AA-4DFC-9E76-31276CD5CE65}" dt="2024-05-21T13:23:21.959" v="224"/>
          <ac:picMkLst>
            <pc:docMk/>
            <pc:sldMk cId="913396457" sldId="301"/>
            <ac:picMk id="12" creationId="{5C6EB4F4-2E2A-4AA4-BE26-B5AA4D3BDF00}"/>
          </ac:picMkLst>
        </pc:picChg>
        <pc:picChg chg="mod">
          <ac:chgData name="Geoff Lane" userId="bf8a82a07e3cb3a3" providerId="LiveId" clId="{54527A68-E9AA-4DFC-9E76-31276CD5CE65}" dt="2024-05-21T13:23:21.959" v="224"/>
          <ac:picMkLst>
            <pc:docMk/>
            <pc:sldMk cId="913396457" sldId="301"/>
            <ac:picMk id="24" creationId="{E8D6D228-D684-4F0F-9A5A-880FC7432E4D}"/>
          </ac:picMkLst>
        </pc:picChg>
      </pc:sldChg>
      <pc:sldChg chg="modSp">
        <pc:chgData name="Geoff Lane" userId="bf8a82a07e3cb3a3" providerId="LiveId" clId="{54527A68-E9AA-4DFC-9E76-31276CD5CE65}" dt="2024-05-21T13:23:21.959" v="224"/>
        <pc:sldMkLst>
          <pc:docMk/>
          <pc:sldMk cId="987058325" sldId="302"/>
        </pc:sldMkLst>
        <pc:spChg chg="mod">
          <ac:chgData name="Geoff Lane" userId="bf8a82a07e3cb3a3" providerId="LiveId" clId="{54527A68-E9AA-4DFC-9E76-31276CD5CE65}" dt="2024-05-21T13:23:21.959" v="224"/>
          <ac:spMkLst>
            <pc:docMk/>
            <pc:sldMk cId="987058325" sldId="302"/>
            <ac:spMk id="3" creationId="{F13ED85D-079F-4DB5-BFE0-E63663B6FC4D}"/>
          </ac:spMkLst>
        </pc:spChg>
        <pc:spChg chg="mod">
          <ac:chgData name="Geoff Lane" userId="bf8a82a07e3cb3a3" providerId="LiveId" clId="{54527A68-E9AA-4DFC-9E76-31276CD5CE65}" dt="2024-05-21T13:23:21.959" v="224"/>
          <ac:spMkLst>
            <pc:docMk/>
            <pc:sldMk cId="987058325" sldId="302"/>
            <ac:spMk id="4" creationId="{C3905BD7-8DC2-4DB1-BDB1-9229B9D8E866}"/>
          </ac:spMkLst>
        </pc:spChg>
        <pc:spChg chg="mod">
          <ac:chgData name="Geoff Lane" userId="bf8a82a07e3cb3a3" providerId="LiveId" clId="{54527A68-E9AA-4DFC-9E76-31276CD5CE65}" dt="2024-05-21T13:23:21.959" v="224"/>
          <ac:spMkLst>
            <pc:docMk/>
            <pc:sldMk cId="987058325" sldId="302"/>
            <ac:spMk id="5" creationId="{DAA5D918-5B45-4D88-8C26-91A061D33F99}"/>
          </ac:spMkLst>
        </pc:spChg>
        <pc:spChg chg="mod">
          <ac:chgData name="Geoff Lane" userId="bf8a82a07e3cb3a3" providerId="LiveId" clId="{54527A68-E9AA-4DFC-9E76-31276CD5CE65}" dt="2024-05-21T13:23:21.959" v="224"/>
          <ac:spMkLst>
            <pc:docMk/>
            <pc:sldMk cId="987058325" sldId="302"/>
            <ac:spMk id="6" creationId="{1676D36B-3BFC-46C6-9F9E-5B416819119B}"/>
          </ac:spMkLst>
        </pc:spChg>
        <pc:graphicFrameChg chg="mod">
          <ac:chgData name="Geoff Lane" userId="bf8a82a07e3cb3a3" providerId="LiveId" clId="{54527A68-E9AA-4DFC-9E76-31276CD5CE65}" dt="2024-05-21T13:22:29.035" v="214"/>
          <ac:graphicFrameMkLst>
            <pc:docMk/>
            <pc:sldMk cId="987058325" sldId="302"/>
            <ac:graphicFrameMk id="12" creationId="{FE9C0649-F657-4392-BDCB-2938E263E31B}"/>
          </ac:graphicFrameMkLst>
        </pc:graphicFrameChg>
      </pc:sldChg>
      <pc:sldChg chg="modSp mod modShow">
        <pc:chgData name="Geoff Lane" userId="bf8a82a07e3cb3a3" providerId="LiveId" clId="{54527A68-E9AA-4DFC-9E76-31276CD5CE65}" dt="2024-05-21T13:29:54.189" v="239" actId="729"/>
        <pc:sldMkLst>
          <pc:docMk/>
          <pc:sldMk cId="1942084311" sldId="303"/>
        </pc:sldMkLst>
        <pc:spChg chg="mod">
          <ac:chgData name="Geoff Lane" userId="bf8a82a07e3cb3a3" providerId="LiveId" clId="{54527A68-E9AA-4DFC-9E76-31276CD5CE65}" dt="2024-05-21T13:23:21.959" v="224"/>
          <ac:spMkLst>
            <pc:docMk/>
            <pc:sldMk cId="1942084311" sldId="303"/>
            <ac:spMk id="3" creationId="{1AD8E0FE-CD1D-48DB-9832-7196271719E1}"/>
          </ac:spMkLst>
        </pc:spChg>
        <pc:spChg chg="mod">
          <ac:chgData name="Geoff Lane" userId="bf8a82a07e3cb3a3" providerId="LiveId" clId="{54527A68-E9AA-4DFC-9E76-31276CD5CE65}" dt="2024-05-21T13:23:21.959" v="224"/>
          <ac:spMkLst>
            <pc:docMk/>
            <pc:sldMk cId="1942084311" sldId="303"/>
            <ac:spMk id="4" creationId="{5D737F8D-2314-4D6B-8ADD-E5DD60C8C713}"/>
          </ac:spMkLst>
        </pc:spChg>
        <pc:spChg chg="mod">
          <ac:chgData name="Geoff Lane" userId="bf8a82a07e3cb3a3" providerId="LiveId" clId="{54527A68-E9AA-4DFC-9E76-31276CD5CE65}" dt="2024-05-21T13:23:21.959" v="224"/>
          <ac:spMkLst>
            <pc:docMk/>
            <pc:sldMk cId="1942084311" sldId="303"/>
            <ac:spMk id="11" creationId="{BD68975C-4EF0-4B56-AB03-61D90E6847D9}"/>
          </ac:spMkLst>
        </pc:spChg>
        <pc:spChg chg="mod">
          <ac:chgData name="Geoff Lane" userId="bf8a82a07e3cb3a3" providerId="LiveId" clId="{54527A68-E9AA-4DFC-9E76-31276CD5CE65}" dt="2024-05-21T13:23:21.959" v="224"/>
          <ac:spMkLst>
            <pc:docMk/>
            <pc:sldMk cId="1942084311" sldId="303"/>
            <ac:spMk id="18" creationId="{8B4F1708-F345-4EB5-9655-4B0102B9E565}"/>
          </ac:spMkLst>
        </pc:spChg>
      </pc:sldChg>
      <pc:sldChg chg="addSp delSp modSp mod modShow">
        <pc:chgData name="Geoff Lane" userId="bf8a82a07e3cb3a3" providerId="LiveId" clId="{54527A68-E9AA-4DFC-9E76-31276CD5CE65}" dt="2024-05-21T13:30:02.643" v="241" actId="729"/>
        <pc:sldMkLst>
          <pc:docMk/>
          <pc:sldMk cId="2362275533" sldId="304"/>
        </pc:sldMkLst>
        <pc:spChg chg="mod">
          <ac:chgData name="Geoff Lane" userId="bf8a82a07e3cb3a3" providerId="LiveId" clId="{54527A68-E9AA-4DFC-9E76-31276CD5CE65}" dt="2024-05-21T13:23:21.959" v="224"/>
          <ac:spMkLst>
            <pc:docMk/>
            <pc:sldMk cId="2362275533" sldId="304"/>
            <ac:spMk id="3" creationId="{4BE5F9A3-EC1A-4AB8-9A51-93EBC2DBC869}"/>
          </ac:spMkLst>
        </pc:spChg>
        <pc:spChg chg="mod">
          <ac:chgData name="Geoff Lane" userId="bf8a82a07e3cb3a3" providerId="LiveId" clId="{54527A68-E9AA-4DFC-9E76-31276CD5CE65}" dt="2024-05-21T13:23:21.959" v="224"/>
          <ac:spMkLst>
            <pc:docMk/>
            <pc:sldMk cId="2362275533" sldId="304"/>
            <ac:spMk id="4" creationId="{2BCFBC6C-2AFD-4CB4-9C82-C7F33C7CD17D}"/>
          </ac:spMkLst>
        </pc:spChg>
        <pc:spChg chg="mod">
          <ac:chgData name="Geoff Lane" userId="bf8a82a07e3cb3a3" providerId="LiveId" clId="{54527A68-E9AA-4DFC-9E76-31276CD5CE65}" dt="2024-05-21T13:23:21.959" v="224"/>
          <ac:spMkLst>
            <pc:docMk/>
            <pc:sldMk cId="2362275533" sldId="304"/>
            <ac:spMk id="5" creationId="{30349A24-7B64-4D34-8057-986A397B88C1}"/>
          </ac:spMkLst>
        </pc:spChg>
        <pc:spChg chg="add del mod">
          <ac:chgData name="Geoff Lane" userId="bf8a82a07e3cb3a3" providerId="LiveId" clId="{54527A68-E9AA-4DFC-9E76-31276CD5CE65}" dt="2024-05-21T13:11:02.987" v="124" actId="478"/>
          <ac:spMkLst>
            <pc:docMk/>
            <pc:sldMk cId="2362275533" sldId="304"/>
            <ac:spMk id="6" creationId="{EF4A81F2-D17B-658B-02EB-E1F82C8CA0CF}"/>
          </ac:spMkLst>
        </pc:spChg>
        <pc:spChg chg="add del mod">
          <ac:chgData name="Geoff Lane" userId="bf8a82a07e3cb3a3" providerId="LiveId" clId="{54527A68-E9AA-4DFC-9E76-31276CD5CE65}" dt="2024-05-21T13:11:07.240" v="126" actId="478"/>
          <ac:spMkLst>
            <pc:docMk/>
            <pc:sldMk cId="2362275533" sldId="304"/>
            <ac:spMk id="8" creationId="{F9D1AF69-C84A-D5CF-8DBD-BEF4C7D37C5A}"/>
          </ac:spMkLst>
        </pc:spChg>
        <pc:spChg chg="mod">
          <ac:chgData name="Geoff Lane" userId="bf8a82a07e3cb3a3" providerId="LiveId" clId="{54527A68-E9AA-4DFC-9E76-31276CD5CE65}" dt="2024-05-21T13:23:21.959" v="224"/>
          <ac:spMkLst>
            <pc:docMk/>
            <pc:sldMk cId="2362275533" sldId="304"/>
            <ac:spMk id="10" creationId="{D9046EF7-AC35-4EFD-B67B-BCCD7D223073}"/>
          </ac:spMkLst>
        </pc:spChg>
        <pc:spChg chg="mod">
          <ac:chgData name="Geoff Lane" userId="bf8a82a07e3cb3a3" providerId="LiveId" clId="{54527A68-E9AA-4DFC-9E76-31276CD5CE65}" dt="2024-05-21T13:23:21.959" v="224"/>
          <ac:spMkLst>
            <pc:docMk/>
            <pc:sldMk cId="2362275533" sldId="304"/>
            <ac:spMk id="11" creationId="{02387DCC-3977-4A99-9BE0-CBFE5B005922}"/>
          </ac:spMkLst>
        </pc:spChg>
        <pc:spChg chg="del">
          <ac:chgData name="Geoff Lane" userId="bf8a82a07e3cb3a3" providerId="LiveId" clId="{54527A68-E9AA-4DFC-9E76-31276CD5CE65}" dt="2024-05-21T13:10:58.762" v="123" actId="478"/>
          <ac:spMkLst>
            <pc:docMk/>
            <pc:sldMk cId="2362275533" sldId="304"/>
            <ac:spMk id="12" creationId="{15FBF6DF-AB98-4988-9B00-AF337D5E1522}"/>
          </ac:spMkLst>
        </pc:spChg>
        <pc:spChg chg="mod">
          <ac:chgData name="Geoff Lane" userId="bf8a82a07e3cb3a3" providerId="LiveId" clId="{54527A68-E9AA-4DFC-9E76-31276CD5CE65}" dt="2024-05-21T13:23:21.959" v="224"/>
          <ac:spMkLst>
            <pc:docMk/>
            <pc:sldMk cId="2362275533" sldId="304"/>
            <ac:spMk id="13" creationId="{250E3A27-246E-451F-8FA8-E6FD6935D787}"/>
          </ac:spMkLst>
        </pc:spChg>
        <pc:spChg chg="del">
          <ac:chgData name="Geoff Lane" userId="bf8a82a07e3cb3a3" providerId="LiveId" clId="{54527A68-E9AA-4DFC-9E76-31276CD5CE65}" dt="2024-05-21T13:11:05.722" v="125" actId="478"/>
          <ac:spMkLst>
            <pc:docMk/>
            <pc:sldMk cId="2362275533" sldId="304"/>
            <ac:spMk id="14" creationId="{A1104E7E-55E9-451B-B30D-DCA20FC09E12}"/>
          </ac:spMkLst>
        </pc:spChg>
        <pc:spChg chg="mod">
          <ac:chgData name="Geoff Lane" userId="bf8a82a07e3cb3a3" providerId="LiveId" clId="{54527A68-E9AA-4DFC-9E76-31276CD5CE65}" dt="2024-05-21T13:11:11.854" v="127" actId="14100"/>
          <ac:spMkLst>
            <pc:docMk/>
            <pc:sldMk cId="2362275533" sldId="304"/>
            <ac:spMk id="15" creationId="{18FCED40-C162-4447-BEDE-F9D62FD18F24}"/>
          </ac:spMkLst>
        </pc:spChg>
        <pc:spChg chg="mod">
          <ac:chgData name="Geoff Lane" userId="bf8a82a07e3cb3a3" providerId="LiveId" clId="{54527A68-E9AA-4DFC-9E76-31276CD5CE65}" dt="2024-05-21T13:23:21.959" v="224"/>
          <ac:spMkLst>
            <pc:docMk/>
            <pc:sldMk cId="2362275533" sldId="304"/>
            <ac:spMk id="16" creationId="{44C7BFC5-24B5-4D4A-ABE8-E403ADD39EC8}"/>
          </ac:spMkLst>
        </pc:spChg>
      </pc:sldChg>
      <pc:sldChg chg="modSp mod">
        <pc:chgData name="Geoff Lane" userId="bf8a82a07e3cb3a3" providerId="LiveId" clId="{54527A68-E9AA-4DFC-9E76-31276CD5CE65}" dt="2024-05-21T13:23:21.959" v="224"/>
        <pc:sldMkLst>
          <pc:docMk/>
          <pc:sldMk cId="390419980" sldId="305"/>
        </pc:sldMkLst>
        <pc:spChg chg="mod">
          <ac:chgData name="Geoff Lane" userId="bf8a82a07e3cb3a3" providerId="LiveId" clId="{54527A68-E9AA-4DFC-9E76-31276CD5CE65}" dt="2024-05-21T13:23:21.959" v="224"/>
          <ac:spMkLst>
            <pc:docMk/>
            <pc:sldMk cId="390419980" sldId="305"/>
            <ac:spMk id="12" creationId="{62CA1E89-F74D-4164-B92E-2F5324CCDDE7}"/>
          </ac:spMkLst>
        </pc:spChg>
        <pc:spChg chg="mod">
          <ac:chgData name="Geoff Lane" userId="bf8a82a07e3cb3a3" providerId="LiveId" clId="{54527A68-E9AA-4DFC-9E76-31276CD5CE65}" dt="2024-05-21T13:23:21.959" v="224"/>
          <ac:spMkLst>
            <pc:docMk/>
            <pc:sldMk cId="390419980" sldId="305"/>
            <ac:spMk id="15" creationId="{1F3F803E-A30E-4AFB-87E9-DCDDA41E15D5}"/>
          </ac:spMkLst>
        </pc:spChg>
        <pc:spChg chg="mod">
          <ac:chgData name="Geoff Lane" userId="bf8a82a07e3cb3a3" providerId="LiveId" clId="{54527A68-E9AA-4DFC-9E76-31276CD5CE65}" dt="2024-05-21T13:23:21.959" v="224"/>
          <ac:spMkLst>
            <pc:docMk/>
            <pc:sldMk cId="390419980" sldId="305"/>
            <ac:spMk id="41" creationId="{85808145-1D42-47CB-B22D-2381B930B069}"/>
          </ac:spMkLst>
        </pc:spChg>
        <pc:spChg chg="mod">
          <ac:chgData name="Geoff Lane" userId="bf8a82a07e3cb3a3" providerId="LiveId" clId="{54527A68-E9AA-4DFC-9E76-31276CD5CE65}" dt="2024-05-21T13:23:21.959" v="224"/>
          <ac:spMkLst>
            <pc:docMk/>
            <pc:sldMk cId="390419980" sldId="305"/>
            <ac:spMk id="42" creationId="{083788C2-6193-4C41-BDFE-949DB17F8725}"/>
          </ac:spMkLst>
        </pc:spChg>
        <pc:spChg chg="mod">
          <ac:chgData name="Geoff Lane" userId="bf8a82a07e3cb3a3" providerId="LiveId" clId="{54527A68-E9AA-4DFC-9E76-31276CD5CE65}" dt="2024-05-21T13:23:21.959" v="224"/>
          <ac:spMkLst>
            <pc:docMk/>
            <pc:sldMk cId="390419980" sldId="305"/>
            <ac:spMk id="43" creationId="{6A41C43B-C2F7-4C15-9A68-278D666DA326}"/>
          </ac:spMkLst>
        </pc:spChg>
        <pc:picChg chg="mod">
          <ac:chgData name="Geoff Lane" userId="bf8a82a07e3cb3a3" providerId="LiveId" clId="{54527A68-E9AA-4DFC-9E76-31276CD5CE65}" dt="2024-05-21T13:23:21.959" v="224"/>
          <ac:picMkLst>
            <pc:docMk/>
            <pc:sldMk cId="390419980" sldId="305"/>
            <ac:picMk id="16" creationId="{951C9EE5-67DC-4D11-A65F-D5593538EB5F}"/>
          </ac:picMkLst>
        </pc:picChg>
        <pc:picChg chg="mod">
          <ac:chgData name="Geoff Lane" userId="bf8a82a07e3cb3a3" providerId="LiveId" clId="{54527A68-E9AA-4DFC-9E76-31276CD5CE65}" dt="2024-05-21T13:23:21.959" v="224"/>
          <ac:picMkLst>
            <pc:docMk/>
            <pc:sldMk cId="390419980" sldId="305"/>
            <ac:picMk id="25" creationId="{9F31BB21-C729-4B21-98D7-F299E1DACE94}"/>
          </ac:picMkLst>
        </pc:picChg>
        <pc:picChg chg="mod">
          <ac:chgData name="Geoff Lane" userId="bf8a82a07e3cb3a3" providerId="LiveId" clId="{54527A68-E9AA-4DFC-9E76-31276CD5CE65}" dt="2024-05-21T13:23:21.959" v="224"/>
          <ac:picMkLst>
            <pc:docMk/>
            <pc:sldMk cId="390419980" sldId="305"/>
            <ac:picMk id="56" creationId="{851ACFD4-7AE2-413A-BD85-827474424325}"/>
          </ac:picMkLst>
        </pc:picChg>
        <pc:picChg chg="mod">
          <ac:chgData name="Geoff Lane" userId="bf8a82a07e3cb3a3" providerId="LiveId" clId="{54527A68-E9AA-4DFC-9E76-31276CD5CE65}" dt="2024-05-21T13:23:21.959" v="224"/>
          <ac:picMkLst>
            <pc:docMk/>
            <pc:sldMk cId="390419980" sldId="305"/>
            <ac:picMk id="59" creationId="{D2240412-D79B-4C60-B913-5106FD854FAA}"/>
          </ac:picMkLst>
        </pc:picChg>
      </pc:sldChg>
      <pc:sldChg chg="modSp new del mod modAnim modShow">
        <pc:chgData name="Geoff Lane" userId="bf8a82a07e3cb3a3" providerId="LiveId" clId="{54527A68-E9AA-4DFC-9E76-31276CD5CE65}" dt="2024-05-21T13:24:29.617" v="226" actId="47"/>
        <pc:sldMkLst>
          <pc:docMk/>
          <pc:sldMk cId="550321515" sldId="306"/>
        </pc:sldMkLst>
        <pc:spChg chg="mod">
          <ac:chgData name="Geoff Lane" userId="bf8a82a07e3cb3a3" providerId="LiveId" clId="{54527A68-E9AA-4DFC-9E76-31276CD5CE65}" dt="2024-05-21T13:23:21.959" v="224"/>
          <ac:spMkLst>
            <pc:docMk/>
            <pc:sldMk cId="550321515" sldId="306"/>
            <ac:spMk id="2" creationId="{5A72AC26-4CB4-A3BB-232E-A3CC54794C84}"/>
          </ac:spMkLst>
        </pc:spChg>
        <pc:spChg chg="mod">
          <ac:chgData name="Geoff Lane" userId="bf8a82a07e3cb3a3" providerId="LiveId" clId="{54527A68-E9AA-4DFC-9E76-31276CD5CE65}" dt="2024-05-21T13:23:21.959" v="224"/>
          <ac:spMkLst>
            <pc:docMk/>
            <pc:sldMk cId="550321515" sldId="306"/>
            <ac:spMk id="3" creationId="{062790EA-3A9A-E9AA-67B2-67A22F207A29}"/>
          </ac:spMkLst>
        </pc:spChg>
        <pc:spChg chg="mod">
          <ac:chgData name="Geoff Lane" userId="bf8a82a07e3cb3a3" providerId="LiveId" clId="{54527A68-E9AA-4DFC-9E76-31276CD5CE65}" dt="2024-05-21T13:23:21.959" v="224"/>
          <ac:spMkLst>
            <pc:docMk/>
            <pc:sldMk cId="550321515" sldId="306"/>
            <ac:spMk id="4" creationId="{9C895D11-D0A7-C893-D57E-5BA010961E3A}"/>
          </ac:spMkLst>
        </pc:spChg>
        <pc:spChg chg="mod">
          <ac:chgData name="Geoff Lane" userId="bf8a82a07e3cb3a3" providerId="LiveId" clId="{54527A68-E9AA-4DFC-9E76-31276CD5CE65}" dt="2024-05-21T13:23:21.959" v="224"/>
          <ac:spMkLst>
            <pc:docMk/>
            <pc:sldMk cId="550321515" sldId="306"/>
            <ac:spMk id="5" creationId="{3C353456-FE7A-9BE9-7D26-3F182F5219D8}"/>
          </ac:spMkLst>
        </pc:spChg>
        <pc:spChg chg="mod">
          <ac:chgData name="Geoff Lane" userId="bf8a82a07e3cb3a3" providerId="LiveId" clId="{54527A68-E9AA-4DFC-9E76-31276CD5CE65}" dt="2024-05-21T13:23:21.959" v="224"/>
          <ac:spMkLst>
            <pc:docMk/>
            <pc:sldMk cId="550321515" sldId="306"/>
            <ac:spMk id="6" creationId="{04DF86BB-349A-38DB-DA1A-DC4FE7A80AB0}"/>
          </ac:spMkLst>
        </pc:spChg>
        <pc:spChg chg="mod">
          <ac:chgData name="Geoff Lane" userId="bf8a82a07e3cb3a3" providerId="LiveId" clId="{54527A68-E9AA-4DFC-9E76-31276CD5CE65}" dt="2024-05-21T13:23:21.959" v="224"/>
          <ac:spMkLst>
            <pc:docMk/>
            <pc:sldMk cId="550321515" sldId="306"/>
            <ac:spMk id="7" creationId="{1EF902A3-E358-F271-739E-5D8EE8E16488}"/>
          </ac:spMkLst>
        </pc:spChg>
        <pc:spChg chg="mod">
          <ac:chgData name="Geoff Lane" userId="bf8a82a07e3cb3a3" providerId="LiveId" clId="{54527A68-E9AA-4DFC-9E76-31276CD5CE65}" dt="2024-05-21T13:23:21.959" v="224"/>
          <ac:spMkLst>
            <pc:docMk/>
            <pc:sldMk cId="550321515" sldId="306"/>
            <ac:spMk id="8" creationId="{006AE975-5E7F-043F-3EEC-F76CA452BBFD}"/>
          </ac:spMkLst>
        </pc:spChg>
        <pc:spChg chg="mod">
          <ac:chgData name="Geoff Lane" userId="bf8a82a07e3cb3a3" providerId="LiveId" clId="{54527A68-E9AA-4DFC-9E76-31276CD5CE65}" dt="2024-05-21T13:23:21.959" v="224"/>
          <ac:spMkLst>
            <pc:docMk/>
            <pc:sldMk cId="550321515" sldId="306"/>
            <ac:spMk id="9" creationId="{11352424-C8FE-4106-040A-6697A69C3F5A}"/>
          </ac:spMkLst>
        </pc:spChg>
      </pc:sldChg>
      <pc:sldChg chg="addSp delSp modSp new mod modTransition chgLayout modNotesTx">
        <pc:chgData name="Geoff Lane" userId="bf8a82a07e3cb3a3" providerId="LiveId" clId="{54527A68-E9AA-4DFC-9E76-31276CD5CE65}" dt="2024-05-21T13:24:14.989" v="225"/>
        <pc:sldMkLst>
          <pc:docMk/>
          <pc:sldMk cId="593057504" sldId="307"/>
        </pc:sldMkLst>
        <pc:spChg chg="del">
          <ac:chgData name="Geoff Lane" userId="bf8a82a07e3cb3a3" providerId="LiveId" clId="{54527A68-E9AA-4DFC-9E76-31276CD5CE65}" dt="2024-05-21T13:13:50.485" v="133" actId="931"/>
          <ac:spMkLst>
            <pc:docMk/>
            <pc:sldMk cId="593057504" sldId="307"/>
            <ac:spMk id="2" creationId="{DDD05E93-9F75-974A-37BB-9584464197D9}"/>
          </ac:spMkLst>
        </pc:spChg>
        <pc:spChg chg="del">
          <ac:chgData name="Geoff Lane" userId="bf8a82a07e3cb3a3" providerId="LiveId" clId="{54527A68-E9AA-4DFC-9E76-31276CD5CE65}" dt="2024-05-21T13:13:13.715" v="131" actId="478"/>
          <ac:spMkLst>
            <pc:docMk/>
            <pc:sldMk cId="593057504" sldId="307"/>
            <ac:spMk id="3" creationId="{61E53B89-B2D6-B7C7-A885-774E5B992A37}"/>
          </ac:spMkLst>
        </pc:spChg>
        <pc:spChg chg="del">
          <ac:chgData name="Geoff Lane" userId="bf8a82a07e3cb3a3" providerId="LiveId" clId="{54527A68-E9AA-4DFC-9E76-31276CD5CE65}" dt="2024-05-21T13:13:17.610" v="132" actId="478"/>
          <ac:spMkLst>
            <pc:docMk/>
            <pc:sldMk cId="593057504" sldId="307"/>
            <ac:spMk id="4" creationId="{7E0B7BC0-0875-1A98-91AC-0E493BDFE8CB}"/>
          </ac:spMkLst>
        </pc:spChg>
        <pc:spChg chg="mod">
          <ac:chgData name="Geoff Lane" userId="bf8a82a07e3cb3a3" providerId="LiveId" clId="{54527A68-E9AA-4DFC-9E76-31276CD5CE65}" dt="2024-05-21T13:23:21.959" v="224"/>
          <ac:spMkLst>
            <pc:docMk/>
            <pc:sldMk cId="593057504" sldId="307"/>
            <ac:spMk id="5" creationId="{F8B27C66-2FEE-8758-8694-5969DFFBAE13}"/>
          </ac:spMkLst>
        </pc:spChg>
        <pc:spChg chg="mod">
          <ac:chgData name="Geoff Lane" userId="bf8a82a07e3cb3a3" providerId="LiveId" clId="{54527A68-E9AA-4DFC-9E76-31276CD5CE65}" dt="2024-05-21T13:23:21.959" v="224"/>
          <ac:spMkLst>
            <pc:docMk/>
            <pc:sldMk cId="593057504" sldId="307"/>
            <ac:spMk id="6" creationId="{90EA710A-532E-BAED-93FE-4D6FD9EAF5EB}"/>
          </ac:spMkLst>
        </pc:spChg>
        <pc:spChg chg="mod">
          <ac:chgData name="Geoff Lane" userId="bf8a82a07e3cb3a3" providerId="LiveId" clId="{54527A68-E9AA-4DFC-9E76-31276CD5CE65}" dt="2024-05-21T13:23:21.959" v="224"/>
          <ac:spMkLst>
            <pc:docMk/>
            <pc:sldMk cId="593057504" sldId="307"/>
            <ac:spMk id="7" creationId="{C8E79890-1266-2764-2370-E0F32B7AC96C}"/>
          </ac:spMkLst>
        </pc:spChg>
        <pc:spChg chg="add del mod">
          <ac:chgData name="Geoff Lane" userId="bf8a82a07e3cb3a3" providerId="LiveId" clId="{54527A68-E9AA-4DFC-9E76-31276CD5CE65}" dt="2024-05-21T13:19:09.352" v="170" actId="26606"/>
          <ac:spMkLst>
            <pc:docMk/>
            <pc:sldMk cId="593057504" sldId="307"/>
            <ac:spMk id="14" creationId="{8E633804-B0CB-C805-1410-EA51207A9E6B}"/>
          </ac:spMkLst>
        </pc:spChg>
        <pc:spChg chg="add del">
          <ac:chgData name="Geoff Lane" userId="bf8a82a07e3cb3a3" providerId="LiveId" clId="{54527A68-E9AA-4DFC-9E76-31276CD5CE65}" dt="2024-05-21T13:19:15.298" v="172" actId="26606"/>
          <ac:spMkLst>
            <pc:docMk/>
            <pc:sldMk cId="593057504" sldId="307"/>
            <ac:spMk id="16" creationId="{9DC363E6-4CCB-277C-163F-E13003E4A539}"/>
          </ac:spMkLst>
        </pc:spChg>
        <pc:spChg chg="add del">
          <ac:chgData name="Geoff Lane" userId="bf8a82a07e3cb3a3" providerId="LiveId" clId="{54527A68-E9AA-4DFC-9E76-31276CD5CE65}" dt="2024-05-21T13:19:15.298" v="172" actId="26606"/>
          <ac:spMkLst>
            <pc:docMk/>
            <pc:sldMk cId="593057504" sldId="307"/>
            <ac:spMk id="17" creationId="{B36AAF69-2D66-7AF8-F746-3598BD638325}"/>
          </ac:spMkLst>
        </pc:spChg>
        <pc:spChg chg="add mod">
          <ac:chgData name="Geoff Lane" userId="bf8a82a07e3cb3a3" providerId="LiveId" clId="{54527A68-E9AA-4DFC-9E76-31276CD5CE65}" dt="2024-05-21T13:23:21.959" v="224"/>
          <ac:spMkLst>
            <pc:docMk/>
            <pc:sldMk cId="593057504" sldId="307"/>
            <ac:spMk id="19" creationId="{210AACE4-51BF-A729-BBAC-15F543620818}"/>
          </ac:spMkLst>
        </pc:spChg>
        <pc:picChg chg="add mod">
          <ac:chgData name="Geoff Lane" userId="bf8a82a07e3cb3a3" providerId="LiveId" clId="{54527A68-E9AA-4DFC-9E76-31276CD5CE65}" dt="2024-05-21T13:23:21.959" v="224"/>
          <ac:picMkLst>
            <pc:docMk/>
            <pc:sldMk cId="593057504" sldId="307"/>
            <ac:picMk id="9" creationId="{111F0869-3000-8271-B594-138E88A9DCE4}"/>
          </ac:picMkLst>
        </pc:picChg>
      </pc:sldChg>
      <pc:sldMasterChg chg="modSp mod">
        <pc:chgData name="Geoff Lane" userId="bf8a82a07e3cb3a3" providerId="LiveId" clId="{54527A68-E9AA-4DFC-9E76-31276CD5CE65}" dt="2024-05-21T13:34:17.379" v="244" actId="14100"/>
        <pc:sldMasterMkLst>
          <pc:docMk/>
          <pc:sldMasterMk cId="1502628861" sldId="2147483792"/>
        </pc:sldMasterMkLst>
        <pc:spChg chg="mod">
          <ac:chgData name="Geoff Lane" userId="bf8a82a07e3cb3a3" providerId="LiveId" clId="{54527A68-E9AA-4DFC-9E76-31276CD5CE65}" dt="2024-05-21T13:34:12.731" v="243" actId="1076"/>
          <ac:spMkLst>
            <pc:docMk/>
            <pc:sldMasterMk cId="1502628861" sldId="2147483792"/>
            <ac:spMk id="2" creationId="{00000000-0000-0000-0000-000000000000}"/>
          </ac:spMkLst>
        </pc:spChg>
        <pc:spChg chg="mod">
          <ac:chgData name="Geoff Lane" userId="bf8a82a07e3cb3a3" providerId="LiveId" clId="{54527A68-E9AA-4DFC-9E76-31276CD5CE65}" dt="2024-05-21T13:34:12.731" v="243" actId="1076"/>
          <ac:spMkLst>
            <pc:docMk/>
            <pc:sldMasterMk cId="1502628861" sldId="2147483792"/>
            <ac:spMk id="3" creationId="{00000000-0000-0000-0000-000000000000}"/>
          </ac:spMkLst>
        </pc:spChg>
        <pc:spChg chg="mod">
          <ac:chgData name="Geoff Lane" userId="bf8a82a07e3cb3a3" providerId="LiveId" clId="{54527A68-E9AA-4DFC-9E76-31276CD5CE65}" dt="2024-05-21T13:34:12.731" v="243" actId="1076"/>
          <ac:spMkLst>
            <pc:docMk/>
            <pc:sldMasterMk cId="1502628861" sldId="2147483792"/>
            <ac:spMk id="4" creationId="{00000000-0000-0000-0000-000000000000}"/>
          </ac:spMkLst>
        </pc:spChg>
        <pc:spChg chg="mod">
          <ac:chgData name="Geoff Lane" userId="bf8a82a07e3cb3a3" providerId="LiveId" clId="{54527A68-E9AA-4DFC-9E76-31276CD5CE65}" dt="2024-05-21T13:34:12.731" v="243" actId="1076"/>
          <ac:spMkLst>
            <pc:docMk/>
            <pc:sldMasterMk cId="1502628861" sldId="2147483792"/>
            <ac:spMk id="5" creationId="{00000000-0000-0000-0000-000000000000}"/>
          </ac:spMkLst>
        </pc:spChg>
        <pc:spChg chg="mod">
          <ac:chgData name="Geoff Lane" userId="bf8a82a07e3cb3a3" providerId="LiveId" clId="{54527A68-E9AA-4DFC-9E76-31276CD5CE65}" dt="2024-05-21T13:34:17.379" v="244" actId="14100"/>
          <ac:spMkLst>
            <pc:docMk/>
            <pc:sldMasterMk cId="1502628861" sldId="2147483792"/>
            <ac:spMk id="6" creationId="{00000000-0000-0000-0000-000000000000}"/>
          </ac:spMkLst>
        </pc:spChg>
        <pc:grpChg chg="mod">
          <ac:chgData name="Geoff Lane" userId="bf8a82a07e3cb3a3" providerId="LiveId" clId="{54527A68-E9AA-4DFC-9E76-31276CD5CE65}" dt="2024-05-21T13:34:12.731" v="243" actId="1076"/>
          <ac:grpSpMkLst>
            <pc:docMk/>
            <pc:sldMasterMk cId="1502628861" sldId="2147483792"/>
            <ac:grpSpMk id="7" creationId="{00000000-0000-0000-0000-000000000000}"/>
          </ac:grpSpMkLst>
        </pc:grp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852969566309942E-2"/>
          <c:y val="2.4454853572063732E-2"/>
          <c:w val="0.94546628937007871"/>
          <c:h val="0.75395470629865535"/>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D64-410F-9E1F-EEFED17B66C4}"/>
            </c:ext>
          </c:extLst>
        </c:ser>
        <c:ser>
          <c:idx val="1"/>
          <c:order val="1"/>
          <c:tx>
            <c:strRef>
              <c:f>Sheet1!$C$1</c:f>
              <c:strCache>
                <c:ptCount val="1"/>
                <c:pt idx="0">
                  <c:v>Series 2</c:v>
                </c:pt>
              </c:strCache>
            </c:strRef>
          </c:tx>
          <c:spPr>
            <a:solidFill>
              <a:schemeClr val="accent3"/>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1D64-410F-9E1F-EEFED17B66C4}"/>
            </c:ext>
          </c:extLst>
        </c:ser>
        <c:ser>
          <c:idx val="2"/>
          <c:order val="2"/>
          <c:tx>
            <c:strRef>
              <c:f>Sheet1!$D$1</c:f>
              <c:strCache>
                <c:ptCount val="1"/>
                <c:pt idx="0">
                  <c:v>Series 3</c:v>
                </c:pt>
              </c:strCache>
            </c:strRef>
          </c:tx>
          <c:spPr>
            <a:solidFill>
              <a:schemeClr val="accent5"/>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1D64-410F-9E1F-EEFED17B66C4}"/>
            </c:ext>
          </c:extLst>
        </c:ser>
        <c:dLbls>
          <c:showLegendKey val="0"/>
          <c:showVal val="0"/>
          <c:showCatName val="0"/>
          <c:showSerName val="0"/>
          <c:showPercent val="0"/>
          <c:showBubbleSize val="0"/>
        </c:dLbls>
        <c:gapWidth val="219"/>
        <c:overlap val="-27"/>
        <c:axId val="40942159"/>
        <c:axId val="40955887"/>
      </c:barChart>
      <c:catAx>
        <c:axId val="409421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40955887"/>
        <c:crosses val="autoZero"/>
        <c:auto val="1"/>
        <c:lblAlgn val="ctr"/>
        <c:lblOffset val="100"/>
        <c:noMultiLvlLbl val="0"/>
      </c:catAx>
      <c:valAx>
        <c:axId val="409558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40942159"/>
        <c:crosses val="autoZero"/>
        <c:crossBetween val="between"/>
      </c:valAx>
      <c:spPr>
        <a:noFill/>
        <a:ln>
          <a:noFill/>
        </a:ln>
        <a:effectLst/>
      </c:spPr>
    </c:plotArea>
    <c:legend>
      <c:legendPos val="b"/>
      <c:layout>
        <c:manualLayout>
          <c:xMode val="edge"/>
          <c:yMode val="edge"/>
          <c:x val="0.32812069829983137"/>
          <c:y val="0.93208021286428966"/>
          <c:w val="0.35465523389719628"/>
          <c:h val="6.791968566197402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 Id="rId4" Type="http://schemas.openxmlformats.org/officeDocument/2006/relationships/image" Target="../media/image1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 Id="rId4" Type="http://schemas.openxmlformats.org/officeDocument/2006/relationships/image" Target="../media/image12.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72703F-EB58-4B0C-8B2A-EDF2A51B2C6C}" type="doc">
      <dgm:prSet loTypeId="urn:microsoft.com/office/officeart/2019/1/layout/PeoplePortraitsList" loCatId="profile" qsTypeId="urn:microsoft.com/office/officeart/2005/8/quickstyle/simple1" qsCatId="simple" csTypeId="urn:microsoft.com/office/officeart/2005/8/colors/colorful2" csCatId="colorful" phldr="1"/>
      <dgm:spPr/>
      <dgm:t>
        <a:bodyPr rtlCol="0"/>
        <a:lstStyle/>
        <a:p>
          <a:pPr rtl="0"/>
          <a:endParaRPr lang="en-US"/>
        </a:p>
      </dgm:t>
    </dgm:pt>
    <dgm:pt modelId="{23CA95F9-8BCF-40C1-B842-BCFFD43632F6}">
      <dgm:prSet custT="1"/>
      <dgm:spPr/>
      <dgm:t>
        <a:bodyPr rtlCol="0"/>
        <a:lstStyle/>
        <a:p>
          <a:pPr algn="ctr">
            <a:lnSpc>
              <a:spcPct val="100000"/>
            </a:lnSpc>
            <a:defRPr b="1" spc="20">
              <a:latin typeface="+mj-lt"/>
            </a:defRPr>
          </a:pPr>
          <a:r>
            <a:rPr lang="en-GB" sz="2000" b="0" noProof="0" dirty="0">
              <a:solidFill>
                <a:schemeClr val="accent3"/>
              </a:solidFill>
            </a:rPr>
            <a:t>Name</a:t>
          </a:r>
          <a:br>
            <a:rPr lang="en-GB" sz="1600" noProof="0" dirty="0">
              <a:solidFill>
                <a:sysClr val="windowText" lastClr="000000"/>
              </a:solidFill>
            </a:rPr>
          </a:br>
          <a:r>
            <a:rPr lang="en-GB" sz="1600" b="0" noProof="0" dirty="0">
              <a:solidFill>
                <a:sysClr val="windowText" lastClr="000000"/>
              </a:solidFill>
              <a:latin typeface="+mn-lt"/>
            </a:rPr>
            <a:t>Title</a:t>
          </a:r>
        </a:p>
      </dgm:t>
    </dgm:pt>
    <dgm:pt modelId="{FC4F4986-5DCD-4DC2-B7FD-2C5FABEF9979}" type="parTrans" cxnId="{E6EDE7CF-5B3F-4E2C-99EE-D5462F0EC9CE}">
      <dgm:prSet/>
      <dgm:spPr/>
      <dgm:t>
        <a:bodyPr rtlCol="0"/>
        <a:lstStyle/>
        <a:p>
          <a:pPr rtl="0"/>
          <a:endParaRPr lang="en-GB" noProof="0" dirty="0"/>
        </a:p>
      </dgm:t>
    </dgm:pt>
    <dgm:pt modelId="{D868EA7F-D868-4231-86D5-66D9B2DF2F62}" type="sibTrans" cxnId="{E6EDE7CF-5B3F-4E2C-99EE-D5462F0EC9CE}">
      <dgm:prSet/>
      <dgm:spPr/>
      <dgm:t>
        <a:bodyPr rtlCol="0"/>
        <a:lstStyle/>
        <a:p>
          <a:pPr rtl="0"/>
          <a:endParaRPr lang="en-GB" noProof="0" dirty="0"/>
        </a:p>
      </dgm:t>
    </dgm:pt>
    <dgm:pt modelId="{1E293C9C-50F7-4DF0-A45F-EF6AA41E15B2}">
      <dgm:prSet custT="1"/>
      <dgm:spPr/>
      <dgm:t>
        <a:bodyPr rtlCol="0"/>
        <a:lstStyle/>
        <a:p>
          <a:pPr algn="ctr">
            <a:lnSpc>
              <a:spcPct val="100000"/>
            </a:lnSpc>
            <a:defRPr b="1" spc="20">
              <a:latin typeface="+mj-lt"/>
            </a:defRPr>
          </a:pPr>
          <a:r>
            <a:rPr lang="en-GB" sz="2000" b="0" noProof="0" dirty="0">
              <a:solidFill>
                <a:schemeClr val="accent3"/>
              </a:solidFill>
            </a:rPr>
            <a:t>Name</a:t>
          </a:r>
          <a:br>
            <a:rPr lang="en-GB" sz="1600" noProof="0" dirty="0">
              <a:solidFill>
                <a:schemeClr val="tx1"/>
              </a:solidFill>
            </a:rPr>
          </a:br>
          <a:r>
            <a:rPr lang="en-GB" sz="1600" b="0" noProof="0" dirty="0">
              <a:solidFill>
                <a:schemeClr val="tx1"/>
              </a:solidFill>
              <a:latin typeface="+mn-lt"/>
            </a:rPr>
            <a:t>Title</a:t>
          </a:r>
        </a:p>
      </dgm:t>
    </dgm:pt>
    <dgm:pt modelId="{04936CC5-1B2F-4620-ABDF-F195956C3F4A}" type="parTrans" cxnId="{A7E7000F-0D10-4D88-844F-C9CB2A6A39DA}">
      <dgm:prSet/>
      <dgm:spPr/>
      <dgm:t>
        <a:bodyPr rtlCol="0"/>
        <a:lstStyle/>
        <a:p>
          <a:pPr rtl="0"/>
          <a:endParaRPr lang="en-GB" noProof="0" dirty="0"/>
        </a:p>
      </dgm:t>
    </dgm:pt>
    <dgm:pt modelId="{E019F05B-61F4-4915-9D10-5D6F328EA591}" type="sibTrans" cxnId="{A7E7000F-0D10-4D88-844F-C9CB2A6A39DA}">
      <dgm:prSet/>
      <dgm:spPr/>
      <dgm:t>
        <a:bodyPr rtlCol="0"/>
        <a:lstStyle/>
        <a:p>
          <a:pPr rtl="0"/>
          <a:endParaRPr lang="en-GB" noProof="0" dirty="0"/>
        </a:p>
      </dgm:t>
    </dgm:pt>
    <dgm:pt modelId="{DA3F2F2F-B5A8-4CFD-ABCE-1BC48CD913AF}">
      <dgm:prSet custT="1"/>
      <dgm:spPr/>
      <dgm:t>
        <a:bodyPr rtlCol="0"/>
        <a:lstStyle/>
        <a:p>
          <a:pPr algn="ctr">
            <a:lnSpc>
              <a:spcPct val="100000"/>
            </a:lnSpc>
            <a:defRPr b="1" spc="20">
              <a:latin typeface="+mj-lt"/>
            </a:defRPr>
          </a:pPr>
          <a:r>
            <a:rPr lang="en-GB" sz="2000" b="0" noProof="0" dirty="0">
              <a:solidFill>
                <a:schemeClr val="accent3"/>
              </a:solidFill>
            </a:rPr>
            <a:t>Name</a:t>
          </a:r>
          <a:br>
            <a:rPr lang="en-GB" sz="1600" noProof="0" dirty="0">
              <a:solidFill>
                <a:schemeClr val="tx1"/>
              </a:solidFill>
            </a:rPr>
          </a:br>
          <a:r>
            <a:rPr lang="en-GB" sz="1600" b="0" noProof="0" dirty="0">
              <a:solidFill>
                <a:schemeClr val="tx1"/>
              </a:solidFill>
              <a:latin typeface="+mn-lt"/>
            </a:rPr>
            <a:t>Title</a:t>
          </a:r>
        </a:p>
      </dgm:t>
    </dgm:pt>
    <dgm:pt modelId="{D4AFA5E0-6624-49A6-B10B-4FFA7483C001}" type="parTrans" cxnId="{307321D6-32A9-4F29-A35B-8328C6417311}">
      <dgm:prSet/>
      <dgm:spPr/>
      <dgm:t>
        <a:bodyPr rtlCol="0"/>
        <a:lstStyle/>
        <a:p>
          <a:pPr rtl="0"/>
          <a:endParaRPr lang="en-GB" noProof="0" dirty="0"/>
        </a:p>
      </dgm:t>
    </dgm:pt>
    <dgm:pt modelId="{038FE749-6004-418E-86C7-7C1B1D7930F4}" type="sibTrans" cxnId="{307321D6-32A9-4F29-A35B-8328C6417311}">
      <dgm:prSet/>
      <dgm:spPr/>
      <dgm:t>
        <a:bodyPr rtlCol="0"/>
        <a:lstStyle/>
        <a:p>
          <a:pPr rtl="0"/>
          <a:endParaRPr lang="en-GB" noProof="0" dirty="0"/>
        </a:p>
      </dgm:t>
    </dgm:pt>
    <dgm:pt modelId="{B2F9B3BC-1849-4A4A-BBE4-752B9B492C76}">
      <dgm:prSet custT="1"/>
      <dgm:spPr/>
      <dgm:t>
        <a:bodyPr rtlCol="0"/>
        <a:lstStyle/>
        <a:p>
          <a:pPr algn="ctr">
            <a:lnSpc>
              <a:spcPct val="100000"/>
            </a:lnSpc>
            <a:defRPr b="1" spc="20">
              <a:latin typeface="+mj-lt"/>
            </a:defRPr>
          </a:pPr>
          <a:r>
            <a:rPr lang="en-GB" sz="2000" b="0" noProof="0" dirty="0">
              <a:solidFill>
                <a:schemeClr val="accent3"/>
              </a:solidFill>
            </a:rPr>
            <a:t>Name</a:t>
          </a:r>
          <a:br>
            <a:rPr lang="en-GB" sz="1600" noProof="0" dirty="0">
              <a:solidFill>
                <a:schemeClr val="tx1"/>
              </a:solidFill>
            </a:rPr>
          </a:br>
          <a:r>
            <a:rPr lang="en-GB" sz="1600" b="0" noProof="0" dirty="0">
              <a:solidFill>
                <a:schemeClr val="tx1"/>
              </a:solidFill>
              <a:latin typeface="+mn-lt"/>
            </a:rPr>
            <a:t>Title</a:t>
          </a:r>
        </a:p>
      </dgm:t>
    </dgm:pt>
    <dgm:pt modelId="{48FD486C-824F-4590-8CFC-BC1053E533DD}" type="parTrans" cxnId="{BB48F2B9-3F80-43D5-9223-76526A774C2D}">
      <dgm:prSet/>
      <dgm:spPr/>
      <dgm:t>
        <a:bodyPr rtlCol="0"/>
        <a:lstStyle/>
        <a:p>
          <a:pPr rtl="0"/>
          <a:endParaRPr lang="en-GB" noProof="0" dirty="0"/>
        </a:p>
      </dgm:t>
    </dgm:pt>
    <dgm:pt modelId="{2946CE56-B018-4C0E-918D-0B36D170024F}" type="sibTrans" cxnId="{BB48F2B9-3F80-43D5-9223-76526A774C2D}">
      <dgm:prSet/>
      <dgm:spPr/>
      <dgm:t>
        <a:bodyPr rtlCol="0"/>
        <a:lstStyle/>
        <a:p>
          <a:pPr rtl="0"/>
          <a:endParaRPr lang="en-GB" noProof="0" dirty="0"/>
        </a:p>
      </dgm:t>
    </dgm:pt>
    <dgm:pt modelId="{BF30E86D-EAFC-44CE-B56C-D7C5EC7742F3}" type="pres">
      <dgm:prSet presAssocID="{5C72703F-EB58-4B0C-8B2A-EDF2A51B2C6C}" presName="root" presStyleCnt="0">
        <dgm:presLayoutVars>
          <dgm:dir/>
          <dgm:resizeHandles val="exact"/>
        </dgm:presLayoutVars>
      </dgm:prSet>
      <dgm:spPr/>
    </dgm:pt>
    <dgm:pt modelId="{34A89649-B4A9-4A6F-8793-5A3DB37DDDA6}" type="pres">
      <dgm:prSet presAssocID="{23CA95F9-8BCF-40C1-B842-BCFFD43632F6}" presName="compNode" presStyleCnt="0"/>
      <dgm:spPr/>
    </dgm:pt>
    <dgm:pt modelId="{FFB9F511-6797-4909-9D3B-89EBC96F25A8}" type="pres">
      <dgm:prSet presAssocID="{23CA95F9-8BCF-40C1-B842-BCFFD43632F6}" presName="topSpace" presStyleCnt="0"/>
      <dgm:spPr/>
    </dgm:pt>
    <dgm:pt modelId="{73073D5B-7ADA-4F8B-AD34-0BE114905A44}" type="pres">
      <dgm:prSet presAssocID="{23CA95F9-8BCF-40C1-B842-BCFFD43632F6}" presName="photoElip" presStyleLbl="node1" presStyleIdx="0" presStyleCnt="4" custScaleX="123193" custScaleY="123193"/>
      <dgm:spPr>
        <a:prstGeom prst="rect">
          <a:avLst/>
        </a:prstGeom>
        <a:blipFill dpi="0" rotWithShape="1">
          <a:blip xmlns:r="http://schemas.openxmlformats.org/officeDocument/2006/relationships" r:embed="rId1" cstate="screen">
            <a:extLst>
              <a:ext uri="{28A0092B-C50C-407E-A947-70E740481C1C}">
                <a14:useLocalDpi xmlns:a14="http://schemas.microsoft.com/office/drawing/2010/main" val="0"/>
              </a:ext>
            </a:extLst>
          </a:blip>
          <a:srcRect/>
          <a:stretch>
            <a:fillRect/>
          </a:stretch>
        </a:blipFill>
        <a:ln>
          <a:noFill/>
        </a:ln>
      </dgm:spPr>
      <dgm:extLst>
        <a:ext uri="{E40237B7-FDA0-4F09-8148-C483321AD2D9}">
          <dgm14:cNvPr xmlns:dgm14="http://schemas.microsoft.com/office/drawing/2010/diagram" id="0" name="" descr="team member headshot"/>
        </a:ext>
      </dgm:extLst>
    </dgm:pt>
    <dgm:pt modelId="{EE33220B-2292-4F19-BD6E-B7F529CD8414}" type="pres">
      <dgm:prSet presAssocID="{23CA95F9-8BCF-40C1-B842-BCFFD43632F6}" presName="iconSpace" presStyleCnt="0"/>
      <dgm:spPr/>
    </dgm:pt>
    <dgm:pt modelId="{FDFAF16A-4FD0-49F4-8593-32E9A31A4FF7}" type="pres">
      <dgm:prSet presAssocID="{23CA95F9-8BCF-40C1-B842-BCFFD43632F6}" presName="nameTx" presStyleLbl="revTx" presStyleIdx="0" presStyleCnt="8" custLinFactNeighborY="17872">
        <dgm:presLayoutVars>
          <dgm:chMax val="0"/>
          <dgm:chPref val="0"/>
        </dgm:presLayoutVars>
      </dgm:prSet>
      <dgm:spPr/>
    </dgm:pt>
    <dgm:pt modelId="{EEB88C88-E325-43D0-B163-BFD87C897361}" type="pres">
      <dgm:prSet presAssocID="{23CA95F9-8BCF-40C1-B842-BCFFD43632F6}" presName="txSpace" presStyleCnt="0"/>
      <dgm:spPr/>
    </dgm:pt>
    <dgm:pt modelId="{7D166BBB-55AF-452C-B9A0-94A1EE55FF4F}" type="pres">
      <dgm:prSet presAssocID="{23CA95F9-8BCF-40C1-B842-BCFFD43632F6}" presName="desTx" presStyleLbl="revTx" presStyleIdx="1" presStyleCnt="8">
        <dgm:presLayoutVars/>
      </dgm:prSet>
      <dgm:spPr/>
    </dgm:pt>
    <dgm:pt modelId="{860D3358-284A-4827-88CC-2F74FF5A1E56}" type="pres">
      <dgm:prSet presAssocID="{23CA95F9-8BCF-40C1-B842-BCFFD43632F6}" presName="bottSpace" presStyleCnt="0"/>
      <dgm:spPr/>
    </dgm:pt>
    <dgm:pt modelId="{0D4A0804-490F-47AA-B7FA-08C890B0D841}" type="pres">
      <dgm:prSet presAssocID="{D868EA7F-D868-4231-86D5-66D9B2DF2F62}" presName="sibTrans" presStyleCnt="0"/>
      <dgm:spPr/>
    </dgm:pt>
    <dgm:pt modelId="{E40BB94D-AE1C-4F05-8AA5-E9FA9A8CCCDE}" type="pres">
      <dgm:prSet presAssocID="{1E293C9C-50F7-4DF0-A45F-EF6AA41E15B2}" presName="compNode" presStyleCnt="0"/>
      <dgm:spPr/>
    </dgm:pt>
    <dgm:pt modelId="{1BC7C3C6-BE78-4F0A-9E69-54742F1AA0F3}" type="pres">
      <dgm:prSet presAssocID="{1E293C9C-50F7-4DF0-A45F-EF6AA41E15B2}" presName="topSpace" presStyleCnt="0"/>
      <dgm:spPr/>
    </dgm:pt>
    <dgm:pt modelId="{25238F18-07B8-41D8-8BD9-9F8514E8F9C4}" type="pres">
      <dgm:prSet presAssocID="{1E293C9C-50F7-4DF0-A45F-EF6AA41E15B2}" presName="photoElip" presStyleLbl="node1" presStyleIdx="1" presStyleCnt="4" custScaleX="123193" custScaleY="123193"/>
      <dgm:spPr>
        <a:prstGeom prst="rect">
          <a:avLst/>
        </a:prstGeom>
        <a:blipFill dpi="0" rotWithShape="1">
          <a:blip xmlns:r="http://schemas.openxmlformats.org/officeDocument/2006/relationships" r:embed="rId2" cstate="screen">
            <a:extLst>
              <a:ext uri="{28A0092B-C50C-407E-A947-70E740481C1C}">
                <a14:useLocalDpi xmlns:a14="http://schemas.microsoft.com/office/drawing/2010/main" val="0"/>
              </a:ext>
            </a:extLst>
          </a:blip>
          <a:srcRect/>
          <a:stretch>
            <a:fillRect/>
          </a:stretch>
        </a:blipFill>
        <a:ln>
          <a:noFill/>
        </a:ln>
      </dgm:spPr>
      <dgm:extLst>
        <a:ext uri="{E40237B7-FDA0-4F09-8148-C483321AD2D9}">
          <dgm14:cNvPr xmlns:dgm14="http://schemas.microsoft.com/office/drawing/2010/diagram" id="0" name="" descr="team member headshot"/>
        </a:ext>
      </dgm:extLst>
    </dgm:pt>
    <dgm:pt modelId="{6FFE343B-847F-4D3F-A2F9-B95E826EC656}" type="pres">
      <dgm:prSet presAssocID="{1E293C9C-50F7-4DF0-A45F-EF6AA41E15B2}" presName="iconSpace" presStyleCnt="0"/>
      <dgm:spPr/>
    </dgm:pt>
    <dgm:pt modelId="{866F95BB-E9D9-40E2-AB9F-99D5F69BA82A}" type="pres">
      <dgm:prSet presAssocID="{1E293C9C-50F7-4DF0-A45F-EF6AA41E15B2}" presName="nameTx" presStyleLbl="revTx" presStyleIdx="2" presStyleCnt="8" custLinFactNeighborY="17872">
        <dgm:presLayoutVars>
          <dgm:chMax val="0"/>
          <dgm:chPref val="0"/>
        </dgm:presLayoutVars>
      </dgm:prSet>
      <dgm:spPr/>
    </dgm:pt>
    <dgm:pt modelId="{B22197FE-7BF1-485D-9B2D-0AD12CF41435}" type="pres">
      <dgm:prSet presAssocID="{1E293C9C-50F7-4DF0-A45F-EF6AA41E15B2}" presName="txSpace" presStyleCnt="0"/>
      <dgm:spPr/>
    </dgm:pt>
    <dgm:pt modelId="{1223E777-77CB-4A9A-BF21-12B513842696}" type="pres">
      <dgm:prSet presAssocID="{1E293C9C-50F7-4DF0-A45F-EF6AA41E15B2}" presName="desTx" presStyleLbl="revTx" presStyleIdx="3" presStyleCnt="8">
        <dgm:presLayoutVars/>
      </dgm:prSet>
      <dgm:spPr/>
    </dgm:pt>
    <dgm:pt modelId="{48A93FE3-F550-4840-B560-2DB8553BED7D}" type="pres">
      <dgm:prSet presAssocID="{1E293C9C-50F7-4DF0-A45F-EF6AA41E15B2}" presName="bottSpace" presStyleCnt="0"/>
      <dgm:spPr/>
    </dgm:pt>
    <dgm:pt modelId="{DCDF700C-8587-4AD0-95CF-A8CEBB3AD30B}" type="pres">
      <dgm:prSet presAssocID="{E019F05B-61F4-4915-9D10-5D6F328EA591}" presName="sibTrans" presStyleCnt="0"/>
      <dgm:spPr/>
    </dgm:pt>
    <dgm:pt modelId="{D5C9CF54-A3DB-4262-A188-C006BBF08A29}" type="pres">
      <dgm:prSet presAssocID="{DA3F2F2F-B5A8-4CFD-ABCE-1BC48CD913AF}" presName="compNode" presStyleCnt="0"/>
      <dgm:spPr/>
    </dgm:pt>
    <dgm:pt modelId="{EB21A753-DAF6-4914-9F97-D017DE4534D0}" type="pres">
      <dgm:prSet presAssocID="{DA3F2F2F-B5A8-4CFD-ABCE-1BC48CD913AF}" presName="topSpace" presStyleCnt="0"/>
      <dgm:spPr/>
    </dgm:pt>
    <dgm:pt modelId="{418E44D8-60E4-4008-9F09-1A652C62E8A6}" type="pres">
      <dgm:prSet presAssocID="{DA3F2F2F-B5A8-4CFD-ABCE-1BC48CD913AF}" presName="photoElip" presStyleLbl="node1" presStyleIdx="2" presStyleCnt="4" custScaleX="123193" custScaleY="123193"/>
      <dgm:spPr>
        <a:prstGeom prst="rect">
          <a:avLst/>
        </a:prstGeom>
        <a:blipFill dpi="0" rotWithShape="1">
          <a:blip xmlns:r="http://schemas.openxmlformats.org/officeDocument/2006/relationships" r:embed="rId3" cstate="screen">
            <a:extLst>
              <a:ext uri="{28A0092B-C50C-407E-A947-70E740481C1C}">
                <a14:useLocalDpi xmlns:a14="http://schemas.microsoft.com/office/drawing/2010/main" val="0"/>
              </a:ext>
            </a:extLst>
          </a:blip>
          <a:srcRect/>
          <a:stretch>
            <a:fillRect/>
          </a:stretch>
        </a:blipFill>
        <a:ln>
          <a:noFill/>
        </a:ln>
      </dgm:spPr>
      <dgm:extLst>
        <a:ext uri="{E40237B7-FDA0-4F09-8148-C483321AD2D9}">
          <dgm14:cNvPr xmlns:dgm14="http://schemas.microsoft.com/office/drawing/2010/diagram" id="0" name="" descr="team member headshot"/>
        </a:ext>
      </dgm:extLst>
    </dgm:pt>
    <dgm:pt modelId="{51349271-76B0-4CC0-A678-325A9A4D3475}" type="pres">
      <dgm:prSet presAssocID="{DA3F2F2F-B5A8-4CFD-ABCE-1BC48CD913AF}" presName="iconSpace" presStyleCnt="0"/>
      <dgm:spPr/>
    </dgm:pt>
    <dgm:pt modelId="{9B5C14B8-8D61-4009-9F8C-194486F530FA}" type="pres">
      <dgm:prSet presAssocID="{DA3F2F2F-B5A8-4CFD-ABCE-1BC48CD913AF}" presName="nameTx" presStyleLbl="revTx" presStyleIdx="4" presStyleCnt="8" custLinFactNeighborY="17872">
        <dgm:presLayoutVars>
          <dgm:chMax val="0"/>
          <dgm:chPref val="0"/>
        </dgm:presLayoutVars>
      </dgm:prSet>
      <dgm:spPr/>
    </dgm:pt>
    <dgm:pt modelId="{7C23080D-6185-431F-BAF8-5277AA3C0E29}" type="pres">
      <dgm:prSet presAssocID="{DA3F2F2F-B5A8-4CFD-ABCE-1BC48CD913AF}" presName="txSpace" presStyleCnt="0"/>
      <dgm:spPr/>
    </dgm:pt>
    <dgm:pt modelId="{EE420F84-477D-4635-BEF8-66426E9A259D}" type="pres">
      <dgm:prSet presAssocID="{DA3F2F2F-B5A8-4CFD-ABCE-1BC48CD913AF}" presName="desTx" presStyleLbl="revTx" presStyleIdx="5" presStyleCnt="8" custLinFactY="-45265" custLinFactNeighborX="14101" custLinFactNeighborY="-100000">
        <dgm:presLayoutVars/>
      </dgm:prSet>
      <dgm:spPr/>
    </dgm:pt>
    <dgm:pt modelId="{DB61A93F-5AE0-4A97-AFE4-E1EA7F61D044}" type="pres">
      <dgm:prSet presAssocID="{DA3F2F2F-B5A8-4CFD-ABCE-1BC48CD913AF}" presName="bottSpace" presStyleCnt="0"/>
      <dgm:spPr/>
    </dgm:pt>
    <dgm:pt modelId="{75D7FAE6-857D-40F6-B564-3F282FD27B77}" type="pres">
      <dgm:prSet presAssocID="{038FE749-6004-418E-86C7-7C1B1D7930F4}" presName="sibTrans" presStyleCnt="0"/>
      <dgm:spPr/>
    </dgm:pt>
    <dgm:pt modelId="{F836F72C-94C1-41ED-BA62-813057647F9C}" type="pres">
      <dgm:prSet presAssocID="{B2F9B3BC-1849-4A4A-BBE4-752B9B492C76}" presName="compNode" presStyleCnt="0"/>
      <dgm:spPr/>
    </dgm:pt>
    <dgm:pt modelId="{8D7BA638-A338-4090-BADA-C1ECE7868394}" type="pres">
      <dgm:prSet presAssocID="{B2F9B3BC-1849-4A4A-BBE4-752B9B492C76}" presName="topSpace" presStyleCnt="0"/>
      <dgm:spPr/>
    </dgm:pt>
    <dgm:pt modelId="{04A8E640-7EB5-4EF2-8C83-19A3E5328324}" type="pres">
      <dgm:prSet presAssocID="{B2F9B3BC-1849-4A4A-BBE4-752B9B492C76}" presName="photoElip" presStyleLbl="node1" presStyleIdx="3" presStyleCnt="4" custScaleX="123193" custScaleY="123193"/>
      <dgm:spPr>
        <a:prstGeom prst="rect">
          <a:avLst/>
        </a:prstGeom>
        <a:blipFill dpi="0" rotWithShape="1">
          <a:blip xmlns:r="http://schemas.openxmlformats.org/officeDocument/2006/relationships" r:embed="rId4" cstate="screen">
            <a:extLst>
              <a:ext uri="{28A0092B-C50C-407E-A947-70E740481C1C}">
                <a14:useLocalDpi xmlns:a14="http://schemas.microsoft.com/office/drawing/2010/main" val="0"/>
              </a:ext>
            </a:extLst>
          </a:blip>
          <a:srcRect/>
          <a:stretch>
            <a:fillRect/>
          </a:stretch>
        </a:blipFill>
        <a:ln>
          <a:noFill/>
        </a:ln>
      </dgm:spPr>
      <dgm:extLst>
        <a:ext uri="{E40237B7-FDA0-4F09-8148-C483321AD2D9}">
          <dgm14:cNvPr xmlns:dgm14="http://schemas.microsoft.com/office/drawing/2010/diagram" id="0" name="" descr="team member headshot"/>
        </a:ext>
      </dgm:extLst>
    </dgm:pt>
    <dgm:pt modelId="{278B038A-7223-4C22-98FA-84D16AB2359F}" type="pres">
      <dgm:prSet presAssocID="{B2F9B3BC-1849-4A4A-BBE4-752B9B492C76}" presName="iconSpace" presStyleCnt="0"/>
      <dgm:spPr/>
    </dgm:pt>
    <dgm:pt modelId="{79C5F495-3DD9-41C8-99AE-150A333447D0}" type="pres">
      <dgm:prSet presAssocID="{B2F9B3BC-1849-4A4A-BBE4-752B9B492C76}" presName="nameTx" presStyleLbl="revTx" presStyleIdx="6" presStyleCnt="8" custLinFactNeighborY="17872">
        <dgm:presLayoutVars>
          <dgm:chMax val="0"/>
          <dgm:chPref val="0"/>
        </dgm:presLayoutVars>
      </dgm:prSet>
      <dgm:spPr/>
    </dgm:pt>
    <dgm:pt modelId="{0D329E5F-B8D6-4027-B396-6AF7DD7D0537}" type="pres">
      <dgm:prSet presAssocID="{B2F9B3BC-1849-4A4A-BBE4-752B9B492C76}" presName="txSpace" presStyleCnt="0"/>
      <dgm:spPr/>
    </dgm:pt>
    <dgm:pt modelId="{5A7600AF-A34B-4D03-B3D6-B3C760AE8E06}" type="pres">
      <dgm:prSet presAssocID="{B2F9B3BC-1849-4A4A-BBE4-752B9B492C76}" presName="desTx" presStyleLbl="revTx" presStyleIdx="7" presStyleCnt="8" custLinFactNeighborX="1819" custLinFactNeighborY="-7212">
        <dgm:presLayoutVars/>
      </dgm:prSet>
      <dgm:spPr/>
    </dgm:pt>
    <dgm:pt modelId="{F9799C58-A628-4E75-9DAC-6616D2E34649}" type="pres">
      <dgm:prSet presAssocID="{B2F9B3BC-1849-4A4A-BBE4-752B9B492C76}" presName="bottSpace" presStyleCnt="0"/>
      <dgm:spPr/>
    </dgm:pt>
  </dgm:ptLst>
  <dgm:cxnLst>
    <dgm:cxn modelId="{A7E7000F-0D10-4D88-844F-C9CB2A6A39DA}" srcId="{5C72703F-EB58-4B0C-8B2A-EDF2A51B2C6C}" destId="{1E293C9C-50F7-4DF0-A45F-EF6AA41E15B2}" srcOrd="1" destOrd="0" parTransId="{04936CC5-1B2F-4620-ABDF-F195956C3F4A}" sibTransId="{E019F05B-61F4-4915-9D10-5D6F328EA591}"/>
    <dgm:cxn modelId="{540FED75-CB4E-4EAD-804F-81226869B095}" type="presOf" srcId="{1E293C9C-50F7-4DF0-A45F-EF6AA41E15B2}" destId="{866F95BB-E9D9-40E2-AB9F-99D5F69BA82A}" srcOrd="0" destOrd="0" presId="urn:microsoft.com/office/officeart/2019/1/layout/PeoplePortraitsList"/>
    <dgm:cxn modelId="{4C525577-8965-4DD8-A876-005F65E1D723}" type="presOf" srcId="{B2F9B3BC-1849-4A4A-BBE4-752B9B492C76}" destId="{79C5F495-3DD9-41C8-99AE-150A333447D0}" srcOrd="0" destOrd="0" presId="urn:microsoft.com/office/officeart/2019/1/layout/PeoplePortraitsList"/>
    <dgm:cxn modelId="{103DE3A3-70BD-4C08-B354-5518A18B954E}" type="presOf" srcId="{DA3F2F2F-B5A8-4CFD-ABCE-1BC48CD913AF}" destId="{9B5C14B8-8D61-4009-9F8C-194486F530FA}" srcOrd="0" destOrd="0" presId="urn:microsoft.com/office/officeart/2019/1/layout/PeoplePortraitsList"/>
    <dgm:cxn modelId="{BB48F2B9-3F80-43D5-9223-76526A774C2D}" srcId="{5C72703F-EB58-4B0C-8B2A-EDF2A51B2C6C}" destId="{B2F9B3BC-1849-4A4A-BBE4-752B9B492C76}" srcOrd="3" destOrd="0" parTransId="{48FD486C-824F-4590-8CFC-BC1053E533DD}" sibTransId="{2946CE56-B018-4C0E-918D-0B36D170024F}"/>
    <dgm:cxn modelId="{E6EDE7CF-5B3F-4E2C-99EE-D5462F0EC9CE}" srcId="{5C72703F-EB58-4B0C-8B2A-EDF2A51B2C6C}" destId="{23CA95F9-8BCF-40C1-B842-BCFFD43632F6}" srcOrd="0" destOrd="0" parTransId="{FC4F4986-5DCD-4DC2-B7FD-2C5FABEF9979}" sibTransId="{D868EA7F-D868-4231-86D5-66D9B2DF2F62}"/>
    <dgm:cxn modelId="{307321D6-32A9-4F29-A35B-8328C6417311}" srcId="{5C72703F-EB58-4B0C-8B2A-EDF2A51B2C6C}" destId="{DA3F2F2F-B5A8-4CFD-ABCE-1BC48CD913AF}" srcOrd="2" destOrd="0" parTransId="{D4AFA5E0-6624-49A6-B10B-4FFA7483C001}" sibTransId="{038FE749-6004-418E-86C7-7C1B1D7930F4}"/>
    <dgm:cxn modelId="{DE44E4D8-C5CF-4438-860F-3C376D4D64F5}" type="presOf" srcId="{23CA95F9-8BCF-40C1-B842-BCFFD43632F6}" destId="{FDFAF16A-4FD0-49F4-8593-32E9A31A4FF7}" srcOrd="0" destOrd="0" presId="urn:microsoft.com/office/officeart/2019/1/layout/PeoplePortraitsList"/>
    <dgm:cxn modelId="{74A68EEE-876E-4134-B088-DC53246E11FE}" type="presOf" srcId="{5C72703F-EB58-4B0C-8B2A-EDF2A51B2C6C}" destId="{BF30E86D-EAFC-44CE-B56C-D7C5EC7742F3}" srcOrd="0" destOrd="0" presId="urn:microsoft.com/office/officeart/2019/1/layout/PeoplePortraitsList"/>
    <dgm:cxn modelId="{3D9D2C87-FAC6-440F-8296-405914DA77FA}" type="presParOf" srcId="{BF30E86D-EAFC-44CE-B56C-D7C5EC7742F3}" destId="{34A89649-B4A9-4A6F-8793-5A3DB37DDDA6}" srcOrd="0" destOrd="0" presId="urn:microsoft.com/office/officeart/2019/1/layout/PeoplePortraitsList"/>
    <dgm:cxn modelId="{10208EBB-3996-40BD-88FB-7743A0FCFC0C}" type="presParOf" srcId="{34A89649-B4A9-4A6F-8793-5A3DB37DDDA6}" destId="{FFB9F511-6797-4909-9D3B-89EBC96F25A8}" srcOrd="0" destOrd="0" presId="urn:microsoft.com/office/officeart/2019/1/layout/PeoplePortraitsList"/>
    <dgm:cxn modelId="{680FCFE1-C0D6-41B7-81EE-34F07569A758}" type="presParOf" srcId="{34A89649-B4A9-4A6F-8793-5A3DB37DDDA6}" destId="{73073D5B-7ADA-4F8B-AD34-0BE114905A44}" srcOrd="1" destOrd="0" presId="urn:microsoft.com/office/officeart/2019/1/layout/PeoplePortraitsList"/>
    <dgm:cxn modelId="{84E22014-947A-4B8C-A1FF-A1E4AAD40AF2}" type="presParOf" srcId="{34A89649-B4A9-4A6F-8793-5A3DB37DDDA6}" destId="{EE33220B-2292-4F19-BD6E-B7F529CD8414}" srcOrd="2" destOrd="0" presId="urn:microsoft.com/office/officeart/2019/1/layout/PeoplePortraitsList"/>
    <dgm:cxn modelId="{6B5D3C86-47CA-4D7E-A443-7DF8A6130E63}" type="presParOf" srcId="{34A89649-B4A9-4A6F-8793-5A3DB37DDDA6}" destId="{FDFAF16A-4FD0-49F4-8593-32E9A31A4FF7}" srcOrd="3" destOrd="0" presId="urn:microsoft.com/office/officeart/2019/1/layout/PeoplePortraitsList"/>
    <dgm:cxn modelId="{119527D7-3755-4E3D-BC66-7A27143BBB8B}" type="presParOf" srcId="{34A89649-B4A9-4A6F-8793-5A3DB37DDDA6}" destId="{EEB88C88-E325-43D0-B163-BFD87C897361}" srcOrd="4" destOrd="0" presId="urn:microsoft.com/office/officeart/2019/1/layout/PeoplePortraitsList"/>
    <dgm:cxn modelId="{8B410EAE-BFFA-4BD7-B4BA-16AABEF1EAA9}" type="presParOf" srcId="{34A89649-B4A9-4A6F-8793-5A3DB37DDDA6}" destId="{7D166BBB-55AF-452C-B9A0-94A1EE55FF4F}" srcOrd="5" destOrd="0" presId="urn:microsoft.com/office/officeart/2019/1/layout/PeoplePortraitsList"/>
    <dgm:cxn modelId="{02A3AE73-815E-459E-B530-44D4C95EF771}" type="presParOf" srcId="{34A89649-B4A9-4A6F-8793-5A3DB37DDDA6}" destId="{860D3358-284A-4827-88CC-2F74FF5A1E56}" srcOrd="6" destOrd="0" presId="urn:microsoft.com/office/officeart/2019/1/layout/PeoplePortraitsList"/>
    <dgm:cxn modelId="{6C30D5CD-53EE-463E-B6E2-B237F041E4C3}" type="presParOf" srcId="{BF30E86D-EAFC-44CE-B56C-D7C5EC7742F3}" destId="{0D4A0804-490F-47AA-B7FA-08C890B0D841}" srcOrd="1" destOrd="0" presId="urn:microsoft.com/office/officeart/2019/1/layout/PeoplePortraitsList"/>
    <dgm:cxn modelId="{E4C40201-6BC4-420D-A8E7-A3465911B5D7}" type="presParOf" srcId="{BF30E86D-EAFC-44CE-B56C-D7C5EC7742F3}" destId="{E40BB94D-AE1C-4F05-8AA5-E9FA9A8CCCDE}" srcOrd="2" destOrd="0" presId="urn:microsoft.com/office/officeart/2019/1/layout/PeoplePortraitsList"/>
    <dgm:cxn modelId="{DF091FE9-5356-4A17-932D-C2EAD2530E8C}" type="presParOf" srcId="{E40BB94D-AE1C-4F05-8AA5-E9FA9A8CCCDE}" destId="{1BC7C3C6-BE78-4F0A-9E69-54742F1AA0F3}" srcOrd="0" destOrd="0" presId="urn:microsoft.com/office/officeart/2019/1/layout/PeoplePortraitsList"/>
    <dgm:cxn modelId="{43A6DAE1-8229-474F-B737-E5233B5044F7}" type="presParOf" srcId="{E40BB94D-AE1C-4F05-8AA5-E9FA9A8CCCDE}" destId="{25238F18-07B8-41D8-8BD9-9F8514E8F9C4}" srcOrd="1" destOrd="0" presId="urn:microsoft.com/office/officeart/2019/1/layout/PeoplePortraitsList"/>
    <dgm:cxn modelId="{811B328F-D513-4A25-BB09-9EDD8689ED34}" type="presParOf" srcId="{E40BB94D-AE1C-4F05-8AA5-E9FA9A8CCCDE}" destId="{6FFE343B-847F-4D3F-A2F9-B95E826EC656}" srcOrd="2" destOrd="0" presId="urn:microsoft.com/office/officeart/2019/1/layout/PeoplePortraitsList"/>
    <dgm:cxn modelId="{B86088D4-B825-4152-895F-72CD7428D68F}" type="presParOf" srcId="{E40BB94D-AE1C-4F05-8AA5-E9FA9A8CCCDE}" destId="{866F95BB-E9D9-40E2-AB9F-99D5F69BA82A}" srcOrd="3" destOrd="0" presId="urn:microsoft.com/office/officeart/2019/1/layout/PeoplePortraitsList"/>
    <dgm:cxn modelId="{9DF4ADBA-E8BF-45F3-B4C1-57BC4E46838A}" type="presParOf" srcId="{E40BB94D-AE1C-4F05-8AA5-E9FA9A8CCCDE}" destId="{B22197FE-7BF1-485D-9B2D-0AD12CF41435}" srcOrd="4" destOrd="0" presId="urn:microsoft.com/office/officeart/2019/1/layout/PeoplePortraitsList"/>
    <dgm:cxn modelId="{AE599A69-85C5-4380-827C-D751478A667D}" type="presParOf" srcId="{E40BB94D-AE1C-4F05-8AA5-E9FA9A8CCCDE}" destId="{1223E777-77CB-4A9A-BF21-12B513842696}" srcOrd="5" destOrd="0" presId="urn:microsoft.com/office/officeart/2019/1/layout/PeoplePortraitsList"/>
    <dgm:cxn modelId="{F8E06700-DE35-4D59-8FE6-04C15FF36365}" type="presParOf" srcId="{E40BB94D-AE1C-4F05-8AA5-E9FA9A8CCCDE}" destId="{48A93FE3-F550-4840-B560-2DB8553BED7D}" srcOrd="6" destOrd="0" presId="urn:microsoft.com/office/officeart/2019/1/layout/PeoplePortraitsList"/>
    <dgm:cxn modelId="{B3BC6484-B724-49D7-B0A5-B96774D6C5A7}" type="presParOf" srcId="{BF30E86D-EAFC-44CE-B56C-D7C5EC7742F3}" destId="{DCDF700C-8587-4AD0-95CF-A8CEBB3AD30B}" srcOrd="3" destOrd="0" presId="urn:microsoft.com/office/officeart/2019/1/layout/PeoplePortraitsList"/>
    <dgm:cxn modelId="{123A582B-C4F8-4519-967F-856EBB9F6F06}" type="presParOf" srcId="{BF30E86D-EAFC-44CE-B56C-D7C5EC7742F3}" destId="{D5C9CF54-A3DB-4262-A188-C006BBF08A29}" srcOrd="4" destOrd="0" presId="urn:microsoft.com/office/officeart/2019/1/layout/PeoplePortraitsList"/>
    <dgm:cxn modelId="{0A329E61-D0BD-4638-AFBB-ECC1E1BB2FE5}" type="presParOf" srcId="{D5C9CF54-A3DB-4262-A188-C006BBF08A29}" destId="{EB21A753-DAF6-4914-9F97-D017DE4534D0}" srcOrd="0" destOrd="0" presId="urn:microsoft.com/office/officeart/2019/1/layout/PeoplePortraitsList"/>
    <dgm:cxn modelId="{4E8CFC80-611A-4174-A442-0AFBB471F58A}" type="presParOf" srcId="{D5C9CF54-A3DB-4262-A188-C006BBF08A29}" destId="{418E44D8-60E4-4008-9F09-1A652C62E8A6}" srcOrd="1" destOrd="0" presId="urn:microsoft.com/office/officeart/2019/1/layout/PeoplePortraitsList"/>
    <dgm:cxn modelId="{D991B0D3-565F-44D9-A83F-197781E114D0}" type="presParOf" srcId="{D5C9CF54-A3DB-4262-A188-C006BBF08A29}" destId="{51349271-76B0-4CC0-A678-325A9A4D3475}" srcOrd="2" destOrd="0" presId="urn:microsoft.com/office/officeart/2019/1/layout/PeoplePortraitsList"/>
    <dgm:cxn modelId="{7FC54EBB-A416-48DA-AADE-209AE477B46E}" type="presParOf" srcId="{D5C9CF54-A3DB-4262-A188-C006BBF08A29}" destId="{9B5C14B8-8D61-4009-9F8C-194486F530FA}" srcOrd="3" destOrd="0" presId="urn:microsoft.com/office/officeart/2019/1/layout/PeoplePortraitsList"/>
    <dgm:cxn modelId="{2DCC0C79-D17C-4625-A51E-8C6146272B0A}" type="presParOf" srcId="{D5C9CF54-A3DB-4262-A188-C006BBF08A29}" destId="{7C23080D-6185-431F-BAF8-5277AA3C0E29}" srcOrd="4" destOrd="0" presId="urn:microsoft.com/office/officeart/2019/1/layout/PeoplePortraitsList"/>
    <dgm:cxn modelId="{A2D210FF-C687-4AED-82B0-395AAD28B698}" type="presParOf" srcId="{D5C9CF54-A3DB-4262-A188-C006BBF08A29}" destId="{EE420F84-477D-4635-BEF8-66426E9A259D}" srcOrd="5" destOrd="0" presId="urn:microsoft.com/office/officeart/2019/1/layout/PeoplePortraitsList"/>
    <dgm:cxn modelId="{948ADD0E-8022-4129-AB57-AF1F16DEEC20}" type="presParOf" srcId="{D5C9CF54-A3DB-4262-A188-C006BBF08A29}" destId="{DB61A93F-5AE0-4A97-AFE4-E1EA7F61D044}" srcOrd="6" destOrd="0" presId="urn:microsoft.com/office/officeart/2019/1/layout/PeoplePortraitsList"/>
    <dgm:cxn modelId="{B37D38BA-04F9-4FDE-90E3-13C84B9D3351}" type="presParOf" srcId="{BF30E86D-EAFC-44CE-B56C-D7C5EC7742F3}" destId="{75D7FAE6-857D-40F6-B564-3F282FD27B77}" srcOrd="5" destOrd="0" presId="urn:microsoft.com/office/officeart/2019/1/layout/PeoplePortraitsList"/>
    <dgm:cxn modelId="{C9461069-5B02-4E7D-89BF-60D89C5520D1}" type="presParOf" srcId="{BF30E86D-EAFC-44CE-B56C-D7C5EC7742F3}" destId="{F836F72C-94C1-41ED-BA62-813057647F9C}" srcOrd="6" destOrd="0" presId="urn:microsoft.com/office/officeart/2019/1/layout/PeoplePortraitsList"/>
    <dgm:cxn modelId="{074A72EB-DB29-40AB-9670-D77CF64F72EE}" type="presParOf" srcId="{F836F72C-94C1-41ED-BA62-813057647F9C}" destId="{8D7BA638-A338-4090-BADA-C1ECE7868394}" srcOrd="0" destOrd="0" presId="urn:microsoft.com/office/officeart/2019/1/layout/PeoplePortraitsList"/>
    <dgm:cxn modelId="{ACF70A6D-0F45-437B-9C70-8A65D4111C5E}" type="presParOf" srcId="{F836F72C-94C1-41ED-BA62-813057647F9C}" destId="{04A8E640-7EB5-4EF2-8C83-19A3E5328324}" srcOrd="1" destOrd="0" presId="urn:microsoft.com/office/officeart/2019/1/layout/PeoplePortraitsList"/>
    <dgm:cxn modelId="{207CB733-8608-4FD4-8942-AEF56B8AD050}" type="presParOf" srcId="{F836F72C-94C1-41ED-BA62-813057647F9C}" destId="{278B038A-7223-4C22-98FA-84D16AB2359F}" srcOrd="2" destOrd="0" presId="urn:microsoft.com/office/officeart/2019/1/layout/PeoplePortraitsList"/>
    <dgm:cxn modelId="{ABBDB8AD-1D60-4A5E-A05E-58E73FB4EE6D}" type="presParOf" srcId="{F836F72C-94C1-41ED-BA62-813057647F9C}" destId="{79C5F495-3DD9-41C8-99AE-150A333447D0}" srcOrd="3" destOrd="0" presId="urn:microsoft.com/office/officeart/2019/1/layout/PeoplePortraitsList"/>
    <dgm:cxn modelId="{4C2F2B28-9C3F-433B-AB15-CE2605DCD325}" type="presParOf" srcId="{F836F72C-94C1-41ED-BA62-813057647F9C}" destId="{0D329E5F-B8D6-4027-B396-6AF7DD7D0537}" srcOrd="4" destOrd="0" presId="urn:microsoft.com/office/officeart/2019/1/layout/PeoplePortraitsList"/>
    <dgm:cxn modelId="{A3CD0915-11F1-4C29-91BA-EF724E1525A8}" type="presParOf" srcId="{F836F72C-94C1-41ED-BA62-813057647F9C}" destId="{5A7600AF-A34B-4D03-B3D6-B3C760AE8E06}" srcOrd="5" destOrd="0" presId="urn:microsoft.com/office/officeart/2019/1/layout/PeoplePortraitsList"/>
    <dgm:cxn modelId="{82E4B52A-F0D2-438B-8CA3-5A6EB2771E78}" type="presParOf" srcId="{F836F72C-94C1-41ED-BA62-813057647F9C}" destId="{F9799C58-A628-4E75-9DAC-6616D2E34649}" srcOrd="6" destOrd="0" presId="urn:microsoft.com/office/officeart/2019/1/layout/PeoplePortraits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3DD35D-9765-4E5F-95CE-DA45F3637BF5}" type="doc">
      <dgm:prSet loTypeId="urn:microsoft.com/office/officeart/2016/7/layout/RoundedRectangleTimeline#2" loCatId="other" qsTypeId="urn:microsoft.com/office/officeart/2005/8/quickstyle/simple1" qsCatId="simple" csTypeId="urn:microsoft.com/office/officeart/2005/8/colors/colorful5" csCatId="colorful" phldr="1"/>
      <dgm:spPr/>
      <dgm:t>
        <a:bodyPr rtlCol="0"/>
        <a:lstStyle/>
        <a:p>
          <a:pPr rtl="0"/>
          <a:endParaRPr lang="en-US"/>
        </a:p>
      </dgm:t>
    </dgm:pt>
    <dgm:pt modelId="{25E771E7-8CF7-4491-9507-55BFE693DC7B}">
      <dgm:prSet phldrT="[Text]"/>
      <dgm:spPr>
        <a:solidFill>
          <a:schemeClr val="accent1"/>
        </a:solidFill>
        <a:ln w="19050">
          <a:noFill/>
        </a:ln>
      </dgm:spPr>
      <dgm:t>
        <a:bodyPr rtlCol="0"/>
        <a:lstStyle/>
        <a:p>
          <a:pPr rtl="0"/>
          <a:r>
            <a:rPr lang="en-GB" noProof="0" dirty="0">
              <a:solidFill>
                <a:schemeClr val="tx1"/>
              </a:solidFill>
            </a:rPr>
            <a:t>Title</a:t>
          </a:r>
        </a:p>
      </dgm:t>
    </dgm:pt>
    <dgm:pt modelId="{D34FC0B2-1D9D-47C1-B680-27EF2E97D428}" type="parTrans" cxnId="{E01FE584-0925-4BC0-9383-A1E85DE458FD}">
      <dgm:prSet/>
      <dgm:spPr/>
      <dgm:t>
        <a:bodyPr rtlCol="0"/>
        <a:lstStyle/>
        <a:p>
          <a:pPr rtl="0"/>
          <a:endParaRPr lang="en-GB" noProof="0" dirty="0"/>
        </a:p>
      </dgm:t>
    </dgm:pt>
    <dgm:pt modelId="{B3CFB133-9C4F-4A0A-888D-0CEC78FFDFFC}" type="sibTrans" cxnId="{E01FE584-0925-4BC0-9383-A1E85DE458FD}">
      <dgm:prSet/>
      <dgm:spPr/>
      <dgm:t>
        <a:bodyPr rtlCol="0"/>
        <a:lstStyle/>
        <a:p>
          <a:pPr rtl="0"/>
          <a:endParaRPr lang="en-GB" noProof="0" dirty="0"/>
        </a:p>
      </dgm:t>
    </dgm:pt>
    <dgm:pt modelId="{EB81D1D4-3A06-49A6-9CBB-2A11D66B1783}">
      <dgm:prSet phldrT="[Text]" custT="1"/>
      <dgm:spPr/>
      <dgm:t>
        <a:bodyPr rtlCol="0"/>
        <a:lstStyle/>
        <a:p>
          <a:pPr rtl="0">
            <a:lnSpc>
              <a:spcPct val="100000"/>
            </a:lnSpc>
            <a:buFont typeface="Arial" panose="020B0604020202020204" pitchFamily="34" charset="0"/>
            <a:buChar char="•"/>
          </a:pPr>
          <a:r>
            <a:rPr lang="en-GB" sz="1400" b="0" i="0" noProof="0" dirty="0"/>
            <a:t>To start a presentation, go to the Slide Show tab, and select From Beginning.</a:t>
          </a:r>
          <a:endParaRPr lang="en-GB" sz="1400" noProof="0" dirty="0"/>
        </a:p>
      </dgm:t>
    </dgm:pt>
    <dgm:pt modelId="{721F31C1-C769-40A8-9C34-A74470BAB532}" type="parTrans" cxnId="{5E008CC8-B8C6-4B46-94B0-C60406121E38}">
      <dgm:prSet/>
      <dgm:spPr/>
      <dgm:t>
        <a:bodyPr rtlCol="0"/>
        <a:lstStyle/>
        <a:p>
          <a:pPr rtl="0"/>
          <a:endParaRPr lang="en-GB" noProof="0" dirty="0"/>
        </a:p>
      </dgm:t>
    </dgm:pt>
    <dgm:pt modelId="{0519A5BA-BBEC-4C39-9FFD-05D4C020199E}" type="sibTrans" cxnId="{5E008CC8-B8C6-4B46-94B0-C60406121E38}">
      <dgm:prSet/>
      <dgm:spPr/>
      <dgm:t>
        <a:bodyPr rtlCol="0"/>
        <a:lstStyle/>
        <a:p>
          <a:pPr rtl="0"/>
          <a:endParaRPr lang="en-GB" noProof="0" dirty="0"/>
        </a:p>
      </dgm:t>
    </dgm:pt>
    <dgm:pt modelId="{D76BB3CF-DF5A-41FB-B6A4-25743CF1642F}">
      <dgm:prSet phldrT="[Text]"/>
      <dgm:spPr>
        <a:solidFill>
          <a:schemeClr val="accent1">
            <a:alpha val="20000"/>
          </a:schemeClr>
        </a:solidFill>
        <a:ln w="19050">
          <a:noFill/>
        </a:ln>
      </dgm:spPr>
      <dgm:t>
        <a:bodyPr rtlCol="0"/>
        <a:lstStyle/>
        <a:p>
          <a:pPr rtl="0"/>
          <a:r>
            <a:rPr lang="en-GB" noProof="0" dirty="0">
              <a:solidFill>
                <a:schemeClr val="tx1"/>
              </a:solidFill>
            </a:rPr>
            <a:t>Title</a:t>
          </a:r>
        </a:p>
      </dgm:t>
    </dgm:pt>
    <dgm:pt modelId="{5DD1E055-F36A-4363-9BA1-453D18F6AA18}" type="parTrans" cxnId="{8422E397-A2A7-4656-BDD0-A5DEE35EA0FC}">
      <dgm:prSet/>
      <dgm:spPr/>
      <dgm:t>
        <a:bodyPr rtlCol="0"/>
        <a:lstStyle/>
        <a:p>
          <a:pPr rtl="0"/>
          <a:endParaRPr lang="en-GB" noProof="0" dirty="0"/>
        </a:p>
      </dgm:t>
    </dgm:pt>
    <dgm:pt modelId="{24234FDB-132A-43EF-B90D-1D285BFF51D4}" type="sibTrans" cxnId="{8422E397-A2A7-4656-BDD0-A5DEE35EA0FC}">
      <dgm:prSet/>
      <dgm:spPr/>
      <dgm:t>
        <a:bodyPr rtlCol="0"/>
        <a:lstStyle/>
        <a:p>
          <a:pPr rtl="0"/>
          <a:endParaRPr lang="en-GB" noProof="0" dirty="0"/>
        </a:p>
      </dgm:t>
    </dgm:pt>
    <dgm:pt modelId="{3F378E98-4217-47A9-8134-DE6C3ABFE041}">
      <dgm:prSet phldrT="[Text]" custT="1"/>
      <dgm:spPr/>
      <dgm:t>
        <a:bodyPr rtlCol="0"/>
        <a:lstStyle/>
        <a:p>
          <a:pPr rtl="0">
            <a:lnSpc>
              <a:spcPct val="100000"/>
            </a:lnSpc>
            <a:buFont typeface="Arial" panose="020B0604020202020204" pitchFamily="34" charset="0"/>
            <a:buChar char="•"/>
          </a:pPr>
          <a:r>
            <a:rPr lang="en-GB" sz="1400" b="0" i="0" noProof="0" dirty="0"/>
            <a:t>To display Presenter view, in Slide Show view, on the control bar at the bottom left select the three dots, and then Show Presenter View. </a:t>
          </a:r>
          <a:endParaRPr lang="en-GB" sz="1400" noProof="0" dirty="0"/>
        </a:p>
      </dgm:t>
    </dgm:pt>
    <dgm:pt modelId="{48653CFB-283F-4824-B87B-943F5C5E7841}" type="parTrans" cxnId="{E2F6ED9C-E6CA-4E7F-B747-37A284E29D24}">
      <dgm:prSet/>
      <dgm:spPr/>
      <dgm:t>
        <a:bodyPr rtlCol="0"/>
        <a:lstStyle/>
        <a:p>
          <a:pPr rtl="0"/>
          <a:endParaRPr lang="en-GB" noProof="0" dirty="0"/>
        </a:p>
      </dgm:t>
    </dgm:pt>
    <dgm:pt modelId="{0638CE31-017E-4421-AF9D-A58647C395DF}" type="sibTrans" cxnId="{E2F6ED9C-E6CA-4E7F-B747-37A284E29D24}">
      <dgm:prSet/>
      <dgm:spPr/>
      <dgm:t>
        <a:bodyPr rtlCol="0"/>
        <a:lstStyle/>
        <a:p>
          <a:pPr rtl="0"/>
          <a:endParaRPr lang="en-GB" noProof="0" dirty="0"/>
        </a:p>
      </dgm:t>
    </dgm:pt>
    <dgm:pt modelId="{8F3B4B19-33F4-47AC-BE4E-B66181ED98B4}">
      <dgm:prSet phldrT="[Text]"/>
      <dgm:spPr>
        <a:solidFill>
          <a:schemeClr val="accent3"/>
        </a:solidFill>
        <a:ln w="19050">
          <a:noFill/>
        </a:ln>
      </dgm:spPr>
      <dgm:t>
        <a:bodyPr rtlCol="0"/>
        <a:lstStyle/>
        <a:p>
          <a:pPr rtl="0"/>
          <a:r>
            <a:rPr lang="en-GB" noProof="0" dirty="0">
              <a:solidFill>
                <a:schemeClr val="tx1"/>
              </a:solidFill>
            </a:rPr>
            <a:t>Title</a:t>
          </a:r>
        </a:p>
      </dgm:t>
    </dgm:pt>
    <dgm:pt modelId="{D56FE0BA-AE10-413D-B7E3-CD20C3731D50}" type="parTrans" cxnId="{E9FED118-8FC1-46A3-BD00-F94098ECD6A4}">
      <dgm:prSet/>
      <dgm:spPr/>
      <dgm:t>
        <a:bodyPr rtlCol="0"/>
        <a:lstStyle/>
        <a:p>
          <a:pPr rtl="0"/>
          <a:endParaRPr lang="en-GB" noProof="0" dirty="0"/>
        </a:p>
      </dgm:t>
    </dgm:pt>
    <dgm:pt modelId="{2C34AF2B-9D07-4B75-9E74-1C680AB14CF6}" type="sibTrans" cxnId="{E9FED118-8FC1-46A3-BD00-F94098ECD6A4}">
      <dgm:prSet/>
      <dgm:spPr/>
      <dgm:t>
        <a:bodyPr rtlCol="0"/>
        <a:lstStyle/>
        <a:p>
          <a:pPr rtl="0"/>
          <a:endParaRPr lang="en-GB" noProof="0" dirty="0"/>
        </a:p>
      </dgm:t>
    </dgm:pt>
    <dgm:pt modelId="{0AFF4C1B-302C-42EF-B59F-97CDC2799D17}">
      <dgm:prSet phldrT="[Text]" custT="1"/>
      <dgm:spPr/>
      <dgm:t>
        <a:bodyPr rtlCol="0"/>
        <a:lstStyle/>
        <a:p>
          <a:pPr rtl="0">
            <a:lnSpc>
              <a:spcPct val="100000"/>
            </a:lnSpc>
            <a:buFont typeface="Arial" panose="020B0604020202020204" pitchFamily="34" charset="0"/>
            <a:buChar char="•"/>
          </a:pPr>
          <a:r>
            <a:rPr lang="en-GB" sz="1400" b="0" i="0" noProof="0" dirty="0"/>
            <a:t>During your presentation, the speaker notes are visible on your monitor, but aren't visible to the audience. </a:t>
          </a:r>
          <a:endParaRPr lang="en-GB" sz="1400" noProof="0" dirty="0"/>
        </a:p>
      </dgm:t>
    </dgm:pt>
    <dgm:pt modelId="{0EBE8459-BB53-4FEB-9003-4D3795F4559C}" type="parTrans" cxnId="{C23B5F60-F074-45B8-BB09-18AD4152539D}">
      <dgm:prSet/>
      <dgm:spPr/>
      <dgm:t>
        <a:bodyPr rtlCol="0"/>
        <a:lstStyle/>
        <a:p>
          <a:pPr rtl="0"/>
          <a:endParaRPr lang="en-GB" noProof="0" dirty="0"/>
        </a:p>
      </dgm:t>
    </dgm:pt>
    <dgm:pt modelId="{6755B5A7-26F9-4D2F-8EA9-DCC4A05B07D9}" type="sibTrans" cxnId="{C23B5F60-F074-45B8-BB09-18AD4152539D}">
      <dgm:prSet/>
      <dgm:spPr/>
      <dgm:t>
        <a:bodyPr rtlCol="0"/>
        <a:lstStyle/>
        <a:p>
          <a:pPr rtl="0"/>
          <a:endParaRPr lang="en-GB" noProof="0" dirty="0"/>
        </a:p>
      </dgm:t>
    </dgm:pt>
    <dgm:pt modelId="{80CB43E4-C30F-4DCA-A3E9-D12FA78CE0FB}">
      <dgm:prSet/>
      <dgm:spPr>
        <a:solidFill>
          <a:schemeClr val="accent3">
            <a:alpha val="20000"/>
          </a:schemeClr>
        </a:solidFill>
        <a:ln w="19050">
          <a:noFill/>
        </a:ln>
      </dgm:spPr>
      <dgm:t>
        <a:bodyPr rtlCol="0"/>
        <a:lstStyle/>
        <a:p>
          <a:pPr rtl="0"/>
          <a:r>
            <a:rPr lang="en-GB" noProof="0" dirty="0">
              <a:solidFill>
                <a:schemeClr val="tx1"/>
              </a:solidFill>
            </a:rPr>
            <a:t>Title</a:t>
          </a:r>
        </a:p>
      </dgm:t>
    </dgm:pt>
    <dgm:pt modelId="{22BA2624-35EA-49E9-BC2A-8019555F56F6}" type="sibTrans" cxnId="{E3C761DA-B59A-4658-B3C8-B73D008958C7}">
      <dgm:prSet/>
      <dgm:spPr/>
      <dgm:t>
        <a:bodyPr rtlCol="0"/>
        <a:lstStyle/>
        <a:p>
          <a:pPr rtl="0"/>
          <a:endParaRPr lang="en-GB" noProof="0" dirty="0"/>
        </a:p>
      </dgm:t>
    </dgm:pt>
    <dgm:pt modelId="{662CF9D0-9536-4AC8-90CC-1A9C062F4327}" type="parTrans" cxnId="{E3C761DA-B59A-4658-B3C8-B73D008958C7}">
      <dgm:prSet/>
      <dgm:spPr/>
      <dgm:t>
        <a:bodyPr rtlCol="0"/>
        <a:lstStyle/>
        <a:p>
          <a:pPr rtl="0"/>
          <a:endParaRPr lang="en-GB" noProof="0" dirty="0"/>
        </a:p>
      </dgm:t>
    </dgm:pt>
    <dgm:pt modelId="{6C230327-1904-47CB-BB1D-FD9D9F4A90BF}">
      <dgm:prSet/>
      <dgm:spPr>
        <a:solidFill>
          <a:schemeClr val="bg1">
            <a:lumMod val="85000"/>
          </a:schemeClr>
        </a:solidFill>
        <a:ln w="19050">
          <a:noFill/>
        </a:ln>
      </dgm:spPr>
      <dgm:t>
        <a:bodyPr rtlCol="0"/>
        <a:lstStyle/>
        <a:p>
          <a:pPr rtl="0"/>
          <a:r>
            <a:rPr lang="en-GB" noProof="0" dirty="0">
              <a:solidFill>
                <a:schemeClr val="tx1"/>
              </a:solidFill>
            </a:rPr>
            <a:t>Title</a:t>
          </a:r>
        </a:p>
      </dgm:t>
    </dgm:pt>
    <dgm:pt modelId="{383C96B1-5630-4111-BDC2-DC9415E1D3B9}" type="sibTrans" cxnId="{DF2D3747-AF1D-43CC-ACD2-1C81B945A006}">
      <dgm:prSet/>
      <dgm:spPr/>
      <dgm:t>
        <a:bodyPr rtlCol="0"/>
        <a:lstStyle/>
        <a:p>
          <a:pPr rtl="0"/>
          <a:endParaRPr lang="en-GB" noProof="0" dirty="0"/>
        </a:p>
      </dgm:t>
    </dgm:pt>
    <dgm:pt modelId="{F5865BF2-099D-45F3-9F9F-E9048C52D1A9}" type="parTrans" cxnId="{DF2D3747-AF1D-43CC-ACD2-1C81B945A006}">
      <dgm:prSet/>
      <dgm:spPr/>
      <dgm:t>
        <a:bodyPr rtlCol="0"/>
        <a:lstStyle/>
        <a:p>
          <a:pPr rtl="0"/>
          <a:endParaRPr lang="en-GB" noProof="0" dirty="0"/>
        </a:p>
      </dgm:t>
    </dgm:pt>
    <dgm:pt modelId="{E7DB8C28-3728-493B-A3D7-1FE9EFE7E4C2}">
      <dgm:prSet custT="1"/>
      <dgm:spPr/>
      <dgm:t>
        <a:bodyPr rtlCol="0"/>
        <a:lstStyle/>
        <a:p>
          <a:pPr rtl="0">
            <a:lnSpc>
              <a:spcPct val="100000"/>
            </a:lnSpc>
            <a:buFont typeface="Arial" panose="020B0604020202020204" pitchFamily="34" charset="0"/>
            <a:buChar char="•"/>
          </a:pPr>
          <a:r>
            <a:rPr lang="en-GB" sz="1400" b="0" i="0" noProof="0" dirty="0"/>
            <a:t>The Notes pane is a box that appears below each slide. Tap it to add notes. </a:t>
          </a:r>
          <a:endParaRPr lang="en-GB" sz="1400" noProof="0" dirty="0"/>
        </a:p>
      </dgm:t>
    </dgm:pt>
    <dgm:pt modelId="{86C82348-62AC-47C0-A4F1-60BF58B70325}" type="parTrans" cxnId="{5D5F46B2-925E-4A4E-A867-A220894EC4FD}">
      <dgm:prSet/>
      <dgm:spPr/>
      <dgm:t>
        <a:bodyPr rtlCol="0"/>
        <a:lstStyle/>
        <a:p>
          <a:pPr rtl="0"/>
          <a:endParaRPr lang="en-GB" noProof="0" dirty="0"/>
        </a:p>
      </dgm:t>
    </dgm:pt>
    <dgm:pt modelId="{5399BFCE-FDB4-4666-81C7-DC36EB3DA553}" type="sibTrans" cxnId="{5D5F46B2-925E-4A4E-A867-A220894EC4FD}">
      <dgm:prSet/>
      <dgm:spPr/>
      <dgm:t>
        <a:bodyPr rtlCol="0"/>
        <a:lstStyle/>
        <a:p>
          <a:pPr rtl="0"/>
          <a:endParaRPr lang="en-GB" noProof="0" dirty="0"/>
        </a:p>
      </dgm:t>
    </dgm:pt>
    <dgm:pt modelId="{3AA5C518-6101-47DE-A504-F7F8D31BAC0F}">
      <dgm:prSet custT="1"/>
      <dgm:spPr/>
      <dgm:t>
        <a:bodyPr rtlCol="0"/>
        <a:lstStyle/>
        <a:p>
          <a:pPr rtl="0">
            <a:lnSpc>
              <a:spcPct val="100000"/>
            </a:lnSpc>
            <a:buFont typeface="Arial" panose="020B0604020202020204" pitchFamily="34" charset="0"/>
            <a:buChar char="•"/>
          </a:pPr>
          <a:r>
            <a:rPr lang="en-GB" sz="1400" b="0" i="0" noProof="0" dirty="0"/>
            <a:t>If you don’t see the Notes pane or it is completely minimised, click Notes on the task bar across the bottom of the PowerPoint window. </a:t>
          </a:r>
          <a:endParaRPr lang="en-GB" sz="1400" noProof="0" dirty="0"/>
        </a:p>
      </dgm:t>
    </dgm:pt>
    <dgm:pt modelId="{C33DEA67-DC41-4FD7-BAF1-1EBBE63C3B81}" type="parTrans" cxnId="{3A57B4D5-27C4-4372-954B-03F42D8D5B74}">
      <dgm:prSet/>
      <dgm:spPr/>
      <dgm:t>
        <a:bodyPr rtlCol="0"/>
        <a:lstStyle/>
        <a:p>
          <a:pPr rtl="0"/>
          <a:endParaRPr lang="en-GB" noProof="0" dirty="0"/>
        </a:p>
      </dgm:t>
    </dgm:pt>
    <dgm:pt modelId="{84ADADB6-F501-44B3-B426-011C7C46A020}" type="sibTrans" cxnId="{3A57B4D5-27C4-4372-954B-03F42D8D5B74}">
      <dgm:prSet/>
      <dgm:spPr/>
      <dgm:t>
        <a:bodyPr rtlCol="0"/>
        <a:lstStyle/>
        <a:p>
          <a:pPr rtl="0"/>
          <a:endParaRPr lang="en-GB" noProof="0" dirty="0"/>
        </a:p>
      </dgm:t>
    </dgm:pt>
    <dgm:pt modelId="{FE888CE1-9F15-40DF-9718-C8B432B3BB83}" type="pres">
      <dgm:prSet presAssocID="{013DD35D-9765-4E5F-95CE-DA45F3637BF5}" presName="Name0" presStyleCnt="0">
        <dgm:presLayoutVars>
          <dgm:chMax/>
          <dgm:chPref/>
          <dgm:dir/>
          <dgm:animLvl val="lvl"/>
        </dgm:presLayoutVars>
      </dgm:prSet>
      <dgm:spPr/>
    </dgm:pt>
    <dgm:pt modelId="{6874F8A9-3A6A-4A68-8589-D9ADA9A8F39A}" type="pres">
      <dgm:prSet presAssocID="{25E771E7-8CF7-4491-9507-55BFE693DC7B}" presName="composite" presStyleCnt="0"/>
      <dgm:spPr/>
    </dgm:pt>
    <dgm:pt modelId="{CE8822BE-640B-46A0-B366-1477F5768BB1}" type="pres">
      <dgm:prSet presAssocID="{25E771E7-8CF7-4491-9507-55BFE693DC7B}" presName="Parent1" presStyleLbl="alignNode1" presStyleIdx="0" presStyleCnt="5">
        <dgm:presLayoutVars>
          <dgm:chMax val="1"/>
          <dgm:chPref val="1"/>
          <dgm:bulletEnabled val="1"/>
        </dgm:presLayoutVars>
      </dgm:prSet>
      <dgm:spPr>
        <a:prstGeom prst="rect">
          <a:avLst/>
        </a:prstGeom>
      </dgm:spPr>
    </dgm:pt>
    <dgm:pt modelId="{A27629C2-87D9-4163-9365-FC275ADC4CA0}" type="pres">
      <dgm:prSet presAssocID="{25E771E7-8CF7-4491-9507-55BFE693DC7B}" presName="Childtext1" presStyleLbl="revTx" presStyleIdx="0" presStyleCnt="5">
        <dgm:presLayoutVars>
          <dgm:bulletEnabled val="1"/>
        </dgm:presLayoutVars>
      </dgm:prSet>
      <dgm:spPr/>
    </dgm:pt>
    <dgm:pt modelId="{38893DF2-F8BF-45A3-9200-4CD8C329334E}" type="pres">
      <dgm:prSet presAssocID="{25E771E7-8CF7-4491-9507-55BFE693DC7B}" presName="ConnectLine" presStyleLbl="callout" presStyleIdx="0"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5A62AEC3-EC27-4AFA-B56B-79326645CDDC}" type="pres">
      <dgm:prSet presAssocID="{25E771E7-8CF7-4491-9507-55BFE693DC7B}" presName="ConnectLineEnd" presStyleLbl="lnNode1" presStyleIdx="0" presStyleCnt="5" custLinFactNeighborX="3223" custLinFactNeighborY="91360"/>
      <dgm:spPr>
        <a:solidFill>
          <a:schemeClr val="tx1"/>
        </a:solidFill>
        <a:ln>
          <a:noFill/>
        </a:ln>
      </dgm:spPr>
    </dgm:pt>
    <dgm:pt modelId="{DE94FAC5-5D77-48EB-8174-64F26CA894F0}" type="pres">
      <dgm:prSet presAssocID="{25E771E7-8CF7-4491-9507-55BFE693DC7B}" presName="EmptyPane" presStyleCnt="0"/>
      <dgm:spPr/>
    </dgm:pt>
    <dgm:pt modelId="{0E593029-E077-4B3E-A24D-4E079F1D5E67}" type="pres">
      <dgm:prSet presAssocID="{B3CFB133-9C4F-4A0A-888D-0CEC78FFDFFC}" presName="spaceBetweenRectangles" presStyleCnt="0"/>
      <dgm:spPr/>
    </dgm:pt>
    <dgm:pt modelId="{52AB05C6-3304-49EF-BFAD-870AB53E640E}" type="pres">
      <dgm:prSet presAssocID="{D76BB3CF-DF5A-41FB-B6A4-25743CF1642F}" presName="composite" presStyleCnt="0"/>
      <dgm:spPr/>
    </dgm:pt>
    <dgm:pt modelId="{9C14E56E-28F6-4BF9-9EDF-2769E1A89A07}" type="pres">
      <dgm:prSet presAssocID="{D76BB3CF-DF5A-41FB-B6A4-25743CF1642F}" presName="Parent1" presStyleLbl="alignNode1" presStyleIdx="1" presStyleCnt="5">
        <dgm:presLayoutVars>
          <dgm:chMax val="1"/>
          <dgm:chPref val="1"/>
          <dgm:bulletEnabled val="1"/>
        </dgm:presLayoutVars>
      </dgm:prSet>
      <dgm:spPr>
        <a:prstGeom prst="rect">
          <a:avLst/>
        </a:prstGeom>
      </dgm:spPr>
    </dgm:pt>
    <dgm:pt modelId="{381C85ED-02C3-43BB-AB7D-DF18967DB45A}" type="pres">
      <dgm:prSet presAssocID="{D76BB3CF-DF5A-41FB-B6A4-25743CF1642F}" presName="Childtext1" presStyleLbl="revTx" presStyleIdx="1" presStyleCnt="5" custScaleX="94456">
        <dgm:presLayoutVars>
          <dgm:bulletEnabled val="1"/>
        </dgm:presLayoutVars>
      </dgm:prSet>
      <dgm:spPr/>
    </dgm:pt>
    <dgm:pt modelId="{F51F39F5-A989-488C-BFD6-69D558D451E8}" type="pres">
      <dgm:prSet presAssocID="{D76BB3CF-DF5A-41FB-B6A4-25743CF1642F}" presName="ConnectLine" presStyleLbl="callout" presStyleIdx="1"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A5349257-4327-4545-9142-153EF70CC757}" type="pres">
      <dgm:prSet presAssocID="{D76BB3CF-DF5A-41FB-B6A4-25743CF1642F}" presName="ConnectLineEnd" presStyleLbl="lnNode1" presStyleIdx="1" presStyleCnt="5" custLinFactNeighborX="534" custLinFactNeighborY="-46769"/>
      <dgm:spPr>
        <a:solidFill>
          <a:schemeClr val="tx1"/>
        </a:solidFill>
        <a:ln>
          <a:noFill/>
        </a:ln>
      </dgm:spPr>
    </dgm:pt>
    <dgm:pt modelId="{3F5B546C-1579-4E01-8611-2E18328B1B42}" type="pres">
      <dgm:prSet presAssocID="{D76BB3CF-DF5A-41FB-B6A4-25743CF1642F}" presName="EmptyPane" presStyleCnt="0"/>
      <dgm:spPr/>
    </dgm:pt>
    <dgm:pt modelId="{8FB68658-1BA4-41EF-AB95-76A3ACDE8DDD}" type="pres">
      <dgm:prSet presAssocID="{24234FDB-132A-43EF-B90D-1D285BFF51D4}" presName="spaceBetweenRectangles" presStyleCnt="0"/>
      <dgm:spPr/>
    </dgm:pt>
    <dgm:pt modelId="{EDB63637-6388-460A-9080-8C19D1551DAE}" type="pres">
      <dgm:prSet presAssocID="{8F3B4B19-33F4-47AC-BE4E-B66181ED98B4}" presName="composite" presStyleCnt="0"/>
      <dgm:spPr/>
    </dgm:pt>
    <dgm:pt modelId="{72DD609F-4804-4D65-8014-4ECA3F2307C5}" type="pres">
      <dgm:prSet presAssocID="{8F3B4B19-33F4-47AC-BE4E-B66181ED98B4}" presName="Parent1" presStyleLbl="alignNode1" presStyleIdx="2" presStyleCnt="5">
        <dgm:presLayoutVars>
          <dgm:chMax val="1"/>
          <dgm:chPref val="1"/>
          <dgm:bulletEnabled val="1"/>
        </dgm:presLayoutVars>
      </dgm:prSet>
      <dgm:spPr>
        <a:prstGeom prst="rect">
          <a:avLst/>
        </a:prstGeom>
      </dgm:spPr>
    </dgm:pt>
    <dgm:pt modelId="{AB0282E3-1216-4CDB-AC5F-106C1EEEB95A}" type="pres">
      <dgm:prSet presAssocID="{8F3B4B19-33F4-47AC-BE4E-B66181ED98B4}" presName="Childtext1" presStyleLbl="revTx" presStyleIdx="2" presStyleCnt="5">
        <dgm:presLayoutVars>
          <dgm:bulletEnabled val="1"/>
        </dgm:presLayoutVars>
      </dgm:prSet>
      <dgm:spPr/>
    </dgm:pt>
    <dgm:pt modelId="{0D377583-EAA6-47CC-B504-762FB6EBAB9C}" type="pres">
      <dgm:prSet presAssocID="{8F3B4B19-33F4-47AC-BE4E-B66181ED98B4}" presName="ConnectLine" presStyleLbl="callout" presStyleIdx="2"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72321D10-9092-4E81-9AD7-ACA033236CC0}" type="pres">
      <dgm:prSet presAssocID="{8F3B4B19-33F4-47AC-BE4E-B66181ED98B4}" presName="ConnectLineEnd" presStyleLbl="lnNode1" presStyleIdx="2" presStyleCnt="5" custLinFactNeighborX="2690" custLinFactNeighborY="91360"/>
      <dgm:spPr>
        <a:solidFill>
          <a:schemeClr val="tx1"/>
        </a:solidFill>
        <a:ln>
          <a:noFill/>
        </a:ln>
      </dgm:spPr>
    </dgm:pt>
    <dgm:pt modelId="{5112F4EE-10B9-493B-9CCF-BDBDDB5CD939}" type="pres">
      <dgm:prSet presAssocID="{8F3B4B19-33F4-47AC-BE4E-B66181ED98B4}" presName="EmptyPane" presStyleCnt="0"/>
      <dgm:spPr/>
    </dgm:pt>
    <dgm:pt modelId="{696DFD6D-4BE8-4B4E-AC75-92702E2B3720}" type="pres">
      <dgm:prSet presAssocID="{2C34AF2B-9D07-4B75-9E74-1C680AB14CF6}" presName="spaceBetweenRectangles" presStyleCnt="0"/>
      <dgm:spPr/>
    </dgm:pt>
    <dgm:pt modelId="{D3935727-4804-47D5-A672-62CC82B7DD7A}" type="pres">
      <dgm:prSet presAssocID="{80CB43E4-C30F-4DCA-A3E9-D12FA78CE0FB}" presName="composite" presStyleCnt="0"/>
      <dgm:spPr/>
    </dgm:pt>
    <dgm:pt modelId="{95553EDF-C46A-491F-99E2-89CCFA971EC7}" type="pres">
      <dgm:prSet presAssocID="{80CB43E4-C30F-4DCA-A3E9-D12FA78CE0FB}" presName="Parent1" presStyleLbl="alignNode1" presStyleIdx="3" presStyleCnt="5">
        <dgm:presLayoutVars>
          <dgm:chMax val="1"/>
          <dgm:chPref val="1"/>
          <dgm:bulletEnabled val="1"/>
        </dgm:presLayoutVars>
      </dgm:prSet>
      <dgm:spPr>
        <a:prstGeom prst="rect">
          <a:avLst/>
        </a:prstGeom>
      </dgm:spPr>
    </dgm:pt>
    <dgm:pt modelId="{5A57A077-9B08-4866-8C21-35D61D6745A2}" type="pres">
      <dgm:prSet presAssocID="{80CB43E4-C30F-4DCA-A3E9-D12FA78CE0FB}" presName="Childtext1" presStyleLbl="revTx" presStyleIdx="3" presStyleCnt="5">
        <dgm:presLayoutVars>
          <dgm:bulletEnabled val="1"/>
        </dgm:presLayoutVars>
      </dgm:prSet>
      <dgm:spPr/>
    </dgm:pt>
    <dgm:pt modelId="{3F96C175-FC65-44B4-B1A3-BD3686077937}" type="pres">
      <dgm:prSet presAssocID="{80CB43E4-C30F-4DCA-A3E9-D12FA78CE0FB}" presName="ConnectLine" presStyleLbl="callout" presStyleIdx="3"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E150CCC3-D56D-4BD2-8570-DF61526015EB}" type="pres">
      <dgm:prSet presAssocID="{80CB43E4-C30F-4DCA-A3E9-D12FA78CE0FB}" presName="ConnectLineEnd" presStyleLbl="lnNode1" presStyleIdx="3" presStyleCnt="5" custLinFactNeighborY="-91360"/>
      <dgm:spPr>
        <a:solidFill>
          <a:schemeClr val="tx1"/>
        </a:solidFill>
        <a:ln>
          <a:noFill/>
        </a:ln>
      </dgm:spPr>
    </dgm:pt>
    <dgm:pt modelId="{2DA77722-C5DF-4186-8BFA-F2D3DF1A03FC}" type="pres">
      <dgm:prSet presAssocID="{80CB43E4-C30F-4DCA-A3E9-D12FA78CE0FB}" presName="EmptyPane" presStyleCnt="0"/>
      <dgm:spPr/>
    </dgm:pt>
    <dgm:pt modelId="{CBEA0876-8BC1-42BC-AF5C-0E14ABA10196}" type="pres">
      <dgm:prSet presAssocID="{22BA2624-35EA-49E9-BC2A-8019555F56F6}" presName="spaceBetweenRectangles" presStyleCnt="0"/>
      <dgm:spPr/>
    </dgm:pt>
    <dgm:pt modelId="{1DA78AF2-980C-44A2-9853-DCCDDA44A286}" type="pres">
      <dgm:prSet presAssocID="{6C230327-1904-47CB-BB1D-FD9D9F4A90BF}" presName="composite" presStyleCnt="0"/>
      <dgm:spPr/>
    </dgm:pt>
    <dgm:pt modelId="{48C9FB51-D66D-4F14-8DE5-0A719732E7B6}" type="pres">
      <dgm:prSet presAssocID="{6C230327-1904-47CB-BB1D-FD9D9F4A90BF}" presName="Parent1" presStyleLbl="alignNode1" presStyleIdx="4" presStyleCnt="5">
        <dgm:presLayoutVars>
          <dgm:chMax val="1"/>
          <dgm:chPref val="1"/>
          <dgm:bulletEnabled val="1"/>
        </dgm:presLayoutVars>
      </dgm:prSet>
      <dgm:spPr>
        <a:prstGeom prst="rect">
          <a:avLst/>
        </a:prstGeom>
      </dgm:spPr>
    </dgm:pt>
    <dgm:pt modelId="{CB726486-3B5A-47F8-90E4-EC34C8ADB385}" type="pres">
      <dgm:prSet presAssocID="{6C230327-1904-47CB-BB1D-FD9D9F4A90BF}" presName="Childtext1" presStyleLbl="revTx" presStyleIdx="4" presStyleCnt="5">
        <dgm:presLayoutVars>
          <dgm:bulletEnabled val="1"/>
        </dgm:presLayoutVars>
      </dgm:prSet>
      <dgm:spPr/>
    </dgm:pt>
    <dgm:pt modelId="{5012A99F-560A-4636-953C-5F263876E566}" type="pres">
      <dgm:prSet presAssocID="{6C230327-1904-47CB-BB1D-FD9D9F4A90BF}" presName="ConnectLine" presStyleLbl="callout" presStyleIdx="4" presStyleCnt="5"/>
      <dgm:spPr>
        <a:solidFill>
          <a:schemeClr val="accent5">
            <a:hueOff val="0"/>
            <a:satOff val="0"/>
            <a:lumOff val="0"/>
            <a:alphaOff val="0"/>
          </a:schemeClr>
        </a:solidFill>
        <a:ln w="12700" cap="flat" cmpd="sng" algn="ctr">
          <a:solidFill>
            <a:schemeClr val="tx1"/>
          </a:solidFill>
          <a:prstDash val="solid"/>
          <a:miter lim="800000"/>
        </a:ln>
        <a:effectLst/>
      </dgm:spPr>
    </dgm:pt>
    <dgm:pt modelId="{456F09DE-8CFF-414A-A967-17AF417A13B8}" type="pres">
      <dgm:prSet presAssocID="{6C230327-1904-47CB-BB1D-FD9D9F4A90BF}" presName="ConnectLineEnd" presStyleLbl="lnNode1" presStyleIdx="4" presStyleCnt="5" custLinFactNeighborX="533" custLinFactNeighborY="91362"/>
      <dgm:spPr>
        <a:solidFill>
          <a:schemeClr val="tx1"/>
        </a:solidFill>
        <a:ln>
          <a:noFill/>
        </a:ln>
      </dgm:spPr>
    </dgm:pt>
    <dgm:pt modelId="{C11A432F-80B7-4941-B5AB-3A959DC1769B}" type="pres">
      <dgm:prSet presAssocID="{6C230327-1904-47CB-BB1D-FD9D9F4A90BF}" presName="EmptyPane" presStyleCnt="0"/>
      <dgm:spPr/>
    </dgm:pt>
  </dgm:ptLst>
  <dgm:cxnLst>
    <dgm:cxn modelId="{4B4BB302-6D68-46A1-83BF-ED4715D62D4C}" type="presOf" srcId="{EB81D1D4-3A06-49A6-9CBB-2A11D66B1783}" destId="{A27629C2-87D9-4163-9365-FC275ADC4CA0}" srcOrd="0" destOrd="0" presId="urn:microsoft.com/office/officeart/2016/7/layout/RoundedRectangleTimeline#2"/>
    <dgm:cxn modelId="{228B2C11-3273-4EA1-9A09-3B22B82AED13}" type="presOf" srcId="{80CB43E4-C30F-4DCA-A3E9-D12FA78CE0FB}" destId="{95553EDF-C46A-491F-99E2-89CCFA971EC7}" srcOrd="0" destOrd="0" presId="urn:microsoft.com/office/officeart/2016/7/layout/RoundedRectangleTimeline#2"/>
    <dgm:cxn modelId="{E9FED118-8FC1-46A3-BD00-F94098ECD6A4}" srcId="{013DD35D-9765-4E5F-95CE-DA45F3637BF5}" destId="{8F3B4B19-33F4-47AC-BE4E-B66181ED98B4}" srcOrd="2" destOrd="0" parTransId="{D56FE0BA-AE10-413D-B7E3-CD20C3731D50}" sibTransId="{2C34AF2B-9D07-4B75-9E74-1C680AB14CF6}"/>
    <dgm:cxn modelId="{DD176C1E-CFBD-428E-9AE1-BC44A205AE40}" type="presOf" srcId="{D76BB3CF-DF5A-41FB-B6A4-25743CF1642F}" destId="{9C14E56E-28F6-4BF9-9EDF-2769E1A89A07}" srcOrd="0" destOrd="0" presId="urn:microsoft.com/office/officeart/2016/7/layout/RoundedRectangleTimeline#2"/>
    <dgm:cxn modelId="{EBCB5D36-831A-4B97-8581-6B725E361406}" type="presOf" srcId="{3F378E98-4217-47A9-8134-DE6C3ABFE041}" destId="{381C85ED-02C3-43BB-AB7D-DF18967DB45A}" srcOrd="0" destOrd="0" presId="urn:microsoft.com/office/officeart/2016/7/layout/RoundedRectangleTimeline#2"/>
    <dgm:cxn modelId="{C23B5F60-F074-45B8-BB09-18AD4152539D}" srcId="{8F3B4B19-33F4-47AC-BE4E-B66181ED98B4}" destId="{0AFF4C1B-302C-42EF-B59F-97CDC2799D17}" srcOrd="0" destOrd="0" parTransId="{0EBE8459-BB53-4FEB-9003-4D3795F4559C}" sibTransId="{6755B5A7-26F9-4D2F-8EA9-DCC4A05B07D9}"/>
    <dgm:cxn modelId="{711C1C47-1ACD-4CF6-94A3-A65870CD9388}" type="presOf" srcId="{0AFF4C1B-302C-42EF-B59F-97CDC2799D17}" destId="{AB0282E3-1216-4CDB-AC5F-106C1EEEB95A}" srcOrd="0" destOrd="0" presId="urn:microsoft.com/office/officeart/2016/7/layout/RoundedRectangleTimeline#2"/>
    <dgm:cxn modelId="{DF2D3747-AF1D-43CC-ACD2-1C81B945A006}" srcId="{013DD35D-9765-4E5F-95CE-DA45F3637BF5}" destId="{6C230327-1904-47CB-BB1D-FD9D9F4A90BF}" srcOrd="4" destOrd="0" parTransId="{F5865BF2-099D-45F3-9F9F-E9048C52D1A9}" sibTransId="{383C96B1-5630-4111-BDC2-DC9415E1D3B9}"/>
    <dgm:cxn modelId="{21261374-9143-4E6D-8DCE-83DDD5AC4B67}" type="presOf" srcId="{013DD35D-9765-4E5F-95CE-DA45F3637BF5}" destId="{FE888CE1-9F15-40DF-9718-C8B432B3BB83}" srcOrd="0" destOrd="0" presId="urn:microsoft.com/office/officeart/2016/7/layout/RoundedRectangleTimeline#2"/>
    <dgm:cxn modelId="{E01FE584-0925-4BC0-9383-A1E85DE458FD}" srcId="{013DD35D-9765-4E5F-95CE-DA45F3637BF5}" destId="{25E771E7-8CF7-4491-9507-55BFE693DC7B}" srcOrd="0" destOrd="0" parTransId="{D34FC0B2-1D9D-47C1-B680-27EF2E97D428}" sibTransId="{B3CFB133-9C4F-4A0A-888D-0CEC78FFDFFC}"/>
    <dgm:cxn modelId="{8422E397-A2A7-4656-BDD0-A5DEE35EA0FC}" srcId="{013DD35D-9765-4E5F-95CE-DA45F3637BF5}" destId="{D76BB3CF-DF5A-41FB-B6A4-25743CF1642F}" srcOrd="1" destOrd="0" parTransId="{5DD1E055-F36A-4363-9BA1-453D18F6AA18}" sibTransId="{24234FDB-132A-43EF-B90D-1D285BFF51D4}"/>
    <dgm:cxn modelId="{E2F6ED9C-E6CA-4E7F-B747-37A284E29D24}" srcId="{D76BB3CF-DF5A-41FB-B6A4-25743CF1642F}" destId="{3F378E98-4217-47A9-8134-DE6C3ABFE041}" srcOrd="0" destOrd="0" parTransId="{48653CFB-283F-4824-B87B-943F5C5E7841}" sibTransId="{0638CE31-017E-4421-AF9D-A58647C395DF}"/>
    <dgm:cxn modelId="{5D5F46B2-925E-4A4E-A867-A220894EC4FD}" srcId="{80CB43E4-C30F-4DCA-A3E9-D12FA78CE0FB}" destId="{E7DB8C28-3728-493B-A3D7-1FE9EFE7E4C2}" srcOrd="0" destOrd="0" parTransId="{86C82348-62AC-47C0-A4F1-60BF58B70325}" sibTransId="{5399BFCE-FDB4-4666-81C7-DC36EB3DA553}"/>
    <dgm:cxn modelId="{B33573B8-E645-4B6E-AE47-CE400B7EDF67}" type="presOf" srcId="{E7DB8C28-3728-493B-A3D7-1FE9EFE7E4C2}" destId="{5A57A077-9B08-4866-8C21-35D61D6745A2}" srcOrd="0" destOrd="0" presId="urn:microsoft.com/office/officeart/2016/7/layout/RoundedRectangleTimeline#2"/>
    <dgm:cxn modelId="{5E008CC8-B8C6-4B46-94B0-C60406121E38}" srcId="{25E771E7-8CF7-4491-9507-55BFE693DC7B}" destId="{EB81D1D4-3A06-49A6-9CBB-2A11D66B1783}" srcOrd="0" destOrd="0" parTransId="{721F31C1-C769-40A8-9C34-A74470BAB532}" sibTransId="{0519A5BA-BBEC-4C39-9FFD-05D4C020199E}"/>
    <dgm:cxn modelId="{87049AD0-EF56-4F12-B68B-4F804DB2FAC5}" type="presOf" srcId="{3AA5C518-6101-47DE-A504-F7F8D31BAC0F}" destId="{CB726486-3B5A-47F8-90E4-EC34C8ADB385}" srcOrd="0" destOrd="0" presId="urn:microsoft.com/office/officeart/2016/7/layout/RoundedRectangleTimeline#2"/>
    <dgm:cxn modelId="{3A57B4D5-27C4-4372-954B-03F42D8D5B74}" srcId="{6C230327-1904-47CB-BB1D-FD9D9F4A90BF}" destId="{3AA5C518-6101-47DE-A504-F7F8D31BAC0F}" srcOrd="0" destOrd="0" parTransId="{C33DEA67-DC41-4FD7-BAF1-1EBBE63C3B81}" sibTransId="{84ADADB6-F501-44B3-B426-011C7C46A020}"/>
    <dgm:cxn modelId="{E3C761DA-B59A-4658-B3C8-B73D008958C7}" srcId="{013DD35D-9765-4E5F-95CE-DA45F3637BF5}" destId="{80CB43E4-C30F-4DCA-A3E9-D12FA78CE0FB}" srcOrd="3" destOrd="0" parTransId="{662CF9D0-9536-4AC8-90CC-1A9C062F4327}" sibTransId="{22BA2624-35EA-49E9-BC2A-8019555F56F6}"/>
    <dgm:cxn modelId="{EA8FB9DF-9BAE-4A95-B103-E2C437B47283}" type="presOf" srcId="{6C230327-1904-47CB-BB1D-FD9D9F4A90BF}" destId="{48C9FB51-D66D-4F14-8DE5-0A719732E7B6}" srcOrd="0" destOrd="0" presId="urn:microsoft.com/office/officeart/2016/7/layout/RoundedRectangleTimeline#2"/>
    <dgm:cxn modelId="{B14070EC-DA7C-4009-A5A9-F052CAFA2F3C}" type="presOf" srcId="{8F3B4B19-33F4-47AC-BE4E-B66181ED98B4}" destId="{72DD609F-4804-4D65-8014-4ECA3F2307C5}" srcOrd="0" destOrd="0" presId="urn:microsoft.com/office/officeart/2016/7/layout/RoundedRectangleTimeline#2"/>
    <dgm:cxn modelId="{39CDAEED-F285-4C54-8872-33295545F6FC}" type="presOf" srcId="{25E771E7-8CF7-4491-9507-55BFE693DC7B}" destId="{CE8822BE-640B-46A0-B366-1477F5768BB1}" srcOrd="0" destOrd="0" presId="urn:microsoft.com/office/officeart/2016/7/layout/RoundedRectangleTimeline#2"/>
    <dgm:cxn modelId="{01FC7409-7708-4BFA-A7AE-16D7A758A727}" type="presParOf" srcId="{FE888CE1-9F15-40DF-9718-C8B432B3BB83}" destId="{6874F8A9-3A6A-4A68-8589-D9ADA9A8F39A}" srcOrd="0" destOrd="0" presId="urn:microsoft.com/office/officeart/2016/7/layout/RoundedRectangleTimeline#2"/>
    <dgm:cxn modelId="{77B08A10-9A98-4737-849B-A280A76CE09F}" type="presParOf" srcId="{6874F8A9-3A6A-4A68-8589-D9ADA9A8F39A}" destId="{CE8822BE-640B-46A0-B366-1477F5768BB1}" srcOrd="0" destOrd="0" presId="urn:microsoft.com/office/officeart/2016/7/layout/RoundedRectangleTimeline#2"/>
    <dgm:cxn modelId="{7807E95C-B84C-495B-A82F-AA9F3D77EB7D}" type="presParOf" srcId="{6874F8A9-3A6A-4A68-8589-D9ADA9A8F39A}" destId="{A27629C2-87D9-4163-9365-FC275ADC4CA0}" srcOrd="1" destOrd="0" presId="urn:microsoft.com/office/officeart/2016/7/layout/RoundedRectangleTimeline#2"/>
    <dgm:cxn modelId="{EC1A7FF3-2639-45F6-9099-8FE642B21929}" type="presParOf" srcId="{6874F8A9-3A6A-4A68-8589-D9ADA9A8F39A}" destId="{38893DF2-F8BF-45A3-9200-4CD8C329334E}" srcOrd="2" destOrd="0" presId="urn:microsoft.com/office/officeart/2016/7/layout/RoundedRectangleTimeline#2"/>
    <dgm:cxn modelId="{0CDA36A1-EB7C-4F99-87EF-6775CCE066FF}" type="presParOf" srcId="{6874F8A9-3A6A-4A68-8589-D9ADA9A8F39A}" destId="{5A62AEC3-EC27-4AFA-B56B-79326645CDDC}" srcOrd="3" destOrd="0" presId="urn:microsoft.com/office/officeart/2016/7/layout/RoundedRectangleTimeline#2"/>
    <dgm:cxn modelId="{4A620BCC-2924-47A2-8605-9CF08F838A1C}" type="presParOf" srcId="{6874F8A9-3A6A-4A68-8589-D9ADA9A8F39A}" destId="{DE94FAC5-5D77-48EB-8174-64F26CA894F0}" srcOrd="4" destOrd="0" presId="urn:microsoft.com/office/officeart/2016/7/layout/RoundedRectangleTimeline#2"/>
    <dgm:cxn modelId="{4C65EE4B-2F5C-416A-9A22-810488863EF4}" type="presParOf" srcId="{FE888CE1-9F15-40DF-9718-C8B432B3BB83}" destId="{0E593029-E077-4B3E-A24D-4E079F1D5E67}" srcOrd="1" destOrd="0" presId="urn:microsoft.com/office/officeart/2016/7/layout/RoundedRectangleTimeline#2"/>
    <dgm:cxn modelId="{EB4139CE-64F9-44CD-9149-B7C861E9EFFD}" type="presParOf" srcId="{FE888CE1-9F15-40DF-9718-C8B432B3BB83}" destId="{52AB05C6-3304-49EF-BFAD-870AB53E640E}" srcOrd="2" destOrd="0" presId="urn:microsoft.com/office/officeart/2016/7/layout/RoundedRectangleTimeline#2"/>
    <dgm:cxn modelId="{19F14B82-9A7C-4ED5-99E0-4B2DBBAB1431}" type="presParOf" srcId="{52AB05C6-3304-49EF-BFAD-870AB53E640E}" destId="{9C14E56E-28F6-4BF9-9EDF-2769E1A89A07}" srcOrd="0" destOrd="0" presId="urn:microsoft.com/office/officeart/2016/7/layout/RoundedRectangleTimeline#2"/>
    <dgm:cxn modelId="{92E4743A-67BF-43F3-B0A4-184D64B3844F}" type="presParOf" srcId="{52AB05C6-3304-49EF-BFAD-870AB53E640E}" destId="{381C85ED-02C3-43BB-AB7D-DF18967DB45A}" srcOrd="1" destOrd="0" presId="urn:microsoft.com/office/officeart/2016/7/layout/RoundedRectangleTimeline#2"/>
    <dgm:cxn modelId="{BC706060-D7D1-4C93-8EFC-D8D7122C0B8C}" type="presParOf" srcId="{52AB05C6-3304-49EF-BFAD-870AB53E640E}" destId="{F51F39F5-A989-488C-BFD6-69D558D451E8}" srcOrd="2" destOrd="0" presId="urn:microsoft.com/office/officeart/2016/7/layout/RoundedRectangleTimeline#2"/>
    <dgm:cxn modelId="{2659A907-F1C8-4D1A-9855-31D63C76062C}" type="presParOf" srcId="{52AB05C6-3304-49EF-BFAD-870AB53E640E}" destId="{A5349257-4327-4545-9142-153EF70CC757}" srcOrd="3" destOrd="0" presId="urn:microsoft.com/office/officeart/2016/7/layout/RoundedRectangleTimeline#2"/>
    <dgm:cxn modelId="{F032016B-316B-45AB-BF73-C7884C400283}" type="presParOf" srcId="{52AB05C6-3304-49EF-BFAD-870AB53E640E}" destId="{3F5B546C-1579-4E01-8611-2E18328B1B42}" srcOrd="4" destOrd="0" presId="urn:microsoft.com/office/officeart/2016/7/layout/RoundedRectangleTimeline#2"/>
    <dgm:cxn modelId="{D4CAE4CA-C879-43ED-A030-19EB31CBBCBD}" type="presParOf" srcId="{FE888CE1-9F15-40DF-9718-C8B432B3BB83}" destId="{8FB68658-1BA4-41EF-AB95-76A3ACDE8DDD}" srcOrd="3" destOrd="0" presId="urn:microsoft.com/office/officeart/2016/7/layout/RoundedRectangleTimeline#2"/>
    <dgm:cxn modelId="{6AFAD720-BD65-4AD8-A03B-5B1F2F71B97E}" type="presParOf" srcId="{FE888CE1-9F15-40DF-9718-C8B432B3BB83}" destId="{EDB63637-6388-460A-9080-8C19D1551DAE}" srcOrd="4" destOrd="0" presId="urn:microsoft.com/office/officeart/2016/7/layout/RoundedRectangleTimeline#2"/>
    <dgm:cxn modelId="{3798603C-642E-4D22-9A0F-E957F6638D47}" type="presParOf" srcId="{EDB63637-6388-460A-9080-8C19D1551DAE}" destId="{72DD609F-4804-4D65-8014-4ECA3F2307C5}" srcOrd="0" destOrd="0" presId="urn:microsoft.com/office/officeart/2016/7/layout/RoundedRectangleTimeline#2"/>
    <dgm:cxn modelId="{8D48B4E4-4EC4-4E39-9366-F0E104684733}" type="presParOf" srcId="{EDB63637-6388-460A-9080-8C19D1551DAE}" destId="{AB0282E3-1216-4CDB-AC5F-106C1EEEB95A}" srcOrd="1" destOrd="0" presId="urn:microsoft.com/office/officeart/2016/7/layout/RoundedRectangleTimeline#2"/>
    <dgm:cxn modelId="{14D85B8D-6059-4646-BF8A-6D157A0EB161}" type="presParOf" srcId="{EDB63637-6388-460A-9080-8C19D1551DAE}" destId="{0D377583-EAA6-47CC-B504-762FB6EBAB9C}" srcOrd="2" destOrd="0" presId="urn:microsoft.com/office/officeart/2016/7/layout/RoundedRectangleTimeline#2"/>
    <dgm:cxn modelId="{7552110D-125C-4CBB-9179-3BA48D235A22}" type="presParOf" srcId="{EDB63637-6388-460A-9080-8C19D1551DAE}" destId="{72321D10-9092-4E81-9AD7-ACA033236CC0}" srcOrd="3" destOrd="0" presId="urn:microsoft.com/office/officeart/2016/7/layout/RoundedRectangleTimeline#2"/>
    <dgm:cxn modelId="{AB8518D2-7101-4023-BA16-E59A660E7ABB}" type="presParOf" srcId="{EDB63637-6388-460A-9080-8C19D1551DAE}" destId="{5112F4EE-10B9-493B-9CCF-BDBDDB5CD939}" srcOrd="4" destOrd="0" presId="urn:microsoft.com/office/officeart/2016/7/layout/RoundedRectangleTimeline#2"/>
    <dgm:cxn modelId="{EFE2D36F-9260-42E3-8AD4-DC3C24F8DC8B}" type="presParOf" srcId="{FE888CE1-9F15-40DF-9718-C8B432B3BB83}" destId="{696DFD6D-4BE8-4B4E-AC75-92702E2B3720}" srcOrd="5" destOrd="0" presId="urn:microsoft.com/office/officeart/2016/7/layout/RoundedRectangleTimeline#2"/>
    <dgm:cxn modelId="{475CFBD6-9306-4954-93A5-28E9998FD9FC}" type="presParOf" srcId="{FE888CE1-9F15-40DF-9718-C8B432B3BB83}" destId="{D3935727-4804-47D5-A672-62CC82B7DD7A}" srcOrd="6" destOrd="0" presId="urn:microsoft.com/office/officeart/2016/7/layout/RoundedRectangleTimeline#2"/>
    <dgm:cxn modelId="{62FE4F95-AD3D-4E21-9428-D7AFDBDA824B}" type="presParOf" srcId="{D3935727-4804-47D5-A672-62CC82B7DD7A}" destId="{95553EDF-C46A-491F-99E2-89CCFA971EC7}" srcOrd="0" destOrd="0" presId="urn:microsoft.com/office/officeart/2016/7/layout/RoundedRectangleTimeline#2"/>
    <dgm:cxn modelId="{C204284B-1D02-4ABD-842E-8D53D8B8B81E}" type="presParOf" srcId="{D3935727-4804-47D5-A672-62CC82B7DD7A}" destId="{5A57A077-9B08-4866-8C21-35D61D6745A2}" srcOrd="1" destOrd="0" presId="urn:microsoft.com/office/officeart/2016/7/layout/RoundedRectangleTimeline#2"/>
    <dgm:cxn modelId="{410B6006-9605-4FEF-9FCE-1A8B9B58669B}" type="presParOf" srcId="{D3935727-4804-47D5-A672-62CC82B7DD7A}" destId="{3F96C175-FC65-44B4-B1A3-BD3686077937}" srcOrd="2" destOrd="0" presId="urn:microsoft.com/office/officeart/2016/7/layout/RoundedRectangleTimeline#2"/>
    <dgm:cxn modelId="{4C3DE9F4-8B9F-453D-8198-48605D9B02E8}" type="presParOf" srcId="{D3935727-4804-47D5-A672-62CC82B7DD7A}" destId="{E150CCC3-D56D-4BD2-8570-DF61526015EB}" srcOrd="3" destOrd="0" presId="urn:microsoft.com/office/officeart/2016/7/layout/RoundedRectangleTimeline#2"/>
    <dgm:cxn modelId="{769D07BA-BC8C-488C-8512-DF3DB46D4CA8}" type="presParOf" srcId="{D3935727-4804-47D5-A672-62CC82B7DD7A}" destId="{2DA77722-C5DF-4186-8BFA-F2D3DF1A03FC}" srcOrd="4" destOrd="0" presId="urn:microsoft.com/office/officeart/2016/7/layout/RoundedRectangleTimeline#2"/>
    <dgm:cxn modelId="{A2CF3D3A-EA1B-4E5C-9F20-53D5F50F1374}" type="presParOf" srcId="{FE888CE1-9F15-40DF-9718-C8B432B3BB83}" destId="{CBEA0876-8BC1-42BC-AF5C-0E14ABA10196}" srcOrd="7" destOrd="0" presId="urn:microsoft.com/office/officeart/2016/7/layout/RoundedRectangleTimeline#2"/>
    <dgm:cxn modelId="{3C1191EA-DA37-47C3-BC03-29926FD788E9}" type="presParOf" srcId="{FE888CE1-9F15-40DF-9718-C8B432B3BB83}" destId="{1DA78AF2-980C-44A2-9853-DCCDDA44A286}" srcOrd="8" destOrd="0" presId="urn:microsoft.com/office/officeart/2016/7/layout/RoundedRectangleTimeline#2"/>
    <dgm:cxn modelId="{1E78AFCB-5468-43FB-8603-C205A3BDDC26}" type="presParOf" srcId="{1DA78AF2-980C-44A2-9853-DCCDDA44A286}" destId="{48C9FB51-D66D-4F14-8DE5-0A719732E7B6}" srcOrd="0" destOrd="0" presId="urn:microsoft.com/office/officeart/2016/7/layout/RoundedRectangleTimeline#2"/>
    <dgm:cxn modelId="{585FE02D-8310-49BD-ADF0-50E8430D6148}" type="presParOf" srcId="{1DA78AF2-980C-44A2-9853-DCCDDA44A286}" destId="{CB726486-3B5A-47F8-90E4-EC34C8ADB385}" srcOrd="1" destOrd="0" presId="urn:microsoft.com/office/officeart/2016/7/layout/RoundedRectangleTimeline#2"/>
    <dgm:cxn modelId="{023548DD-82F5-497B-8274-6186E134547B}" type="presParOf" srcId="{1DA78AF2-980C-44A2-9853-DCCDDA44A286}" destId="{5012A99F-560A-4636-953C-5F263876E566}" srcOrd="2" destOrd="0" presId="urn:microsoft.com/office/officeart/2016/7/layout/RoundedRectangleTimeline#2"/>
    <dgm:cxn modelId="{C49A1876-0E71-438B-8124-191AC7F4831A}" type="presParOf" srcId="{1DA78AF2-980C-44A2-9853-DCCDDA44A286}" destId="{456F09DE-8CFF-414A-A967-17AF417A13B8}" srcOrd="3" destOrd="0" presId="urn:microsoft.com/office/officeart/2016/7/layout/RoundedRectangleTimeline#2"/>
    <dgm:cxn modelId="{4EDCB2D0-6E09-4CAB-9DD1-52CEA2B6D3CF}" type="presParOf" srcId="{1DA78AF2-980C-44A2-9853-DCCDDA44A286}" destId="{C11A432F-80B7-4941-B5AB-3A959DC1769B}" srcOrd="4" destOrd="0" presId="urn:microsoft.com/office/officeart/2016/7/layout/RoundedRectangleTimelin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073D5B-7ADA-4F8B-AD34-0BE114905A44}">
      <dsp:nvSpPr>
        <dsp:cNvPr id="0" name=""/>
        <dsp:cNvSpPr/>
      </dsp:nvSpPr>
      <dsp:spPr>
        <a:xfrm>
          <a:off x="499751" y="418263"/>
          <a:ext cx="1918833" cy="1918833"/>
        </a:xfrm>
        <a:prstGeom prst="rect">
          <a:avLst/>
        </a:prstGeom>
        <a:blipFill dpi="0" rotWithShape="1">
          <a:blip xmlns:r="http://schemas.openxmlformats.org/officeDocument/2006/relationships" r:embed="rId1" cstate="screen">
            <a:extLst>
              <a:ext uri="{28A0092B-C50C-407E-A947-70E740481C1C}">
                <a14:useLocalDpi xmlns:a14="http://schemas.microsoft.com/office/drawing/2010/main" val="0"/>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DFAF16A-4FD0-49F4-8593-32E9A31A4FF7}">
      <dsp:nvSpPr>
        <dsp:cNvPr id="0" name=""/>
        <dsp:cNvSpPr/>
      </dsp:nvSpPr>
      <dsp:spPr>
        <a:xfrm>
          <a:off x="508884" y="2460773"/>
          <a:ext cx="1900568" cy="358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89000">
            <a:lnSpc>
              <a:spcPct val="100000"/>
            </a:lnSpc>
            <a:spcBef>
              <a:spcPct val="0"/>
            </a:spcBef>
            <a:spcAft>
              <a:spcPct val="35000"/>
            </a:spcAft>
            <a:buNone/>
            <a:defRPr b="1" spc="20">
              <a:latin typeface="+mj-lt"/>
            </a:defRPr>
          </a:pPr>
          <a:r>
            <a:rPr lang="en-GB" sz="2000" b="0" kern="1200" noProof="0" dirty="0">
              <a:solidFill>
                <a:schemeClr val="accent3"/>
              </a:solidFill>
            </a:rPr>
            <a:t>Name</a:t>
          </a:r>
          <a:br>
            <a:rPr lang="en-GB" sz="1600" kern="1200" noProof="0" dirty="0">
              <a:solidFill>
                <a:sysClr val="windowText" lastClr="000000"/>
              </a:solidFill>
            </a:rPr>
          </a:br>
          <a:r>
            <a:rPr lang="en-GB" sz="1600" b="0" kern="1200" noProof="0" dirty="0">
              <a:solidFill>
                <a:sysClr val="windowText" lastClr="000000"/>
              </a:solidFill>
              <a:latin typeface="+mn-lt"/>
            </a:rPr>
            <a:t>Title</a:t>
          </a:r>
        </a:p>
      </dsp:txBody>
      <dsp:txXfrm>
        <a:off x="508884" y="2460773"/>
        <a:ext cx="1900568" cy="358692"/>
      </dsp:txXfrm>
    </dsp:sp>
    <dsp:sp modelId="{7D166BBB-55AF-452C-B9A0-94A1EE55FF4F}">
      <dsp:nvSpPr>
        <dsp:cNvPr id="0" name=""/>
        <dsp:cNvSpPr/>
      </dsp:nvSpPr>
      <dsp:spPr>
        <a:xfrm>
          <a:off x="508884" y="2803400"/>
          <a:ext cx="1900568" cy="444362"/>
        </a:xfrm>
        <a:prstGeom prst="rect">
          <a:avLst/>
        </a:prstGeom>
        <a:noFill/>
        <a:ln>
          <a:noFill/>
        </a:ln>
        <a:effectLst/>
      </dsp:spPr>
      <dsp:style>
        <a:lnRef idx="0">
          <a:scrgbClr r="0" g="0" b="0"/>
        </a:lnRef>
        <a:fillRef idx="0">
          <a:scrgbClr r="0" g="0" b="0"/>
        </a:fillRef>
        <a:effectRef idx="0">
          <a:scrgbClr r="0" g="0" b="0"/>
        </a:effectRef>
        <a:fontRef idx="minor"/>
      </dsp:style>
    </dsp:sp>
    <dsp:sp modelId="{25238F18-07B8-41D8-8BD9-9F8514E8F9C4}">
      <dsp:nvSpPr>
        <dsp:cNvPr id="0" name=""/>
        <dsp:cNvSpPr/>
      </dsp:nvSpPr>
      <dsp:spPr>
        <a:xfrm>
          <a:off x="2751184" y="418263"/>
          <a:ext cx="1918833" cy="1918833"/>
        </a:xfrm>
        <a:prstGeom prst="rect">
          <a:avLst/>
        </a:prstGeom>
        <a:blipFill dpi="0" rotWithShape="1">
          <a:blip xmlns:r="http://schemas.openxmlformats.org/officeDocument/2006/relationships" r:embed="rId2" cstate="screen">
            <a:extLst>
              <a:ext uri="{28A0092B-C50C-407E-A947-70E740481C1C}">
                <a14:useLocalDpi xmlns:a14="http://schemas.microsoft.com/office/drawing/2010/main" val="0"/>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66F95BB-E9D9-40E2-AB9F-99D5F69BA82A}">
      <dsp:nvSpPr>
        <dsp:cNvPr id="0" name=""/>
        <dsp:cNvSpPr/>
      </dsp:nvSpPr>
      <dsp:spPr>
        <a:xfrm>
          <a:off x="2760317" y="2460773"/>
          <a:ext cx="1900568" cy="358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89000">
            <a:lnSpc>
              <a:spcPct val="100000"/>
            </a:lnSpc>
            <a:spcBef>
              <a:spcPct val="0"/>
            </a:spcBef>
            <a:spcAft>
              <a:spcPct val="35000"/>
            </a:spcAft>
            <a:buNone/>
            <a:defRPr b="1" spc="20">
              <a:latin typeface="+mj-lt"/>
            </a:defRPr>
          </a:pPr>
          <a:r>
            <a:rPr lang="en-GB" sz="2000" b="0" kern="1200" noProof="0" dirty="0">
              <a:solidFill>
                <a:schemeClr val="accent3"/>
              </a:solidFill>
            </a:rPr>
            <a:t>Name</a:t>
          </a:r>
          <a:br>
            <a:rPr lang="en-GB" sz="1600" kern="1200" noProof="0" dirty="0">
              <a:solidFill>
                <a:schemeClr val="tx1"/>
              </a:solidFill>
            </a:rPr>
          </a:br>
          <a:r>
            <a:rPr lang="en-GB" sz="1600" b="0" kern="1200" noProof="0" dirty="0">
              <a:solidFill>
                <a:schemeClr val="tx1"/>
              </a:solidFill>
              <a:latin typeface="+mn-lt"/>
            </a:rPr>
            <a:t>Title</a:t>
          </a:r>
        </a:p>
      </dsp:txBody>
      <dsp:txXfrm>
        <a:off x="2760317" y="2460773"/>
        <a:ext cx="1900568" cy="358692"/>
      </dsp:txXfrm>
    </dsp:sp>
    <dsp:sp modelId="{1223E777-77CB-4A9A-BF21-12B513842696}">
      <dsp:nvSpPr>
        <dsp:cNvPr id="0" name=""/>
        <dsp:cNvSpPr/>
      </dsp:nvSpPr>
      <dsp:spPr>
        <a:xfrm>
          <a:off x="2760317" y="2803400"/>
          <a:ext cx="1900568" cy="444362"/>
        </a:xfrm>
        <a:prstGeom prst="rect">
          <a:avLst/>
        </a:prstGeom>
        <a:noFill/>
        <a:ln>
          <a:noFill/>
        </a:ln>
        <a:effectLst/>
      </dsp:spPr>
      <dsp:style>
        <a:lnRef idx="0">
          <a:scrgbClr r="0" g="0" b="0"/>
        </a:lnRef>
        <a:fillRef idx="0">
          <a:scrgbClr r="0" g="0" b="0"/>
        </a:fillRef>
        <a:effectRef idx="0">
          <a:scrgbClr r="0" g="0" b="0"/>
        </a:effectRef>
        <a:fontRef idx="minor"/>
      </dsp:style>
    </dsp:sp>
    <dsp:sp modelId="{418E44D8-60E4-4008-9F09-1A652C62E8A6}">
      <dsp:nvSpPr>
        <dsp:cNvPr id="0" name=""/>
        <dsp:cNvSpPr/>
      </dsp:nvSpPr>
      <dsp:spPr>
        <a:xfrm>
          <a:off x="5002618" y="418263"/>
          <a:ext cx="1918833" cy="1918833"/>
        </a:xfrm>
        <a:prstGeom prst="rect">
          <a:avLst/>
        </a:prstGeom>
        <a:blipFill dpi="0" rotWithShape="1">
          <a:blip xmlns:r="http://schemas.openxmlformats.org/officeDocument/2006/relationships" r:embed="rId3" cstate="screen">
            <a:extLst>
              <a:ext uri="{28A0092B-C50C-407E-A947-70E740481C1C}">
                <a14:useLocalDpi xmlns:a14="http://schemas.microsoft.com/office/drawing/2010/main" val="0"/>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B5C14B8-8D61-4009-9F8C-194486F530FA}">
      <dsp:nvSpPr>
        <dsp:cNvPr id="0" name=""/>
        <dsp:cNvSpPr/>
      </dsp:nvSpPr>
      <dsp:spPr>
        <a:xfrm>
          <a:off x="5011751" y="2460773"/>
          <a:ext cx="1900568" cy="358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89000">
            <a:lnSpc>
              <a:spcPct val="100000"/>
            </a:lnSpc>
            <a:spcBef>
              <a:spcPct val="0"/>
            </a:spcBef>
            <a:spcAft>
              <a:spcPct val="35000"/>
            </a:spcAft>
            <a:buNone/>
            <a:defRPr b="1" spc="20">
              <a:latin typeface="+mj-lt"/>
            </a:defRPr>
          </a:pPr>
          <a:r>
            <a:rPr lang="en-GB" sz="2000" b="0" kern="1200" noProof="0" dirty="0">
              <a:solidFill>
                <a:schemeClr val="accent3"/>
              </a:solidFill>
            </a:rPr>
            <a:t>Name</a:t>
          </a:r>
          <a:br>
            <a:rPr lang="en-GB" sz="1600" kern="1200" noProof="0" dirty="0">
              <a:solidFill>
                <a:schemeClr val="tx1"/>
              </a:solidFill>
            </a:rPr>
          </a:br>
          <a:r>
            <a:rPr lang="en-GB" sz="1600" b="0" kern="1200" noProof="0" dirty="0">
              <a:solidFill>
                <a:schemeClr val="tx1"/>
              </a:solidFill>
              <a:latin typeface="+mn-lt"/>
            </a:rPr>
            <a:t>Title</a:t>
          </a:r>
        </a:p>
      </dsp:txBody>
      <dsp:txXfrm>
        <a:off x="5011751" y="2460773"/>
        <a:ext cx="1900568" cy="358692"/>
      </dsp:txXfrm>
    </dsp:sp>
    <dsp:sp modelId="{EE420F84-477D-4635-BEF8-66426E9A259D}">
      <dsp:nvSpPr>
        <dsp:cNvPr id="0" name=""/>
        <dsp:cNvSpPr/>
      </dsp:nvSpPr>
      <dsp:spPr>
        <a:xfrm>
          <a:off x="5279750" y="2157896"/>
          <a:ext cx="1900568" cy="444362"/>
        </a:xfrm>
        <a:prstGeom prst="rect">
          <a:avLst/>
        </a:prstGeom>
        <a:noFill/>
        <a:ln>
          <a:noFill/>
        </a:ln>
        <a:effectLst/>
      </dsp:spPr>
      <dsp:style>
        <a:lnRef idx="0">
          <a:scrgbClr r="0" g="0" b="0"/>
        </a:lnRef>
        <a:fillRef idx="0">
          <a:scrgbClr r="0" g="0" b="0"/>
        </a:fillRef>
        <a:effectRef idx="0">
          <a:scrgbClr r="0" g="0" b="0"/>
        </a:effectRef>
        <a:fontRef idx="minor"/>
      </dsp:style>
    </dsp:sp>
    <dsp:sp modelId="{04A8E640-7EB5-4EF2-8C83-19A3E5328324}">
      <dsp:nvSpPr>
        <dsp:cNvPr id="0" name=""/>
        <dsp:cNvSpPr/>
      </dsp:nvSpPr>
      <dsp:spPr>
        <a:xfrm>
          <a:off x="7254051" y="418263"/>
          <a:ext cx="1918833" cy="1918833"/>
        </a:xfrm>
        <a:prstGeom prst="rect">
          <a:avLst/>
        </a:prstGeom>
        <a:blipFill dpi="0" rotWithShape="1">
          <a:blip xmlns:r="http://schemas.openxmlformats.org/officeDocument/2006/relationships" r:embed="rId4" cstate="screen">
            <a:extLst>
              <a:ext uri="{28A0092B-C50C-407E-A947-70E740481C1C}">
                <a14:useLocalDpi xmlns:a14="http://schemas.microsoft.com/office/drawing/2010/main" val="0"/>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9C5F495-3DD9-41C8-99AE-150A333447D0}">
      <dsp:nvSpPr>
        <dsp:cNvPr id="0" name=""/>
        <dsp:cNvSpPr/>
      </dsp:nvSpPr>
      <dsp:spPr>
        <a:xfrm>
          <a:off x="7263184" y="2460773"/>
          <a:ext cx="1900568" cy="358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889000">
            <a:lnSpc>
              <a:spcPct val="100000"/>
            </a:lnSpc>
            <a:spcBef>
              <a:spcPct val="0"/>
            </a:spcBef>
            <a:spcAft>
              <a:spcPct val="35000"/>
            </a:spcAft>
            <a:buNone/>
            <a:defRPr b="1" spc="20">
              <a:latin typeface="+mj-lt"/>
            </a:defRPr>
          </a:pPr>
          <a:r>
            <a:rPr lang="en-GB" sz="2000" b="0" kern="1200" noProof="0" dirty="0">
              <a:solidFill>
                <a:schemeClr val="accent3"/>
              </a:solidFill>
            </a:rPr>
            <a:t>Name</a:t>
          </a:r>
          <a:br>
            <a:rPr lang="en-GB" sz="1600" kern="1200" noProof="0" dirty="0">
              <a:solidFill>
                <a:schemeClr val="tx1"/>
              </a:solidFill>
            </a:rPr>
          </a:br>
          <a:r>
            <a:rPr lang="en-GB" sz="1600" b="0" kern="1200" noProof="0" dirty="0">
              <a:solidFill>
                <a:schemeClr val="tx1"/>
              </a:solidFill>
              <a:latin typeface="+mn-lt"/>
            </a:rPr>
            <a:t>Title</a:t>
          </a:r>
        </a:p>
      </dsp:txBody>
      <dsp:txXfrm>
        <a:off x="7263184" y="2460773"/>
        <a:ext cx="1900568" cy="358692"/>
      </dsp:txXfrm>
    </dsp:sp>
    <dsp:sp modelId="{5A7600AF-A34B-4D03-B3D6-B3C760AE8E06}">
      <dsp:nvSpPr>
        <dsp:cNvPr id="0" name=""/>
        <dsp:cNvSpPr/>
      </dsp:nvSpPr>
      <dsp:spPr>
        <a:xfrm>
          <a:off x="7297755" y="2771352"/>
          <a:ext cx="1900568" cy="444362"/>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8822BE-640B-46A0-B366-1477F5768BB1}">
      <dsp:nvSpPr>
        <dsp:cNvPr id="0" name=""/>
        <dsp:cNvSpPr/>
      </dsp:nvSpPr>
      <dsp:spPr>
        <a:xfrm rot="16200000">
          <a:off x="1288923" y="1080301"/>
          <a:ext cx="394017" cy="1779571"/>
        </a:xfrm>
        <a:prstGeom prst="rect">
          <a:avLst/>
        </a:prstGeom>
        <a:solidFill>
          <a:schemeClr val="accent1"/>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390" tIns="0" rIns="31390" bIns="0" numCol="1" spcCol="1270" rtlCol="0" anchor="ctr" anchorCtr="1">
          <a:noAutofit/>
        </a:bodyPr>
        <a:lstStyle/>
        <a:p>
          <a:pPr marL="0" lvl="0" indent="0" algn="ctr" defTabSz="800100" rtl="0">
            <a:lnSpc>
              <a:spcPct val="90000"/>
            </a:lnSpc>
            <a:spcBef>
              <a:spcPct val="0"/>
            </a:spcBef>
            <a:spcAft>
              <a:spcPct val="35000"/>
            </a:spcAft>
            <a:buNone/>
          </a:pPr>
          <a:r>
            <a:rPr lang="en-GB" sz="1800" kern="1200" noProof="0" dirty="0">
              <a:solidFill>
                <a:schemeClr val="tx1"/>
              </a:solidFill>
            </a:rPr>
            <a:t>Title</a:t>
          </a:r>
        </a:p>
      </dsp:txBody>
      <dsp:txXfrm rot="5400000">
        <a:off x="596146" y="1773078"/>
        <a:ext cx="1779571" cy="394017"/>
      </dsp:txXfrm>
    </dsp:sp>
    <dsp:sp modelId="{A27629C2-87D9-4163-9365-FC275ADC4CA0}">
      <dsp:nvSpPr>
        <dsp:cNvPr id="0" name=""/>
        <dsp:cNvSpPr/>
      </dsp:nvSpPr>
      <dsp:spPr>
        <a:xfrm>
          <a:off x="2956" y="0"/>
          <a:ext cx="2965952" cy="137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316" tIns="24325" rIns="52316" bIns="24325" numCol="1" spcCol="1270" rtlCol="0" anchor="b" anchorCtr="1">
          <a:noAutofit/>
        </a:bodyPr>
        <a:lstStyle/>
        <a:p>
          <a:pPr marL="0" lvl="0" indent="0" algn="ctr" defTabSz="622300" rtl="0">
            <a:lnSpc>
              <a:spcPct val="100000"/>
            </a:lnSpc>
            <a:spcBef>
              <a:spcPct val="0"/>
            </a:spcBef>
            <a:spcAft>
              <a:spcPct val="35000"/>
            </a:spcAft>
            <a:buFont typeface="Arial" panose="020B0604020202020204" pitchFamily="34" charset="0"/>
            <a:buNone/>
          </a:pPr>
          <a:r>
            <a:rPr lang="en-GB" sz="1400" b="0" i="0" kern="1200" noProof="0" dirty="0"/>
            <a:t>To start a presentation, go to the Slide Show tab, and select From Beginning.</a:t>
          </a:r>
          <a:endParaRPr lang="en-GB" sz="1400" kern="1200" noProof="0" dirty="0"/>
        </a:p>
      </dsp:txBody>
      <dsp:txXfrm>
        <a:off x="2956" y="0"/>
        <a:ext cx="2965952" cy="1379061"/>
      </dsp:txXfrm>
    </dsp:sp>
    <dsp:sp modelId="{38893DF2-F8BF-45A3-9200-4CD8C329334E}">
      <dsp:nvSpPr>
        <dsp:cNvPr id="0" name=""/>
        <dsp:cNvSpPr/>
      </dsp:nvSpPr>
      <dsp:spPr>
        <a:xfrm>
          <a:off x="1485932" y="1457864"/>
          <a:ext cx="0" cy="315214"/>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5A62AEC3-EC27-4AFA-B56B-79326645CDDC}">
      <dsp:nvSpPr>
        <dsp:cNvPr id="0" name=""/>
        <dsp:cNvSpPr/>
      </dsp:nvSpPr>
      <dsp:spPr>
        <a:xfrm>
          <a:off x="1449070" y="1451056"/>
          <a:ext cx="78803" cy="78803"/>
        </a:xfrm>
        <a:prstGeom prst="ellipse">
          <a:avLst/>
        </a:prstGeom>
        <a:solidFill>
          <a:schemeClr val="tx1"/>
        </a:solid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C14E56E-28F6-4BF9-9EDF-2769E1A89A07}">
      <dsp:nvSpPr>
        <dsp:cNvPr id="0" name=""/>
        <dsp:cNvSpPr/>
      </dsp:nvSpPr>
      <dsp:spPr>
        <a:xfrm>
          <a:off x="2375717" y="1773078"/>
          <a:ext cx="1779571" cy="394017"/>
        </a:xfrm>
        <a:prstGeom prst="rect">
          <a:avLst/>
        </a:prstGeom>
        <a:solidFill>
          <a:schemeClr val="accent1">
            <a:alpha val="2000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390" tIns="0" rIns="31390" bIns="0" numCol="1" spcCol="1270" rtlCol="0" anchor="ctr" anchorCtr="1">
          <a:noAutofit/>
        </a:bodyPr>
        <a:lstStyle/>
        <a:p>
          <a:pPr marL="0" lvl="0" indent="0" algn="ctr" defTabSz="800100" rtl="0">
            <a:lnSpc>
              <a:spcPct val="90000"/>
            </a:lnSpc>
            <a:spcBef>
              <a:spcPct val="0"/>
            </a:spcBef>
            <a:spcAft>
              <a:spcPct val="35000"/>
            </a:spcAft>
            <a:buNone/>
          </a:pPr>
          <a:r>
            <a:rPr lang="en-GB" sz="1800" kern="1200" noProof="0" dirty="0">
              <a:solidFill>
                <a:schemeClr val="tx1"/>
              </a:solidFill>
            </a:rPr>
            <a:t>Title</a:t>
          </a:r>
        </a:p>
      </dsp:txBody>
      <dsp:txXfrm>
        <a:off x="2375717" y="1773078"/>
        <a:ext cx="1779571" cy="394017"/>
      </dsp:txXfrm>
    </dsp:sp>
    <dsp:sp modelId="{381C85ED-02C3-43BB-AB7D-DF18967DB45A}">
      <dsp:nvSpPr>
        <dsp:cNvPr id="0" name=""/>
        <dsp:cNvSpPr/>
      </dsp:nvSpPr>
      <dsp:spPr>
        <a:xfrm>
          <a:off x="1864743" y="2561113"/>
          <a:ext cx="2801519" cy="137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316" tIns="24325" rIns="52316" bIns="24325" numCol="1" spcCol="1270" rtlCol="0" anchor="t" anchorCtr="1">
          <a:noAutofit/>
        </a:bodyPr>
        <a:lstStyle/>
        <a:p>
          <a:pPr marL="0" lvl="0" indent="0" algn="ctr" defTabSz="622300" rtl="0">
            <a:lnSpc>
              <a:spcPct val="100000"/>
            </a:lnSpc>
            <a:spcBef>
              <a:spcPct val="0"/>
            </a:spcBef>
            <a:spcAft>
              <a:spcPct val="35000"/>
            </a:spcAft>
            <a:buFont typeface="Arial" panose="020B0604020202020204" pitchFamily="34" charset="0"/>
            <a:buNone/>
          </a:pPr>
          <a:r>
            <a:rPr lang="en-GB" sz="1400" b="0" i="0" kern="1200" noProof="0" dirty="0"/>
            <a:t>To display Presenter view, in Slide Show view, on the control bar at the bottom left select the three dots, and then Show Presenter View. </a:t>
          </a:r>
          <a:endParaRPr lang="en-GB" sz="1400" kern="1200" noProof="0" dirty="0"/>
        </a:p>
      </dsp:txBody>
      <dsp:txXfrm>
        <a:off x="1864743" y="2561113"/>
        <a:ext cx="2801519" cy="1379061"/>
      </dsp:txXfrm>
    </dsp:sp>
    <dsp:sp modelId="{F51F39F5-A989-488C-BFD6-69D558D451E8}">
      <dsp:nvSpPr>
        <dsp:cNvPr id="0" name=""/>
        <dsp:cNvSpPr/>
      </dsp:nvSpPr>
      <dsp:spPr>
        <a:xfrm>
          <a:off x="3265503" y="2167096"/>
          <a:ext cx="0" cy="315214"/>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A5349257-4327-4545-9142-153EF70CC757}">
      <dsp:nvSpPr>
        <dsp:cNvPr id="0" name=""/>
        <dsp:cNvSpPr/>
      </dsp:nvSpPr>
      <dsp:spPr>
        <a:xfrm>
          <a:off x="3226522" y="2445454"/>
          <a:ext cx="78803" cy="78803"/>
        </a:xfrm>
        <a:prstGeom prst="ellipse">
          <a:avLst/>
        </a:prstGeom>
        <a:solidFill>
          <a:schemeClr val="tx1"/>
        </a:solid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2DD609F-4804-4D65-8014-4ECA3F2307C5}">
      <dsp:nvSpPr>
        <dsp:cNvPr id="0" name=""/>
        <dsp:cNvSpPr/>
      </dsp:nvSpPr>
      <dsp:spPr>
        <a:xfrm>
          <a:off x="4155289" y="1773078"/>
          <a:ext cx="1779571" cy="394017"/>
        </a:xfrm>
        <a:prstGeom prst="rect">
          <a:avLst/>
        </a:prstGeom>
        <a:solidFill>
          <a:schemeClr val="accent3"/>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390" tIns="0" rIns="31390" bIns="0" numCol="1" spcCol="1270" rtlCol="0" anchor="ctr" anchorCtr="1">
          <a:noAutofit/>
        </a:bodyPr>
        <a:lstStyle/>
        <a:p>
          <a:pPr marL="0" lvl="0" indent="0" algn="ctr" defTabSz="800100" rtl="0">
            <a:lnSpc>
              <a:spcPct val="90000"/>
            </a:lnSpc>
            <a:spcBef>
              <a:spcPct val="0"/>
            </a:spcBef>
            <a:spcAft>
              <a:spcPct val="35000"/>
            </a:spcAft>
            <a:buNone/>
          </a:pPr>
          <a:r>
            <a:rPr lang="en-GB" sz="1800" kern="1200" noProof="0" dirty="0">
              <a:solidFill>
                <a:schemeClr val="tx1"/>
              </a:solidFill>
            </a:rPr>
            <a:t>Title</a:t>
          </a:r>
        </a:p>
      </dsp:txBody>
      <dsp:txXfrm>
        <a:off x="4155289" y="1773078"/>
        <a:ext cx="1779571" cy="394017"/>
      </dsp:txXfrm>
    </dsp:sp>
    <dsp:sp modelId="{AB0282E3-1216-4CDB-AC5F-106C1EEEB95A}">
      <dsp:nvSpPr>
        <dsp:cNvPr id="0" name=""/>
        <dsp:cNvSpPr/>
      </dsp:nvSpPr>
      <dsp:spPr>
        <a:xfrm>
          <a:off x="3562098" y="0"/>
          <a:ext cx="2965952" cy="137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316" tIns="24325" rIns="52316" bIns="24325" numCol="1" spcCol="1270" rtlCol="0" anchor="b" anchorCtr="1">
          <a:noAutofit/>
        </a:bodyPr>
        <a:lstStyle/>
        <a:p>
          <a:pPr marL="0" lvl="0" indent="0" algn="ctr" defTabSz="622300" rtl="0">
            <a:lnSpc>
              <a:spcPct val="100000"/>
            </a:lnSpc>
            <a:spcBef>
              <a:spcPct val="0"/>
            </a:spcBef>
            <a:spcAft>
              <a:spcPct val="35000"/>
            </a:spcAft>
            <a:buFont typeface="Arial" panose="020B0604020202020204" pitchFamily="34" charset="0"/>
            <a:buNone/>
          </a:pPr>
          <a:r>
            <a:rPr lang="en-GB" sz="1400" b="0" i="0" kern="1200" noProof="0" dirty="0"/>
            <a:t>During your presentation, the speaker notes are visible on your monitor, but aren't visible to the audience. </a:t>
          </a:r>
          <a:endParaRPr lang="en-GB" sz="1400" kern="1200" noProof="0" dirty="0"/>
        </a:p>
      </dsp:txBody>
      <dsp:txXfrm>
        <a:off x="3562098" y="0"/>
        <a:ext cx="2965952" cy="1379061"/>
      </dsp:txXfrm>
    </dsp:sp>
    <dsp:sp modelId="{0D377583-EAA6-47CC-B504-762FB6EBAB9C}">
      <dsp:nvSpPr>
        <dsp:cNvPr id="0" name=""/>
        <dsp:cNvSpPr/>
      </dsp:nvSpPr>
      <dsp:spPr>
        <a:xfrm>
          <a:off x="5045075" y="1457864"/>
          <a:ext cx="0" cy="315214"/>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72321D10-9092-4E81-9AD7-ACA033236CC0}">
      <dsp:nvSpPr>
        <dsp:cNvPr id="0" name=""/>
        <dsp:cNvSpPr/>
      </dsp:nvSpPr>
      <dsp:spPr>
        <a:xfrm>
          <a:off x="5007793" y="1451056"/>
          <a:ext cx="78803" cy="78803"/>
        </a:xfrm>
        <a:prstGeom prst="ellipse">
          <a:avLst/>
        </a:prstGeom>
        <a:solidFill>
          <a:schemeClr val="tx1"/>
        </a:solid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5553EDF-C46A-491F-99E2-89CCFA971EC7}">
      <dsp:nvSpPr>
        <dsp:cNvPr id="0" name=""/>
        <dsp:cNvSpPr/>
      </dsp:nvSpPr>
      <dsp:spPr>
        <a:xfrm>
          <a:off x="5934860" y="1773078"/>
          <a:ext cx="1779571" cy="394017"/>
        </a:xfrm>
        <a:prstGeom prst="rect">
          <a:avLst/>
        </a:prstGeom>
        <a:solidFill>
          <a:schemeClr val="accent3">
            <a:alpha val="2000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390" tIns="0" rIns="31390" bIns="0" numCol="1" spcCol="1270" rtlCol="0" anchor="ctr" anchorCtr="1">
          <a:noAutofit/>
        </a:bodyPr>
        <a:lstStyle/>
        <a:p>
          <a:pPr marL="0" lvl="0" indent="0" algn="ctr" defTabSz="800100" rtl="0">
            <a:lnSpc>
              <a:spcPct val="90000"/>
            </a:lnSpc>
            <a:spcBef>
              <a:spcPct val="0"/>
            </a:spcBef>
            <a:spcAft>
              <a:spcPct val="35000"/>
            </a:spcAft>
            <a:buNone/>
          </a:pPr>
          <a:r>
            <a:rPr lang="en-GB" sz="1800" kern="1200" noProof="0" dirty="0">
              <a:solidFill>
                <a:schemeClr val="tx1"/>
              </a:solidFill>
            </a:rPr>
            <a:t>Title</a:t>
          </a:r>
        </a:p>
      </dsp:txBody>
      <dsp:txXfrm>
        <a:off x="5934860" y="1773078"/>
        <a:ext cx="1779571" cy="394017"/>
      </dsp:txXfrm>
    </dsp:sp>
    <dsp:sp modelId="{5A57A077-9B08-4866-8C21-35D61D6745A2}">
      <dsp:nvSpPr>
        <dsp:cNvPr id="0" name=""/>
        <dsp:cNvSpPr/>
      </dsp:nvSpPr>
      <dsp:spPr>
        <a:xfrm>
          <a:off x="5341670" y="2561113"/>
          <a:ext cx="2965952" cy="137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316" tIns="24325" rIns="52316" bIns="24325" numCol="1" spcCol="1270" rtlCol="0" anchor="t" anchorCtr="1">
          <a:noAutofit/>
        </a:bodyPr>
        <a:lstStyle/>
        <a:p>
          <a:pPr marL="0" lvl="0" indent="0" algn="ctr" defTabSz="622300" rtl="0">
            <a:lnSpc>
              <a:spcPct val="100000"/>
            </a:lnSpc>
            <a:spcBef>
              <a:spcPct val="0"/>
            </a:spcBef>
            <a:spcAft>
              <a:spcPct val="35000"/>
            </a:spcAft>
            <a:buFont typeface="Arial" panose="020B0604020202020204" pitchFamily="34" charset="0"/>
            <a:buNone/>
          </a:pPr>
          <a:r>
            <a:rPr lang="en-GB" sz="1400" b="0" i="0" kern="1200" noProof="0" dirty="0"/>
            <a:t>The Notes pane is a box that appears below each slide. Tap it to add notes. </a:t>
          </a:r>
          <a:endParaRPr lang="en-GB" sz="1400" kern="1200" noProof="0" dirty="0"/>
        </a:p>
      </dsp:txBody>
      <dsp:txXfrm>
        <a:off x="5341670" y="2561113"/>
        <a:ext cx="2965952" cy="1379061"/>
      </dsp:txXfrm>
    </dsp:sp>
    <dsp:sp modelId="{3F96C175-FC65-44B4-B1A3-BD3686077937}">
      <dsp:nvSpPr>
        <dsp:cNvPr id="0" name=""/>
        <dsp:cNvSpPr/>
      </dsp:nvSpPr>
      <dsp:spPr>
        <a:xfrm>
          <a:off x="6824646" y="2167096"/>
          <a:ext cx="0" cy="315214"/>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E150CCC3-D56D-4BD2-8570-DF61526015EB}">
      <dsp:nvSpPr>
        <dsp:cNvPr id="0" name=""/>
        <dsp:cNvSpPr/>
      </dsp:nvSpPr>
      <dsp:spPr>
        <a:xfrm>
          <a:off x="6785244" y="2410315"/>
          <a:ext cx="78803" cy="78803"/>
        </a:xfrm>
        <a:prstGeom prst="ellipse">
          <a:avLst/>
        </a:prstGeom>
        <a:solidFill>
          <a:schemeClr val="tx1"/>
        </a:solid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8C9FB51-D66D-4F14-8DE5-0A719732E7B6}">
      <dsp:nvSpPr>
        <dsp:cNvPr id="0" name=""/>
        <dsp:cNvSpPr/>
      </dsp:nvSpPr>
      <dsp:spPr>
        <a:xfrm rot="5400000">
          <a:off x="8407209" y="1080301"/>
          <a:ext cx="394017" cy="1779571"/>
        </a:xfrm>
        <a:prstGeom prst="rect">
          <a:avLst/>
        </a:prstGeom>
        <a:solidFill>
          <a:schemeClr val="bg1">
            <a:lumMod val="85000"/>
          </a:schemeClr>
        </a:solid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390" tIns="0" rIns="31390" bIns="0" numCol="1" spcCol="1270" rtlCol="0" anchor="ctr" anchorCtr="1">
          <a:noAutofit/>
        </a:bodyPr>
        <a:lstStyle/>
        <a:p>
          <a:pPr marL="0" lvl="0" indent="0" algn="ctr" defTabSz="800100" rtl="0">
            <a:lnSpc>
              <a:spcPct val="90000"/>
            </a:lnSpc>
            <a:spcBef>
              <a:spcPct val="0"/>
            </a:spcBef>
            <a:spcAft>
              <a:spcPct val="35000"/>
            </a:spcAft>
            <a:buNone/>
          </a:pPr>
          <a:r>
            <a:rPr lang="en-GB" sz="1800" kern="1200" noProof="0" dirty="0">
              <a:solidFill>
                <a:schemeClr val="tx1"/>
              </a:solidFill>
            </a:rPr>
            <a:t>Title</a:t>
          </a:r>
        </a:p>
      </dsp:txBody>
      <dsp:txXfrm rot="-5400000">
        <a:off x="7714432" y="1773078"/>
        <a:ext cx="1779571" cy="394017"/>
      </dsp:txXfrm>
    </dsp:sp>
    <dsp:sp modelId="{CB726486-3B5A-47F8-90E4-EC34C8ADB385}">
      <dsp:nvSpPr>
        <dsp:cNvPr id="0" name=""/>
        <dsp:cNvSpPr/>
      </dsp:nvSpPr>
      <dsp:spPr>
        <a:xfrm>
          <a:off x="7121241" y="0"/>
          <a:ext cx="2965952" cy="13790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2316" tIns="24325" rIns="52316" bIns="24325" numCol="1" spcCol="1270" rtlCol="0" anchor="b" anchorCtr="1">
          <a:noAutofit/>
        </a:bodyPr>
        <a:lstStyle/>
        <a:p>
          <a:pPr marL="0" lvl="0" indent="0" algn="ctr" defTabSz="622300" rtl="0">
            <a:lnSpc>
              <a:spcPct val="100000"/>
            </a:lnSpc>
            <a:spcBef>
              <a:spcPct val="0"/>
            </a:spcBef>
            <a:spcAft>
              <a:spcPct val="35000"/>
            </a:spcAft>
            <a:buFont typeface="Arial" panose="020B0604020202020204" pitchFamily="34" charset="0"/>
            <a:buNone/>
          </a:pPr>
          <a:r>
            <a:rPr lang="en-GB" sz="1400" b="0" i="0" kern="1200" noProof="0" dirty="0"/>
            <a:t>If you don’t see the Notes pane or it is completely minimised, click Notes on the task bar across the bottom of the PowerPoint window. </a:t>
          </a:r>
          <a:endParaRPr lang="en-GB" sz="1400" kern="1200" noProof="0" dirty="0"/>
        </a:p>
      </dsp:txBody>
      <dsp:txXfrm>
        <a:off x="7121241" y="0"/>
        <a:ext cx="2965952" cy="1379061"/>
      </dsp:txXfrm>
    </dsp:sp>
    <dsp:sp modelId="{5012A99F-560A-4636-953C-5F263876E566}">
      <dsp:nvSpPr>
        <dsp:cNvPr id="0" name=""/>
        <dsp:cNvSpPr/>
      </dsp:nvSpPr>
      <dsp:spPr>
        <a:xfrm>
          <a:off x="8604217" y="1457864"/>
          <a:ext cx="0" cy="315214"/>
        </a:xfrm>
        <a:prstGeom prst="line">
          <a:avLst/>
        </a:prstGeom>
        <a:solidFill>
          <a:schemeClr val="accent5">
            <a:hueOff val="0"/>
            <a:satOff val="0"/>
            <a:lumOff val="0"/>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56F09DE-8CFF-414A-A967-17AF417A13B8}">
      <dsp:nvSpPr>
        <dsp:cNvPr id="0" name=""/>
        <dsp:cNvSpPr/>
      </dsp:nvSpPr>
      <dsp:spPr>
        <a:xfrm>
          <a:off x="8565236" y="1451057"/>
          <a:ext cx="78803" cy="78803"/>
        </a:xfrm>
        <a:prstGeom prst="ellipse">
          <a:avLst/>
        </a:prstGeom>
        <a:solidFill>
          <a:schemeClr val="tx1"/>
        </a:solid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9/1/layout/PeoplePortraitsList">
  <dgm:title val="People Portrait List"/>
  <dgm:desc val="People Portrait List"/>
  <dgm:catLst>
    <dgm:cat type="list"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dgm:constr type="w" for="ch" forName="compNode" refType="h" refFor="ch" refForName="compNode" fact="0.55"/>
      <dgm:constr type="w" for="ch" forName="sibTrans" refType="w" refFor="ch" refForName="compNode" fact="0.175"/>
      <dgm:constr type="primFontSz" for="des" forName="nameTx" val="18"/>
      <dgm:constr type="primFontSz" for="des" forName="desTx" refType="primFontSz" refFor="des" refForName="nameTx" op="lte" fact="0.75"/>
      <dgm:constr type="h" for="des" forName="topSpace" op="equ"/>
      <dgm:constr type="h" for="des" forName="compNode" op="equ"/>
      <dgm:constr type="h" for="des" forName="photoElip" op="equ"/>
      <dgm:constr type="w" for="des" forName="photoElip" op="equ"/>
      <dgm:constr type="l" for="des" forName="photoElip" op="equ"/>
      <dgm:constr type="h" for="des" forName="iconSpace" op="equ"/>
      <dgm:constr type="h" for="des" forName="nameTx" op="equ"/>
      <dgm:constr type="h" for="des" forName="txSpace" op="equ"/>
      <dgm:constr type="h" for="des" forName="desTx" op="equ"/>
      <dgm:constr type="h" for="des" forName="bottSpace"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topSpace" refType="w"/>
          <dgm:constr type="h" for="ch" forName="topSpace" refType="h" fact="0.187"/>
          <dgm:constr type="l" for="ch" forName="topSpace"/>
          <dgm:constr type="w" for="ch" forName="photoElip" refType="h" refFor="ch" refForName="photoElip"/>
          <dgm:constr type="h" for="ch" forName="photoElip" val="46.775"/>
          <dgm:constr type="t" for="ch" forName="photoElip" refType="b" refFor="ch" refForName="topSpace"/>
          <dgm:constr type="ctrX" for="ch" forName="photoElip" refType="w" fact="0.5"/>
          <dgm:constr type="w" for="ch" forName="iconSpace" refType="w"/>
          <dgm:constr type="h" for="ch" forName="iconSpace" refType="h" fact="0.075"/>
          <dgm:constr type="l" for="ch" forName="iconSpace"/>
          <dgm:constr type="t" for="ch" forName="iconSpace" refType="b" refFor="ch" refForName="photoElip"/>
          <dgm:constr type="w" for="ch" forName="nameTx" refType="w"/>
          <dgm:constr type="h" for="ch" forName="nameTx" refType="h" fact="0.112"/>
          <dgm:constr type="l" for="ch" forName="nameTx"/>
          <dgm:constr type="t" for="ch" forName="nameTx" refType="b" refFor="ch" refForName="iconSpace"/>
          <dgm:constr type="h" for="ch" forName="txSpace" refType="h" fact="0.015"/>
          <dgm:constr type="w" for="ch" forName="txSpace" refType="w"/>
          <dgm:constr type="l" for="ch" forName="txSpace"/>
          <dgm:constr type="t" for="ch" forName="txSpace" refType="b" refFor="ch" refForName="nameTx"/>
          <dgm:constr type="w" for="ch" forName="desTx" refType="w"/>
          <dgm:constr type="l" for="ch" forName="desTx"/>
          <dgm:constr type="h" for="ch" forName="desTx" refType="h" fact="0.13875"/>
          <dgm:constr type="t" for="ch" forName="desTx" refType="b" refFor="ch" refForName="txSpace"/>
          <dgm:constr type="w" for="ch" forName="bottSpace" refType="w"/>
          <dgm:constr type="h" for="ch" forName="bottSpace" refType="h" fact="0.067"/>
          <dgm:constr type="l" for="ch" forName="bottSpace"/>
          <dgm:constr type="t" for="ch" forName="bottSpace" refType="b" refFor="ch" refForName="desTx"/>
        </dgm:constrLst>
        <dgm:ruleLst>
          <dgm:rule type="h" val="INF" fact="NaN" max="NaN"/>
        </dgm:ruleLst>
        <dgm:layoutNode name="topSpace">
          <dgm:alg type="sp"/>
          <dgm:shape xmlns:r="http://schemas.openxmlformats.org/officeDocument/2006/relationships" r:blip="">
            <dgm:adjLst/>
          </dgm:shape>
          <dgm:presOf/>
          <dgm:constrLst/>
          <dgm:ruleLst/>
        </dgm:layoutNode>
        <dgm:layoutNode name="photoElip" styleLbl="node1">
          <dgm:alg type="sp"/>
          <dgm:shape xmlns:r="http://schemas.openxmlformats.org/officeDocument/2006/relationships" type="ellipse"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nameTx" styleLbl="revTx">
          <dgm:varLst>
            <dgm:chMax val="0"/>
            <dgm:chPref val="0"/>
          </dgm:varLst>
          <dgm:alg type="tx">
            <dgm:param type="txAnchorVert" val="t"/>
            <dgm:param type="txAnchorHorzCh" val="ct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HorzCh" val="ctr"/>
            <dgm:param type="txAnchorVert" val="t"/>
          </dgm:alg>
          <dgm:shape xmlns:r="http://schemas.openxmlformats.org/officeDocument/2006/relationships" type="rect" r:blip="">
            <dgm:adjLst/>
          </dgm:shape>
          <dgm:presOf axis="des" ptType="node"/>
          <dgm:constrLst>
            <dgm:constr type="primFontSz" val="13"/>
            <dgm:constr type="secFontSz" refType="primFontSz"/>
            <dgm:constr type="lMarg"/>
            <dgm:constr type="rMarg"/>
            <dgm:constr type="tMarg"/>
            <dgm:constr type="bMarg"/>
          </dgm:constrLst>
          <dgm:ruleLst>
            <dgm:rule type="primFontSz" val="13" fact="NaN" max="NaN"/>
            <dgm:rule type="h" val="INF" fact="NaN" max="NaN"/>
          </dgm:ruleLst>
        </dgm:layoutNode>
        <dgm:layoutNode name="bottSpace">
          <dgm:alg type="sp"/>
          <dgm:shape xmlns:r="http://schemas.openxmlformats.org/officeDocument/2006/relationships" r:blip="">
            <dgm:adjLst/>
          </dgm:shape>
          <dgm:presOf/>
          <dgm:constrLst/>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gn="ctr">
          <a:lnSpc>
            <a:spcPct val="100000"/>
          </a:lnSpc>
          <a:defRPr b="1" spc="20">
            <a:latin typeface="+mj-lt"/>
          </a:defRPr>
        </a:lvl1pPr>
        <a:lvl2pPr algn="ctr">
          <a:lnSpc>
            <a:spcPct val="100000"/>
          </a:lnSpc>
          <a:defRPr>
            <a:latin typeface="+mj-lt"/>
          </a:defRPr>
        </a:lvl2pPr>
        <a:lvl3pPr algn="ctr">
          <a:buNone/>
          <a:defRPr i="1">
            <a:latin typeface="+mj-lt"/>
          </a:defRPr>
        </a:lvl3pPr>
        <a:lvl4pPr algn="ctr">
          <a:buNone/>
          <a:defRPr i="1">
            <a:latin typeface="+mj-lt"/>
          </a:defRPr>
        </a:lvl4pPr>
        <a:lvl5pPr algn="ctr">
          <a:buNone/>
          <a:defRPr i="1">
            <a:latin typeface="+mj-lt"/>
          </a:defRPr>
        </a:lvl5pPr>
        <a:lvl6pPr algn="ctr">
          <a:buNone/>
          <a:defRPr i="1">
            <a:latin typeface="+mj-lt"/>
          </a:defRPr>
        </a:lvl6pPr>
        <a:lvl7pPr algn="ctr">
          <a:buNone/>
          <a:defRPr i="1">
            <a:latin typeface="+mj-lt"/>
          </a:defRPr>
        </a:lvl7pPr>
        <a:lvl8pPr algn="ctr">
          <a:buNone/>
          <a:defRPr i="1">
            <a:latin typeface="+mj-lt"/>
          </a:defRPr>
        </a:lvl8pPr>
        <a:lvl9pPr algn="ctr">
          <a:buNone/>
          <a:defRPr i="1">
            <a:latin typeface="+mj-lt"/>
          </a:defRPr>
        </a:lvl9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RoundedRectangleTimeline#2">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1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18"/>
      <dgm:constr type="primFontSz" for="des" forName="Childtext1" val="18"/>
      <dgm:constr type="primFontSz" for="des" forName="Childtext1" refType="primFontSz" refFor="des" refForName="Parent1"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95"/>
                  <dgm:constr type="l" for="ch" forName="Parent1" refType="w" fact="0.025"/>
                  <dgm:constr type="r" for="ch" forName="Parent1" refType="w" fact="0.025"/>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if>
              <dgm:else name="ifMoreThanOneNode1">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6"/>
                  <dgm:constr type="l" for="ch" forName="Parent1" refType="w" fact="0.2"/>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else>
            </dgm:choose>
          </dgm:if>
          <dgm:else name="notStartNode1">
            <dgm:choose name="lastOrRemainingNodes1">
              <dgm:if name="lastNode1" axis="self" ptType="node" func="revPos" op="equ" val="1">
                <dgm:choose name="casesForSnakingLogic1">
                  <dgm:if name="oddNode1" axis="self" ptType="node" func="posOdd" op="equ" val="1">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6"/>
                      <dgm:constr type="l" for="ch" forName="Parent1" refType="w" fact="0.2"/>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if>
                  <dgm:else name="evenNode1">
                    <dgm:constrLst>
                      <dgm:constr type="w" for="ch" forName="EmptyPane" refType="w"/>
                      <dgm:constr type="h" for="ch" forName="EmptyPane" refType="h" fact="0.45"/>
                      <dgm:constr type="w" for="ch" forName="Parent1" refType="w" fact="0.6"/>
                      <dgm:constr type="l" for="ch" forName="Parent1" refType="w" fact="0.2"/>
                      <dgm:constr type="t" for="ch" forName="Parent1" refType="h" fact="0.45"/>
                      <dgm:constr type="h" for="ch" forName="Parent1" refType="h" fact="0.1"/>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Childtext1" refType="w"/>
                      <dgm:constr type="h" for="ch" forName="Childtext1" refType="h" fact="0.35"/>
                      <dgm:constr type="t" for="ch" forName="Childtext1" refType="h" fact="0.65"/>
                    </dgm:constrLst>
                  </dgm:else>
                </dgm:choose>
              </dgm:if>
              <dgm:else name="middleRows">
                <dgm:choose name="casesForSnakingLogic2">
                  <dgm:if name="oddNode2" axis="self" ptType="node" func="posOdd" op="equ" val="1">
                    <dgm:constrLst>
                      <dgm:constr type="w" for="ch" forName="Childtext1" refType="w"/>
                      <dgm:constr type="h" for="ch" forName="Childtext1" refType="h" fact="0.35"/>
                      <dgm:constr type="w" for="ch" forName="ConnectLineEnd" refType="h" fact="0.02"/>
                      <dgm:constr type="h" for="ch" forName="ConnectLineEnd" refType="h" fact="0.02"/>
                      <dgm:constr type="t" for="ch" forName="ConnectLineEnd" refType="h" fact="0.35"/>
                      <dgm:constr type="ctrX" for="ch" forName="ConnectLineEnd" refType="w" fact="0.5"/>
                      <dgm:constr type="w" for="ch" forName="ConnectLine"/>
                      <dgm:constr type="h" for="ch" forName="ConnectLine" refType="h" fact="0.08"/>
                      <dgm:constr type="t" for="ch" forName="ConnectLine" refType="h" fact="0.37"/>
                      <dgm:constr type="ctrX" for="ch" forName="ConnectLine" refType="w" fact="0.5"/>
                      <dgm:constr type="w" for="ch" forName="Parent1" refType="w" fact="0.6"/>
                      <dgm:constr type="l" for="ch" forName="Parent1" refType="w" fact="0.2"/>
                      <dgm:constr type="t" for="ch" forName="Parent1" refType="h" fact="0.45"/>
                      <dgm:constr type="h" for="ch" forName="Parent1" refType="h" fact="0.1"/>
                      <dgm:constr type="w" for="ch" forName="EmptyPane" refType="w"/>
                      <dgm:constr type="t" for="ch" forName="EmptyPane" refType="h" fact="0.55"/>
                      <dgm:constr type="h" for="ch" forName="EmptyPane" refType="h" fact="0.45"/>
                    </dgm:constrLst>
                  </dgm:if>
                  <dgm:else name="evenNode2">
                    <dgm:constrLst>
                      <dgm:constr type="w" for="ch" forName="EmptyPane" refType="w"/>
                      <dgm:constr type="h" for="ch" forName="EmptyPane" refType="h" fact="0.45"/>
                      <dgm:constr type="w" for="ch" forName="Parent1" refType="w" fact="0.6"/>
                      <dgm:constr type="l" for="ch" forName="Parent1" refType="w" fact="0.2"/>
                      <dgm:constr type="t" for="ch" forName="Parent1" refType="h" fact="0.45"/>
                      <dgm:constr type="h" for="ch" forName="Parent1" refType="h" fact="0.1"/>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Childtext1" refType="w"/>
                      <dgm:constr type="h" for="ch" forName="Childtext1" refType="h" fact="0.35"/>
                      <dgm:constr type="t" for="ch" forName="Childtext1" refType="h" fact="0.65"/>
                    </dgm:constrLst>
                  </dgm:else>
                </dgm:choose>
              </dgm:else>
            </dgm:choose>
          </dgm:else>
        </dgm:choose>
        <dgm:layoutNode name="Parent1" styleLbl="alignNode1">
          <dgm:varLst>
            <dgm:chMax val="1"/>
            <dgm:chPref val="1"/>
            <dgm:bulletEnabled val="1"/>
          </dgm:varLst>
          <dgm:alg type="tx">
            <dgm:param type="txAnchorHorz" val="ctr"/>
            <dgm:param type="txAnchorVert" val="mid"/>
            <dgm:param type="parTxRTL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w" fact="0.05"/>
            <dgm:constr type="rMarg" refType="w" fact="0.05"/>
            <dgm:constr type="tMarg"/>
            <dgm:constr type="bMarg"/>
          </dgm:constrLst>
          <dgm:ruleLst>
            <dgm:rule type="primFontSz" val="11" fact="NaN" max="NaN"/>
          </dgm:ruleLst>
        </dgm:layoutNode>
        <dgm:layoutNode name="Childtext1" styleLbl="revTx">
          <dgm:varLst>
            <dgm:bulletEnabled val="1"/>
          </dgm:varLst>
          <dgm:choose name="casesForTxtDirLogic">
            <dgm:if name="Name77" axis="self" ptType="node" func="posOdd" op="equ" val="1">
              <dgm:alg type="tx">
                <dgm:param type="txAnchorVert" val="b"/>
                <dgm:param type="txAnchorHorz" val="ctr"/>
                <dgm:param type="parTxRTLAlign" val="ctr"/>
                <dgm:param type="parTxRTLAlign" val="ctr"/>
              </dgm:alg>
            </dgm:if>
            <dgm:else name="Name88">
              <dgm:alg type="tx">
                <dgm:param type="txAnchorVert" val="t"/>
                <dgm:param type="txAnchorHorz" val="ctr"/>
                <dgm:param type="parTxRTLAlign" val="ctr"/>
                <dgm:param type="parTxRTLAlign" val="ctr"/>
              </dgm:alg>
            </dgm:else>
          </dgm:choose>
          <dgm:shape xmlns:r="http://schemas.openxmlformats.org/officeDocument/2006/relationships" type="rect" r:blip="">
            <dgm:adjLst/>
          </dgm:shape>
          <dgm:presOf axis="ch" ptType="node"/>
          <dgm:constrLst>
            <dgm:constr type="lMarg" refType="w" fact="0.05"/>
            <dgm:constr type="rMarg" refType="w" fact="0.05"/>
            <dgm:constr type="tMarg" refType="h" fact="0.05"/>
            <dgm:constr type="bMarg" refType="h" fact="0.05"/>
          </dgm:constrLst>
          <dgm:ruleLst>
            <dgm:rule type="primFontSz" val="11" fact="NaN" max="NaN"/>
          </dgm:ruleLst>
        </dgm:layoutNode>
        <dgm:layoutNode name="ConnectLine" styleLbl="callout">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9F6EBA3-005C-4438-9C77-328262939932}"/>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40555853-D36B-411F-8DC0-EC8D1CC5D138}"/>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pPr rtl="0"/>
            <a:fld id="{26D23CA0-284F-4F94-A135-C1AF619B8F33}" type="datetime1">
              <a:rPr lang="en-GB" smtClean="0"/>
              <a:t>21/05/2024</a:t>
            </a:fld>
            <a:endParaRPr lang="en-GB"/>
          </a:p>
        </p:txBody>
      </p:sp>
      <p:sp>
        <p:nvSpPr>
          <p:cNvPr id="4" name="Footer Placeholder 3">
            <a:extLst>
              <a:ext uri="{FF2B5EF4-FFF2-40B4-BE49-F238E27FC236}">
                <a16:creationId xmlns:a16="http://schemas.microsoft.com/office/drawing/2014/main" id="{21A48D78-E7E4-45D9-9105-6342DC9F4152}"/>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F7557781-C214-4633-BE75-06B72512419C}"/>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pPr rtl="0"/>
            <a:fld id="{C17136F7-9F93-41EB-A805-CBC5491CCE63}" type="slidenum">
              <a:rPr lang="en-GB" smtClean="0"/>
              <a:t>‹#›</a:t>
            </a:fld>
            <a:endParaRPr lang="en-GB"/>
          </a:p>
        </p:txBody>
      </p:sp>
    </p:spTree>
    <p:extLst>
      <p:ext uri="{BB962C8B-B14F-4D97-AF65-F5344CB8AC3E}">
        <p14:creationId xmlns:p14="http://schemas.microsoft.com/office/powerpoint/2010/main" val="1808733100"/>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1T13:26:16.315"/>
    </inkml:context>
    <inkml:brush xml:id="br0">
      <inkml:brushProperty name="width" value="0.05" units="cm"/>
      <inkml:brushProperty name="height" value="0.05" units="cm"/>
      <inkml:brushProperty name="color" value="#E71224"/>
    </inkml:brush>
  </inkml:definitions>
  <inkml:trace contextRef="#ctx0" brushRef="#br0">1 1 24575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1T13:26:16.763"/>
    </inkml:context>
    <inkml:brush xml:id="br0">
      <inkml:brushProperty name="width" value="0.05" units="cm"/>
      <inkml:brushProperty name="height" value="0.05" units="cm"/>
      <inkml:brushProperty name="color" value="#E71224"/>
    </inkml:brush>
  </inkml:definitions>
  <inkml:trace contextRef="#ctx0" brushRef="#br0">1 1 24575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1T13:26:12.320"/>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1T13:26:14.180"/>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21T13:26:26.384"/>
    </inkml:context>
    <inkml:brush xml:id="br0">
      <inkml:brushProperty name="width" value="0.05" units="cm"/>
      <inkml:brushProperty name="height" value="0.05" units="cm"/>
      <inkml:brushProperty name="color" value="#E71224"/>
    </inkml:brush>
  </inkml:definitions>
  <inkml:trace contextRef="#ctx0" brushRef="#br0">2 0 24575,'-2'230'0,"5"260"0,22-275 0,-20-176 0,319 1721-1176,-273-1506 1121,142 647 16,44-17-34,-224-843 63,2-1 1,23 47 0,-26-67 10,-1-1-1,2 1 1,1-2 0,0 0 0,26 24 0,-14-15 107,-1 1 0,-1 2 0,-2 0 0,32 57 0,56 140 645,-78-155-680,206 379-73,-182-364 0,3-3 0,137 149 0,384 286 0,-545-490 0,64 48 0,4-5 0,3-4 0,3-5 0,172 73 0,-183-97 0,158 41 0,99-1 0,262 4 0,-582-79 0,0 2 0,47 13 0,-79-17 0,0-1 0,0 0 0,1 0 0,-1-1 0,0 1 0,0-1 0,0 1 0,1-1 0,-1 0 0,0 0 0,0-1 0,0 1 0,1-1 0,-1 1 0,0-1 0,0 0 0,0 0 0,4-2 0,-5 0 0,1 1 0,-1-1 0,0 0 0,0 0 0,0 0 0,0 0 0,0 0 0,0-1 0,-1 1 0,0 0 0,1-1 0,-2 1 0,1-1 0,0 1 0,0-1 0,-1-4 0,7-68 0,-4 0 0,-9-109 0,1 61 0,-2-94 0,4-461 0,7 600 0,3-1 0,4 1 0,3 1 0,4 0 0,2 1 0,38-90 0,172-321 0,-69 153 0,-108 220 0,251-583 0,-268 608 0,90-158 0,70-63 0,-167 268 0,76-147 0,-48 81 0,-43 85 0,33-40 0,-3 7 0,-28 33-151,2 2-1,0 0 0,1 1 0,2 1 1,0 1-1,0 0 0,2 2 1,41-24-1,-17 18-6674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pPr rtl="0"/>
            <a:fld id="{3BA65EAA-8AD5-4B31-8680-D6CFC2F90F79}" type="datetime1">
              <a:rPr lang="en-GB" noProof="0" smtClean="0"/>
              <a:t>21/05/2024</a:t>
            </a:fld>
            <a:endParaRPr lang="en-GB" noProof="0"/>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pPr rtl="0"/>
            <a:fld id="{3E4E2FE4-6336-4905-8984-1BD411899960}" type="slidenum">
              <a:rPr lang="en-GB" noProof="0" smtClean="0"/>
              <a:t>‹#›</a:t>
            </a:fld>
            <a:endParaRPr lang="en-GB" noProof="0"/>
          </a:p>
        </p:txBody>
      </p:sp>
    </p:spTree>
    <p:extLst>
      <p:ext uri="{BB962C8B-B14F-4D97-AF65-F5344CB8AC3E}">
        <p14:creationId xmlns:p14="http://schemas.microsoft.com/office/powerpoint/2010/main" val="158931337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3E4E2FE4-6336-4905-8984-1BD411899960}" type="slidenum">
              <a:rPr lang="en-GB" smtClean="0"/>
              <a:t>1</a:t>
            </a:fld>
            <a:endParaRPr lang="en-GB"/>
          </a:p>
        </p:txBody>
      </p:sp>
    </p:spTree>
    <p:extLst>
      <p:ext uri="{BB962C8B-B14F-4D97-AF65-F5344CB8AC3E}">
        <p14:creationId xmlns:p14="http://schemas.microsoft.com/office/powerpoint/2010/main" val="655051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rtlCol="0"/>
          <a:lstStyle/>
          <a:p>
            <a:pPr rtl="0"/>
            <a:fld id="{0BCAE207-564E-47A1-98A5-5E5AE2BB6979}" type="slidenum">
              <a:rPr lang="en-GB" smtClean="0"/>
              <a:t>2</a:t>
            </a:fld>
            <a:endParaRPr lang="en-GB"/>
          </a:p>
        </p:txBody>
      </p:sp>
    </p:spTree>
    <p:extLst>
      <p:ext uri="{BB962C8B-B14F-4D97-AF65-F5344CB8AC3E}">
        <p14:creationId xmlns:p14="http://schemas.microsoft.com/office/powerpoint/2010/main" val="259841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17AF6B84-22F7-4900-A10E-54CE716102EC}" type="slidenum">
              <a:rPr lang="en-GB" smtClean="0"/>
              <a:t>3</a:t>
            </a:fld>
            <a:endParaRPr lang="en-GB"/>
          </a:p>
        </p:txBody>
      </p:sp>
    </p:spTree>
    <p:extLst>
      <p:ext uri="{BB962C8B-B14F-4D97-AF65-F5344CB8AC3E}">
        <p14:creationId xmlns:p14="http://schemas.microsoft.com/office/powerpoint/2010/main" val="3550928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rtlCol="0"/>
          <a:lstStyle/>
          <a:p>
            <a:pPr rtl="0"/>
            <a:fld id="{0BCAE207-564E-47A1-98A5-5E5AE2BB6979}" type="slidenum">
              <a:rPr lang="en-GB" smtClean="0"/>
              <a:t>4</a:t>
            </a:fld>
            <a:endParaRPr lang="en-GB"/>
          </a:p>
        </p:txBody>
      </p:sp>
    </p:spTree>
    <p:extLst>
      <p:ext uri="{BB962C8B-B14F-4D97-AF65-F5344CB8AC3E}">
        <p14:creationId xmlns:p14="http://schemas.microsoft.com/office/powerpoint/2010/main" val="1746109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Dfgdgdgdgdg</a:t>
            </a:r>
            <a:r>
              <a:rPr lang="en-GB" dirty="0"/>
              <a:t> </a:t>
            </a:r>
            <a:r>
              <a:rPr lang="en-GB" dirty="0" err="1"/>
              <a:t>dgdgdgd</a:t>
            </a:r>
            <a:r>
              <a:rPr lang="en-GB" dirty="0"/>
              <a:t>   </a:t>
            </a:r>
            <a:r>
              <a:rPr lang="en-GB" dirty="0" err="1"/>
              <a:t>dgdgdf</a:t>
            </a:r>
            <a:r>
              <a:rPr lang="en-GB" dirty="0"/>
              <a:t> </a:t>
            </a:r>
            <a:r>
              <a:rPr lang="en-GB" dirty="0" err="1"/>
              <a:t>gd</a:t>
            </a:r>
            <a:r>
              <a:rPr lang="en-GB" dirty="0"/>
              <a:t> </a:t>
            </a:r>
          </a:p>
        </p:txBody>
      </p:sp>
      <p:sp>
        <p:nvSpPr>
          <p:cNvPr id="4" name="Slide Number Placeholder 3"/>
          <p:cNvSpPr>
            <a:spLocks noGrp="1"/>
          </p:cNvSpPr>
          <p:nvPr>
            <p:ph type="sldNum" sz="quarter" idx="5"/>
          </p:nvPr>
        </p:nvSpPr>
        <p:spPr/>
        <p:txBody>
          <a:bodyPr/>
          <a:lstStyle/>
          <a:p>
            <a:pPr rtl="0"/>
            <a:fld id="{3E4E2FE4-6336-4905-8984-1BD411899960}" type="slidenum">
              <a:rPr lang="en-GB" noProof="0" smtClean="0"/>
              <a:t>5</a:t>
            </a:fld>
            <a:endParaRPr lang="en-GB" noProof="0"/>
          </a:p>
        </p:txBody>
      </p:sp>
    </p:spTree>
    <p:extLst>
      <p:ext uri="{BB962C8B-B14F-4D97-AF65-F5344CB8AC3E}">
        <p14:creationId xmlns:p14="http://schemas.microsoft.com/office/powerpoint/2010/main" val="2697944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0A11C694-FCB4-4B09-A0E2-0EA21922B48C}" type="slidenum">
              <a:rPr lang="en-GB" smtClean="0"/>
              <a:t>6</a:t>
            </a:fld>
            <a:endParaRPr lang="en-GB"/>
          </a:p>
        </p:txBody>
      </p:sp>
    </p:spTree>
    <p:extLst>
      <p:ext uri="{BB962C8B-B14F-4D97-AF65-F5344CB8AC3E}">
        <p14:creationId xmlns:p14="http://schemas.microsoft.com/office/powerpoint/2010/main" val="887166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3E4E2FE4-6336-4905-8984-1BD411899960}" type="slidenum">
              <a:rPr lang="en-GB" smtClean="0"/>
              <a:t>7</a:t>
            </a:fld>
            <a:endParaRPr lang="en-GB"/>
          </a:p>
        </p:txBody>
      </p:sp>
    </p:spTree>
    <p:extLst>
      <p:ext uri="{BB962C8B-B14F-4D97-AF65-F5344CB8AC3E}">
        <p14:creationId xmlns:p14="http://schemas.microsoft.com/office/powerpoint/2010/main" val="3301750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rtlCol="0"/>
          <a:lstStyle/>
          <a:p>
            <a:pPr rtl="0"/>
            <a:fld id="{0BCAE207-564E-47A1-98A5-5E5AE2BB6979}" type="slidenum">
              <a:rPr lang="en-GB" smtClean="0"/>
              <a:t>8</a:t>
            </a:fld>
            <a:endParaRPr lang="en-GB"/>
          </a:p>
        </p:txBody>
      </p:sp>
    </p:spTree>
    <p:extLst>
      <p:ext uri="{BB962C8B-B14F-4D97-AF65-F5344CB8AC3E}">
        <p14:creationId xmlns:p14="http://schemas.microsoft.com/office/powerpoint/2010/main" val="2372257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0A11C694-FCB4-4B09-A0E2-0EA21922B48C}" type="slidenum">
              <a:rPr lang="en-GB" smtClean="0"/>
              <a:t>9</a:t>
            </a:fld>
            <a:endParaRPr lang="en-GB"/>
          </a:p>
        </p:txBody>
      </p:sp>
    </p:spTree>
    <p:extLst>
      <p:ext uri="{BB962C8B-B14F-4D97-AF65-F5344CB8AC3E}">
        <p14:creationId xmlns:p14="http://schemas.microsoft.com/office/powerpoint/2010/main" val="4103377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0A11C694-FCB4-4B09-A0E2-0EA21922B48C}" type="slidenum">
              <a:rPr lang="en-GB" smtClean="0"/>
              <a:t>10</a:t>
            </a:fld>
            <a:endParaRPr lang="en-GB"/>
          </a:p>
        </p:txBody>
      </p:sp>
    </p:spTree>
    <p:extLst>
      <p:ext uri="{BB962C8B-B14F-4D97-AF65-F5344CB8AC3E}">
        <p14:creationId xmlns:p14="http://schemas.microsoft.com/office/powerpoint/2010/main" val="913172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0A11C694-FCB4-4B09-A0E2-0EA21922B48C}" type="slidenum">
              <a:rPr lang="en-GB" smtClean="0"/>
              <a:t>11</a:t>
            </a:fld>
            <a:endParaRPr lang="en-GB"/>
          </a:p>
        </p:txBody>
      </p:sp>
    </p:spTree>
    <p:extLst>
      <p:ext uri="{BB962C8B-B14F-4D97-AF65-F5344CB8AC3E}">
        <p14:creationId xmlns:p14="http://schemas.microsoft.com/office/powerpoint/2010/main" val="1740862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3E4E2FE4-6336-4905-8984-1BD411899960}" type="slidenum">
              <a:rPr lang="en-GB" smtClean="0"/>
              <a:t>12</a:t>
            </a:fld>
            <a:endParaRPr lang="en-GB"/>
          </a:p>
        </p:txBody>
      </p:sp>
    </p:spTree>
    <p:extLst>
      <p:ext uri="{BB962C8B-B14F-4D97-AF65-F5344CB8AC3E}">
        <p14:creationId xmlns:p14="http://schemas.microsoft.com/office/powerpoint/2010/main" val="4230555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5EA4659E-A7B0-4A2F-BECA-8203412B3401}" type="slidenum">
              <a:rPr lang="en-GB" smtClean="0"/>
              <a:t>13</a:t>
            </a:fld>
            <a:endParaRPr lang="en-GB"/>
          </a:p>
        </p:txBody>
      </p:sp>
    </p:spTree>
    <p:extLst>
      <p:ext uri="{BB962C8B-B14F-4D97-AF65-F5344CB8AC3E}">
        <p14:creationId xmlns:p14="http://schemas.microsoft.com/office/powerpoint/2010/main" val="2918394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rtlCol="0"/>
          <a:lstStyle/>
          <a:p>
            <a:pPr rtl="0"/>
            <a:fld id="{0BCAE207-564E-47A1-98A5-5E5AE2BB6979}" type="slidenum">
              <a:rPr lang="en-GB" smtClean="0"/>
              <a:t>14</a:t>
            </a:fld>
            <a:endParaRPr lang="en-GB"/>
          </a:p>
        </p:txBody>
      </p:sp>
    </p:spTree>
    <p:extLst>
      <p:ext uri="{BB962C8B-B14F-4D97-AF65-F5344CB8AC3E}">
        <p14:creationId xmlns:p14="http://schemas.microsoft.com/office/powerpoint/2010/main" val="3447041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45171271"/>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2911629"/>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95086131"/>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63734321"/>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9417601"/>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3983565"/>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38825212"/>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03155998"/>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44606212"/>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34690975"/>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3126488"/>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77346470"/>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600567"/>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8758456"/>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33879677"/>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535751"/>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44009662"/>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accent1">
            <a:alpha val="5000"/>
          </a:schemeClr>
        </a:solidFill>
        <a:effectLst/>
      </p:bgPr>
    </p:bg>
    <p:spTree>
      <p:nvGrpSpPr>
        <p:cNvPr id="1" name=""/>
        <p:cNvGrpSpPr/>
        <p:nvPr/>
      </p:nvGrpSpPr>
      <p:grpSpPr>
        <a:xfrm>
          <a:off x="0" y="0"/>
          <a:ext cx="0" cy="0"/>
          <a:chOff x="0" y="0"/>
          <a:chExt cx="0" cy="0"/>
        </a:xfrm>
      </p:grpSpPr>
      <p:sp>
        <p:nvSpPr>
          <p:cNvPr id="29" name="Title 6">
            <a:extLst>
              <a:ext uri="{FF2B5EF4-FFF2-40B4-BE49-F238E27FC236}">
                <a16:creationId xmlns:a16="http://schemas.microsoft.com/office/drawing/2014/main" id="{E77FA134-921C-43EE-92E3-539725117D51}"/>
              </a:ext>
            </a:extLst>
          </p:cNvPr>
          <p:cNvSpPr>
            <a:spLocks noGrp="1"/>
          </p:cNvSpPr>
          <p:nvPr>
            <p:ph type="ctrTitle"/>
          </p:nvPr>
        </p:nvSpPr>
        <p:spPr>
          <a:xfrm>
            <a:off x="736052" y="4831105"/>
            <a:ext cx="6265486" cy="1075278"/>
          </a:xfrm>
          <a:prstGeom prst="rect">
            <a:avLst/>
          </a:prstGeom>
        </p:spPr>
        <p:txBody>
          <a:bodyPr rtlCol="0" anchor="t">
            <a:normAutofit/>
          </a:bodyPr>
          <a:lstStyle/>
          <a:p>
            <a:pPr algn="l" rtl="0"/>
            <a:r>
              <a:rPr lang="en-US" sz="4000" noProof="0"/>
              <a:t>Click to edit Master title style</a:t>
            </a:r>
            <a:endParaRPr lang="en-GB" sz="4000" noProof="0"/>
          </a:p>
        </p:txBody>
      </p:sp>
      <p:sp>
        <p:nvSpPr>
          <p:cNvPr id="30" name="Subtitle 7">
            <a:extLst>
              <a:ext uri="{FF2B5EF4-FFF2-40B4-BE49-F238E27FC236}">
                <a16:creationId xmlns:a16="http://schemas.microsoft.com/office/drawing/2014/main" id="{17AE8BF6-9AD3-4A75-840F-4781599DF77C}"/>
              </a:ext>
            </a:extLst>
          </p:cNvPr>
          <p:cNvSpPr>
            <a:spLocks noGrp="1"/>
          </p:cNvSpPr>
          <p:nvPr>
            <p:ph type="subTitle" idx="1"/>
          </p:nvPr>
        </p:nvSpPr>
        <p:spPr>
          <a:xfrm>
            <a:off x="7682022" y="4837855"/>
            <a:ext cx="2771933" cy="986000"/>
          </a:xfrm>
          <a:prstGeom prst="rect">
            <a:avLst/>
          </a:prstGeom>
        </p:spPr>
        <p:txBody>
          <a:bodyPr rtlCol="0" anchor="t">
            <a:normAutofit/>
          </a:bodyPr>
          <a:lstStyle>
            <a:lvl1pPr marL="0" indent="0">
              <a:buNone/>
              <a:defRPr/>
            </a:lvl1pPr>
          </a:lstStyle>
          <a:p>
            <a:pPr algn="l" rtl="0"/>
            <a:r>
              <a:rPr lang="en-US" sz="1800" noProof="0"/>
              <a:t>Click to edit Master subtitle style</a:t>
            </a:r>
            <a:endParaRPr lang="en-GB" sz="1800" noProof="0"/>
          </a:p>
        </p:txBody>
      </p:sp>
      <p:sp>
        <p:nvSpPr>
          <p:cNvPr id="24" name="Picture Placeholder 23">
            <a:extLst>
              <a:ext uri="{FF2B5EF4-FFF2-40B4-BE49-F238E27FC236}">
                <a16:creationId xmlns:a16="http://schemas.microsoft.com/office/drawing/2014/main" id="{933070A8-8189-4083-9ED0-E15F99262804}"/>
              </a:ext>
            </a:extLst>
          </p:cNvPr>
          <p:cNvSpPr>
            <a:spLocks noGrp="1"/>
          </p:cNvSpPr>
          <p:nvPr>
            <p:ph type="pic" sz="quarter" idx="13" hasCustomPrompt="1"/>
          </p:nvPr>
        </p:nvSpPr>
        <p:spPr>
          <a:xfrm>
            <a:off x="379094" y="344805"/>
            <a:ext cx="10369604" cy="4154274"/>
          </a:xfrm>
          <a:custGeom>
            <a:avLst/>
            <a:gdLst>
              <a:gd name="connsiteX0" fmla="*/ 0 w 10351056"/>
              <a:gd name="connsiteY0" fmla="*/ 0 h 4167962"/>
              <a:gd name="connsiteX1" fmla="*/ 10351056 w 10351056"/>
              <a:gd name="connsiteY1" fmla="*/ 0 h 4167962"/>
              <a:gd name="connsiteX2" fmla="*/ 10351056 w 10351056"/>
              <a:gd name="connsiteY2" fmla="*/ 4167962 h 4167962"/>
              <a:gd name="connsiteX3" fmla="*/ 0 w 10351056"/>
              <a:gd name="connsiteY3" fmla="*/ 4167962 h 4167962"/>
            </a:gdLst>
            <a:ahLst/>
            <a:cxnLst>
              <a:cxn ang="0">
                <a:pos x="connsiteX0" y="connsiteY0"/>
              </a:cxn>
              <a:cxn ang="0">
                <a:pos x="connsiteX1" y="connsiteY1"/>
              </a:cxn>
              <a:cxn ang="0">
                <a:pos x="connsiteX2" y="connsiteY2"/>
              </a:cxn>
              <a:cxn ang="0">
                <a:pos x="connsiteX3" y="connsiteY3"/>
              </a:cxn>
            </a:cxnLst>
            <a:rect l="l" t="t" r="r" b="b"/>
            <a:pathLst>
              <a:path w="10351056" h="4167962">
                <a:moveTo>
                  <a:pt x="0" y="0"/>
                </a:moveTo>
                <a:lnTo>
                  <a:pt x="10351056" y="0"/>
                </a:lnTo>
                <a:lnTo>
                  <a:pt x="10351056" y="4167962"/>
                </a:lnTo>
                <a:lnTo>
                  <a:pt x="0" y="4167962"/>
                </a:lnTo>
                <a:close/>
              </a:path>
            </a:pathLst>
          </a:custGeom>
          <a:ln w="12700">
            <a:noFill/>
          </a:ln>
        </p:spPr>
        <p:txBody>
          <a:bodyPr wrap="square" rtlCol="0">
            <a:noAutofit/>
          </a:bodyPr>
          <a:lstStyle>
            <a:lvl1pPr marL="0" indent="0" algn="ctr">
              <a:buNone/>
              <a:defRPr/>
            </a:lvl1pPr>
          </a:lstStyle>
          <a:p>
            <a:pPr rtl="0"/>
            <a:r>
              <a:rPr lang="en-GB" noProof="0"/>
              <a:t>Insert photo here</a:t>
            </a:r>
          </a:p>
        </p:txBody>
      </p:sp>
      <p:cxnSp>
        <p:nvCxnSpPr>
          <p:cNvPr id="12" name="Straight Connector 11">
            <a:extLst>
              <a:ext uri="{FF2B5EF4-FFF2-40B4-BE49-F238E27FC236}">
                <a16:creationId xmlns:a16="http://schemas.microsoft.com/office/drawing/2014/main" id="{40F51BDE-1EB3-41BB-B5A9-7DAD219A30D3}"/>
              </a:ext>
            </a:extLst>
          </p:cNvPr>
          <p:cNvCxnSpPr>
            <a:cxnSpLocks/>
          </p:cNvCxnSpPr>
          <p:nvPr userDrawn="1"/>
        </p:nvCxnSpPr>
        <p:spPr>
          <a:xfrm>
            <a:off x="7274510" y="4502925"/>
            <a:ext cx="0" cy="155163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3F10827-3B8A-4BA2-B6EC-23D5DC894A6B}"/>
              </a:ext>
            </a:extLst>
          </p:cNvPr>
          <p:cNvCxnSpPr>
            <a:cxnSpLocks/>
          </p:cNvCxnSpPr>
          <p:nvPr userDrawn="1"/>
        </p:nvCxnSpPr>
        <p:spPr>
          <a:xfrm>
            <a:off x="367744" y="6047437"/>
            <a:ext cx="1038758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32E242F-C9A2-41FB-A4D0-2E91F1957FEE}"/>
              </a:ext>
            </a:extLst>
          </p:cNvPr>
          <p:cNvCxnSpPr>
            <a:cxnSpLocks/>
          </p:cNvCxnSpPr>
          <p:nvPr userDrawn="1"/>
        </p:nvCxnSpPr>
        <p:spPr>
          <a:xfrm>
            <a:off x="10756631"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19351D2-E3C1-4B5E-92DD-953B72A1A5DD}"/>
              </a:ext>
            </a:extLst>
          </p:cNvPr>
          <p:cNvSpPr/>
          <p:nvPr userDrawn="1"/>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cxnSp>
        <p:nvCxnSpPr>
          <p:cNvPr id="26" name="Straight Connector 25">
            <a:extLst>
              <a:ext uri="{FF2B5EF4-FFF2-40B4-BE49-F238E27FC236}">
                <a16:creationId xmlns:a16="http://schemas.microsoft.com/office/drawing/2014/main" id="{47DAEB32-E6EB-45FD-95D9-4FD7A15AFA45}"/>
              </a:ext>
            </a:extLst>
          </p:cNvPr>
          <p:cNvCxnSpPr>
            <a:cxnSpLocks/>
          </p:cNvCxnSpPr>
          <p:nvPr userDrawn="1"/>
        </p:nvCxnSpPr>
        <p:spPr>
          <a:xfrm>
            <a:off x="367744" y="4506699"/>
            <a:ext cx="1038758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73535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Agenda">
    <p:bg>
      <p:bgPr>
        <a:solidFill>
          <a:schemeClr val="accent1">
            <a:alpha val="5000"/>
          </a:schemeClr>
        </a:solidFill>
        <a:effectLst/>
      </p:bgPr>
    </p:bg>
    <p:spTree>
      <p:nvGrpSpPr>
        <p:cNvPr id="1" name=""/>
        <p:cNvGrpSpPr/>
        <p:nvPr/>
      </p:nvGrpSpPr>
      <p:grpSpPr>
        <a:xfrm>
          <a:off x="0" y="0"/>
          <a:ext cx="0" cy="0"/>
          <a:chOff x="0" y="0"/>
          <a:chExt cx="0" cy="0"/>
        </a:xfrm>
      </p:grpSpPr>
      <p:sp>
        <p:nvSpPr>
          <p:cNvPr id="11" name="Title 6">
            <a:extLst>
              <a:ext uri="{FF2B5EF4-FFF2-40B4-BE49-F238E27FC236}">
                <a16:creationId xmlns:a16="http://schemas.microsoft.com/office/drawing/2014/main" id="{56E0922C-727E-41DE-A291-8B2532C0B4C5}"/>
              </a:ext>
            </a:extLst>
          </p:cNvPr>
          <p:cNvSpPr>
            <a:spLocks noGrp="1"/>
          </p:cNvSpPr>
          <p:nvPr>
            <p:ph type="title"/>
          </p:nvPr>
        </p:nvSpPr>
        <p:spPr>
          <a:xfrm>
            <a:off x="838199" y="545914"/>
            <a:ext cx="9527275" cy="1241944"/>
          </a:xfrm>
          <a:prstGeom prst="rect">
            <a:avLst/>
          </a:prstGeom>
        </p:spPr>
        <p:txBody>
          <a:bodyPr rtlCol="0" anchor="ctr">
            <a:normAutofit/>
          </a:bodyPr>
          <a:lstStyle/>
          <a:p>
            <a:pPr rtl="0"/>
            <a:r>
              <a:rPr lang="en-US" noProof="0"/>
              <a:t>Click to edit Master title style</a:t>
            </a:r>
            <a:endParaRPr lang="en-GB" noProof="0"/>
          </a:p>
        </p:txBody>
      </p:sp>
      <p:sp>
        <p:nvSpPr>
          <p:cNvPr id="12" name="Content Placeholder 7">
            <a:extLst>
              <a:ext uri="{FF2B5EF4-FFF2-40B4-BE49-F238E27FC236}">
                <a16:creationId xmlns:a16="http://schemas.microsoft.com/office/drawing/2014/main" id="{0BA21BC3-D7D6-4CE3-80EE-27EBA4E5D074}"/>
              </a:ext>
            </a:extLst>
          </p:cNvPr>
          <p:cNvSpPr>
            <a:spLocks noGrp="1"/>
          </p:cNvSpPr>
          <p:nvPr>
            <p:ph idx="1"/>
          </p:nvPr>
        </p:nvSpPr>
        <p:spPr>
          <a:xfrm>
            <a:off x="838200" y="2400300"/>
            <a:ext cx="6025116" cy="3352226"/>
          </a:xfrm>
          <a:prstGeom prst="rect">
            <a:avLst/>
          </a:prstGeom>
        </p:spPr>
        <p:txBody>
          <a:bodyPr rtlCol="0">
            <a:normAutofit/>
          </a:bodyPr>
          <a:lstStyle>
            <a:lvl1pPr marL="0" indent="0">
              <a:lnSpc>
                <a:spcPct val="100000"/>
              </a:lnSpc>
              <a:buNone/>
              <a:defRPr sz="2000"/>
            </a:lvl1pPr>
          </a:lstStyle>
          <a:p>
            <a:pPr lvl="0" rtl="0"/>
            <a:r>
              <a:rPr lang="en-US" noProof="0"/>
              <a:t>Click to edit Master text styles</a:t>
            </a:r>
          </a:p>
        </p:txBody>
      </p:sp>
      <p:sp>
        <p:nvSpPr>
          <p:cNvPr id="15" name="Date Placeholder 3">
            <a:extLst>
              <a:ext uri="{FF2B5EF4-FFF2-40B4-BE49-F238E27FC236}">
                <a16:creationId xmlns:a16="http://schemas.microsoft.com/office/drawing/2014/main" id="{FC5708CD-5501-430E-B7D6-9831917BAA44}"/>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defRPr>
            </a:lvl1pPr>
          </a:lstStyle>
          <a:p>
            <a:pPr rtl="0"/>
            <a:r>
              <a:rPr lang="en-GB" noProof="0"/>
              <a:t>2/4/20XX</a:t>
            </a:r>
          </a:p>
        </p:txBody>
      </p:sp>
      <p:cxnSp>
        <p:nvCxnSpPr>
          <p:cNvPr id="16" name="Straight Connector 15">
            <a:extLst>
              <a:ext uri="{FF2B5EF4-FFF2-40B4-BE49-F238E27FC236}">
                <a16:creationId xmlns:a16="http://schemas.microsoft.com/office/drawing/2014/main" id="{389B3BC8-B948-466C-AF97-12DC1F49F4CA}"/>
              </a:ext>
              <a:ext uri="{C183D7F6-B498-43B3-948B-1728B52AA6E4}">
                <adec:decorative xmlns:adec="http://schemas.microsoft.com/office/drawing/2017/decorative" val="1"/>
              </a:ext>
            </a:extLst>
          </p:cNvPr>
          <p:cNvCxnSpPr>
            <a:cxnSpLocks/>
          </p:cNvCxnSpPr>
          <p:nvPr userDrawn="1"/>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7D76934F-0BCD-42BE-8D13-007AA387F75E}"/>
              </a:ext>
            </a:extLst>
          </p:cNvPr>
          <p:cNvSpPr/>
          <p:nvPr userDrawn="1"/>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cxnSp>
        <p:nvCxnSpPr>
          <p:cNvPr id="19" name="Straight Connector 18">
            <a:extLst>
              <a:ext uri="{FF2B5EF4-FFF2-40B4-BE49-F238E27FC236}">
                <a16:creationId xmlns:a16="http://schemas.microsoft.com/office/drawing/2014/main" id="{CCC4F7C6-EA76-4465-96E2-8136E709C879}"/>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6BC92E4-5631-44E1-BB52-402CFAEC8C4C}"/>
              </a:ext>
            </a:extLst>
          </p:cNvPr>
          <p:cNvCxnSpPr>
            <a:cxnSpLocks/>
          </p:cNvCxnSpPr>
          <p:nvPr userDrawn="1"/>
        </p:nvCxnSpPr>
        <p:spPr>
          <a:xfrm>
            <a:off x="367744" y="1914832"/>
            <a:ext cx="1038095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Picture Placeholder 21">
            <a:extLst>
              <a:ext uri="{FF2B5EF4-FFF2-40B4-BE49-F238E27FC236}">
                <a16:creationId xmlns:a16="http://schemas.microsoft.com/office/drawing/2014/main" id="{CF136D33-904D-4627-9996-906BEF93C958}"/>
              </a:ext>
            </a:extLst>
          </p:cNvPr>
          <p:cNvSpPr>
            <a:spLocks noGrp="1"/>
          </p:cNvSpPr>
          <p:nvPr>
            <p:ph type="pic" sz="quarter" idx="13" hasCustomPrompt="1"/>
          </p:nvPr>
        </p:nvSpPr>
        <p:spPr>
          <a:xfrm>
            <a:off x="7269480" y="1928306"/>
            <a:ext cx="3465576" cy="4105656"/>
          </a:xfrm>
          <a:prstGeom prst="rect">
            <a:avLst/>
          </a:prstGeom>
          <a:ln w="12700">
            <a:noFill/>
          </a:ln>
        </p:spPr>
        <p:txBody>
          <a:bodyPr rtlCol="0"/>
          <a:lstStyle>
            <a:lvl1pPr marL="0" indent="0" algn="ctr">
              <a:buNone/>
              <a:defRPr sz="2000"/>
            </a:lvl1pPr>
          </a:lstStyle>
          <a:p>
            <a:pPr rtl="0"/>
            <a:r>
              <a:rPr lang="en-GB" noProof="0"/>
              <a:t>Insert photo here</a:t>
            </a:r>
          </a:p>
        </p:txBody>
      </p:sp>
      <p:sp>
        <p:nvSpPr>
          <p:cNvPr id="26" name="Footer Placeholder 4">
            <a:extLst>
              <a:ext uri="{FF2B5EF4-FFF2-40B4-BE49-F238E27FC236}">
                <a16:creationId xmlns:a16="http://schemas.microsoft.com/office/drawing/2014/main" id="{D43D922A-C0B9-48C6-809E-CBA3A3EBD209}"/>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defRPr>
            </a:lvl1pPr>
          </a:lstStyle>
          <a:p>
            <a:pPr rtl="0"/>
            <a:r>
              <a:rPr lang="en-GB" noProof="0"/>
              <a:t>PRESENTATION TITLE</a:t>
            </a:r>
          </a:p>
        </p:txBody>
      </p:sp>
      <p:sp>
        <p:nvSpPr>
          <p:cNvPr id="27" name="Slide Number Placeholder 5">
            <a:extLst>
              <a:ext uri="{FF2B5EF4-FFF2-40B4-BE49-F238E27FC236}">
                <a16:creationId xmlns:a16="http://schemas.microsoft.com/office/drawing/2014/main" id="{30226281-A676-4C1E-8049-52CC25829A3A}"/>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defRPr>
            </a:lvl1pPr>
          </a:lstStyle>
          <a:p>
            <a:pPr rtl="0"/>
            <a:fld id="{42B7CBA4-B6F8-42AF-9F87-A3019C537482}" type="slidenum">
              <a:rPr lang="en-GB" noProof="0" smtClean="0"/>
              <a:pPr/>
              <a:t>‹#›</a:t>
            </a:fld>
            <a:endParaRPr lang="en-GB" noProof="0"/>
          </a:p>
        </p:txBody>
      </p:sp>
      <p:cxnSp>
        <p:nvCxnSpPr>
          <p:cNvPr id="14" name="Straight Connector 13">
            <a:extLst>
              <a:ext uri="{FF2B5EF4-FFF2-40B4-BE49-F238E27FC236}">
                <a16:creationId xmlns:a16="http://schemas.microsoft.com/office/drawing/2014/main" id="{7B71ED17-C1A9-46D5-910E-FDF38A930895}"/>
              </a:ext>
              <a:ext uri="{C183D7F6-B498-43B3-948B-1728B52AA6E4}">
                <adec:decorative xmlns:adec="http://schemas.microsoft.com/office/drawing/2017/decorative" val="1"/>
              </a:ext>
            </a:extLst>
          </p:cNvPr>
          <p:cNvCxnSpPr>
            <a:cxnSpLocks/>
          </p:cNvCxnSpPr>
          <p:nvPr userDrawn="1"/>
        </p:nvCxnSpPr>
        <p:spPr>
          <a:xfrm>
            <a:off x="7258332" y="1928306"/>
            <a:ext cx="0" cy="411913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5971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F7BE1DF-0774-41C3-9C97-8D3AD93892AB}"/>
              </a:ext>
              <a:ext uri="{C183D7F6-B498-43B3-948B-1728B52AA6E4}">
                <adec:decorative xmlns:adec="http://schemas.microsoft.com/office/drawing/2017/decorative" val="1"/>
              </a:ext>
            </a:extLst>
          </p:cNvPr>
          <p:cNvSpPr/>
          <p:nvPr userDrawn="1"/>
        </p:nvSpPr>
        <p:spPr>
          <a:xfrm>
            <a:off x="4686300" y="0"/>
            <a:ext cx="7505700" cy="6857999"/>
          </a:xfrm>
          <a:prstGeom prst="rect">
            <a:avLst/>
          </a:prstGeom>
          <a:solidFill>
            <a:schemeClr val="accent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cxnSp>
        <p:nvCxnSpPr>
          <p:cNvPr id="9" name="Straight Connector 8">
            <a:extLst>
              <a:ext uri="{FF2B5EF4-FFF2-40B4-BE49-F238E27FC236}">
                <a16:creationId xmlns:a16="http://schemas.microsoft.com/office/drawing/2014/main" id="{3641EA2F-8E7F-4936-8937-E05DE1B6D36A}"/>
              </a:ext>
              <a:ext uri="{C183D7F6-B498-43B3-948B-1728B52AA6E4}">
                <adec:decorative xmlns:adec="http://schemas.microsoft.com/office/drawing/2017/decorative" val="1"/>
              </a:ext>
            </a:extLst>
          </p:cNvPr>
          <p:cNvCxnSpPr>
            <a:cxnSpLocks/>
          </p:cNvCxnSpPr>
          <p:nvPr userDrawn="1"/>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06BB0744-4032-429E-81B9-1EBE6AFCE458}"/>
              </a:ext>
              <a:ext uri="{C183D7F6-B498-43B3-948B-1728B52AA6E4}">
                <adec:decorative xmlns:adec="http://schemas.microsoft.com/office/drawing/2017/decorative" val="1"/>
              </a:ext>
            </a:extLst>
          </p:cNvPr>
          <p:cNvSpPr/>
          <p:nvPr userDrawn="1"/>
        </p:nvSpPr>
        <p:spPr>
          <a:xfrm>
            <a:off x="5050092" y="334928"/>
            <a:ext cx="6774164"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1" name="Title 1">
            <a:extLst>
              <a:ext uri="{FF2B5EF4-FFF2-40B4-BE49-F238E27FC236}">
                <a16:creationId xmlns:a16="http://schemas.microsoft.com/office/drawing/2014/main" id="{7F04C1EC-8E4D-4E9F-841F-FF2380B7CDAD}"/>
              </a:ext>
            </a:extLst>
          </p:cNvPr>
          <p:cNvSpPr>
            <a:spLocks noGrp="1"/>
          </p:cNvSpPr>
          <p:nvPr>
            <p:ph type="title"/>
          </p:nvPr>
        </p:nvSpPr>
        <p:spPr>
          <a:xfrm>
            <a:off x="5446143" y="633510"/>
            <a:ext cx="4951823" cy="1500079"/>
          </a:xfrm>
          <a:prstGeom prst="rect">
            <a:avLst/>
          </a:prstGeom>
        </p:spPr>
        <p:txBody>
          <a:bodyPr rtlCol="0" anchor="ctr"/>
          <a:lstStyle/>
          <a:p>
            <a:pPr rtl="0"/>
            <a:r>
              <a:rPr lang="en-US" noProof="0"/>
              <a:t>Click to edit Master title style</a:t>
            </a:r>
            <a:endParaRPr lang="en-GB" noProof="0"/>
          </a:p>
        </p:txBody>
      </p:sp>
      <p:cxnSp>
        <p:nvCxnSpPr>
          <p:cNvPr id="13" name="Straight Connector 12">
            <a:extLst>
              <a:ext uri="{FF2B5EF4-FFF2-40B4-BE49-F238E27FC236}">
                <a16:creationId xmlns:a16="http://schemas.microsoft.com/office/drawing/2014/main" id="{B402D4F4-E402-4EA2-8CDA-405B9833BC4D}"/>
              </a:ext>
              <a:ext uri="{C183D7F6-B498-43B3-948B-1728B52AA6E4}">
                <adec:decorative xmlns:adec="http://schemas.microsoft.com/office/drawing/2017/decorative" val="1"/>
              </a:ext>
            </a:extLst>
          </p:cNvPr>
          <p:cNvCxnSpPr>
            <a:cxnSpLocks/>
          </p:cNvCxnSpPr>
          <p:nvPr userDrawn="1"/>
        </p:nvCxnSpPr>
        <p:spPr>
          <a:xfrm>
            <a:off x="5050092" y="2400300"/>
            <a:ext cx="569561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074903B-A74C-4D16-86A8-D85D219A7812}"/>
              </a:ext>
              <a:ext uri="{C183D7F6-B498-43B3-948B-1728B52AA6E4}">
                <adec:decorative xmlns:adec="http://schemas.microsoft.com/office/drawing/2017/decorative" val="1"/>
              </a:ext>
            </a:extLst>
          </p:cNvPr>
          <p:cNvCxnSpPr>
            <a:cxnSpLocks/>
          </p:cNvCxnSpPr>
          <p:nvPr userDrawn="1"/>
        </p:nvCxnSpPr>
        <p:spPr>
          <a:xfrm>
            <a:off x="5050092" y="6047437"/>
            <a:ext cx="569860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Picture Placeholder 20">
            <a:extLst>
              <a:ext uri="{FF2B5EF4-FFF2-40B4-BE49-F238E27FC236}">
                <a16:creationId xmlns:a16="http://schemas.microsoft.com/office/drawing/2014/main" id="{7D764FFE-180D-413D-90DD-38B2D8085AE2}"/>
              </a:ext>
            </a:extLst>
          </p:cNvPr>
          <p:cNvSpPr>
            <a:spLocks noGrp="1"/>
          </p:cNvSpPr>
          <p:nvPr>
            <p:ph type="pic" sz="quarter" idx="13" hasCustomPrompt="1"/>
          </p:nvPr>
        </p:nvSpPr>
        <p:spPr>
          <a:xfrm>
            <a:off x="539750" y="400050"/>
            <a:ext cx="3606800" cy="2860675"/>
          </a:xfrm>
          <a:prstGeom prst="rect">
            <a:avLst/>
          </a:prstGeom>
        </p:spPr>
        <p:txBody>
          <a:bodyPr rtlCol="0"/>
          <a:lstStyle>
            <a:lvl1pPr marL="0" indent="0" algn="ctr">
              <a:buNone/>
              <a:defRPr sz="2000"/>
            </a:lvl1pPr>
          </a:lstStyle>
          <a:p>
            <a:pPr rtl="0"/>
            <a:r>
              <a:rPr lang="en-GB" noProof="0"/>
              <a:t>Insert photo here</a:t>
            </a:r>
          </a:p>
        </p:txBody>
      </p:sp>
      <p:sp>
        <p:nvSpPr>
          <p:cNvPr id="24" name="Picture Placeholder 20">
            <a:extLst>
              <a:ext uri="{FF2B5EF4-FFF2-40B4-BE49-F238E27FC236}">
                <a16:creationId xmlns:a16="http://schemas.microsoft.com/office/drawing/2014/main" id="{BF014A06-7AE6-44FE-91E3-FEB7684D9BC5}"/>
              </a:ext>
            </a:extLst>
          </p:cNvPr>
          <p:cNvSpPr>
            <a:spLocks noGrp="1"/>
          </p:cNvSpPr>
          <p:nvPr>
            <p:ph type="pic" sz="quarter" idx="14" hasCustomPrompt="1"/>
          </p:nvPr>
        </p:nvSpPr>
        <p:spPr>
          <a:xfrm>
            <a:off x="539750" y="3565525"/>
            <a:ext cx="3606800" cy="2860675"/>
          </a:xfrm>
          <a:prstGeom prst="rect">
            <a:avLst/>
          </a:prstGeom>
        </p:spPr>
        <p:txBody>
          <a:bodyPr rtlCol="0"/>
          <a:lstStyle>
            <a:lvl1pPr marL="0" indent="0" algn="ctr">
              <a:buNone/>
              <a:defRPr sz="2000"/>
            </a:lvl1pPr>
          </a:lstStyle>
          <a:p>
            <a:pPr rtl="0"/>
            <a:r>
              <a:rPr lang="en-GB" noProof="0"/>
              <a:t>Insert photo here</a:t>
            </a:r>
          </a:p>
        </p:txBody>
      </p:sp>
      <p:sp>
        <p:nvSpPr>
          <p:cNvPr id="15" name="Content Placeholder 2">
            <a:extLst>
              <a:ext uri="{FF2B5EF4-FFF2-40B4-BE49-F238E27FC236}">
                <a16:creationId xmlns:a16="http://schemas.microsoft.com/office/drawing/2014/main" id="{A083020B-D4FB-4832-A179-A12C19793D99}"/>
              </a:ext>
            </a:extLst>
          </p:cNvPr>
          <p:cNvSpPr>
            <a:spLocks noGrp="1"/>
          </p:cNvSpPr>
          <p:nvPr>
            <p:ph idx="1"/>
          </p:nvPr>
        </p:nvSpPr>
        <p:spPr>
          <a:xfrm>
            <a:off x="5446144" y="2794959"/>
            <a:ext cx="4856441" cy="2877746"/>
          </a:xfrm>
          <a:prstGeom prst="rect">
            <a:avLst/>
          </a:prstGeom>
        </p:spPr>
        <p:txBody>
          <a:bodyPr rtlCol="0"/>
          <a:lstStyle>
            <a:lvl1pPr marL="0" indent="0">
              <a:lnSpc>
                <a:spcPct val="100000"/>
              </a:lnSpc>
              <a:buNone/>
              <a:defRPr sz="2000"/>
            </a:lvl1pPr>
          </a:lstStyle>
          <a:p>
            <a:pPr lvl="0" rtl="0"/>
            <a:r>
              <a:rPr lang="en-US" noProof="0"/>
              <a:t>Click to edit Master text styles</a:t>
            </a:r>
          </a:p>
        </p:txBody>
      </p:sp>
      <p:sp>
        <p:nvSpPr>
          <p:cNvPr id="26" name="Footer Placeholder 4">
            <a:extLst>
              <a:ext uri="{FF2B5EF4-FFF2-40B4-BE49-F238E27FC236}">
                <a16:creationId xmlns:a16="http://schemas.microsoft.com/office/drawing/2014/main" id="{E4C44237-91BD-4719-B8CD-6872D6B5F833}"/>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defRPr>
            </a:lvl1pPr>
          </a:lstStyle>
          <a:p>
            <a:pPr rtl="0"/>
            <a:r>
              <a:rPr lang="en-GB" noProof="0"/>
              <a:t>PRESENTATION TITLE</a:t>
            </a:r>
          </a:p>
        </p:txBody>
      </p:sp>
      <p:sp>
        <p:nvSpPr>
          <p:cNvPr id="18" name="Date Placeholder 3">
            <a:extLst>
              <a:ext uri="{FF2B5EF4-FFF2-40B4-BE49-F238E27FC236}">
                <a16:creationId xmlns:a16="http://schemas.microsoft.com/office/drawing/2014/main" id="{CFFD0E8B-3567-4411-BD34-4E23A53056F0}"/>
              </a:ext>
            </a:extLst>
          </p:cNvPr>
          <p:cNvSpPr>
            <a:spLocks noGrp="1"/>
          </p:cNvSpPr>
          <p:nvPr>
            <p:ph type="dt" sz="half" idx="10"/>
          </p:nvPr>
        </p:nvSpPr>
        <p:spPr>
          <a:xfrm>
            <a:off x="5286544" y="6140304"/>
            <a:ext cx="4837555" cy="287075"/>
          </a:xfrm>
          <a:prstGeom prst="rect">
            <a:avLst/>
          </a:prstGeom>
        </p:spPr>
        <p:txBody>
          <a:bodyPr rtlCol="0"/>
          <a:lstStyle>
            <a:lvl1pPr>
              <a:defRPr sz="1100" spc="300" baseline="0">
                <a:solidFill>
                  <a:schemeClr val="accent1"/>
                </a:solidFill>
              </a:defRPr>
            </a:lvl1pPr>
          </a:lstStyle>
          <a:p>
            <a:pPr rtl="0"/>
            <a:r>
              <a:rPr lang="en-GB" noProof="0"/>
              <a:t>2/4/20XX</a:t>
            </a:r>
          </a:p>
        </p:txBody>
      </p:sp>
      <p:sp>
        <p:nvSpPr>
          <p:cNvPr id="27" name="Slide Number Placeholder 5">
            <a:extLst>
              <a:ext uri="{FF2B5EF4-FFF2-40B4-BE49-F238E27FC236}">
                <a16:creationId xmlns:a16="http://schemas.microsoft.com/office/drawing/2014/main" id="{13E6DE9C-E7EB-437D-B94C-9A0FCBB918D0}"/>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defRPr>
            </a:lvl1pPr>
          </a:lstStyle>
          <a:p>
            <a:pPr rtl="0"/>
            <a:fld id="{42B7CBA4-B6F8-42AF-9F87-A3019C537482}" type="slidenum">
              <a:rPr lang="en-GB" noProof="0" smtClean="0"/>
              <a:pPr/>
              <a:t>‹#›</a:t>
            </a:fld>
            <a:endParaRPr lang="en-GB" noProof="0"/>
          </a:p>
        </p:txBody>
      </p:sp>
    </p:spTree>
    <p:extLst>
      <p:ext uri="{BB962C8B-B14F-4D97-AF65-F5344CB8AC3E}">
        <p14:creationId xmlns:p14="http://schemas.microsoft.com/office/powerpoint/2010/main" val="2522081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on Break">
    <p:bg>
      <p:bgPr>
        <a:solidFill>
          <a:schemeClr val="accent1">
            <a:alpha val="5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52EDCA6-1225-4B6A-A472-B6CA4F087E9C}"/>
              </a:ext>
              <a:ext uri="{C183D7F6-B498-43B3-948B-1728B52AA6E4}">
                <adec:decorative xmlns:adec="http://schemas.microsoft.com/office/drawing/2017/decorative" val="1"/>
              </a:ext>
            </a:extLst>
          </p:cNvPr>
          <p:cNvSpPr/>
          <p:nvPr userDrawn="1"/>
        </p:nvSpPr>
        <p:spPr>
          <a:xfrm>
            <a:off x="6794205" y="334928"/>
            <a:ext cx="5030049"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3" name="Title 6">
            <a:extLst>
              <a:ext uri="{FF2B5EF4-FFF2-40B4-BE49-F238E27FC236}">
                <a16:creationId xmlns:a16="http://schemas.microsoft.com/office/drawing/2014/main" id="{8DB24CC9-9982-48F5-AC84-8BC798647341}"/>
              </a:ext>
            </a:extLst>
          </p:cNvPr>
          <p:cNvSpPr>
            <a:spLocks noGrp="1"/>
          </p:cNvSpPr>
          <p:nvPr>
            <p:ph type="ctrTitle"/>
          </p:nvPr>
        </p:nvSpPr>
        <p:spPr>
          <a:xfrm>
            <a:off x="7104444" y="2402613"/>
            <a:ext cx="3282184" cy="3331867"/>
          </a:xfrm>
          <a:prstGeom prst="rect">
            <a:avLst/>
          </a:prstGeom>
        </p:spPr>
        <p:txBody>
          <a:bodyPr rtlCol="0" anchor="b">
            <a:normAutofit/>
          </a:bodyPr>
          <a:lstStyle/>
          <a:p>
            <a:pPr algn="l" rtl="0"/>
            <a:r>
              <a:rPr lang="en-US" sz="4000" noProof="0"/>
              <a:t>Click to edit Master title style</a:t>
            </a:r>
            <a:endParaRPr lang="en-GB" sz="4000" noProof="0"/>
          </a:p>
        </p:txBody>
      </p:sp>
      <p:sp>
        <p:nvSpPr>
          <p:cNvPr id="14" name="Subtitle 7">
            <a:extLst>
              <a:ext uri="{FF2B5EF4-FFF2-40B4-BE49-F238E27FC236}">
                <a16:creationId xmlns:a16="http://schemas.microsoft.com/office/drawing/2014/main" id="{FC99F065-85FB-4119-8563-EBEBA19D89D8}"/>
              </a:ext>
            </a:extLst>
          </p:cNvPr>
          <p:cNvSpPr>
            <a:spLocks noGrp="1"/>
          </p:cNvSpPr>
          <p:nvPr>
            <p:ph type="subTitle" idx="1"/>
          </p:nvPr>
        </p:nvSpPr>
        <p:spPr>
          <a:xfrm>
            <a:off x="7104444" y="703687"/>
            <a:ext cx="3282183" cy="866380"/>
          </a:xfrm>
          <a:prstGeom prst="rect">
            <a:avLst/>
          </a:prstGeom>
        </p:spPr>
        <p:txBody>
          <a:bodyPr rtlCol="0" anchor="ctr">
            <a:normAutofit/>
          </a:bodyPr>
          <a:lstStyle>
            <a:lvl1pPr marL="0" indent="0">
              <a:lnSpc>
                <a:spcPct val="100000"/>
              </a:lnSpc>
              <a:buNone/>
              <a:defRPr/>
            </a:lvl1pPr>
          </a:lstStyle>
          <a:p>
            <a:pPr algn="l" rtl="0"/>
            <a:r>
              <a:rPr lang="en-US" sz="1800" noProof="0"/>
              <a:t>Click to edit Master subtitle style</a:t>
            </a:r>
            <a:endParaRPr lang="en-GB" sz="1800" noProof="0"/>
          </a:p>
        </p:txBody>
      </p:sp>
      <p:sp>
        <p:nvSpPr>
          <p:cNvPr id="24" name="Picture Placeholder 22">
            <a:extLst>
              <a:ext uri="{FF2B5EF4-FFF2-40B4-BE49-F238E27FC236}">
                <a16:creationId xmlns:a16="http://schemas.microsoft.com/office/drawing/2014/main" id="{FF4E34A6-68BF-4D27-92C8-14198687EA10}"/>
              </a:ext>
            </a:extLst>
          </p:cNvPr>
          <p:cNvSpPr>
            <a:spLocks noGrp="1"/>
          </p:cNvSpPr>
          <p:nvPr>
            <p:ph type="pic" sz="quarter" idx="13" hasCustomPrompt="1"/>
          </p:nvPr>
        </p:nvSpPr>
        <p:spPr>
          <a:xfrm>
            <a:off x="0" y="0"/>
            <a:ext cx="6426200" cy="6858000"/>
          </a:xfrm>
          <a:prstGeom prst="rect">
            <a:avLst/>
          </a:prstGeom>
        </p:spPr>
        <p:txBody>
          <a:bodyPr rtlCol="0"/>
          <a:lstStyle>
            <a:lvl1pPr marL="0" indent="0" algn="ctr">
              <a:buNone/>
              <a:defRPr sz="2000"/>
            </a:lvl1pPr>
          </a:lstStyle>
          <a:p>
            <a:pPr rtl="0"/>
            <a:r>
              <a:rPr lang="en-GB" noProof="0"/>
              <a:t>Insert photo here</a:t>
            </a:r>
          </a:p>
        </p:txBody>
      </p:sp>
      <p:cxnSp>
        <p:nvCxnSpPr>
          <p:cNvPr id="16" name="Straight Connector 15">
            <a:extLst>
              <a:ext uri="{FF2B5EF4-FFF2-40B4-BE49-F238E27FC236}">
                <a16:creationId xmlns:a16="http://schemas.microsoft.com/office/drawing/2014/main" id="{36E17047-5589-496A-9175-01C0DBED9CF4}"/>
              </a:ext>
              <a:ext uri="{C183D7F6-B498-43B3-948B-1728B52AA6E4}">
                <adec:decorative xmlns:adec="http://schemas.microsoft.com/office/drawing/2017/decorative" val="1"/>
              </a:ext>
            </a:extLst>
          </p:cNvPr>
          <p:cNvCxnSpPr>
            <a:cxnSpLocks/>
          </p:cNvCxnSpPr>
          <p:nvPr userDrawn="1"/>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ED5E6EB-5885-4136-82DD-79A4C7BC7B75}"/>
              </a:ext>
              <a:ext uri="{C183D7F6-B498-43B3-948B-1728B52AA6E4}">
                <adec:decorative xmlns:adec="http://schemas.microsoft.com/office/drawing/2017/decorative" val="1"/>
              </a:ext>
            </a:extLst>
          </p:cNvPr>
          <p:cNvCxnSpPr>
            <a:cxnSpLocks/>
          </p:cNvCxnSpPr>
          <p:nvPr userDrawn="1"/>
        </p:nvCxnSpPr>
        <p:spPr>
          <a:xfrm>
            <a:off x="6794205" y="1905000"/>
            <a:ext cx="395449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7FFDBF2-9C31-41E2-AFC9-6F582160E664}"/>
              </a:ext>
              <a:ext uri="{C183D7F6-B498-43B3-948B-1728B52AA6E4}">
                <adec:decorative xmlns:adec="http://schemas.microsoft.com/office/drawing/2017/decorative" val="1"/>
              </a:ext>
            </a:extLst>
          </p:cNvPr>
          <p:cNvCxnSpPr>
            <a:cxnSpLocks/>
          </p:cNvCxnSpPr>
          <p:nvPr userDrawn="1"/>
        </p:nvCxnSpPr>
        <p:spPr>
          <a:xfrm>
            <a:off x="6794205" y="6047437"/>
            <a:ext cx="395449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2686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2 Column">
    <p:bg>
      <p:bgPr>
        <a:solidFill>
          <a:schemeClr val="accent1">
            <a:alpha val="5000"/>
          </a:scheme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D1E4486-AF4A-46B2-83B0-62A7667460B5}"/>
              </a:ext>
              <a:ext uri="{C183D7F6-B498-43B3-948B-1728B52AA6E4}">
                <adec:decorative xmlns:adec="http://schemas.microsoft.com/office/drawing/2017/decorative" val="1"/>
              </a:ext>
            </a:extLst>
          </p:cNvPr>
          <p:cNvGrpSpPr/>
          <p:nvPr userDrawn="1"/>
        </p:nvGrpSpPr>
        <p:grpSpPr>
          <a:xfrm>
            <a:off x="367744" y="334926"/>
            <a:ext cx="11456511" cy="6188148"/>
            <a:chOff x="367744" y="334926"/>
            <a:chExt cx="11456511" cy="6188148"/>
          </a:xfrm>
        </p:grpSpPr>
        <p:sp>
          <p:nvSpPr>
            <p:cNvPr id="9" name="Rectangle 8">
              <a:extLst>
                <a:ext uri="{FF2B5EF4-FFF2-40B4-BE49-F238E27FC236}">
                  <a16:creationId xmlns:a16="http://schemas.microsoft.com/office/drawing/2014/main" id="{B30B7F1F-E36C-42A8-B580-77359A3E0215}"/>
                </a:ext>
              </a:extLst>
            </p:cNvPr>
            <p:cNvSpPr/>
            <p:nvPr userDrawn="1"/>
          </p:nvSpPr>
          <p:spPr>
            <a:xfrm>
              <a:off x="367744" y="334926"/>
              <a:ext cx="11456511" cy="61881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cxnSp>
          <p:nvCxnSpPr>
            <p:cNvPr id="12" name="Straight Connector 11">
              <a:extLst>
                <a:ext uri="{FF2B5EF4-FFF2-40B4-BE49-F238E27FC236}">
                  <a16:creationId xmlns:a16="http://schemas.microsoft.com/office/drawing/2014/main" id="{DAF7B0A2-F12F-43A8-A491-2988C24D6C4B}"/>
                </a:ext>
              </a:extLst>
            </p:cNvPr>
            <p:cNvCxnSpPr>
              <a:cxnSpLocks/>
            </p:cNvCxnSpPr>
            <p:nvPr userDrawn="1"/>
          </p:nvCxnSpPr>
          <p:spPr>
            <a:xfrm>
              <a:off x="10748698" y="334926"/>
              <a:ext cx="0" cy="618814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017A5F0-B72D-4B0B-818C-7169D4E7E06A}"/>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 name="Title 12">
            <a:extLst>
              <a:ext uri="{FF2B5EF4-FFF2-40B4-BE49-F238E27FC236}">
                <a16:creationId xmlns:a16="http://schemas.microsoft.com/office/drawing/2014/main" id="{6F266F4A-AFE2-4AD8-9F2B-0010CE6833C2}"/>
              </a:ext>
            </a:extLst>
          </p:cNvPr>
          <p:cNvSpPr>
            <a:spLocks noGrp="1"/>
          </p:cNvSpPr>
          <p:nvPr>
            <p:ph type="title"/>
          </p:nvPr>
        </p:nvSpPr>
        <p:spPr>
          <a:xfrm>
            <a:off x="837513" y="586798"/>
            <a:ext cx="9396733" cy="1086646"/>
          </a:xfrm>
          <a:prstGeom prst="rect">
            <a:avLst/>
          </a:prstGeom>
        </p:spPr>
        <p:txBody>
          <a:bodyPr rtlCol="0" anchor="ctr">
            <a:normAutofit/>
          </a:bodyPr>
          <a:lstStyle/>
          <a:p>
            <a:pPr rtl="0"/>
            <a:r>
              <a:rPr lang="en-US" noProof="0"/>
              <a:t>Click to edit Master title style</a:t>
            </a:r>
            <a:endParaRPr lang="en-GB" noProof="0"/>
          </a:p>
        </p:txBody>
      </p:sp>
      <p:sp>
        <p:nvSpPr>
          <p:cNvPr id="20" name="Text Placeholder 17">
            <a:extLst>
              <a:ext uri="{FF2B5EF4-FFF2-40B4-BE49-F238E27FC236}">
                <a16:creationId xmlns:a16="http://schemas.microsoft.com/office/drawing/2014/main" id="{F18991D3-A38E-4DE7-9D6E-53AA120BE6DC}"/>
              </a:ext>
            </a:extLst>
          </p:cNvPr>
          <p:cNvSpPr>
            <a:spLocks noGrp="1"/>
          </p:cNvSpPr>
          <p:nvPr>
            <p:ph type="body" sz="quarter" idx="15" hasCustomPrompt="1"/>
          </p:nvPr>
        </p:nvSpPr>
        <p:spPr>
          <a:xfrm>
            <a:off x="837513" y="1673444"/>
            <a:ext cx="4565283" cy="665481"/>
          </a:xfrm>
          <a:prstGeom prst="rect">
            <a:avLst/>
          </a:prstGeom>
        </p:spPr>
        <p:txBody>
          <a:bodyPr rtlCol="0"/>
          <a:lstStyle>
            <a:lvl1pPr marL="0" indent="0">
              <a:buNone/>
              <a:defRPr sz="2400" b="1">
                <a:solidFill>
                  <a:schemeClr val="accent3">
                    <a:lumMod val="75000"/>
                  </a:schemeClr>
                </a:solidFill>
              </a:defRPr>
            </a:lvl1pPr>
          </a:lstStyle>
          <a:p>
            <a:pPr lvl="0" rtl="0"/>
            <a:r>
              <a:rPr lang="en-GB" noProof="0"/>
              <a:t>Insert subtitle here</a:t>
            </a:r>
          </a:p>
        </p:txBody>
      </p:sp>
      <p:sp>
        <p:nvSpPr>
          <p:cNvPr id="18" name="Text Placeholder 17">
            <a:extLst>
              <a:ext uri="{FF2B5EF4-FFF2-40B4-BE49-F238E27FC236}">
                <a16:creationId xmlns:a16="http://schemas.microsoft.com/office/drawing/2014/main" id="{1E584473-A091-47EA-978E-81E176D38ACA}"/>
              </a:ext>
            </a:extLst>
          </p:cNvPr>
          <p:cNvSpPr>
            <a:spLocks noGrp="1"/>
          </p:cNvSpPr>
          <p:nvPr>
            <p:ph type="body" sz="quarter" idx="13" hasCustomPrompt="1"/>
          </p:nvPr>
        </p:nvSpPr>
        <p:spPr>
          <a:xfrm>
            <a:off x="838200" y="2338927"/>
            <a:ext cx="4565283" cy="3492908"/>
          </a:xfrm>
          <a:prstGeom prst="rect">
            <a:avLst/>
          </a:prstGeom>
        </p:spPr>
        <p:txBody>
          <a:bodyPr rtlCol="0"/>
          <a:lstStyle>
            <a:lvl1pPr>
              <a:lnSpc>
                <a:spcPct val="100000"/>
              </a:lnSpc>
              <a:defRPr>
                <a:solidFill>
                  <a:schemeClr val="tx1"/>
                </a:solidFill>
              </a:defRPr>
            </a:lvl1pPr>
          </a:lstStyle>
          <a:p>
            <a:pPr lvl="0" rtl="0"/>
            <a:r>
              <a:rPr lang="en-GB" noProof="0"/>
              <a:t>Insert text here</a:t>
            </a:r>
          </a:p>
        </p:txBody>
      </p:sp>
      <p:sp>
        <p:nvSpPr>
          <p:cNvPr id="21" name="Text Placeholder 17">
            <a:extLst>
              <a:ext uri="{FF2B5EF4-FFF2-40B4-BE49-F238E27FC236}">
                <a16:creationId xmlns:a16="http://schemas.microsoft.com/office/drawing/2014/main" id="{8EBC4CA9-77BB-4FA9-BB50-D2763CFB285C}"/>
              </a:ext>
            </a:extLst>
          </p:cNvPr>
          <p:cNvSpPr>
            <a:spLocks noGrp="1"/>
          </p:cNvSpPr>
          <p:nvPr>
            <p:ph type="body" sz="quarter" idx="16" hasCustomPrompt="1"/>
          </p:nvPr>
        </p:nvSpPr>
        <p:spPr>
          <a:xfrm>
            <a:off x="5668963" y="1673444"/>
            <a:ext cx="4565283" cy="665481"/>
          </a:xfrm>
          <a:prstGeom prst="rect">
            <a:avLst/>
          </a:prstGeom>
        </p:spPr>
        <p:txBody>
          <a:bodyPr rtlCol="0"/>
          <a:lstStyle>
            <a:lvl1pPr marL="0" indent="0">
              <a:buNone/>
              <a:defRPr sz="2400" b="1">
                <a:solidFill>
                  <a:schemeClr val="accent3">
                    <a:lumMod val="75000"/>
                  </a:schemeClr>
                </a:solidFill>
              </a:defRPr>
            </a:lvl1pPr>
          </a:lstStyle>
          <a:p>
            <a:pPr lvl="0" rtl="0"/>
            <a:r>
              <a:rPr lang="en-GB" noProof="0"/>
              <a:t>Insert subtitle here</a:t>
            </a:r>
          </a:p>
        </p:txBody>
      </p:sp>
      <p:sp>
        <p:nvSpPr>
          <p:cNvPr id="19" name="Text Placeholder 17">
            <a:extLst>
              <a:ext uri="{FF2B5EF4-FFF2-40B4-BE49-F238E27FC236}">
                <a16:creationId xmlns:a16="http://schemas.microsoft.com/office/drawing/2014/main" id="{718600FE-3F5C-4372-8219-73FADB4F8D49}"/>
              </a:ext>
            </a:extLst>
          </p:cNvPr>
          <p:cNvSpPr>
            <a:spLocks noGrp="1"/>
          </p:cNvSpPr>
          <p:nvPr>
            <p:ph type="body" sz="quarter" idx="14" hasCustomPrompt="1"/>
          </p:nvPr>
        </p:nvSpPr>
        <p:spPr>
          <a:xfrm>
            <a:off x="5668963" y="2338927"/>
            <a:ext cx="4565283" cy="3492908"/>
          </a:xfrm>
          <a:prstGeom prst="rect">
            <a:avLst/>
          </a:prstGeom>
        </p:spPr>
        <p:txBody>
          <a:bodyPr rtlCol="0"/>
          <a:lstStyle>
            <a:lvl1pPr>
              <a:lnSpc>
                <a:spcPct val="100000"/>
              </a:lnSpc>
              <a:defRPr>
                <a:solidFill>
                  <a:schemeClr val="tx1"/>
                </a:solidFill>
              </a:defRPr>
            </a:lvl1pPr>
          </a:lstStyle>
          <a:p>
            <a:pPr lvl="0" rtl="0"/>
            <a:r>
              <a:rPr lang="en-GB" noProof="0"/>
              <a:t>Insert text here</a:t>
            </a:r>
          </a:p>
        </p:txBody>
      </p:sp>
      <p:sp>
        <p:nvSpPr>
          <p:cNvPr id="22" name="Date Placeholder 3">
            <a:extLst>
              <a:ext uri="{FF2B5EF4-FFF2-40B4-BE49-F238E27FC236}">
                <a16:creationId xmlns:a16="http://schemas.microsoft.com/office/drawing/2014/main" id="{62401C58-8FCE-46CB-B066-10B0DA1C467C}"/>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defRPr>
            </a:lvl1pPr>
          </a:lstStyle>
          <a:p>
            <a:pPr rtl="0"/>
            <a:r>
              <a:rPr lang="en-GB" noProof="0"/>
              <a:t>2/4/20XX</a:t>
            </a:r>
          </a:p>
        </p:txBody>
      </p:sp>
      <p:sp>
        <p:nvSpPr>
          <p:cNvPr id="23" name="Footer Placeholder 4">
            <a:extLst>
              <a:ext uri="{FF2B5EF4-FFF2-40B4-BE49-F238E27FC236}">
                <a16:creationId xmlns:a16="http://schemas.microsoft.com/office/drawing/2014/main" id="{602DDEA9-C768-4298-B08D-D1218FE5281C}"/>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defRPr>
            </a:lvl1pPr>
          </a:lstStyle>
          <a:p>
            <a:pPr rtl="0"/>
            <a:r>
              <a:rPr lang="en-GB" noProof="0"/>
              <a:t>PRESENTATION TITLE</a:t>
            </a:r>
          </a:p>
        </p:txBody>
      </p:sp>
      <p:sp>
        <p:nvSpPr>
          <p:cNvPr id="24" name="Slide Number Placeholder 5">
            <a:extLst>
              <a:ext uri="{FF2B5EF4-FFF2-40B4-BE49-F238E27FC236}">
                <a16:creationId xmlns:a16="http://schemas.microsoft.com/office/drawing/2014/main" id="{1DA43427-AFA2-4B7D-A54C-E03A0BA37BB4}"/>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defRPr>
            </a:lvl1pPr>
          </a:lstStyle>
          <a:p>
            <a:pPr rtl="0"/>
            <a:fld id="{42B7CBA4-B6F8-42AF-9F87-A3019C537482}" type="slidenum">
              <a:rPr lang="en-GB" noProof="0" smtClean="0"/>
              <a:pPr/>
              <a:t>‹#›</a:t>
            </a:fld>
            <a:endParaRPr lang="en-GB" noProof="0"/>
          </a:p>
        </p:txBody>
      </p:sp>
    </p:spTree>
    <p:extLst>
      <p:ext uri="{BB962C8B-B14F-4D97-AF65-F5344CB8AC3E}">
        <p14:creationId xmlns:p14="http://schemas.microsoft.com/office/powerpoint/2010/main" val="27200049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eam">
    <p:bg>
      <p:bgPr>
        <a:solidFill>
          <a:schemeClr val="accent1">
            <a:alpha val="5000"/>
          </a:schemeClr>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3D8125C-8233-4C72-8983-CC6990AA5BEB}"/>
              </a:ext>
              <a:ext uri="{C183D7F6-B498-43B3-948B-1728B52AA6E4}">
                <adec:decorative xmlns:adec="http://schemas.microsoft.com/office/drawing/2017/decorative" val="1"/>
              </a:ext>
            </a:extLst>
          </p:cNvPr>
          <p:cNvSpPr/>
          <p:nvPr userDrawn="1"/>
        </p:nvSpPr>
        <p:spPr>
          <a:xfrm>
            <a:off x="370402" y="334926"/>
            <a:ext cx="10380953" cy="4177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Title 12">
            <a:extLst>
              <a:ext uri="{FF2B5EF4-FFF2-40B4-BE49-F238E27FC236}">
                <a16:creationId xmlns:a16="http://schemas.microsoft.com/office/drawing/2014/main" id="{CA81BCE9-F7ED-4154-818A-7F69921598BC}"/>
              </a:ext>
            </a:extLst>
          </p:cNvPr>
          <p:cNvSpPr>
            <a:spLocks noGrp="1"/>
          </p:cNvSpPr>
          <p:nvPr>
            <p:ph type="title"/>
          </p:nvPr>
        </p:nvSpPr>
        <p:spPr>
          <a:xfrm>
            <a:off x="838199" y="4801017"/>
            <a:ext cx="9428265" cy="1046560"/>
          </a:xfrm>
          <a:prstGeom prst="rect">
            <a:avLst/>
          </a:prstGeom>
        </p:spPr>
        <p:txBody>
          <a:bodyPr rtlCol="0" anchor="ctr">
            <a:normAutofit/>
          </a:bodyPr>
          <a:lstStyle/>
          <a:p>
            <a:pPr rtl="0"/>
            <a:r>
              <a:rPr lang="en-US" noProof="0"/>
              <a:t>Click to edit Master title style</a:t>
            </a:r>
            <a:endParaRPr lang="en-GB" noProof="0"/>
          </a:p>
        </p:txBody>
      </p:sp>
      <p:sp>
        <p:nvSpPr>
          <p:cNvPr id="5" name="Content Placeholder 4">
            <a:extLst>
              <a:ext uri="{FF2B5EF4-FFF2-40B4-BE49-F238E27FC236}">
                <a16:creationId xmlns:a16="http://schemas.microsoft.com/office/drawing/2014/main" id="{296E1EF7-8C88-414A-8D08-EAFDCD96F1B9}"/>
              </a:ext>
            </a:extLst>
          </p:cNvPr>
          <p:cNvSpPr>
            <a:spLocks noGrp="1"/>
          </p:cNvSpPr>
          <p:nvPr>
            <p:ph sz="quarter" idx="13"/>
          </p:nvPr>
        </p:nvSpPr>
        <p:spPr>
          <a:xfrm>
            <a:off x="715963" y="733425"/>
            <a:ext cx="9672637" cy="3462338"/>
          </a:xfrm>
          <a:prstGeom prst="rect">
            <a:avLst/>
          </a:prstGeo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22" name="Date Placeholder 3">
            <a:extLst>
              <a:ext uri="{FF2B5EF4-FFF2-40B4-BE49-F238E27FC236}">
                <a16:creationId xmlns:a16="http://schemas.microsoft.com/office/drawing/2014/main" id="{FB3EF423-89DD-47EF-9342-BC2A8CBF27BF}"/>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defRPr>
            </a:lvl1pPr>
          </a:lstStyle>
          <a:p>
            <a:pPr rtl="0"/>
            <a:r>
              <a:rPr lang="en-GB" noProof="0"/>
              <a:t>2/4/20XX</a:t>
            </a:r>
          </a:p>
        </p:txBody>
      </p:sp>
      <p:sp>
        <p:nvSpPr>
          <p:cNvPr id="20" name="Footer Placeholder 4">
            <a:extLst>
              <a:ext uri="{FF2B5EF4-FFF2-40B4-BE49-F238E27FC236}">
                <a16:creationId xmlns:a16="http://schemas.microsoft.com/office/drawing/2014/main" id="{188177DA-D5BB-4C3D-A00E-3C5A7764E273}"/>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defRPr>
            </a:lvl1pPr>
          </a:lstStyle>
          <a:p>
            <a:pPr rtl="0"/>
            <a:r>
              <a:rPr lang="en-GB" noProof="0"/>
              <a:t>PRESENTATION TITLE</a:t>
            </a:r>
          </a:p>
        </p:txBody>
      </p:sp>
      <p:sp>
        <p:nvSpPr>
          <p:cNvPr id="24" name="Slide Number Placeholder 5">
            <a:extLst>
              <a:ext uri="{FF2B5EF4-FFF2-40B4-BE49-F238E27FC236}">
                <a16:creationId xmlns:a16="http://schemas.microsoft.com/office/drawing/2014/main" id="{3C4F7893-0371-48EA-AB08-2B24C9C5FDA1}"/>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defRPr>
            </a:lvl1pPr>
          </a:lstStyle>
          <a:p>
            <a:pPr rtl="0"/>
            <a:fld id="{42B7CBA4-B6F8-42AF-9F87-A3019C537482}" type="slidenum">
              <a:rPr lang="en-GB" noProof="0" smtClean="0"/>
              <a:pPr/>
              <a:t>‹#›</a:t>
            </a:fld>
            <a:endParaRPr lang="en-GB" noProof="0"/>
          </a:p>
        </p:txBody>
      </p:sp>
      <p:grpSp>
        <p:nvGrpSpPr>
          <p:cNvPr id="3" name="Group 2">
            <a:extLst>
              <a:ext uri="{FF2B5EF4-FFF2-40B4-BE49-F238E27FC236}">
                <a16:creationId xmlns:a16="http://schemas.microsoft.com/office/drawing/2014/main" id="{66F0C034-6B76-4E63-BF15-7D8B798FD3D2}"/>
              </a:ext>
              <a:ext uri="{C183D7F6-B498-43B3-948B-1728B52AA6E4}">
                <adec:decorative xmlns:adec="http://schemas.microsoft.com/office/drawing/2017/decorative" val="1"/>
              </a:ext>
            </a:extLst>
          </p:cNvPr>
          <p:cNvGrpSpPr/>
          <p:nvPr userDrawn="1"/>
        </p:nvGrpSpPr>
        <p:grpSpPr>
          <a:xfrm>
            <a:off x="367744" y="334926"/>
            <a:ext cx="11456511" cy="6188148"/>
            <a:chOff x="367744" y="334926"/>
            <a:chExt cx="11456511" cy="6188148"/>
          </a:xfrm>
        </p:grpSpPr>
        <p:cxnSp>
          <p:nvCxnSpPr>
            <p:cNvPr id="14" name="Straight Connector 13">
              <a:extLst>
                <a:ext uri="{FF2B5EF4-FFF2-40B4-BE49-F238E27FC236}">
                  <a16:creationId xmlns:a16="http://schemas.microsoft.com/office/drawing/2014/main" id="{D8CFBFD4-AE67-4CC7-B3B9-1A908309B2F9}"/>
                </a:ext>
                <a:ext uri="{C183D7F6-B498-43B3-948B-1728B52AA6E4}">
                  <adec:decorative xmlns:adec="http://schemas.microsoft.com/office/drawing/2017/decorative" val="1"/>
                </a:ext>
              </a:extLst>
            </p:cNvPr>
            <p:cNvCxnSpPr>
              <a:cxnSpLocks/>
            </p:cNvCxnSpPr>
            <p:nvPr userDrawn="1"/>
          </p:nvCxnSpPr>
          <p:spPr>
            <a:xfrm>
              <a:off x="10748698" y="334926"/>
              <a:ext cx="0" cy="618814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B9AC58E-84E8-4925-911F-647770530489}"/>
                </a:ext>
                <a:ext uri="{C183D7F6-B498-43B3-948B-1728B52AA6E4}">
                  <adec:decorative xmlns:adec="http://schemas.microsoft.com/office/drawing/2017/decorative" val="1"/>
                </a:ext>
              </a:extLst>
            </p:cNvPr>
            <p:cNvCxnSpPr>
              <a:cxnSpLocks/>
            </p:cNvCxnSpPr>
            <p:nvPr userDrawn="1"/>
          </p:nvCxnSpPr>
          <p:spPr>
            <a:xfrm>
              <a:off x="373060" y="44958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0E585EE-2D3B-48F9-B374-A83E2C55A1DA}"/>
                </a:ext>
                <a:ext uri="{C183D7F6-B498-43B3-948B-1728B52AA6E4}">
                  <adec:decorative xmlns:adec="http://schemas.microsoft.com/office/drawing/2017/decorative" val="1"/>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DA8C1EDD-013F-4E61-AE1E-A91C9132BAB1}"/>
                </a:ext>
                <a:ext uri="{C183D7F6-B498-43B3-948B-1728B52AA6E4}">
                  <adec:decorative xmlns:adec="http://schemas.microsoft.com/office/drawing/2017/decorative" val="1"/>
                </a:ext>
              </a:extLst>
            </p:cNvPr>
            <p:cNvSpPr/>
            <p:nvPr userDrawn="1"/>
          </p:nvSpPr>
          <p:spPr>
            <a:xfrm>
              <a:off x="367744" y="334926"/>
              <a:ext cx="11456511" cy="61881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spTree>
    <p:extLst>
      <p:ext uri="{BB962C8B-B14F-4D97-AF65-F5344CB8AC3E}">
        <p14:creationId xmlns:p14="http://schemas.microsoft.com/office/powerpoint/2010/main" val="38553806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hart">
    <p:bg>
      <p:bgPr>
        <a:solidFill>
          <a:schemeClr val="accent1">
            <a:alpha val="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7752C32-FE88-461A-A320-F0FF6450CAB2}"/>
              </a:ext>
              <a:ext uri="{C183D7F6-B498-43B3-948B-1728B52AA6E4}">
                <adec:decorative xmlns:adec="http://schemas.microsoft.com/office/drawing/2017/decorative" val="1"/>
              </a:ext>
            </a:extLst>
          </p:cNvPr>
          <p:cNvSpPr/>
          <p:nvPr userDrawn="1"/>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5" name="Title 12">
            <a:extLst>
              <a:ext uri="{FF2B5EF4-FFF2-40B4-BE49-F238E27FC236}">
                <a16:creationId xmlns:a16="http://schemas.microsoft.com/office/drawing/2014/main" id="{4A9995F5-BBA7-47BE-B414-1E91F5CC6930}"/>
              </a:ext>
            </a:extLst>
          </p:cNvPr>
          <p:cNvSpPr>
            <a:spLocks noGrp="1"/>
          </p:cNvSpPr>
          <p:nvPr>
            <p:ph type="title"/>
          </p:nvPr>
        </p:nvSpPr>
        <p:spPr>
          <a:xfrm>
            <a:off x="838199" y="545914"/>
            <a:ext cx="9527275" cy="1241944"/>
          </a:xfrm>
          <a:prstGeom prst="rect">
            <a:avLst/>
          </a:prstGeom>
        </p:spPr>
        <p:txBody>
          <a:bodyPr rtlCol="0" anchor="ct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092F6BC4-6132-432A-93A3-FC1CEC986E5A}"/>
              </a:ext>
            </a:extLst>
          </p:cNvPr>
          <p:cNvSpPr>
            <a:spLocks noGrp="1"/>
          </p:cNvSpPr>
          <p:nvPr>
            <p:ph sz="quarter" idx="13"/>
          </p:nvPr>
        </p:nvSpPr>
        <p:spPr>
          <a:xfrm>
            <a:off x="895350" y="2205038"/>
            <a:ext cx="9324975" cy="3551237"/>
          </a:xfrm>
          <a:prstGeom prst="rect">
            <a:avLst/>
          </a:prstGeom>
          <a:ln>
            <a:noFill/>
          </a:ln>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cxnSp>
        <p:nvCxnSpPr>
          <p:cNvPr id="17" name="Straight Connector 16">
            <a:extLst>
              <a:ext uri="{FF2B5EF4-FFF2-40B4-BE49-F238E27FC236}">
                <a16:creationId xmlns:a16="http://schemas.microsoft.com/office/drawing/2014/main" id="{30AD1A4E-FF33-4D87-BF0D-0DA82DE2B86D}"/>
              </a:ext>
              <a:ext uri="{C183D7F6-B498-43B3-948B-1728B52AA6E4}">
                <adec:decorative xmlns:adec="http://schemas.microsoft.com/office/drawing/2017/decorative" val="1"/>
              </a:ext>
            </a:extLst>
          </p:cNvPr>
          <p:cNvCxnSpPr>
            <a:cxnSpLocks/>
          </p:cNvCxnSpPr>
          <p:nvPr userDrawn="1"/>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CB28AE0-B12D-46BB-8F35-EA3EAAC4ACCA}"/>
              </a:ext>
              <a:ext uri="{C183D7F6-B498-43B3-948B-1728B52AA6E4}">
                <adec:decorative xmlns:adec="http://schemas.microsoft.com/office/drawing/2017/decorative" val="1"/>
              </a:ext>
            </a:extLst>
          </p:cNvPr>
          <p:cNvCxnSpPr>
            <a:cxnSpLocks/>
          </p:cNvCxnSpPr>
          <p:nvPr userDrawn="1"/>
        </p:nvCxnSpPr>
        <p:spPr>
          <a:xfrm>
            <a:off x="373060" y="19050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8852653-B024-4EEC-BEFB-852B6A60C5E5}"/>
              </a:ext>
              <a:ext uri="{C183D7F6-B498-43B3-948B-1728B52AA6E4}">
                <adec:decorative xmlns:adec="http://schemas.microsoft.com/office/drawing/2017/decorative" val="1"/>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Footer Placeholder 4">
            <a:extLst>
              <a:ext uri="{FF2B5EF4-FFF2-40B4-BE49-F238E27FC236}">
                <a16:creationId xmlns:a16="http://schemas.microsoft.com/office/drawing/2014/main" id="{141E53DE-0FDA-443A-BF04-E586CAE9A6F6}"/>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defRPr>
            </a:lvl1pPr>
          </a:lstStyle>
          <a:p>
            <a:pPr rtl="0"/>
            <a:r>
              <a:rPr lang="en-GB" noProof="0"/>
              <a:t>PRESENTATION TITLE</a:t>
            </a:r>
          </a:p>
        </p:txBody>
      </p:sp>
      <p:sp>
        <p:nvSpPr>
          <p:cNvPr id="25" name="Date Placeholder 3">
            <a:extLst>
              <a:ext uri="{FF2B5EF4-FFF2-40B4-BE49-F238E27FC236}">
                <a16:creationId xmlns:a16="http://schemas.microsoft.com/office/drawing/2014/main" id="{2E6870CF-EB0F-47B3-B772-2F41E7F99DBA}"/>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defRPr>
            </a:lvl1pPr>
          </a:lstStyle>
          <a:p>
            <a:pPr rtl="0"/>
            <a:r>
              <a:rPr lang="en-GB" noProof="0"/>
              <a:t>2/4/20XX</a:t>
            </a:r>
          </a:p>
        </p:txBody>
      </p:sp>
      <p:sp>
        <p:nvSpPr>
          <p:cNvPr id="27" name="Slide Number Placeholder 5">
            <a:extLst>
              <a:ext uri="{FF2B5EF4-FFF2-40B4-BE49-F238E27FC236}">
                <a16:creationId xmlns:a16="http://schemas.microsoft.com/office/drawing/2014/main" id="{3F934B96-6828-4DE6-80D3-EDDDEE5545E8}"/>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defRPr>
            </a:lvl1pPr>
          </a:lstStyle>
          <a:p>
            <a:pPr rtl="0"/>
            <a:fld id="{42B7CBA4-B6F8-42AF-9F87-A3019C537482}" type="slidenum">
              <a:rPr lang="en-GB" noProof="0" smtClean="0"/>
              <a:pPr/>
              <a:t>‹#›</a:t>
            </a:fld>
            <a:endParaRPr lang="en-GB" noProof="0"/>
          </a:p>
        </p:txBody>
      </p:sp>
    </p:spTree>
    <p:extLst>
      <p:ext uri="{BB962C8B-B14F-4D97-AF65-F5344CB8AC3E}">
        <p14:creationId xmlns:p14="http://schemas.microsoft.com/office/powerpoint/2010/main" val="27725407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able">
    <p:bg>
      <p:bgPr>
        <a:solidFill>
          <a:schemeClr val="accent1">
            <a:alpha val="5000"/>
          </a:schemeClr>
        </a:solidFill>
        <a:effectLst/>
      </p:bgPr>
    </p:bg>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11C5B995-EBCD-4B5D-955D-DAE03BEF9C39}"/>
              </a:ext>
            </a:extLst>
          </p:cNvPr>
          <p:cNvSpPr>
            <a:spLocks noGrp="1"/>
          </p:cNvSpPr>
          <p:nvPr>
            <p:ph type="title"/>
          </p:nvPr>
        </p:nvSpPr>
        <p:spPr>
          <a:xfrm>
            <a:off x="838199" y="545914"/>
            <a:ext cx="9527275" cy="1241944"/>
          </a:xfrm>
          <a:prstGeom prst="rect">
            <a:avLst/>
          </a:prstGeom>
        </p:spPr>
        <p:txBody>
          <a:bodyPr rtlCol="0" anchor="ctr"/>
          <a:lstStyle/>
          <a:p>
            <a:pPr rtl="0"/>
            <a:r>
              <a:rPr lang="en-US" noProof="0"/>
              <a:t>Click to edit Master title style</a:t>
            </a:r>
            <a:endParaRPr lang="en-GB" noProof="0"/>
          </a:p>
        </p:txBody>
      </p:sp>
      <p:sp>
        <p:nvSpPr>
          <p:cNvPr id="3" name="Content Placeholder 2">
            <a:extLst>
              <a:ext uri="{FF2B5EF4-FFF2-40B4-BE49-F238E27FC236}">
                <a16:creationId xmlns:a16="http://schemas.microsoft.com/office/drawing/2014/main" id="{2163B95B-B1F7-4600-8D22-AD7A00C4ADD7}"/>
              </a:ext>
            </a:extLst>
          </p:cNvPr>
          <p:cNvSpPr>
            <a:spLocks noGrp="1"/>
          </p:cNvSpPr>
          <p:nvPr>
            <p:ph sz="quarter" idx="13"/>
          </p:nvPr>
        </p:nvSpPr>
        <p:spPr>
          <a:xfrm>
            <a:off x="1220788" y="2322513"/>
            <a:ext cx="8662987" cy="3309937"/>
          </a:xfrm>
          <a:prstGeom prst="rect">
            <a:avLst/>
          </a:prstGeo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6" name="Rectangle 5">
            <a:extLst>
              <a:ext uri="{FF2B5EF4-FFF2-40B4-BE49-F238E27FC236}">
                <a16:creationId xmlns:a16="http://schemas.microsoft.com/office/drawing/2014/main" id="{4EDAD992-CC5C-43EA-8C97-C2036BFDD082}"/>
              </a:ext>
              <a:ext uri="{C183D7F6-B498-43B3-948B-1728B52AA6E4}">
                <adec:decorative xmlns:adec="http://schemas.microsoft.com/office/drawing/2017/decorative" val="1"/>
              </a:ext>
            </a:extLst>
          </p:cNvPr>
          <p:cNvSpPr/>
          <p:nvPr userDrawn="1"/>
        </p:nvSpPr>
        <p:spPr>
          <a:xfrm>
            <a:off x="367744" y="334928"/>
            <a:ext cx="11456511"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cxnSp>
        <p:nvCxnSpPr>
          <p:cNvPr id="8" name="Straight Connector 7">
            <a:extLst>
              <a:ext uri="{FF2B5EF4-FFF2-40B4-BE49-F238E27FC236}">
                <a16:creationId xmlns:a16="http://schemas.microsoft.com/office/drawing/2014/main" id="{874C5C62-3452-49AD-97D2-1EE2273CBC2C}"/>
              </a:ext>
              <a:ext uri="{C183D7F6-B498-43B3-948B-1728B52AA6E4}">
                <adec:decorative xmlns:adec="http://schemas.microsoft.com/office/drawing/2017/decorative" val="1"/>
              </a:ext>
            </a:extLst>
          </p:cNvPr>
          <p:cNvCxnSpPr>
            <a:cxnSpLocks/>
          </p:cNvCxnSpPr>
          <p:nvPr userDrawn="1"/>
        </p:nvCxnSpPr>
        <p:spPr>
          <a:xfrm>
            <a:off x="10748698" y="334928"/>
            <a:ext cx="0" cy="618814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D0B5122-602C-4BB8-BD04-40CC2A3138C7}"/>
              </a:ext>
              <a:ext uri="{C183D7F6-B498-43B3-948B-1728B52AA6E4}">
                <adec:decorative xmlns:adec="http://schemas.microsoft.com/office/drawing/2017/decorative" val="1"/>
              </a:ext>
            </a:extLst>
          </p:cNvPr>
          <p:cNvCxnSpPr>
            <a:cxnSpLocks/>
          </p:cNvCxnSpPr>
          <p:nvPr userDrawn="1"/>
        </p:nvCxnSpPr>
        <p:spPr>
          <a:xfrm>
            <a:off x="373060" y="19050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51F98C5-DCA3-4AAC-8C7E-58B638FED78C}"/>
              </a:ext>
              <a:ext uri="{C183D7F6-B498-43B3-948B-1728B52AA6E4}">
                <adec:decorative xmlns:adec="http://schemas.microsoft.com/office/drawing/2017/decorative" val="1"/>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44670FE8-87E8-4FE2-B437-4F3954E965AF}"/>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defRPr>
            </a:lvl1pPr>
          </a:lstStyle>
          <a:p>
            <a:pPr rtl="0"/>
            <a:r>
              <a:rPr lang="en-GB" noProof="0"/>
              <a:t>PRESENTATION TITLE</a:t>
            </a:r>
          </a:p>
        </p:txBody>
      </p:sp>
      <p:sp>
        <p:nvSpPr>
          <p:cNvPr id="14" name="Date Placeholder 3">
            <a:extLst>
              <a:ext uri="{FF2B5EF4-FFF2-40B4-BE49-F238E27FC236}">
                <a16:creationId xmlns:a16="http://schemas.microsoft.com/office/drawing/2014/main" id="{C687079D-53C7-4BBC-A843-6315E4C76996}"/>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defRPr>
            </a:lvl1pPr>
          </a:lstStyle>
          <a:p>
            <a:pPr rtl="0"/>
            <a:r>
              <a:rPr lang="en-GB" noProof="0"/>
              <a:t>2/4/20XX</a:t>
            </a:r>
          </a:p>
        </p:txBody>
      </p:sp>
      <p:sp>
        <p:nvSpPr>
          <p:cNvPr id="16" name="Slide Number Placeholder 5">
            <a:extLst>
              <a:ext uri="{FF2B5EF4-FFF2-40B4-BE49-F238E27FC236}">
                <a16:creationId xmlns:a16="http://schemas.microsoft.com/office/drawing/2014/main" id="{2924DBA1-0E30-4F9F-9F9A-82AED5465F52}"/>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defRPr>
            </a:lvl1pPr>
          </a:lstStyle>
          <a:p>
            <a:pPr rtl="0"/>
            <a:fld id="{42B7CBA4-B6F8-42AF-9F87-A3019C537482}" type="slidenum">
              <a:rPr lang="en-GB" noProof="0" smtClean="0"/>
              <a:pPr/>
              <a:t>‹#›</a:t>
            </a:fld>
            <a:endParaRPr lang="en-GB" noProof="0"/>
          </a:p>
        </p:txBody>
      </p:sp>
    </p:spTree>
    <p:extLst>
      <p:ext uri="{BB962C8B-B14F-4D97-AF65-F5344CB8AC3E}">
        <p14:creationId xmlns:p14="http://schemas.microsoft.com/office/powerpoint/2010/main" val="3445025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Quote">
    <p:bg>
      <p:bgPr>
        <a:solidFill>
          <a:schemeClr val="accent1">
            <a:alpha val="5000"/>
          </a:schemeClr>
        </a:solidFill>
        <a:effectLst/>
      </p:bgPr>
    </p:bg>
    <p:spTree>
      <p:nvGrpSpPr>
        <p:cNvPr id="1" name=""/>
        <p:cNvGrpSpPr/>
        <p:nvPr/>
      </p:nvGrpSpPr>
      <p:grpSpPr>
        <a:xfrm>
          <a:off x="0" y="0"/>
          <a:ext cx="0" cy="0"/>
          <a:chOff x="0" y="0"/>
          <a:chExt cx="0" cy="0"/>
        </a:xfrm>
      </p:grpSpPr>
      <p:sp>
        <p:nvSpPr>
          <p:cNvPr id="11" name="Picture Placeholder 9">
            <a:extLst>
              <a:ext uri="{FF2B5EF4-FFF2-40B4-BE49-F238E27FC236}">
                <a16:creationId xmlns:a16="http://schemas.microsoft.com/office/drawing/2014/main" id="{D743B0E5-41F6-44A3-8E2A-28BC3ED8DD13}"/>
              </a:ext>
            </a:extLst>
          </p:cNvPr>
          <p:cNvSpPr>
            <a:spLocks noGrp="1"/>
          </p:cNvSpPr>
          <p:nvPr>
            <p:ph type="pic" sz="quarter" idx="10" hasCustomPrompt="1"/>
          </p:nvPr>
        </p:nvSpPr>
        <p:spPr>
          <a:xfrm>
            <a:off x="0" y="0"/>
            <a:ext cx="12192000" cy="6858000"/>
          </a:xfrm>
          <a:prstGeom prst="rect">
            <a:avLst/>
          </a:prstGeom>
          <a:noFill/>
        </p:spPr>
        <p:txBody>
          <a:bodyPr rtlCol="0"/>
          <a:lstStyle>
            <a:lvl1pPr marL="0" indent="0" algn="ctr">
              <a:buNone/>
              <a:defRPr/>
            </a:lvl1pPr>
          </a:lstStyle>
          <a:p>
            <a:pPr rtl="0"/>
            <a:r>
              <a:rPr lang="en-GB" noProof="0"/>
              <a:t>Insert photo here</a:t>
            </a:r>
          </a:p>
        </p:txBody>
      </p:sp>
      <p:sp>
        <p:nvSpPr>
          <p:cNvPr id="12" name="Title 1">
            <a:extLst>
              <a:ext uri="{FF2B5EF4-FFF2-40B4-BE49-F238E27FC236}">
                <a16:creationId xmlns:a16="http://schemas.microsoft.com/office/drawing/2014/main" id="{34B22C98-8755-4B60-9158-1AFC81BF0F7D}"/>
              </a:ext>
            </a:extLst>
          </p:cNvPr>
          <p:cNvSpPr>
            <a:spLocks noGrp="1"/>
          </p:cNvSpPr>
          <p:nvPr>
            <p:ph type="ctrTitle"/>
          </p:nvPr>
        </p:nvSpPr>
        <p:spPr>
          <a:xfrm>
            <a:off x="7580671" y="723672"/>
            <a:ext cx="2915296" cy="3884668"/>
          </a:xfrm>
          <a:prstGeom prst="rect">
            <a:avLst/>
          </a:prstGeom>
        </p:spPr>
        <p:txBody>
          <a:bodyPr rtlCol="0" anchor="t">
            <a:normAutofit/>
          </a:bodyPr>
          <a:lstStyle>
            <a:lvl1pPr>
              <a:lnSpc>
                <a:spcPct val="100000"/>
              </a:lnSpc>
              <a:defRPr>
                <a:solidFill>
                  <a:schemeClr val="tx1"/>
                </a:solidFill>
                <a:effectLst>
                  <a:outerShdw blurRad="50800" dist="38100" dir="2700000" algn="tl" rotWithShape="0">
                    <a:prstClr val="black">
                      <a:alpha val="40000"/>
                    </a:prstClr>
                  </a:outerShdw>
                </a:effectLst>
              </a:defRPr>
            </a:lvl1pPr>
          </a:lstStyle>
          <a:p>
            <a:pPr algn="l" rtl="0"/>
            <a:r>
              <a:rPr lang="en-US" sz="4000" noProof="0">
                <a:solidFill>
                  <a:srgbClr val="FFFFFF"/>
                </a:solidFill>
                <a:effectLst>
                  <a:outerShdw blurRad="38100" dist="38100" dir="2700000" algn="tl">
                    <a:srgbClr val="000000">
                      <a:alpha val="43137"/>
                    </a:srgbClr>
                  </a:outerShdw>
                </a:effectLst>
              </a:rPr>
              <a:t>Click to edit Master title style</a:t>
            </a:r>
            <a:endParaRPr lang="en-GB" sz="4000" noProof="0">
              <a:solidFill>
                <a:srgbClr val="FFFFFF"/>
              </a:solidFill>
              <a:effectLst>
                <a:outerShdw blurRad="38100" dist="38100" dir="2700000" algn="tl">
                  <a:srgbClr val="000000">
                    <a:alpha val="43137"/>
                  </a:srgbClr>
                </a:outerShdw>
              </a:effectLst>
            </a:endParaRPr>
          </a:p>
        </p:txBody>
      </p:sp>
      <p:sp>
        <p:nvSpPr>
          <p:cNvPr id="3" name="Text Placeholder 2">
            <a:extLst>
              <a:ext uri="{FF2B5EF4-FFF2-40B4-BE49-F238E27FC236}">
                <a16:creationId xmlns:a16="http://schemas.microsoft.com/office/drawing/2014/main" id="{3BCF9F40-31A0-4D50-B709-3BDA45863894}"/>
              </a:ext>
            </a:extLst>
          </p:cNvPr>
          <p:cNvSpPr>
            <a:spLocks noGrp="1"/>
          </p:cNvSpPr>
          <p:nvPr>
            <p:ph type="body" sz="quarter" idx="14" hasCustomPrompt="1"/>
          </p:nvPr>
        </p:nvSpPr>
        <p:spPr>
          <a:xfrm>
            <a:off x="7580313" y="5005388"/>
            <a:ext cx="3609975" cy="850900"/>
          </a:xfrm>
          <a:prstGeom prst="rect">
            <a:avLst/>
          </a:prstGeom>
        </p:spPr>
        <p:txBody>
          <a:bodyPr rtlCol="0" anchor="b"/>
          <a:lstStyle>
            <a:lvl1pPr marL="0" indent="0">
              <a:buNone/>
              <a:defRPr sz="2800">
                <a:solidFill>
                  <a:schemeClr val="tx1"/>
                </a:solidFill>
                <a:effectLst>
                  <a:outerShdw blurRad="38100" dist="38100" dir="2700000" algn="tl">
                    <a:srgbClr val="000000">
                      <a:alpha val="43137"/>
                    </a:srgbClr>
                  </a:outerShdw>
                </a:effectLst>
              </a:defRPr>
            </a:lvl1pPr>
            <a:lvl2pPr marL="457200" indent="0">
              <a:buNone/>
              <a:defRPr>
                <a:solidFill>
                  <a:schemeClr val="bg1"/>
                </a:solidFill>
                <a:effectLst>
                  <a:outerShdw blurRad="38100" dist="38100" dir="2700000" algn="tl">
                    <a:srgbClr val="000000">
                      <a:alpha val="43137"/>
                    </a:srgbClr>
                  </a:outerShdw>
                </a:effectLst>
              </a:defRPr>
            </a:lvl2pPr>
            <a:lvl3pPr marL="914400" indent="0">
              <a:buNone/>
              <a:defRPr>
                <a:solidFill>
                  <a:schemeClr val="bg1"/>
                </a:solidFill>
                <a:effectLst>
                  <a:outerShdw blurRad="38100" dist="38100" dir="2700000" algn="tl">
                    <a:srgbClr val="000000">
                      <a:alpha val="43137"/>
                    </a:srgbClr>
                  </a:outerShdw>
                </a:effectLst>
              </a:defRPr>
            </a:lvl3pPr>
            <a:lvl4pPr marL="1371600" indent="0">
              <a:buNone/>
              <a:defRPr>
                <a:solidFill>
                  <a:schemeClr val="bg1"/>
                </a:solidFill>
                <a:effectLst>
                  <a:outerShdw blurRad="38100" dist="38100" dir="2700000" algn="tl">
                    <a:srgbClr val="000000">
                      <a:alpha val="43137"/>
                    </a:srgbClr>
                  </a:outerShdw>
                </a:effectLst>
              </a:defRPr>
            </a:lvl4pPr>
            <a:lvl5pPr marL="1828800" indent="0">
              <a:buNone/>
              <a:defRPr>
                <a:solidFill>
                  <a:schemeClr val="bg1"/>
                </a:solidFill>
                <a:effectLst>
                  <a:outerShdw blurRad="38100" dist="38100" dir="2700000" algn="tl">
                    <a:srgbClr val="000000">
                      <a:alpha val="43137"/>
                    </a:srgbClr>
                  </a:outerShdw>
                </a:effectLst>
              </a:defRPr>
            </a:lvl5pPr>
          </a:lstStyle>
          <a:p>
            <a:pPr lvl="0" rtl="0"/>
            <a:r>
              <a:rPr lang="en-GB" noProof="0"/>
              <a:t>Click to add subtitle</a:t>
            </a:r>
          </a:p>
        </p:txBody>
      </p:sp>
      <p:sp>
        <p:nvSpPr>
          <p:cNvPr id="15" name="Date Placeholder 3">
            <a:extLst>
              <a:ext uri="{FF2B5EF4-FFF2-40B4-BE49-F238E27FC236}">
                <a16:creationId xmlns:a16="http://schemas.microsoft.com/office/drawing/2014/main" id="{440AD8D6-0F07-4B79-B048-610E30571A87}"/>
              </a:ext>
            </a:extLst>
          </p:cNvPr>
          <p:cNvSpPr>
            <a:spLocks noGrp="1"/>
          </p:cNvSpPr>
          <p:nvPr>
            <p:ph type="dt" sz="half" idx="12"/>
          </p:nvPr>
        </p:nvSpPr>
        <p:spPr>
          <a:xfrm>
            <a:off x="7580670" y="6112465"/>
            <a:ext cx="3009660" cy="314914"/>
          </a:xfrm>
          <a:prstGeom prst="rect">
            <a:avLst/>
          </a:prstGeom>
        </p:spPr>
        <p:txBody>
          <a:bodyPr rtlCol="0"/>
          <a:lstStyle>
            <a:lvl1pPr>
              <a:defRPr sz="1100" spc="300" baseline="0">
                <a:solidFill>
                  <a:schemeClr val="tx1"/>
                </a:solidFill>
                <a:effectLst>
                  <a:outerShdw blurRad="38100" dist="38100" dir="2700000" algn="tl">
                    <a:srgbClr val="000000">
                      <a:alpha val="43137"/>
                    </a:srgbClr>
                  </a:outerShdw>
                </a:effectLst>
              </a:defRPr>
            </a:lvl1pPr>
          </a:lstStyle>
          <a:p>
            <a:pPr rtl="0"/>
            <a:r>
              <a:rPr lang="en-GB" noProof="0"/>
              <a:t>2/4/20XX</a:t>
            </a:r>
          </a:p>
        </p:txBody>
      </p:sp>
      <p:sp>
        <p:nvSpPr>
          <p:cNvPr id="18" name="Footer Placeholder 4">
            <a:extLst>
              <a:ext uri="{FF2B5EF4-FFF2-40B4-BE49-F238E27FC236}">
                <a16:creationId xmlns:a16="http://schemas.microsoft.com/office/drawing/2014/main" id="{EA2E68FD-8458-4B08-AD7F-9BF9B1EF2BDE}"/>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tx1"/>
                </a:solidFill>
                <a:effectLst>
                  <a:outerShdw blurRad="38100" dist="38100" dir="2700000" algn="tl">
                    <a:srgbClr val="000000">
                      <a:alpha val="43137"/>
                    </a:srgbClr>
                  </a:outerShdw>
                </a:effectLst>
              </a:defRPr>
            </a:lvl1pPr>
          </a:lstStyle>
          <a:p>
            <a:pPr rtl="0"/>
            <a:r>
              <a:rPr lang="en-GB" noProof="0"/>
              <a:t>PRESENTATION TITLE</a:t>
            </a:r>
          </a:p>
        </p:txBody>
      </p:sp>
      <p:sp>
        <p:nvSpPr>
          <p:cNvPr id="9" name="Slide Number Placeholder 5">
            <a:extLst>
              <a:ext uri="{FF2B5EF4-FFF2-40B4-BE49-F238E27FC236}">
                <a16:creationId xmlns:a16="http://schemas.microsoft.com/office/drawing/2014/main" id="{9643E7FC-72BA-4410-BEEB-6E6C1A04092A}"/>
              </a:ext>
            </a:extLst>
          </p:cNvPr>
          <p:cNvSpPr>
            <a:spLocks noGrp="1"/>
          </p:cNvSpPr>
          <p:nvPr>
            <p:ph type="sldNum" sz="quarter" idx="13"/>
          </p:nvPr>
        </p:nvSpPr>
        <p:spPr>
          <a:xfrm>
            <a:off x="10821701" y="5672706"/>
            <a:ext cx="951908" cy="754673"/>
          </a:xfrm>
          <a:prstGeom prst="rect">
            <a:avLst/>
          </a:prstGeom>
        </p:spPr>
        <p:txBody>
          <a:bodyPr rtlCol="0"/>
          <a:lstStyle>
            <a:lvl1pPr algn="ctr">
              <a:defRPr sz="3600" b="1">
                <a:solidFill>
                  <a:schemeClr val="tx1"/>
                </a:solidFill>
                <a:effectLst>
                  <a:outerShdw blurRad="38100" dist="38100" dir="2700000" algn="tl">
                    <a:srgbClr val="000000">
                      <a:alpha val="43137"/>
                    </a:srgbClr>
                  </a:outerShdw>
                </a:effectLst>
              </a:defRPr>
            </a:lvl1pPr>
          </a:lstStyle>
          <a:p>
            <a:pPr rtl="0"/>
            <a:fld id="{42B7CBA4-B6F8-42AF-9F87-A3019C537482}" type="slidenum">
              <a:rPr lang="en-GB" noProof="0" smtClean="0"/>
              <a:pPr/>
              <a:t>‹#›</a:t>
            </a:fld>
            <a:endParaRPr lang="en-GB" noProof="0"/>
          </a:p>
        </p:txBody>
      </p:sp>
    </p:spTree>
    <p:extLst>
      <p:ext uri="{BB962C8B-B14F-4D97-AF65-F5344CB8AC3E}">
        <p14:creationId xmlns:p14="http://schemas.microsoft.com/office/powerpoint/2010/main" val="2022063522"/>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meline">
    <p:bg>
      <p:bgPr>
        <a:solidFill>
          <a:schemeClr val="accent1">
            <a:alpha val="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2F9CAA-C420-4606-BBA7-1BE83397229C}"/>
              </a:ext>
              <a:ext uri="{C183D7F6-B498-43B3-948B-1728B52AA6E4}">
                <adec:decorative xmlns:adec="http://schemas.microsoft.com/office/drawing/2017/decorative" val="1"/>
              </a:ext>
            </a:extLst>
          </p:cNvPr>
          <p:cNvSpPr/>
          <p:nvPr userDrawn="1"/>
        </p:nvSpPr>
        <p:spPr>
          <a:xfrm>
            <a:off x="370402" y="334926"/>
            <a:ext cx="10380953" cy="41778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1" name="Title 12">
            <a:extLst>
              <a:ext uri="{FF2B5EF4-FFF2-40B4-BE49-F238E27FC236}">
                <a16:creationId xmlns:a16="http://schemas.microsoft.com/office/drawing/2014/main" id="{89EE4F50-D5FE-416E-B106-44F39D786289}"/>
              </a:ext>
            </a:extLst>
          </p:cNvPr>
          <p:cNvSpPr>
            <a:spLocks noGrp="1"/>
          </p:cNvSpPr>
          <p:nvPr>
            <p:ph type="title"/>
          </p:nvPr>
        </p:nvSpPr>
        <p:spPr>
          <a:xfrm>
            <a:off x="838199" y="4801017"/>
            <a:ext cx="9428265" cy="1046560"/>
          </a:xfrm>
          <a:prstGeom prst="rect">
            <a:avLst/>
          </a:prstGeom>
        </p:spPr>
        <p:txBody>
          <a:bodyPr rtlCol="0" anchor="ctr">
            <a:normAutofit/>
          </a:bodyPr>
          <a:lstStyle/>
          <a:p>
            <a:pPr rtl="0"/>
            <a:r>
              <a:rPr lang="en-US" noProof="0"/>
              <a:t>Click to edit Master title style</a:t>
            </a:r>
            <a:endParaRPr lang="en-GB" noProof="0"/>
          </a:p>
        </p:txBody>
      </p:sp>
      <p:sp>
        <p:nvSpPr>
          <p:cNvPr id="5" name="Content Placeholder 4">
            <a:extLst>
              <a:ext uri="{FF2B5EF4-FFF2-40B4-BE49-F238E27FC236}">
                <a16:creationId xmlns:a16="http://schemas.microsoft.com/office/drawing/2014/main" id="{09692629-8B3C-4FAB-A215-77BDB1CE4D78}"/>
              </a:ext>
            </a:extLst>
          </p:cNvPr>
          <p:cNvSpPr>
            <a:spLocks noGrp="1"/>
          </p:cNvSpPr>
          <p:nvPr>
            <p:ph sz="quarter" idx="13"/>
          </p:nvPr>
        </p:nvSpPr>
        <p:spPr>
          <a:xfrm>
            <a:off x="496888" y="460375"/>
            <a:ext cx="10090150" cy="3940175"/>
          </a:xfrm>
          <a:prstGeom prst="rect">
            <a:avLst/>
          </a:prstGeo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8" name="Date Placeholder 3">
            <a:extLst>
              <a:ext uri="{FF2B5EF4-FFF2-40B4-BE49-F238E27FC236}">
                <a16:creationId xmlns:a16="http://schemas.microsoft.com/office/drawing/2014/main" id="{0EAF6142-D387-45DC-8E2F-1DDAC59E9A22}"/>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defRPr>
            </a:lvl1pPr>
          </a:lstStyle>
          <a:p>
            <a:pPr rtl="0"/>
            <a:r>
              <a:rPr lang="en-GB" noProof="0"/>
              <a:t>2/4/20XX</a:t>
            </a:r>
          </a:p>
        </p:txBody>
      </p:sp>
      <p:sp>
        <p:nvSpPr>
          <p:cNvPr id="14" name="Footer Placeholder 4">
            <a:extLst>
              <a:ext uri="{FF2B5EF4-FFF2-40B4-BE49-F238E27FC236}">
                <a16:creationId xmlns:a16="http://schemas.microsoft.com/office/drawing/2014/main" id="{C7FDBF4E-7657-4C05-A651-DBD2110E87A6}"/>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defRPr>
            </a:lvl1pPr>
          </a:lstStyle>
          <a:p>
            <a:pPr rtl="0"/>
            <a:r>
              <a:rPr lang="en-GB" noProof="0"/>
              <a:t>PRESENTATION TITLE</a:t>
            </a:r>
          </a:p>
        </p:txBody>
      </p:sp>
      <p:sp>
        <p:nvSpPr>
          <p:cNvPr id="20" name="Slide Number Placeholder 5">
            <a:extLst>
              <a:ext uri="{FF2B5EF4-FFF2-40B4-BE49-F238E27FC236}">
                <a16:creationId xmlns:a16="http://schemas.microsoft.com/office/drawing/2014/main" id="{61DB533C-F081-41F7-9ACC-CFCE4E1CF62B}"/>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defRPr>
            </a:lvl1pPr>
          </a:lstStyle>
          <a:p>
            <a:pPr rtl="0"/>
            <a:fld id="{42B7CBA4-B6F8-42AF-9F87-A3019C537482}" type="slidenum">
              <a:rPr lang="en-GB" noProof="0" smtClean="0"/>
              <a:pPr/>
              <a:t>‹#›</a:t>
            </a:fld>
            <a:endParaRPr lang="en-GB" noProof="0"/>
          </a:p>
        </p:txBody>
      </p:sp>
      <p:grpSp>
        <p:nvGrpSpPr>
          <p:cNvPr id="3" name="Group 2">
            <a:extLst>
              <a:ext uri="{FF2B5EF4-FFF2-40B4-BE49-F238E27FC236}">
                <a16:creationId xmlns:a16="http://schemas.microsoft.com/office/drawing/2014/main" id="{2A269444-8A15-411E-9D42-E9952E708B36}"/>
              </a:ext>
              <a:ext uri="{C183D7F6-B498-43B3-948B-1728B52AA6E4}">
                <adec:decorative xmlns:adec="http://schemas.microsoft.com/office/drawing/2017/decorative" val="1"/>
              </a:ext>
            </a:extLst>
          </p:cNvPr>
          <p:cNvGrpSpPr/>
          <p:nvPr userDrawn="1"/>
        </p:nvGrpSpPr>
        <p:grpSpPr>
          <a:xfrm>
            <a:off x="367744" y="334926"/>
            <a:ext cx="11456511" cy="6188148"/>
            <a:chOff x="367744" y="334926"/>
            <a:chExt cx="11456511" cy="6188148"/>
          </a:xfrm>
        </p:grpSpPr>
        <p:cxnSp>
          <p:nvCxnSpPr>
            <p:cNvPr id="12" name="Straight Connector 11">
              <a:extLst>
                <a:ext uri="{FF2B5EF4-FFF2-40B4-BE49-F238E27FC236}">
                  <a16:creationId xmlns:a16="http://schemas.microsoft.com/office/drawing/2014/main" id="{9A5C7F65-513A-4257-8E7F-AA1C4637C627}"/>
                </a:ext>
              </a:extLst>
            </p:cNvPr>
            <p:cNvCxnSpPr>
              <a:cxnSpLocks/>
            </p:cNvCxnSpPr>
            <p:nvPr userDrawn="1"/>
          </p:nvCxnSpPr>
          <p:spPr>
            <a:xfrm>
              <a:off x="10748698" y="334926"/>
              <a:ext cx="0" cy="618814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542BE5B-42CB-4DBC-B47A-568412D40FD2}"/>
                </a:ext>
              </a:extLst>
            </p:cNvPr>
            <p:cNvCxnSpPr>
              <a:cxnSpLocks/>
            </p:cNvCxnSpPr>
            <p:nvPr userDrawn="1"/>
          </p:nvCxnSpPr>
          <p:spPr>
            <a:xfrm>
              <a:off x="373060" y="4495800"/>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FCAD020-0AF5-4E6F-B239-EF4788C3A431}"/>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9BD3DBBA-B457-4F8F-B535-F4BBD869123A}"/>
                </a:ext>
              </a:extLst>
            </p:cNvPr>
            <p:cNvSpPr/>
            <p:nvPr userDrawn="1"/>
          </p:nvSpPr>
          <p:spPr>
            <a:xfrm>
              <a:off x="367744" y="334926"/>
              <a:ext cx="11456511" cy="61881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spTree>
    <p:extLst>
      <p:ext uri="{BB962C8B-B14F-4D97-AF65-F5344CB8AC3E}">
        <p14:creationId xmlns:p14="http://schemas.microsoft.com/office/powerpoint/2010/main" val="17708862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 3 Column">
    <p:bg>
      <p:bgPr>
        <a:solidFill>
          <a:schemeClr val="accent1">
            <a:alpha val="5000"/>
          </a:schemeClr>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23F7B1-8621-4972-90BA-E1D3CBD53917}"/>
              </a:ext>
              <a:ext uri="{C183D7F6-B498-43B3-948B-1728B52AA6E4}">
                <adec:decorative xmlns:adec="http://schemas.microsoft.com/office/drawing/2017/decorative" val="1"/>
              </a:ext>
            </a:extLst>
          </p:cNvPr>
          <p:cNvGrpSpPr/>
          <p:nvPr userDrawn="1"/>
        </p:nvGrpSpPr>
        <p:grpSpPr>
          <a:xfrm>
            <a:off x="367744" y="334926"/>
            <a:ext cx="11456511" cy="6188148"/>
            <a:chOff x="367744" y="334926"/>
            <a:chExt cx="11456511" cy="6188148"/>
          </a:xfrm>
        </p:grpSpPr>
        <p:sp>
          <p:nvSpPr>
            <p:cNvPr id="7" name="Rectangle 6">
              <a:extLst>
                <a:ext uri="{FF2B5EF4-FFF2-40B4-BE49-F238E27FC236}">
                  <a16:creationId xmlns:a16="http://schemas.microsoft.com/office/drawing/2014/main" id="{A05F331E-308E-451C-B664-73BF7A36A203}"/>
                </a:ext>
              </a:extLst>
            </p:cNvPr>
            <p:cNvSpPr/>
            <p:nvPr userDrawn="1"/>
          </p:nvSpPr>
          <p:spPr>
            <a:xfrm>
              <a:off x="367744" y="334926"/>
              <a:ext cx="11456511" cy="6188148"/>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cxnSp>
          <p:nvCxnSpPr>
            <p:cNvPr id="9" name="Straight Connector 8">
              <a:extLst>
                <a:ext uri="{FF2B5EF4-FFF2-40B4-BE49-F238E27FC236}">
                  <a16:creationId xmlns:a16="http://schemas.microsoft.com/office/drawing/2014/main" id="{A6B36C61-E01F-44B7-B0C3-CB2BC8ADB13C}"/>
                </a:ext>
              </a:extLst>
            </p:cNvPr>
            <p:cNvCxnSpPr>
              <a:cxnSpLocks/>
            </p:cNvCxnSpPr>
            <p:nvPr userDrawn="1"/>
          </p:nvCxnSpPr>
          <p:spPr>
            <a:xfrm>
              <a:off x="10748698" y="334926"/>
              <a:ext cx="0" cy="618814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4769112-D976-4C6E-8646-EBDF6B78DE0F}"/>
                </a:ext>
              </a:extLst>
            </p:cNvPr>
            <p:cNvCxnSpPr>
              <a:cxnSpLocks/>
            </p:cNvCxnSpPr>
            <p:nvPr userDrawn="1"/>
          </p:nvCxnSpPr>
          <p:spPr>
            <a:xfrm>
              <a:off x="373060" y="6047437"/>
              <a:ext cx="1037563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8" name="Title 12">
            <a:extLst>
              <a:ext uri="{FF2B5EF4-FFF2-40B4-BE49-F238E27FC236}">
                <a16:creationId xmlns:a16="http://schemas.microsoft.com/office/drawing/2014/main" id="{6B285AB8-12B9-456E-BA41-8B057CBC4C88}"/>
              </a:ext>
            </a:extLst>
          </p:cNvPr>
          <p:cNvSpPr>
            <a:spLocks noGrp="1"/>
          </p:cNvSpPr>
          <p:nvPr>
            <p:ph type="title"/>
          </p:nvPr>
        </p:nvSpPr>
        <p:spPr>
          <a:xfrm>
            <a:off x="837513" y="586798"/>
            <a:ext cx="9396733" cy="1086646"/>
          </a:xfrm>
          <a:prstGeom prst="rect">
            <a:avLst/>
          </a:prstGeom>
        </p:spPr>
        <p:txBody>
          <a:bodyPr rtlCol="0" anchor="ctr">
            <a:normAutofit/>
          </a:bodyPr>
          <a:lstStyle/>
          <a:p>
            <a:pPr rtl="0"/>
            <a:r>
              <a:rPr lang="en-US" noProof="0"/>
              <a:t>Click to edit Master title style</a:t>
            </a:r>
            <a:endParaRPr lang="en-GB" noProof="0"/>
          </a:p>
        </p:txBody>
      </p:sp>
      <p:sp>
        <p:nvSpPr>
          <p:cNvPr id="16" name="Text Placeholder 17">
            <a:extLst>
              <a:ext uri="{FF2B5EF4-FFF2-40B4-BE49-F238E27FC236}">
                <a16:creationId xmlns:a16="http://schemas.microsoft.com/office/drawing/2014/main" id="{872D83E0-1B93-44D5-976E-7D1B46C96B69}"/>
              </a:ext>
            </a:extLst>
          </p:cNvPr>
          <p:cNvSpPr>
            <a:spLocks noGrp="1"/>
          </p:cNvSpPr>
          <p:nvPr>
            <p:ph type="body" sz="quarter" idx="15" hasCustomPrompt="1"/>
          </p:nvPr>
        </p:nvSpPr>
        <p:spPr>
          <a:xfrm>
            <a:off x="837514" y="1673444"/>
            <a:ext cx="2945347" cy="665481"/>
          </a:xfrm>
          <a:prstGeom prst="rect">
            <a:avLst/>
          </a:prstGeom>
        </p:spPr>
        <p:txBody>
          <a:bodyPr rtlCol="0"/>
          <a:lstStyle>
            <a:lvl1pPr marL="0" indent="0">
              <a:buNone/>
              <a:defRPr sz="2400" b="1">
                <a:solidFill>
                  <a:schemeClr val="accent3">
                    <a:lumMod val="75000"/>
                  </a:schemeClr>
                </a:solidFill>
              </a:defRPr>
            </a:lvl1pPr>
          </a:lstStyle>
          <a:p>
            <a:pPr lvl="0" rtl="0"/>
            <a:r>
              <a:rPr lang="en-GB" noProof="0"/>
              <a:t>Insert subtitle here</a:t>
            </a:r>
          </a:p>
        </p:txBody>
      </p:sp>
      <p:sp>
        <p:nvSpPr>
          <p:cNvPr id="14" name="Text Placeholder 17">
            <a:extLst>
              <a:ext uri="{FF2B5EF4-FFF2-40B4-BE49-F238E27FC236}">
                <a16:creationId xmlns:a16="http://schemas.microsoft.com/office/drawing/2014/main" id="{2F8FFEEA-5D57-4A4C-BF63-C62C800CA9D3}"/>
              </a:ext>
            </a:extLst>
          </p:cNvPr>
          <p:cNvSpPr>
            <a:spLocks noGrp="1"/>
          </p:cNvSpPr>
          <p:nvPr>
            <p:ph type="body" sz="quarter" idx="13" hasCustomPrompt="1"/>
          </p:nvPr>
        </p:nvSpPr>
        <p:spPr>
          <a:xfrm>
            <a:off x="838201" y="2338927"/>
            <a:ext cx="2945347" cy="3482750"/>
          </a:xfrm>
          <a:prstGeom prst="rect">
            <a:avLst/>
          </a:prstGeom>
        </p:spPr>
        <p:txBody>
          <a:bodyPr rtlCol="0"/>
          <a:lstStyle>
            <a:lvl1pPr>
              <a:lnSpc>
                <a:spcPct val="100000"/>
              </a:lnSpc>
              <a:defRPr>
                <a:solidFill>
                  <a:schemeClr val="tx1"/>
                </a:solidFill>
              </a:defRPr>
            </a:lvl1pPr>
          </a:lstStyle>
          <a:p>
            <a:pPr lvl="0" rtl="0"/>
            <a:r>
              <a:rPr lang="en-GB" noProof="0"/>
              <a:t>Insert text here</a:t>
            </a:r>
          </a:p>
        </p:txBody>
      </p:sp>
      <p:sp>
        <p:nvSpPr>
          <p:cNvPr id="21" name="Text Placeholder 17">
            <a:extLst>
              <a:ext uri="{FF2B5EF4-FFF2-40B4-BE49-F238E27FC236}">
                <a16:creationId xmlns:a16="http://schemas.microsoft.com/office/drawing/2014/main" id="{E9B03C0E-E576-41B6-A38A-82B804FACDAC}"/>
              </a:ext>
            </a:extLst>
          </p:cNvPr>
          <p:cNvSpPr>
            <a:spLocks noGrp="1"/>
          </p:cNvSpPr>
          <p:nvPr>
            <p:ph type="body" sz="quarter" idx="18" hasCustomPrompt="1"/>
          </p:nvPr>
        </p:nvSpPr>
        <p:spPr>
          <a:xfrm>
            <a:off x="4085548" y="1673444"/>
            <a:ext cx="2945347" cy="665481"/>
          </a:xfrm>
          <a:prstGeom prst="rect">
            <a:avLst/>
          </a:prstGeom>
        </p:spPr>
        <p:txBody>
          <a:bodyPr rtlCol="0"/>
          <a:lstStyle>
            <a:lvl1pPr marL="0" indent="0">
              <a:buNone/>
              <a:defRPr sz="2400" b="1">
                <a:solidFill>
                  <a:schemeClr val="accent3">
                    <a:lumMod val="75000"/>
                  </a:schemeClr>
                </a:solidFill>
              </a:defRPr>
            </a:lvl1pPr>
          </a:lstStyle>
          <a:p>
            <a:pPr lvl="0" rtl="0"/>
            <a:r>
              <a:rPr lang="en-GB" noProof="0"/>
              <a:t>Insert subtitle here</a:t>
            </a:r>
          </a:p>
        </p:txBody>
      </p:sp>
      <p:sp>
        <p:nvSpPr>
          <p:cNvPr id="20" name="Text Placeholder 17">
            <a:extLst>
              <a:ext uri="{FF2B5EF4-FFF2-40B4-BE49-F238E27FC236}">
                <a16:creationId xmlns:a16="http://schemas.microsoft.com/office/drawing/2014/main" id="{7B7BF407-144F-4F64-89C3-B5CC5A9F7174}"/>
              </a:ext>
            </a:extLst>
          </p:cNvPr>
          <p:cNvSpPr>
            <a:spLocks noGrp="1"/>
          </p:cNvSpPr>
          <p:nvPr>
            <p:ph type="body" sz="quarter" idx="17" hasCustomPrompt="1"/>
          </p:nvPr>
        </p:nvSpPr>
        <p:spPr>
          <a:xfrm>
            <a:off x="4085548" y="2338927"/>
            <a:ext cx="2945347" cy="3482750"/>
          </a:xfrm>
          <a:prstGeom prst="rect">
            <a:avLst/>
          </a:prstGeom>
        </p:spPr>
        <p:txBody>
          <a:bodyPr rtlCol="0"/>
          <a:lstStyle>
            <a:lvl1pPr>
              <a:lnSpc>
                <a:spcPct val="100000"/>
              </a:lnSpc>
              <a:defRPr>
                <a:solidFill>
                  <a:schemeClr val="tx1"/>
                </a:solidFill>
              </a:defRPr>
            </a:lvl1pPr>
          </a:lstStyle>
          <a:p>
            <a:pPr lvl="0" rtl="0"/>
            <a:r>
              <a:rPr lang="en-GB" noProof="0"/>
              <a:t>Insert text here</a:t>
            </a:r>
          </a:p>
        </p:txBody>
      </p:sp>
      <p:sp>
        <p:nvSpPr>
          <p:cNvPr id="17" name="Text Placeholder 17">
            <a:extLst>
              <a:ext uri="{FF2B5EF4-FFF2-40B4-BE49-F238E27FC236}">
                <a16:creationId xmlns:a16="http://schemas.microsoft.com/office/drawing/2014/main" id="{F49B4A4A-2722-459F-920C-47CB37E2439A}"/>
              </a:ext>
            </a:extLst>
          </p:cNvPr>
          <p:cNvSpPr>
            <a:spLocks noGrp="1"/>
          </p:cNvSpPr>
          <p:nvPr>
            <p:ph type="body" sz="quarter" idx="16" hasCustomPrompt="1"/>
          </p:nvPr>
        </p:nvSpPr>
        <p:spPr>
          <a:xfrm>
            <a:off x="7288898" y="1673444"/>
            <a:ext cx="2945347" cy="665481"/>
          </a:xfrm>
          <a:prstGeom prst="rect">
            <a:avLst/>
          </a:prstGeom>
        </p:spPr>
        <p:txBody>
          <a:bodyPr rtlCol="0"/>
          <a:lstStyle>
            <a:lvl1pPr marL="0" indent="0">
              <a:buNone/>
              <a:defRPr sz="2400" b="1">
                <a:solidFill>
                  <a:schemeClr val="accent3">
                    <a:lumMod val="75000"/>
                  </a:schemeClr>
                </a:solidFill>
              </a:defRPr>
            </a:lvl1pPr>
          </a:lstStyle>
          <a:p>
            <a:pPr lvl="0" rtl="0"/>
            <a:r>
              <a:rPr lang="en-GB" noProof="0"/>
              <a:t>Insert subtitle here</a:t>
            </a:r>
          </a:p>
        </p:txBody>
      </p:sp>
      <p:sp>
        <p:nvSpPr>
          <p:cNvPr id="15" name="Text Placeholder 17">
            <a:extLst>
              <a:ext uri="{FF2B5EF4-FFF2-40B4-BE49-F238E27FC236}">
                <a16:creationId xmlns:a16="http://schemas.microsoft.com/office/drawing/2014/main" id="{5440939F-0AAD-4F0F-8E02-8592DE0C89E7}"/>
              </a:ext>
            </a:extLst>
          </p:cNvPr>
          <p:cNvSpPr>
            <a:spLocks noGrp="1"/>
          </p:cNvSpPr>
          <p:nvPr>
            <p:ph type="body" sz="quarter" idx="14" hasCustomPrompt="1"/>
          </p:nvPr>
        </p:nvSpPr>
        <p:spPr>
          <a:xfrm>
            <a:off x="7288898" y="2338927"/>
            <a:ext cx="2945347" cy="3482750"/>
          </a:xfrm>
          <a:prstGeom prst="rect">
            <a:avLst/>
          </a:prstGeom>
        </p:spPr>
        <p:txBody>
          <a:bodyPr rtlCol="0"/>
          <a:lstStyle>
            <a:lvl1pPr>
              <a:lnSpc>
                <a:spcPct val="100000"/>
              </a:lnSpc>
              <a:defRPr>
                <a:solidFill>
                  <a:schemeClr val="tx1"/>
                </a:solidFill>
              </a:defRPr>
            </a:lvl1pPr>
          </a:lstStyle>
          <a:p>
            <a:pPr lvl="0" rtl="0"/>
            <a:r>
              <a:rPr lang="en-GB" noProof="0"/>
              <a:t>Insert text here</a:t>
            </a:r>
          </a:p>
        </p:txBody>
      </p:sp>
      <p:sp>
        <p:nvSpPr>
          <p:cNvPr id="22" name="Date Placeholder 3">
            <a:extLst>
              <a:ext uri="{FF2B5EF4-FFF2-40B4-BE49-F238E27FC236}">
                <a16:creationId xmlns:a16="http://schemas.microsoft.com/office/drawing/2014/main" id="{BAA501D7-69AE-49DC-A217-0123FAA674FA}"/>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defRPr>
            </a:lvl1pPr>
          </a:lstStyle>
          <a:p>
            <a:pPr rtl="0"/>
            <a:r>
              <a:rPr lang="en-GB" noProof="0"/>
              <a:t>2/4/20XX</a:t>
            </a:r>
          </a:p>
        </p:txBody>
      </p:sp>
      <p:sp>
        <p:nvSpPr>
          <p:cNvPr id="23" name="Footer Placeholder 4">
            <a:extLst>
              <a:ext uri="{FF2B5EF4-FFF2-40B4-BE49-F238E27FC236}">
                <a16:creationId xmlns:a16="http://schemas.microsoft.com/office/drawing/2014/main" id="{37811903-8557-4F5D-8A8E-1A6E0CBB322F}"/>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defRPr>
            </a:lvl1pPr>
          </a:lstStyle>
          <a:p>
            <a:pPr rtl="0"/>
            <a:r>
              <a:rPr lang="en-GB" noProof="0"/>
              <a:t>PRESENTATION TITLE</a:t>
            </a:r>
          </a:p>
        </p:txBody>
      </p:sp>
      <p:sp>
        <p:nvSpPr>
          <p:cNvPr id="24" name="Slide Number Placeholder 5">
            <a:extLst>
              <a:ext uri="{FF2B5EF4-FFF2-40B4-BE49-F238E27FC236}">
                <a16:creationId xmlns:a16="http://schemas.microsoft.com/office/drawing/2014/main" id="{E26503DC-62EE-46B1-8E5A-D78192229CA7}"/>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defRPr>
            </a:lvl1pPr>
          </a:lstStyle>
          <a:p>
            <a:pPr rtl="0"/>
            <a:fld id="{42B7CBA4-B6F8-42AF-9F87-A3019C537482}" type="slidenum">
              <a:rPr lang="en-GB" noProof="0" smtClean="0"/>
              <a:pPr/>
              <a:t>‹#›</a:t>
            </a:fld>
            <a:endParaRPr lang="en-GB" noProof="0"/>
          </a:p>
        </p:txBody>
      </p:sp>
    </p:spTree>
    <p:extLst>
      <p:ext uri="{BB962C8B-B14F-4D97-AF65-F5344CB8AC3E}">
        <p14:creationId xmlns:p14="http://schemas.microsoft.com/office/powerpoint/2010/main" val="10576883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ummary">
    <p:bg>
      <p:bgPr>
        <a:solidFill>
          <a:schemeClr val="accent1">
            <a:alpha val="5000"/>
          </a:schemeClr>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EF066D9-0AAC-476B-AECA-F8AEFDD4FA3D}"/>
              </a:ext>
            </a:extLst>
          </p:cNvPr>
          <p:cNvGrpSpPr/>
          <p:nvPr userDrawn="1"/>
        </p:nvGrpSpPr>
        <p:grpSpPr>
          <a:xfrm>
            <a:off x="364465" y="342081"/>
            <a:ext cx="11475720" cy="6172200"/>
            <a:chOff x="364465" y="342081"/>
            <a:chExt cx="11475720" cy="6172200"/>
          </a:xfrm>
        </p:grpSpPr>
        <p:cxnSp>
          <p:nvCxnSpPr>
            <p:cNvPr id="30" name="Straight Connector 29">
              <a:extLst>
                <a:ext uri="{FF2B5EF4-FFF2-40B4-BE49-F238E27FC236}">
                  <a16:creationId xmlns:a16="http://schemas.microsoft.com/office/drawing/2014/main" id="{8F89868B-56F4-4428-8FD0-073D979750C7}"/>
                </a:ext>
              </a:extLst>
            </p:cNvPr>
            <p:cNvCxnSpPr>
              <a:cxnSpLocks/>
            </p:cNvCxnSpPr>
            <p:nvPr/>
          </p:nvCxnSpPr>
          <p:spPr>
            <a:xfrm>
              <a:off x="10729453" y="1859489"/>
              <a:ext cx="0" cy="4645152"/>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7882068-C475-4CB3-A008-E1B1D582EB9F}"/>
                </a:ext>
              </a:extLst>
            </p:cNvPr>
            <p:cNvCxnSpPr>
              <a:cxnSpLocks/>
            </p:cNvCxnSpPr>
            <p:nvPr userDrawn="1"/>
          </p:nvCxnSpPr>
          <p:spPr>
            <a:xfrm>
              <a:off x="366143" y="4022270"/>
              <a:ext cx="10360152" cy="0"/>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9FC58EB-F6E4-401F-A771-C7803A65D793}"/>
                </a:ext>
              </a:extLst>
            </p:cNvPr>
            <p:cNvCxnSpPr>
              <a:cxnSpLocks/>
            </p:cNvCxnSpPr>
            <p:nvPr userDrawn="1"/>
          </p:nvCxnSpPr>
          <p:spPr>
            <a:xfrm>
              <a:off x="367744" y="6047437"/>
              <a:ext cx="10360152" cy="0"/>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327AA4E-B0CA-46D8-8FD5-C6C34C78D9EB}"/>
                </a:ext>
              </a:extLst>
            </p:cNvPr>
            <p:cNvCxnSpPr>
              <a:cxnSpLocks/>
            </p:cNvCxnSpPr>
            <p:nvPr userDrawn="1"/>
          </p:nvCxnSpPr>
          <p:spPr>
            <a:xfrm>
              <a:off x="11826673" y="342081"/>
              <a:ext cx="0" cy="6172200"/>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25B44F7-BFAC-413C-ADD6-01A5A927FBF3}"/>
                </a:ext>
              </a:extLst>
            </p:cNvPr>
            <p:cNvCxnSpPr>
              <a:cxnSpLocks/>
            </p:cNvCxnSpPr>
            <p:nvPr userDrawn="1"/>
          </p:nvCxnSpPr>
          <p:spPr>
            <a:xfrm>
              <a:off x="370874" y="1860547"/>
              <a:ext cx="0" cy="4645152"/>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95B8717-7E7C-44E7-93EE-5174571BF6BD}"/>
                </a:ext>
              </a:extLst>
            </p:cNvPr>
            <p:cNvCxnSpPr>
              <a:cxnSpLocks/>
            </p:cNvCxnSpPr>
            <p:nvPr userDrawn="1"/>
          </p:nvCxnSpPr>
          <p:spPr>
            <a:xfrm>
              <a:off x="364465" y="6505985"/>
              <a:ext cx="11475720" cy="0"/>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304DAC8-F689-449D-B404-12C8518BB63C}"/>
                </a:ext>
              </a:extLst>
            </p:cNvPr>
            <p:cNvCxnSpPr>
              <a:cxnSpLocks/>
            </p:cNvCxnSpPr>
            <p:nvPr userDrawn="1"/>
          </p:nvCxnSpPr>
          <p:spPr>
            <a:xfrm>
              <a:off x="10736211" y="349767"/>
              <a:ext cx="1097280" cy="0"/>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grpSp>
      <p:sp>
        <p:nvSpPr>
          <p:cNvPr id="9" name="Title 1">
            <a:extLst>
              <a:ext uri="{FF2B5EF4-FFF2-40B4-BE49-F238E27FC236}">
                <a16:creationId xmlns:a16="http://schemas.microsoft.com/office/drawing/2014/main" id="{C4A0AFAA-4873-422A-8D5D-23FB028AD075}"/>
              </a:ext>
            </a:extLst>
          </p:cNvPr>
          <p:cNvSpPr>
            <a:spLocks noGrp="1"/>
          </p:cNvSpPr>
          <p:nvPr>
            <p:ph type="ctrTitle"/>
          </p:nvPr>
        </p:nvSpPr>
        <p:spPr>
          <a:xfrm>
            <a:off x="1027963" y="2517060"/>
            <a:ext cx="8145533" cy="1020797"/>
          </a:xfrm>
          <a:prstGeom prst="rect">
            <a:avLst/>
          </a:prstGeom>
        </p:spPr>
        <p:txBody>
          <a:bodyPr rtlCol="0"/>
          <a:lstStyle/>
          <a:p>
            <a:pPr rtl="0"/>
            <a:r>
              <a:rPr lang="en-US" noProof="0"/>
              <a:t>Click to edit Master title style</a:t>
            </a:r>
            <a:endParaRPr lang="en-GB" noProof="0"/>
          </a:p>
        </p:txBody>
      </p:sp>
      <p:sp>
        <p:nvSpPr>
          <p:cNvPr id="10" name="Subtitle 2">
            <a:extLst>
              <a:ext uri="{FF2B5EF4-FFF2-40B4-BE49-F238E27FC236}">
                <a16:creationId xmlns:a16="http://schemas.microsoft.com/office/drawing/2014/main" id="{B64B8CE5-73B7-4D80-97DE-738F4887D86D}"/>
              </a:ext>
            </a:extLst>
          </p:cNvPr>
          <p:cNvSpPr>
            <a:spLocks noGrp="1"/>
          </p:cNvSpPr>
          <p:nvPr>
            <p:ph type="subTitle" idx="1" hasCustomPrompt="1"/>
          </p:nvPr>
        </p:nvSpPr>
        <p:spPr>
          <a:xfrm>
            <a:off x="1027961" y="4269546"/>
            <a:ext cx="9106631" cy="1403153"/>
          </a:xfrm>
          <a:prstGeom prst="rect">
            <a:avLst/>
          </a:prstGeom>
        </p:spPr>
        <p:txBody>
          <a:bodyPr rtlCol="0"/>
          <a:lstStyle>
            <a:lvl1pPr marL="0" indent="0">
              <a:lnSpc>
                <a:spcPct val="100000"/>
              </a:lnSpc>
              <a:buNone/>
              <a:defRPr/>
            </a:lvl1pPr>
          </a:lstStyle>
          <a:p>
            <a:pPr rtl="0"/>
            <a:r>
              <a:rPr lang="en-GB" noProof="0"/>
              <a:t>Click to add text</a:t>
            </a:r>
          </a:p>
        </p:txBody>
      </p:sp>
      <p:sp>
        <p:nvSpPr>
          <p:cNvPr id="32" name="Picture Placeholder 26">
            <a:extLst>
              <a:ext uri="{FF2B5EF4-FFF2-40B4-BE49-F238E27FC236}">
                <a16:creationId xmlns:a16="http://schemas.microsoft.com/office/drawing/2014/main" id="{18533858-AA61-4B4F-8E57-7E9DDD95993B}"/>
              </a:ext>
            </a:extLst>
          </p:cNvPr>
          <p:cNvSpPr>
            <a:spLocks noGrp="1"/>
          </p:cNvSpPr>
          <p:nvPr>
            <p:ph type="pic" sz="quarter" idx="13" hasCustomPrompt="1"/>
          </p:nvPr>
        </p:nvSpPr>
        <p:spPr>
          <a:xfrm>
            <a:off x="381383" y="365108"/>
            <a:ext cx="2569503" cy="1519237"/>
          </a:xfrm>
          <a:prstGeom prst="rect">
            <a:avLst/>
          </a:prstGeom>
          <a:ln w="12700">
            <a:solidFill>
              <a:schemeClr val="accent1"/>
            </a:solidFill>
          </a:ln>
        </p:spPr>
        <p:txBody>
          <a:bodyPr rtlCol="0"/>
          <a:lstStyle>
            <a:lvl1pPr marL="0" indent="0" algn="ctr">
              <a:buNone/>
              <a:defRPr/>
            </a:lvl1pPr>
          </a:lstStyle>
          <a:p>
            <a:pPr rtl="0"/>
            <a:r>
              <a:rPr lang="en-GB" noProof="0"/>
              <a:t>Insert photo here</a:t>
            </a:r>
          </a:p>
        </p:txBody>
      </p:sp>
      <p:sp>
        <p:nvSpPr>
          <p:cNvPr id="33" name="Picture Placeholder 26">
            <a:extLst>
              <a:ext uri="{FF2B5EF4-FFF2-40B4-BE49-F238E27FC236}">
                <a16:creationId xmlns:a16="http://schemas.microsoft.com/office/drawing/2014/main" id="{6C7B3E6F-3475-48B1-8728-1D528E7B3DC9}"/>
              </a:ext>
            </a:extLst>
          </p:cNvPr>
          <p:cNvSpPr>
            <a:spLocks noGrp="1"/>
          </p:cNvSpPr>
          <p:nvPr>
            <p:ph type="pic" sz="quarter" idx="14" hasCustomPrompt="1"/>
          </p:nvPr>
        </p:nvSpPr>
        <p:spPr>
          <a:xfrm>
            <a:off x="2951977" y="365108"/>
            <a:ext cx="2587752" cy="1519237"/>
          </a:xfrm>
          <a:prstGeom prst="rect">
            <a:avLst/>
          </a:prstGeom>
          <a:ln w="12700">
            <a:solidFill>
              <a:schemeClr val="accent1"/>
            </a:solidFill>
          </a:ln>
        </p:spPr>
        <p:txBody>
          <a:bodyPr rtlCol="0"/>
          <a:lstStyle>
            <a:lvl1pPr marL="0" indent="0" algn="ctr">
              <a:buNone/>
              <a:defRPr/>
            </a:lvl1pPr>
          </a:lstStyle>
          <a:p>
            <a:pPr rtl="0"/>
            <a:r>
              <a:rPr lang="en-GB" noProof="0"/>
              <a:t>Insert photo here</a:t>
            </a:r>
          </a:p>
        </p:txBody>
      </p:sp>
      <p:sp>
        <p:nvSpPr>
          <p:cNvPr id="34" name="Picture Placeholder 26">
            <a:extLst>
              <a:ext uri="{FF2B5EF4-FFF2-40B4-BE49-F238E27FC236}">
                <a16:creationId xmlns:a16="http://schemas.microsoft.com/office/drawing/2014/main" id="{E3FB5A0C-ED24-40B7-A0FA-D72CAC3619B1}"/>
              </a:ext>
            </a:extLst>
          </p:cNvPr>
          <p:cNvSpPr>
            <a:spLocks noGrp="1"/>
          </p:cNvSpPr>
          <p:nvPr>
            <p:ph type="pic" sz="quarter" idx="15" hasCustomPrompt="1"/>
          </p:nvPr>
        </p:nvSpPr>
        <p:spPr>
          <a:xfrm>
            <a:off x="5540820" y="365108"/>
            <a:ext cx="2587752" cy="1519237"/>
          </a:xfrm>
          <a:prstGeom prst="rect">
            <a:avLst/>
          </a:prstGeom>
          <a:ln w="12700">
            <a:solidFill>
              <a:schemeClr val="accent1"/>
            </a:solidFill>
          </a:ln>
        </p:spPr>
        <p:txBody>
          <a:bodyPr rtlCol="0"/>
          <a:lstStyle>
            <a:lvl1pPr marL="0" indent="0" algn="ctr">
              <a:buNone/>
              <a:defRPr/>
            </a:lvl1pPr>
          </a:lstStyle>
          <a:p>
            <a:pPr rtl="0"/>
            <a:r>
              <a:rPr lang="en-GB" noProof="0"/>
              <a:t>Insert photo here</a:t>
            </a:r>
          </a:p>
        </p:txBody>
      </p:sp>
      <p:sp>
        <p:nvSpPr>
          <p:cNvPr id="35" name="Picture Placeholder 26">
            <a:extLst>
              <a:ext uri="{FF2B5EF4-FFF2-40B4-BE49-F238E27FC236}">
                <a16:creationId xmlns:a16="http://schemas.microsoft.com/office/drawing/2014/main" id="{1E03428C-657C-4990-9B0A-537F34DCC4AD}"/>
              </a:ext>
            </a:extLst>
          </p:cNvPr>
          <p:cNvSpPr>
            <a:spLocks noGrp="1"/>
          </p:cNvSpPr>
          <p:nvPr>
            <p:ph type="pic" sz="quarter" idx="16" hasCustomPrompt="1"/>
          </p:nvPr>
        </p:nvSpPr>
        <p:spPr>
          <a:xfrm>
            <a:off x="8134743" y="365108"/>
            <a:ext cx="2587752" cy="1519237"/>
          </a:xfrm>
          <a:prstGeom prst="rect">
            <a:avLst/>
          </a:prstGeom>
          <a:ln w="12700">
            <a:solidFill>
              <a:schemeClr val="accent1"/>
            </a:solidFill>
          </a:ln>
        </p:spPr>
        <p:txBody>
          <a:bodyPr rtlCol="0"/>
          <a:lstStyle>
            <a:lvl1pPr marL="0" indent="0" algn="ctr">
              <a:buNone/>
              <a:defRPr/>
            </a:lvl1pPr>
          </a:lstStyle>
          <a:p>
            <a:pPr rtl="0"/>
            <a:r>
              <a:rPr lang="en-GB" noProof="0"/>
              <a:t>Insert photo here</a:t>
            </a:r>
          </a:p>
        </p:txBody>
      </p:sp>
      <p:sp>
        <p:nvSpPr>
          <p:cNvPr id="36" name="Date Placeholder 3">
            <a:extLst>
              <a:ext uri="{FF2B5EF4-FFF2-40B4-BE49-F238E27FC236}">
                <a16:creationId xmlns:a16="http://schemas.microsoft.com/office/drawing/2014/main" id="{92C60622-44CB-4522-A948-D2B00F83FCA5}"/>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defRPr>
            </a:lvl1pPr>
          </a:lstStyle>
          <a:p>
            <a:pPr rtl="0"/>
            <a:r>
              <a:rPr lang="en-GB" noProof="0"/>
              <a:t>2/4/20XX</a:t>
            </a:r>
          </a:p>
        </p:txBody>
      </p:sp>
      <p:sp>
        <p:nvSpPr>
          <p:cNvPr id="37" name="Footer Placeholder 4">
            <a:extLst>
              <a:ext uri="{FF2B5EF4-FFF2-40B4-BE49-F238E27FC236}">
                <a16:creationId xmlns:a16="http://schemas.microsoft.com/office/drawing/2014/main" id="{056E0E57-BD37-4F56-AEF6-B7956B3998A9}"/>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defRPr>
            </a:lvl1pPr>
          </a:lstStyle>
          <a:p>
            <a:pPr rtl="0"/>
            <a:r>
              <a:rPr lang="en-GB" noProof="0"/>
              <a:t>PRESENTATION TITLE</a:t>
            </a:r>
          </a:p>
        </p:txBody>
      </p:sp>
      <p:sp>
        <p:nvSpPr>
          <p:cNvPr id="38" name="Slide Number Placeholder 5">
            <a:extLst>
              <a:ext uri="{FF2B5EF4-FFF2-40B4-BE49-F238E27FC236}">
                <a16:creationId xmlns:a16="http://schemas.microsoft.com/office/drawing/2014/main" id="{96A79B20-C91C-41BD-8ABD-2D12C47156EC}"/>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defRPr>
            </a:lvl1pPr>
          </a:lstStyle>
          <a:p>
            <a:pPr rtl="0"/>
            <a:fld id="{42B7CBA4-B6F8-42AF-9F87-A3019C537482}" type="slidenum">
              <a:rPr lang="en-GB" noProof="0" smtClean="0"/>
              <a:pPr/>
              <a:t>‹#›</a:t>
            </a:fld>
            <a:endParaRPr lang="en-GB" noProof="0"/>
          </a:p>
        </p:txBody>
      </p:sp>
    </p:spTree>
    <p:extLst>
      <p:ext uri="{BB962C8B-B14F-4D97-AF65-F5344CB8AC3E}">
        <p14:creationId xmlns:p14="http://schemas.microsoft.com/office/powerpoint/2010/main" val="35054635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losing">
    <p:bg>
      <p:bgPr>
        <a:solidFill>
          <a:schemeClr val="accent1">
            <a:alpha val="5000"/>
          </a:schemeClr>
        </a:solidFill>
        <a:effectLst/>
      </p:bgPr>
    </p:bg>
    <p:spTree>
      <p:nvGrpSpPr>
        <p:cNvPr id="1" name=""/>
        <p:cNvGrpSpPr/>
        <p:nvPr/>
      </p:nvGrpSpPr>
      <p:grpSpPr>
        <a:xfrm>
          <a:off x="0" y="0"/>
          <a:ext cx="0" cy="0"/>
          <a:chOff x="0" y="0"/>
          <a:chExt cx="0" cy="0"/>
        </a:xfrm>
      </p:grpSpPr>
      <p:sp>
        <p:nvSpPr>
          <p:cNvPr id="28" name="Title 6">
            <a:extLst>
              <a:ext uri="{FF2B5EF4-FFF2-40B4-BE49-F238E27FC236}">
                <a16:creationId xmlns:a16="http://schemas.microsoft.com/office/drawing/2014/main" id="{6FACCE45-9816-4734-BD53-3B7A62FE352D}"/>
              </a:ext>
            </a:extLst>
          </p:cNvPr>
          <p:cNvSpPr>
            <a:spLocks noGrp="1"/>
          </p:cNvSpPr>
          <p:nvPr>
            <p:ph type="ctrTitle"/>
          </p:nvPr>
        </p:nvSpPr>
        <p:spPr>
          <a:xfrm>
            <a:off x="861024" y="860615"/>
            <a:ext cx="4973746" cy="3426107"/>
          </a:xfrm>
          <a:prstGeom prst="rect">
            <a:avLst/>
          </a:prstGeom>
        </p:spPr>
        <p:txBody>
          <a:bodyPr rtlCol="0" anchor="t">
            <a:normAutofit/>
          </a:bodyPr>
          <a:lstStyle/>
          <a:p>
            <a:pPr algn="l" rtl="0"/>
            <a:r>
              <a:rPr lang="en-US" noProof="0"/>
              <a:t>Click to edit Master title style</a:t>
            </a:r>
            <a:endParaRPr lang="en-GB" noProof="0"/>
          </a:p>
        </p:txBody>
      </p:sp>
      <p:sp>
        <p:nvSpPr>
          <p:cNvPr id="29" name="Subtitle 7">
            <a:extLst>
              <a:ext uri="{FF2B5EF4-FFF2-40B4-BE49-F238E27FC236}">
                <a16:creationId xmlns:a16="http://schemas.microsoft.com/office/drawing/2014/main" id="{5F050653-22DB-4791-BC82-02B651E157A6}"/>
              </a:ext>
            </a:extLst>
          </p:cNvPr>
          <p:cNvSpPr>
            <a:spLocks noGrp="1"/>
          </p:cNvSpPr>
          <p:nvPr>
            <p:ph type="subTitle" idx="1"/>
          </p:nvPr>
        </p:nvSpPr>
        <p:spPr>
          <a:xfrm>
            <a:off x="846826" y="5184479"/>
            <a:ext cx="5249174" cy="660166"/>
          </a:xfrm>
          <a:prstGeom prst="rect">
            <a:avLst/>
          </a:prstGeom>
        </p:spPr>
        <p:txBody>
          <a:bodyPr rtlCol="0" anchor="ctr">
            <a:normAutofit/>
          </a:bodyPr>
          <a:lstStyle>
            <a:lvl1pPr marL="0" indent="0">
              <a:lnSpc>
                <a:spcPct val="100000"/>
              </a:lnSpc>
              <a:buNone/>
              <a:defRPr/>
            </a:lvl1pPr>
          </a:lstStyle>
          <a:p>
            <a:pPr algn="l" rtl="0"/>
            <a:r>
              <a:rPr lang="en-US" noProof="0"/>
              <a:t>Click to edit Master subtitle style</a:t>
            </a:r>
            <a:endParaRPr lang="en-GB" noProof="0"/>
          </a:p>
        </p:txBody>
      </p:sp>
      <p:sp>
        <p:nvSpPr>
          <p:cNvPr id="46" name="Date Placeholder 3">
            <a:extLst>
              <a:ext uri="{FF2B5EF4-FFF2-40B4-BE49-F238E27FC236}">
                <a16:creationId xmlns:a16="http://schemas.microsoft.com/office/drawing/2014/main" id="{441B8286-E628-4937-98A6-32B7EBE2EDD1}"/>
              </a:ext>
            </a:extLst>
          </p:cNvPr>
          <p:cNvSpPr>
            <a:spLocks noGrp="1"/>
          </p:cNvSpPr>
          <p:nvPr>
            <p:ph type="dt" sz="half" idx="10"/>
          </p:nvPr>
        </p:nvSpPr>
        <p:spPr>
          <a:xfrm>
            <a:off x="628652" y="6140304"/>
            <a:ext cx="3154896" cy="287075"/>
          </a:xfrm>
          <a:prstGeom prst="rect">
            <a:avLst/>
          </a:prstGeom>
        </p:spPr>
        <p:txBody>
          <a:bodyPr rtlCol="0"/>
          <a:lstStyle>
            <a:lvl1pPr>
              <a:defRPr sz="1100" spc="300" baseline="0">
                <a:solidFill>
                  <a:schemeClr val="accent1"/>
                </a:solidFill>
              </a:defRPr>
            </a:lvl1pPr>
          </a:lstStyle>
          <a:p>
            <a:pPr rtl="0"/>
            <a:r>
              <a:rPr lang="en-GB" noProof="0"/>
              <a:t>2/4/20XX</a:t>
            </a:r>
          </a:p>
        </p:txBody>
      </p:sp>
      <p:sp>
        <p:nvSpPr>
          <p:cNvPr id="49" name="Picture Placeholder 2">
            <a:extLst>
              <a:ext uri="{FF2B5EF4-FFF2-40B4-BE49-F238E27FC236}">
                <a16:creationId xmlns:a16="http://schemas.microsoft.com/office/drawing/2014/main" id="{78DAE39C-33DD-4A38-8F45-AB2CC50F44C5}"/>
              </a:ext>
            </a:extLst>
          </p:cNvPr>
          <p:cNvSpPr>
            <a:spLocks noGrp="1"/>
          </p:cNvSpPr>
          <p:nvPr>
            <p:ph type="pic" sz="quarter" idx="13" hasCustomPrompt="1"/>
          </p:nvPr>
        </p:nvSpPr>
        <p:spPr>
          <a:xfrm>
            <a:off x="6440805" y="346969"/>
            <a:ext cx="4308475" cy="5669280"/>
          </a:xfrm>
          <a:prstGeom prst="rect">
            <a:avLst/>
          </a:prstGeom>
          <a:ln w="12700" cap="sq">
            <a:noFill/>
          </a:ln>
        </p:spPr>
        <p:txBody>
          <a:bodyPr rtlCol="0"/>
          <a:lstStyle>
            <a:lvl1pPr marL="0" indent="0" algn="ctr">
              <a:buNone/>
              <a:defRPr/>
            </a:lvl1pPr>
          </a:lstStyle>
          <a:p>
            <a:pPr rtl="0"/>
            <a:r>
              <a:rPr lang="en-GB" noProof="0"/>
              <a:t>Insert photo here</a:t>
            </a:r>
          </a:p>
        </p:txBody>
      </p:sp>
      <p:sp>
        <p:nvSpPr>
          <p:cNvPr id="47" name="Footer Placeholder 4">
            <a:extLst>
              <a:ext uri="{FF2B5EF4-FFF2-40B4-BE49-F238E27FC236}">
                <a16:creationId xmlns:a16="http://schemas.microsoft.com/office/drawing/2014/main" id="{1EDC302D-C2BF-420E-832E-00ADFC0F5560}"/>
              </a:ext>
            </a:extLst>
          </p:cNvPr>
          <p:cNvSpPr>
            <a:spLocks noGrp="1"/>
          </p:cNvSpPr>
          <p:nvPr>
            <p:ph type="ftr" sz="quarter" idx="11"/>
          </p:nvPr>
        </p:nvSpPr>
        <p:spPr>
          <a:xfrm rot="5400000">
            <a:off x="9233562" y="2578525"/>
            <a:ext cx="4114800" cy="365125"/>
          </a:xfrm>
          <a:prstGeom prst="rect">
            <a:avLst/>
          </a:prstGeom>
        </p:spPr>
        <p:txBody>
          <a:bodyPr rtlCol="0"/>
          <a:lstStyle>
            <a:lvl1pPr>
              <a:defRPr sz="1100" spc="300" baseline="0">
                <a:solidFill>
                  <a:schemeClr val="accent1"/>
                </a:solidFill>
              </a:defRPr>
            </a:lvl1pPr>
          </a:lstStyle>
          <a:p>
            <a:pPr rtl="0"/>
            <a:r>
              <a:rPr lang="en-GB" noProof="0"/>
              <a:t>PRESENTATION TITLE</a:t>
            </a:r>
          </a:p>
        </p:txBody>
      </p:sp>
      <p:sp>
        <p:nvSpPr>
          <p:cNvPr id="48" name="Slide Number Placeholder 5">
            <a:extLst>
              <a:ext uri="{FF2B5EF4-FFF2-40B4-BE49-F238E27FC236}">
                <a16:creationId xmlns:a16="http://schemas.microsoft.com/office/drawing/2014/main" id="{B90B22A7-F04B-4FF6-83B1-0E9C1EA9BD85}"/>
              </a:ext>
            </a:extLst>
          </p:cNvPr>
          <p:cNvSpPr>
            <a:spLocks noGrp="1"/>
          </p:cNvSpPr>
          <p:nvPr>
            <p:ph type="sldNum" sz="quarter" idx="12"/>
          </p:nvPr>
        </p:nvSpPr>
        <p:spPr>
          <a:xfrm>
            <a:off x="10821701" y="5672706"/>
            <a:ext cx="951908" cy="754673"/>
          </a:xfrm>
          <a:prstGeom prst="rect">
            <a:avLst/>
          </a:prstGeom>
        </p:spPr>
        <p:txBody>
          <a:bodyPr rtlCol="0"/>
          <a:lstStyle>
            <a:lvl1pPr algn="ctr">
              <a:defRPr sz="3600" b="1">
                <a:solidFill>
                  <a:schemeClr val="accent1"/>
                </a:solidFill>
              </a:defRPr>
            </a:lvl1pPr>
          </a:lstStyle>
          <a:p>
            <a:pPr rtl="0"/>
            <a:fld id="{42B7CBA4-B6F8-42AF-9F87-A3019C537482}" type="slidenum">
              <a:rPr lang="en-GB" noProof="0" smtClean="0"/>
              <a:pPr/>
              <a:t>‹#›</a:t>
            </a:fld>
            <a:endParaRPr lang="en-GB" noProof="0"/>
          </a:p>
        </p:txBody>
      </p:sp>
      <p:grpSp>
        <p:nvGrpSpPr>
          <p:cNvPr id="14" name="Group 13">
            <a:extLst>
              <a:ext uri="{FF2B5EF4-FFF2-40B4-BE49-F238E27FC236}">
                <a16:creationId xmlns:a16="http://schemas.microsoft.com/office/drawing/2014/main" id="{03CD5EF7-198D-42A4-9653-CDECCDD4FE07}"/>
              </a:ext>
              <a:ext uri="{C183D7F6-B498-43B3-948B-1728B52AA6E4}">
                <adec:decorative xmlns:adec="http://schemas.microsoft.com/office/drawing/2017/decorative" val="1"/>
              </a:ext>
            </a:extLst>
          </p:cNvPr>
          <p:cNvGrpSpPr/>
          <p:nvPr userDrawn="1"/>
        </p:nvGrpSpPr>
        <p:grpSpPr>
          <a:xfrm>
            <a:off x="361666" y="334925"/>
            <a:ext cx="11462589" cy="6188149"/>
            <a:chOff x="361666" y="334928"/>
            <a:chExt cx="11462589" cy="6188146"/>
          </a:xfrm>
        </p:grpSpPr>
        <p:sp>
          <p:nvSpPr>
            <p:cNvPr id="15" name="Rectangle 14">
              <a:extLst>
                <a:ext uri="{FF2B5EF4-FFF2-40B4-BE49-F238E27FC236}">
                  <a16:creationId xmlns:a16="http://schemas.microsoft.com/office/drawing/2014/main" id="{F4A28016-1B2E-45F1-B467-06903B8825A1}"/>
                </a:ext>
              </a:extLst>
            </p:cNvPr>
            <p:cNvSpPr/>
            <p:nvPr userDrawn="1"/>
          </p:nvSpPr>
          <p:spPr>
            <a:xfrm>
              <a:off x="361666" y="334928"/>
              <a:ext cx="11462589" cy="618814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cxnSp>
          <p:nvCxnSpPr>
            <p:cNvPr id="16" name="Straight Connector 15">
              <a:extLst>
                <a:ext uri="{FF2B5EF4-FFF2-40B4-BE49-F238E27FC236}">
                  <a16:creationId xmlns:a16="http://schemas.microsoft.com/office/drawing/2014/main" id="{6963BC12-BE70-497C-9BB8-B215B1AD9162}"/>
                </a:ext>
              </a:extLst>
            </p:cNvPr>
            <p:cNvCxnSpPr>
              <a:cxnSpLocks/>
            </p:cNvCxnSpPr>
            <p:nvPr userDrawn="1"/>
          </p:nvCxnSpPr>
          <p:spPr>
            <a:xfrm>
              <a:off x="361666" y="4991100"/>
              <a:ext cx="607723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ED66530-93C7-4190-88B4-E20372B4A4AA}"/>
                </a:ext>
              </a:extLst>
            </p:cNvPr>
            <p:cNvCxnSpPr>
              <a:cxnSpLocks/>
            </p:cNvCxnSpPr>
            <p:nvPr userDrawn="1"/>
          </p:nvCxnSpPr>
          <p:spPr>
            <a:xfrm>
              <a:off x="361666" y="6027773"/>
              <a:ext cx="10398267"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0C12FD9B-DDFE-4542-BE29-9D1738F40C98}"/>
              </a:ext>
            </a:extLst>
          </p:cNvPr>
          <p:cNvCxnSpPr>
            <a:cxnSpLocks/>
          </p:cNvCxnSpPr>
          <p:nvPr userDrawn="1"/>
        </p:nvCxnSpPr>
        <p:spPr>
          <a:xfrm>
            <a:off x="10759933" y="334925"/>
            <a:ext cx="0" cy="5692848"/>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EDDDAA5-3F7B-4205-9DAC-66F0CDDC3E34}"/>
              </a:ext>
            </a:extLst>
          </p:cNvPr>
          <p:cNvCxnSpPr>
            <a:cxnSpLocks/>
          </p:cNvCxnSpPr>
          <p:nvPr userDrawn="1"/>
        </p:nvCxnSpPr>
        <p:spPr>
          <a:xfrm>
            <a:off x="6429375" y="334925"/>
            <a:ext cx="0" cy="5692848"/>
          </a:xfrm>
          <a:prstGeom prst="line">
            <a:avLst/>
          </a:prstGeom>
          <a:ln w="12700">
            <a:solidFill>
              <a:schemeClr val="accent1"/>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827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0" y="109182"/>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333499" y="794982"/>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33498" y="2776181"/>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581844" y="5992457"/>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5/21/2024</a:t>
            </a:fld>
            <a:endParaRPr lang="en-US" dirty="0"/>
          </a:p>
        </p:txBody>
      </p:sp>
      <p:sp>
        <p:nvSpPr>
          <p:cNvPr id="5" name="Footer Placeholder 4"/>
          <p:cNvSpPr>
            <a:spLocks noGrp="1"/>
          </p:cNvSpPr>
          <p:nvPr>
            <p:ph type="ftr" sz="quarter" idx="3"/>
          </p:nvPr>
        </p:nvSpPr>
        <p:spPr>
          <a:xfrm>
            <a:off x="2421467" y="5992457"/>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9034818" y="4604983"/>
            <a:ext cx="2317394" cy="1752599"/>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0262886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 id="2147483810" r:id="rId18"/>
    <p:sldLayoutId id="2147483811" r:id="rId19"/>
    <p:sldLayoutId id="2147483812" r:id="rId20"/>
    <p:sldLayoutId id="2147483813" r:id="rId21"/>
    <p:sldLayoutId id="2147483814" r:id="rId22"/>
    <p:sldLayoutId id="2147483815" r:id="rId23"/>
    <p:sldLayoutId id="2147483816" r:id="rId24"/>
    <p:sldLayoutId id="2147483817" r:id="rId25"/>
    <p:sldLayoutId id="2147483818" r:id="rId26"/>
    <p:sldLayoutId id="2147483819" r:id="rId27"/>
    <p:sldLayoutId id="2147483820" r:id="rId28"/>
    <p:sldLayoutId id="2147483821" r:id="rId29"/>
    <p:sldLayoutId id="2147483822" r:id="rId30"/>
  </p:sldLayoutIdLst>
  <p:hf hdr="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8" Type="http://schemas.openxmlformats.org/officeDocument/2006/relationships/customXml" Target="../ink/ink5.xml"/><Relationship Id="rId3" Type="http://schemas.openxmlformats.org/officeDocument/2006/relationships/customXml" Target="../ink/ink1.xml"/><Relationship Id="rId7" Type="http://schemas.openxmlformats.org/officeDocument/2006/relationships/customXml" Target="../ink/ink4.xml"/><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customXml" Target="../ink/ink3.xml"/><Relationship Id="rId5" Type="http://schemas.openxmlformats.org/officeDocument/2006/relationships/customXml" Target="../ink/ink2.xml"/><Relationship Id="rId4" Type="http://schemas.openxmlformats.org/officeDocument/2006/relationships/image" Target="../media/image13.pn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13838-6CCC-4797-8ECB-7EF9DD857248}"/>
              </a:ext>
            </a:extLst>
          </p:cNvPr>
          <p:cNvSpPr>
            <a:spLocks noGrp="1"/>
          </p:cNvSpPr>
          <p:nvPr>
            <p:ph type="ctrTitle"/>
          </p:nvPr>
        </p:nvSpPr>
        <p:spPr/>
        <p:txBody>
          <a:bodyPr rtlCol="0"/>
          <a:lstStyle/>
          <a:p>
            <a:pPr rtl="0"/>
            <a:r>
              <a:rPr lang="en-GB" dirty="0"/>
              <a:t>Presentation Title</a:t>
            </a:r>
          </a:p>
        </p:txBody>
      </p:sp>
      <p:sp>
        <p:nvSpPr>
          <p:cNvPr id="11" name="Subtitle 10">
            <a:extLst>
              <a:ext uri="{FF2B5EF4-FFF2-40B4-BE49-F238E27FC236}">
                <a16:creationId xmlns:a16="http://schemas.microsoft.com/office/drawing/2014/main" id="{2F99BCD9-99B4-425C-B3C0-E78EBA3C8999}"/>
              </a:ext>
            </a:extLst>
          </p:cNvPr>
          <p:cNvSpPr>
            <a:spLocks noGrp="1"/>
          </p:cNvSpPr>
          <p:nvPr>
            <p:ph type="subTitle" idx="1"/>
          </p:nvPr>
        </p:nvSpPr>
        <p:spPr/>
        <p:txBody>
          <a:bodyPr rtlCol="0" anchor="t"/>
          <a:lstStyle/>
          <a:p>
            <a:pPr rtl="0"/>
            <a:r>
              <a:rPr lang="en-GB"/>
              <a:t>Presenter Name</a:t>
            </a:r>
          </a:p>
        </p:txBody>
      </p:sp>
      <p:pic>
        <p:nvPicPr>
          <p:cNvPr id="30" name="Picture Placeholder 29" descr="Office desk with papers, laptop, pen and reading glasses">
            <a:extLst>
              <a:ext uri="{FF2B5EF4-FFF2-40B4-BE49-F238E27FC236}">
                <a16:creationId xmlns:a16="http://schemas.microsoft.com/office/drawing/2014/main" id="{EBEF8340-BD26-4016-B1B1-9BFC9B942749}"/>
              </a:ext>
            </a:extLst>
          </p:cNvPr>
          <p:cNvPicPr>
            <a:picLocks noGrp="1" noChangeAspect="1"/>
          </p:cNvPicPr>
          <p:nvPr>
            <p:ph type="pic" sz="quarter" idx="13"/>
          </p:nvPr>
        </p:nvPicPr>
        <p:blipFill rotWithShape="1">
          <a:blip r:embed="rId3"/>
          <a:srcRect t="7" b="7"/>
          <a:stretch/>
        </p:blipFill>
        <p:spPr/>
      </p:pic>
    </p:spTree>
    <p:extLst>
      <p:ext uri="{BB962C8B-B14F-4D97-AF65-F5344CB8AC3E}">
        <p14:creationId xmlns:p14="http://schemas.microsoft.com/office/powerpoint/2010/main" val="1997080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4B2B35-06F8-4F5C-A618-6002214CE22A}"/>
              </a:ext>
            </a:extLst>
          </p:cNvPr>
          <p:cNvSpPr>
            <a:spLocks noGrp="1"/>
          </p:cNvSpPr>
          <p:nvPr>
            <p:ph type="title"/>
          </p:nvPr>
        </p:nvSpPr>
        <p:spPr/>
        <p:txBody>
          <a:bodyPr rtlCol="0"/>
          <a:lstStyle/>
          <a:p>
            <a:pPr rtl="0"/>
            <a:r>
              <a:rPr lang="en-GB"/>
              <a:t>Agenda</a:t>
            </a:r>
          </a:p>
        </p:txBody>
      </p:sp>
      <p:sp>
        <p:nvSpPr>
          <p:cNvPr id="15" name="Content Placeholder 14">
            <a:extLst>
              <a:ext uri="{FF2B5EF4-FFF2-40B4-BE49-F238E27FC236}">
                <a16:creationId xmlns:a16="http://schemas.microsoft.com/office/drawing/2014/main" id="{26392955-6557-4ED6-B174-E9F9D52D2E58}"/>
              </a:ext>
            </a:extLst>
          </p:cNvPr>
          <p:cNvSpPr>
            <a:spLocks noGrp="1"/>
          </p:cNvSpPr>
          <p:nvPr>
            <p:ph idx="1"/>
          </p:nvPr>
        </p:nvSpPr>
        <p:spPr/>
        <p:txBody>
          <a:bodyPr rtlCol="0">
            <a:normAutofit/>
          </a:bodyPr>
          <a:lstStyle/>
          <a:p>
            <a:pPr rtl="0"/>
            <a:r>
              <a:rPr lang="en-GB"/>
              <a:t>Topic one</a:t>
            </a:r>
          </a:p>
          <a:p>
            <a:pPr rtl="0"/>
            <a:r>
              <a:rPr lang="en-GB"/>
              <a:t>Topic two</a:t>
            </a:r>
          </a:p>
          <a:p>
            <a:pPr rtl="0"/>
            <a:r>
              <a:rPr lang="en-GB"/>
              <a:t>Topic three</a:t>
            </a:r>
          </a:p>
          <a:p>
            <a:pPr rtl="0"/>
            <a:r>
              <a:rPr lang="en-GB"/>
              <a:t>Topic four</a:t>
            </a:r>
          </a:p>
          <a:p>
            <a:pPr rtl="0"/>
            <a:r>
              <a:rPr lang="en-GB"/>
              <a:t>Topic five</a:t>
            </a:r>
          </a:p>
        </p:txBody>
      </p:sp>
      <p:sp>
        <p:nvSpPr>
          <p:cNvPr id="18" name="Date Placeholder 17">
            <a:extLst>
              <a:ext uri="{FF2B5EF4-FFF2-40B4-BE49-F238E27FC236}">
                <a16:creationId xmlns:a16="http://schemas.microsoft.com/office/drawing/2014/main" id="{9340F6AA-F9FD-46A1-A761-C0CE6F626BA1}"/>
              </a:ext>
            </a:extLst>
          </p:cNvPr>
          <p:cNvSpPr>
            <a:spLocks noGrp="1"/>
          </p:cNvSpPr>
          <p:nvPr>
            <p:ph type="dt" sz="half" idx="10"/>
          </p:nvPr>
        </p:nvSpPr>
        <p:spPr/>
        <p:txBody>
          <a:bodyPr rtlCol="0"/>
          <a:lstStyle/>
          <a:p>
            <a:pPr rtl="0"/>
            <a:r>
              <a:rPr lang="en-GB"/>
              <a:t>2/4/20XX</a:t>
            </a:r>
          </a:p>
        </p:txBody>
      </p:sp>
      <p:pic>
        <p:nvPicPr>
          <p:cNvPr id="12" name="Picture Placeholder 11" descr="Close up of a calculator">
            <a:extLst>
              <a:ext uri="{FF2B5EF4-FFF2-40B4-BE49-F238E27FC236}">
                <a16:creationId xmlns:a16="http://schemas.microsoft.com/office/drawing/2014/main" id="{C320AFE2-20CA-43D3-8E4E-28DBD9F9B755}"/>
              </a:ext>
            </a:extLst>
          </p:cNvPr>
          <p:cNvPicPr>
            <a:picLocks noGrp="1"/>
          </p:cNvPicPr>
          <p:nvPr>
            <p:ph type="pic" sz="quarter" idx="13"/>
          </p:nvPr>
        </p:nvPicPr>
        <p:blipFill rotWithShape="1">
          <a:blip r:embed="rId3" cstate="screen">
            <a:extLst>
              <a:ext uri="{28A0092B-C50C-407E-A947-70E740481C1C}">
                <a14:useLocalDpi xmlns:a14="http://schemas.microsoft.com/office/drawing/2010/main" val="0"/>
              </a:ext>
            </a:extLst>
          </a:blip>
          <a:srcRect t="71" b="71"/>
          <a:stretch/>
        </p:blipFill>
        <p:spPr/>
      </p:pic>
      <p:sp>
        <p:nvSpPr>
          <p:cNvPr id="19" name="Footer Placeholder 18">
            <a:extLst>
              <a:ext uri="{FF2B5EF4-FFF2-40B4-BE49-F238E27FC236}">
                <a16:creationId xmlns:a16="http://schemas.microsoft.com/office/drawing/2014/main" id="{CBBB7DCC-419E-4462-B49C-E0F2281E7226}"/>
              </a:ext>
            </a:extLst>
          </p:cNvPr>
          <p:cNvSpPr>
            <a:spLocks noGrp="1"/>
          </p:cNvSpPr>
          <p:nvPr>
            <p:ph type="ftr" sz="quarter" idx="11"/>
          </p:nvPr>
        </p:nvSpPr>
        <p:spPr/>
        <p:txBody>
          <a:bodyPr rtlCol="0"/>
          <a:lstStyle/>
          <a:p>
            <a:pPr rtl="0"/>
            <a:r>
              <a:rPr lang="en-GB"/>
              <a:t>PRESENTATION TITLE</a:t>
            </a:r>
          </a:p>
        </p:txBody>
      </p:sp>
      <p:sp>
        <p:nvSpPr>
          <p:cNvPr id="20" name="Slide Number Placeholder 19">
            <a:extLst>
              <a:ext uri="{FF2B5EF4-FFF2-40B4-BE49-F238E27FC236}">
                <a16:creationId xmlns:a16="http://schemas.microsoft.com/office/drawing/2014/main" id="{206A6756-4AD0-48B1-A2A6-221571B100C2}"/>
              </a:ext>
            </a:extLst>
          </p:cNvPr>
          <p:cNvSpPr>
            <a:spLocks noGrp="1"/>
          </p:cNvSpPr>
          <p:nvPr>
            <p:ph type="sldNum" sz="quarter" idx="12"/>
          </p:nvPr>
        </p:nvSpPr>
        <p:spPr/>
        <p:txBody>
          <a:bodyPr rtlCol="0"/>
          <a:lstStyle/>
          <a:p>
            <a:pPr rtl="0"/>
            <a:fld id="{FB5BC9EA-4FEE-444B-92CE-4488B20DCBA7}" type="slidenum">
              <a:rPr lang="en-GB" smtClean="0"/>
              <a:pPr/>
              <a:t>2</a:t>
            </a:fld>
            <a:endParaRPr lang="en-GB"/>
          </a:p>
        </p:txBody>
      </p:sp>
    </p:spTree>
    <p:extLst>
      <p:ext uri="{BB962C8B-B14F-4D97-AF65-F5344CB8AC3E}">
        <p14:creationId xmlns:p14="http://schemas.microsoft.com/office/powerpoint/2010/main" val="1144966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029A8827-3374-4A11-8C85-AA2D78E9D5F2}"/>
              </a:ext>
            </a:extLst>
          </p:cNvPr>
          <p:cNvSpPr>
            <a:spLocks noGrp="1"/>
          </p:cNvSpPr>
          <p:nvPr>
            <p:ph type="title"/>
          </p:nvPr>
        </p:nvSpPr>
        <p:spPr/>
        <p:txBody>
          <a:bodyPr rtlCol="0"/>
          <a:lstStyle/>
          <a:p>
            <a:pPr rtl="0"/>
            <a:r>
              <a:rPr lang="en-GB"/>
              <a:t>Introduction</a:t>
            </a:r>
          </a:p>
        </p:txBody>
      </p:sp>
      <p:pic>
        <p:nvPicPr>
          <p:cNvPr id="24" name="Picture Placeholder 23" descr="Person writing on glass">
            <a:extLst>
              <a:ext uri="{FF2B5EF4-FFF2-40B4-BE49-F238E27FC236}">
                <a16:creationId xmlns:a16="http://schemas.microsoft.com/office/drawing/2014/main" id="{E8D6D228-D684-4F0F-9A5A-880FC7432E4D}"/>
              </a:ext>
            </a:extLst>
          </p:cNvPr>
          <p:cNvPicPr>
            <a:picLocks noGrp="1" noChangeAspect="1"/>
          </p:cNvPicPr>
          <p:nvPr>
            <p:ph type="pic" sz="quarter" idx="13"/>
          </p:nvPr>
        </p:nvPicPr>
        <p:blipFill rotWithShape="1">
          <a:blip r:embed="rId3"/>
          <a:srcRect l="7973" r="7973"/>
          <a:stretch/>
        </p:blipFill>
        <p:spPr/>
      </p:pic>
      <p:pic>
        <p:nvPicPr>
          <p:cNvPr id="12" name="Picture Placeholder 11" descr="Person typing on a laptop">
            <a:extLst>
              <a:ext uri="{FF2B5EF4-FFF2-40B4-BE49-F238E27FC236}">
                <a16:creationId xmlns:a16="http://schemas.microsoft.com/office/drawing/2014/main" id="{5C6EB4F4-2E2A-4AA4-BE26-B5AA4D3BDF00}"/>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l="134" r="134"/>
          <a:stretch/>
        </p:blipFill>
        <p:spPr/>
      </p:pic>
      <p:sp>
        <p:nvSpPr>
          <p:cNvPr id="17" name="Content Placeholder 16">
            <a:extLst>
              <a:ext uri="{FF2B5EF4-FFF2-40B4-BE49-F238E27FC236}">
                <a16:creationId xmlns:a16="http://schemas.microsoft.com/office/drawing/2014/main" id="{017C5392-1C76-48FA-8940-76AD15BCEF55}"/>
              </a:ext>
            </a:extLst>
          </p:cNvPr>
          <p:cNvSpPr>
            <a:spLocks noGrp="1"/>
          </p:cNvSpPr>
          <p:nvPr>
            <p:ph idx="1"/>
          </p:nvPr>
        </p:nvSpPr>
        <p:spPr/>
        <p:txBody>
          <a:bodyPr rtlCol="0"/>
          <a:lstStyle/>
          <a:p>
            <a:pPr rtl="0"/>
            <a:r>
              <a:rPr lang="en-GB" dirty="0"/>
              <a:t>With PowerPoint, you can create presentations and share your work with others, wherever they are. Type the text you want here to get started. You can also add images, art, and videos on this template. Save to OneDrive and access your presentations from your computer, tablet, or phone. </a:t>
            </a:r>
          </a:p>
        </p:txBody>
      </p:sp>
      <p:sp>
        <p:nvSpPr>
          <p:cNvPr id="22" name="Footer Placeholder 21">
            <a:extLst>
              <a:ext uri="{FF2B5EF4-FFF2-40B4-BE49-F238E27FC236}">
                <a16:creationId xmlns:a16="http://schemas.microsoft.com/office/drawing/2014/main" id="{74D078E0-1675-4479-A2AB-9DD2016B8737}"/>
              </a:ext>
            </a:extLst>
          </p:cNvPr>
          <p:cNvSpPr>
            <a:spLocks noGrp="1"/>
          </p:cNvSpPr>
          <p:nvPr>
            <p:ph type="ftr" sz="quarter" idx="11"/>
          </p:nvPr>
        </p:nvSpPr>
        <p:spPr/>
        <p:txBody>
          <a:bodyPr rtlCol="0"/>
          <a:lstStyle/>
          <a:p>
            <a:pPr rtl="0"/>
            <a:r>
              <a:rPr lang="en-GB"/>
              <a:t>PRESENTATION TITLE</a:t>
            </a:r>
          </a:p>
        </p:txBody>
      </p:sp>
      <p:sp>
        <p:nvSpPr>
          <p:cNvPr id="21" name="Date Placeholder 20">
            <a:extLst>
              <a:ext uri="{FF2B5EF4-FFF2-40B4-BE49-F238E27FC236}">
                <a16:creationId xmlns:a16="http://schemas.microsoft.com/office/drawing/2014/main" id="{551729ED-2101-46C4-9017-38DC9EAB95D3}"/>
              </a:ext>
            </a:extLst>
          </p:cNvPr>
          <p:cNvSpPr>
            <a:spLocks noGrp="1"/>
          </p:cNvSpPr>
          <p:nvPr>
            <p:ph type="dt" sz="half" idx="10"/>
          </p:nvPr>
        </p:nvSpPr>
        <p:spPr/>
        <p:txBody>
          <a:bodyPr rtlCol="0"/>
          <a:lstStyle/>
          <a:p>
            <a:pPr rtl="0"/>
            <a:r>
              <a:rPr lang="en-GB"/>
              <a:t>2/4/20XX</a:t>
            </a:r>
          </a:p>
        </p:txBody>
      </p:sp>
      <p:sp>
        <p:nvSpPr>
          <p:cNvPr id="23" name="Slide Number Placeholder 22">
            <a:extLst>
              <a:ext uri="{FF2B5EF4-FFF2-40B4-BE49-F238E27FC236}">
                <a16:creationId xmlns:a16="http://schemas.microsoft.com/office/drawing/2014/main" id="{02E0DE71-4D88-4BC4-A247-4E1F6302359A}"/>
              </a:ext>
            </a:extLst>
          </p:cNvPr>
          <p:cNvSpPr>
            <a:spLocks noGrp="1"/>
          </p:cNvSpPr>
          <p:nvPr>
            <p:ph type="sldNum" sz="quarter" idx="12"/>
          </p:nvPr>
        </p:nvSpPr>
        <p:spPr/>
        <p:txBody>
          <a:bodyPr rtlCol="0"/>
          <a:lstStyle/>
          <a:p>
            <a:pPr rtl="0"/>
            <a:fld id="{FB5BC9EA-4FEE-444B-92CE-4488B20DCBA7}" type="slidenum">
              <a:rPr lang="en-GB" smtClean="0"/>
              <a:pPr/>
              <a:t>3</a:t>
            </a:fld>
            <a:endParaRPr lang="en-GB" dirty="0"/>
          </a:p>
        </p:txBody>
      </p:sp>
    </p:spTree>
    <p:extLst>
      <p:ext uri="{BB962C8B-B14F-4D97-AF65-F5344CB8AC3E}">
        <p14:creationId xmlns:p14="http://schemas.microsoft.com/office/powerpoint/2010/main" val="913396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7B840-04AA-410B-8A72-B848F9F6C257}"/>
              </a:ext>
            </a:extLst>
          </p:cNvPr>
          <p:cNvSpPr>
            <a:spLocks noGrp="1"/>
          </p:cNvSpPr>
          <p:nvPr>
            <p:ph type="ctrTitle"/>
          </p:nvPr>
        </p:nvSpPr>
        <p:spPr/>
        <p:txBody>
          <a:bodyPr rtlCol="0"/>
          <a:lstStyle/>
          <a:p>
            <a:pPr rtl="0"/>
            <a:r>
              <a:rPr lang="en-GB" dirty="0"/>
              <a:t>Topic one</a:t>
            </a:r>
          </a:p>
        </p:txBody>
      </p:sp>
      <p:sp>
        <p:nvSpPr>
          <p:cNvPr id="3" name="Subtitle 2">
            <a:extLst>
              <a:ext uri="{FF2B5EF4-FFF2-40B4-BE49-F238E27FC236}">
                <a16:creationId xmlns:a16="http://schemas.microsoft.com/office/drawing/2014/main" id="{E905E107-9713-4C30-AE85-314FCED0660B}"/>
              </a:ext>
            </a:extLst>
          </p:cNvPr>
          <p:cNvSpPr>
            <a:spLocks noGrp="1"/>
          </p:cNvSpPr>
          <p:nvPr>
            <p:ph type="subTitle" idx="1"/>
          </p:nvPr>
        </p:nvSpPr>
        <p:spPr/>
        <p:txBody>
          <a:bodyPr rtlCol="0"/>
          <a:lstStyle/>
          <a:p>
            <a:pPr rtl="0"/>
            <a:r>
              <a:rPr lang="en-GB" dirty="0"/>
              <a:t>Subtitle</a:t>
            </a:r>
          </a:p>
        </p:txBody>
      </p:sp>
      <p:pic>
        <p:nvPicPr>
          <p:cNvPr id="23" name="Picture Placeholder 22" descr="Office meeting ">
            <a:extLst>
              <a:ext uri="{FF2B5EF4-FFF2-40B4-BE49-F238E27FC236}">
                <a16:creationId xmlns:a16="http://schemas.microsoft.com/office/drawing/2014/main" id="{F7E3FB0F-A5DF-4CC2-A482-964F94F53129}"/>
              </a:ext>
            </a:extLst>
          </p:cNvPr>
          <p:cNvPicPr>
            <a:picLocks noGrp="1" noChangeAspect="1"/>
          </p:cNvPicPr>
          <p:nvPr>
            <p:ph type="pic" sz="quarter" idx="13"/>
          </p:nvPr>
        </p:nvPicPr>
        <p:blipFill rotWithShape="1">
          <a:blip r:embed="rId3"/>
          <a:srcRect l="18765" r="18765"/>
          <a:stretch/>
        </p:blipFill>
        <p:spPr/>
      </p:pic>
      <p:sp>
        <p:nvSpPr>
          <p:cNvPr id="5" name="Slide Number Placeholder 22">
            <a:extLst>
              <a:ext uri="{FF2B5EF4-FFF2-40B4-BE49-F238E27FC236}">
                <a16:creationId xmlns:a16="http://schemas.microsoft.com/office/drawing/2014/main" id="{96110CBC-99E9-C7BB-2ABD-FE4838B6F8E2}"/>
              </a:ext>
            </a:extLst>
          </p:cNvPr>
          <p:cNvSpPr txBox="1">
            <a:spLocks/>
          </p:cNvSpPr>
          <p:nvPr/>
        </p:nvSpPr>
        <p:spPr>
          <a:xfrm>
            <a:off x="10821701" y="5672706"/>
            <a:ext cx="951908" cy="754673"/>
          </a:xfrm>
          <a:prstGeom prst="rect">
            <a:avLst/>
          </a:prstGeom>
        </p:spPr>
        <p:txBody>
          <a:bodyPr rtlCol="0"/>
          <a:lstStyle>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B5BC9EA-4FEE-444B-92CE-4488B20DCBA7}" type="slidenum">
              <a:rPr lang="en-GB" sz="3600" b="1" smtClean="0">
                <a:solidFill>
                  <a:srgbClr val="FF0000"/>
                </a:solidFill>
              </a:rPr>
              <a:pPr algn="ctr"/>
              <a:t>4</a:t>
            </a:fld>
            <a:endParaRPr lang="en-GB" sz="3600" b="1" dirty="0">
              <a:solidFill>
                <a:srgbClr val="FF0000"/>
              </a:solidFill>
            </a:endParaRPr>
          </a:p>
        </p:txBody>
      </p:sp>
      <p:sp>
        <p:nvSpPr>
          <p:cNvPr id="4" name="TextBox 3">
            <a:extLst>
              <a:ext uri="{FF2B5EF4-FFF2-40B4-BE49-F238E27FC236}">
                <a16:creationId xmlns:a16="http://schemas.microsoft.com/office/drawing/2014/main" id="{4F303BB3-E3C7-F8BC-070E-73E9C3854FF3}"/>
              </a:ext>
            </a:extLst>
          </p:cNvPr>
          <p:cNvSpPr txBox="1"/>
          <p:nvPr/>
        </p:nvSpPr>
        <p:spPr>
          <a:xfrm>
            <a:off x="3247053" y="3097763"/>
            <a:ext cx="184731" cy="369332"/>
          </a:xfrm>
          <a:prstGeom prst="rect">
            <a:avLst/>
          </a:prstGeom>
          <a:noFill/>
        </p:spPr>
        <p:txBody>
          <a:bodyPr wrap="square" rtlCol="0">
            <a:spAutoFit/>
          </a:bodyPr>
          <a:lstStyle/>
          <a:p>
            <a:endParaRPr lang="en-GB" dirty="0"/>
          </a:p>
        </p:txBody>
      </p:sp>
    </p:spTree>
    <p:extLst>
      <p:ext uri="{BB962C8B-B14F-4D97-AF65-F5344CB8AC3E}">
        <p14:creationId xmlns:p14="http://schemas.microsoft.com/office/powerpoint/2010/main" val="296630925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210AACE4-51BF-A729-BBAC-15F543620818}"/>
              </a:ext>
            </a:extLst>
          </p:cNvPr>
          <p:cNvSpPr>
            <a:spLocks noGrp="1"/>
          </p:cNvSpPr>
          <p:nvPr>
            <p:ph type="title"/>
          </p:nvPr>
        </p:nvSpPr>
        <p:spPr/>
        <p:txBody>
          <a:bodyPr/>
          <a:lstStyle/>
          <a:p>
            <a:endParaRPr lang="en-US"/>
          </a:p>
        </p:txBody>
      </p:sp>
      <p:pic>
        <p:nvPicPr>
          <p:cNvPr id="9" name="Picture Placeholder 8" descr="Boats on the water next to a hill&#10;&#10;Description automatically generated">
            <a:extLst>
              <a:ext uri="{FF2B5EF4-FFF2-40B4-BE49-F238E27FC236}">
                <a16:creationId xmlns:a16="http://schemas.microsoft.com/office/drawing/2014/main" id="{111F0869-3000-8271-B594-138E88A9DCE4}"/>
              </a:ext>
            </a:extLst>
          </p:cNvPr>
          <p:cNvPicPr>
            <a:picLocks noGrp="1" noChangeAspect="1"/>
          </p:cNvPicPr>
          <p:nvPr>
            <p:ph sz="quarter" idx="13"/>
          </p:nvPr>
        </p:nvPicPr>
        <p:blipFill rotWithShape="1">
          <a:blip r:embed="rId3"/>
          <a:stretch/>
        </p:blipFill>
        <p:spPr>
          <a:xfrm>
            <a:off x="3241649" y="733425"/>
            <a:ext cx="4621264" cy="3462338"/>
          </a:xfrm>
          <a:prstGeom prst="rect">
            <a:avLst/>
          </a:prstGeom>
          <a:noFill/>
        </p:spPr>
      </p:pic>
      <p:sp>
        <p:nvSpPr>
          <p:cNvPr id="5" name="Date Placeholder 4">
            <a:extLst>
              <a:ext uri="{FF2B5EF4-FFF2-40B4-BE49-F238E27FC236}">
                <a16:creationId xmlns:a16="http://schemas.microsoft.com/office/drawing/2014/main" id="{F8B27C66-2FEE-8758-8694-5969DFFBAE13}"/>
              </a:ext>
            </a:extLst>
          </p:cNvPr>
          <p:cNvSpPr>
            <a:spLocks noGrp="1"/>
          </p:cNvSpPr>
          <p:nvPr>
            <p:ph type="dt" sz="half" idx="10"/>
          </p:nvPr>
        </p:nvSpPr>
        <p:spPr/>
        <p:txBody>
          <a:bodyPr>
            <a:normAutofit/>
          </a:bodyPr>
          <a:lstStyle/>
          <a:p>
            <a:pPr rtl="0">
              <a:spcAft>
                <a:spcPts val="600"/>
              </a:spcAft>
            </a:pPr>
            <a:r>
              <a:rPr lang="en-GB" noProof="0"/>
              <a:t>2/4/20XX</a:t>
            </a:r>
          </a:p>
        </p:txBody>
      </p:sp>
      <p:sp>
        <p:nvSpPr>
          <p:cNvPr id="6" name="Footer Placeholder 5">
            <a:extLst>
              <a:ext uri="{FF2B5EF4-FFF2-40B4-BE49-F238E27FC236}">
                <a16:creationId xmlns:a16="http://schemas.microsoft.com/office/drawing/2014/main" id="{90EA710A-532E-BAED-93FE-4D6FD9EAF5EB}"/>
              </a:ext>
            </a:extLst>
          </p:cNvPr>
          <p:cNvSpPr>
            <a:spLocks noGrp="1"/>
          </p:cNvSpPr>
          <p:nvPr>
            <p:ph type="ftr" sz="quarter" idx="11"/>
          </p:nvPr>
        </p:nvSpPr>
        <p:spPr/>
        <p:txBody>
          <a:bodyPr>
            <a:normAutofit/>
          </a:bodyPr>
          <a:lstStyle/>
          <a:p>
            <a:pPr rtl="0">
              <a:spcAft>
                <a:spcPts val="600"/>
              </a:spcAft>
            </a:pPr>
            <a:r>
              <a:rPr lang="en-GB" noProof="0"/>
              <a:t>PRESENTATION TITLE</a:t>
            </a:r>
          </a:p>
        </p:txBody>
      </p:sp>
      <p:sp>
        <p:nvSpPr>
          <p:cNvPr id="7" name="Slide Number Placeholder 6">
            <a:extLst>
              <a:ext uri="{FF2B5EF4-FFF2-40B4-BE49-F238E27FC236}">
                <a16:creationId xmlns:a16="http://schemas.microsoft.com/office/drawing/2014/main" id="{C8E79890-1266-2764-2370-E0F32B7AC96C}"/>
              </a:ext>
            </a:extLst>
          </p:cNvPr>
          <p:cNvSpPr>
            <a:spLocks noGrp="1"/>
          </p:cNvSpPr>
          <p:nvPr>
            <p:ph type="sldNum" sz="quarter" idx="12"/>
          </p:nvPr>
        </p:nvSpPr>
        <p:spPr/>
        <p:txBody>
          <a:bodyPr>
            <a:normAutofit/>
          </a:bodyPr>
          <a:lstStyle/>
          <a:p>
            <a:pPr rtl="0">
              <a:spcAft>
                <a:spcPts val="600"/>
              </a:spcAft>
            </a:pPr>
            <a:fld id="{42B7CBA4-B6F8-42AF-9F87-A3019C537482}" type="slidenum">
              <a:rPr lang="en-GB" noProof="0" smtClean="0"/>
              <a:pPr rtl="0">
                <a:spcAft>
                  <a:spcPts val="600"/>
                </a:spcAft>
              </a:pPr>
              <a:t>5</a:t>
            </a:fld>
            <a:endParaRPr lang="en-GB" noProof="0"/>
          </a:p>
        </p:txBody>
      </p:sp>
    </p:spTree>
    <p:extLst>
      <p:ext uri="{BB962C8B-B14F-4D97-AF65-F5344CB8AC3E}">
        <p14:creationId xmlns:p14="http://schemas.microsoft.com/office/powerpoint/2010/main" val="59305750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99112A8-331D-4489-BB03-40A792F8D49C}"/>
              </a:ext>
            </a:extLst>
          </p:cNvPr>
          <p:cNvSpPr>
            <a:spLocks noGrp="1"/>
          </p:cNvSpPr>
          <p:nvPr>
            <p:ph type="title"/>
          </p:nvPr>
        </p:nvSpPr>
        <p:spPr/>
        <p:txBody>
          <a:bodyPr rtlCol="0"/>
          <a:lstStyle/>
          <a:p>
            <a:pPr rtl="0"/>
            <a:r>
              <a:rPr lang="en-GB" dirty="0"/>
              <a:t>Chart</a:t>
            </a:r>
          </a:p>
        </p:txBody>
      </p:sp>
      <p:graphicFrame>
        <p:nvGraphicFramePr>
          <p:cNvPr id="36" name="Content Placeholder 35" descr="Bar Chart Placeholder">
            <a:extLst>
              <a:ext uri="{FF2B5EF4-FFF2-40B4-BE49-F238E27FC236}">
                <a16:creationId xmlns:a16="http://schemas.microsoft.com/office/drawing/2014/main" id="{3CFA287B-8AA1-4883-BBBE-CEDA5ADD811D}"/>
              </a:ext>
            </a:extLst>
          </p:cNvPr>
          <p:cNvGraphicFramePr>
            <a:graphicFrameLocks noGrp="1"/>
          </p:cNvGraphicFramePr>
          <p:nvPr>
            <p:ph sz="quarter" idx="13"/>
            <p:extLst>
              <p:ext uri="{D42A27DB-BD31-4B8C-83A1-F6EECF244321}">
                <p14:modId xmlns:p14="http://schemas.microsoft.com/office/powerpoint/2010/main" val="2613160991"/>
              </p:ext>
            </p:extLst>
          </p:nvPr>
        </p:nvGraphicFramePr>
        <p:xfrm>
          <a:off x="895350" y="2205038"/>
          <a:ext cx="9324975" cy="3551237"/>
        </p:xfrm>
        <a:graphic>
          <a:graphicData uri="http://schemas.openxmlformats.org/drawingml/2006/chart">
            <c:chart xmlns:c="http://schemas.openxmlformats.org/drawingml/2006/chart" xmlns:r="http://schemas.openxmlformats.org/officeDocument/2006/relationships" r:id="rId3"/>
          </a:graphicData>
        </a:graphic>
      </p:graphicFrame>
      <p:sp>
        <p:nvSpPr>
          <p:cNvPr id="19" name="Footer Placeholder 18">
            <a:extLst>
              <a:ext uri="{FF2B5EF4-FFF2-40B4-BE49-F238E27FC236}">
                <a16:creationId xmlns:a16="http://schemas.microsoft.com/office/drawing/2014/main" id="{23793CB5-C0D5-4AE4-8AA8-87E93793C947}"/>
              </a:ext>
            </a:extLst>
          </p:cNvPr>
          <p:cNvSpPr>
            <a:spLocks noGrp="1"/>
          </p:cNvSpPr>
          <p:nvPr>
            <p:ph type="ftr" sz="quarter" idx="11"/>
          </p:nvPr>
        </p:nvSpPr>
        <p:spPr/>
        <p:txBody>
          <a:bodyPr rtlCol="0"/>
          <a:lstStyle/>
          <a:p>
            <a:pPr rtl="0"/>
            <a:r>
              <a:rPr lang="en-GB" dirty="0"/>
              <a:t>PRESENTATION TITLE</a:t>
            </a:r>
          </a:p>
        </p:txBody>
      </p:sp>
      <p:sp>
        <p:nvSpPr>
          <p:cNvPr id="18" name="Date Placeholder 17">
            <a:extLst>
              <a:ext uri="{FF2B5EF4-FFF2-40B4-BE49-F238E27FC236}">
                <a16:creationId xmlns:a16="http://schemas.microsoft.com/office/drawing/2014/main" id="{44CE02F1-9B6F-4FC8-ACB5-8D847489C7E7}"/>
              </a:ext>
            </a:extLst>
          </p:cNvPr>
          <p:cNvSpPr>
            <a:spLocks noGrp="1"/>
          </p:cNvSpPr>
          <p:nvPr>
            <p:ph type="dt" sz="half" idx="10"/>
          </p:nvPr>
        </p:nvSpPr>
        <p:spPr/>
        <p:txBody>
          <a:bodyPr rtlCol="0"/>
          <a:lstStyle/>
          <a:p>
            <a:pPr rtl="0"/>
            <a:r>
              <a:rPr lang="en-GB" dirty="0"/>
              <a:t>2/4/20XX</a:t>
            </a:r>
          </a:p>
        </p:txBody>
      </p:sp>
      <p:sp>
        <p:nvSpPr>
          <p:cNvPr id="20" name="Slide Number Placeholder 19">
            <a:extLst>
              <a:ext uri="{FF2B5EF4-FFF2-40B4-BE49-F238E27FC236}">
                <a16:creationId xmlns:a16="http://schemas.microsoft.com/office/drawing/2014/main" id="{EA63CA57-320D-4E73-8DD7-0D976E4790E4}"/>
              </a:ext>
            </a:extLst>
          </p:cNvPr>
          <p:cNvSpPr>
            <a:spLocks noGrp="1"/>
          </p:cNvSpPr>
          <p:nvPr>
            <p:ph type="sldNum" sz="quarter" idx="12"/>
          </p:nvPr>
        </p:nvSpPr>
        <p:spPr/>
        <p:txBody>
          <a:bodyPr rtlCol="0"/>
          <a:lstStyle/>
          <a:p>
            <a:pPr rtl="0"/>
            <a:fld id="{5709AFD8-D051-4223-B8CF-1EC150CE8836}" type="slidenum">
              <a:rPr lang="en-GB" smtClean="0"/>
              <a:pPr rtl="0"/>
              <a:t>6</a:t>
            </a:fld>
            <a:endParaRPr lang="en-GB" dirty="0"/>
          </a:p>
        </p:txBody>
      </p:sp>
    </p:spTree>
    <p:extLst>
      <p:ext uri="{BB962C8B-B14F-4D97-AF65-F5344CB8AC3E}">
        <p14:creationId xmlns:p14="http://schemas.microsoft.com/office/powerpoint/2010/main" val="2152940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676D36B-3BFC-46C6-9F9E-5B416819119B}"/>
              </a:ext>
            </a:extLst>
          </p:cNvPr>
          <p:cNvSpPr>
            <a:spLocks noGrp="1"/>
          </p:cNvSpPr>
          <p:nvPr>
            <p:ph type="title"/>
          </p:nvPr>
        </p:nvSpPr>
        <p:spPr/>
        <p:txBody>
          <a:bodyPr rtlCol="0"/>
          <a:lstStyle/>
          <a:p>
            <a:pPr rtl="0"/>
            <a:r>
              <a:rPr lang="en-GB"/>
              <a:t>Table</a:t>
            </a:r>
          </a:p>
        </p:txBody>
      </p:sp>
      <p:graphicFrame>
        <p:nvGraphicFramePr>
          <p:cNvPr id="12" name="Table 9">
            <a:extLst>
              <a:ext uri="{FF2B5EF4-FFF2-40B4-BE49-F238E27FC236}">
                <a16:creationId xmlns:a16="http://schemas.microsoft.com/office/drawing/2014/main" id="{FE9C0649-F657-4392-BDCB-2938E263E31B}"/>
              </a:ext>
            </a:extLst>
          </p:cNvPr>
          <p:cNvGraphicFramePr>
            <a:graphicFrameLocks noGrp="1"/>
          </p:cNvGraphicFramePr>
          <p:nvPr>
            <p:ph sz="quarter" idx="13"/>
            <p:extLst>
              <p:ext uri="{D42A27DB-BD31-4B8C-83A1-F6EECF244321}">
                <p14:modId xmlns:p14="http://schemas.microsoft.com/office/powerpoint/2010/main" val="2834494739"/>
              </p:ext>
            </p:extLst>
          </p:nvPr>
        </p:nvGraphicFramePr>
        <p:xfrm>
          <a:off x="1220788" y="2322513"/>
          <a:ext cx="8663075" cy="3310890"/>
        </p:xfrm>
        <a:graphic>
          <a:graphicData uri="http://schemas.openxmlformats.org/drawingml/2006/table">
            <a:tbl>
              <a:tblPr firstRow="1" bandRow="1">
                <a:tableStyleId>{C083E6E3-FA7D-4D7B-A595-EF9225AFEA82}</a:tableStyleId>
              </a:tblPr>
              <a:tblGrid>
                <a:gridCol w="1732615">
                  <a:extLst>
                    <a:ext uri="{9D8B030D-6E8A-4147-A177-3AD203B41FA5}">
                      <a16:colId xmlns:a16="http://schemas.microsoft.com/office/drawing/2014/main" val="1517755082"/>
                    </a:ext>
                  </a:extLst>
                </a:gridCol>
                <a:gridCol w="1732615">
                  <a:extLst>
                    <a:ext uri="{9D8B030D-6E8A-4147-A177-3AD203B41FA5}">
                      <a16:colId xmlns:a16="http://schemas.microsoft.com/office/drawing/2014/main" val="2446386500"/>
                    </a:ext>
                  </a:extLst>
                </a:gridCol>
                <a:gridCol w="1732615">
                  <a:extLst>
                    <a:ext uri="{9D8B030D-6E8A-4147-A177-3AD203B41FA5}">
                      <a16:colId xmlns:a16="http://schemas.microsoft.com/office/drawing/2014/main" val="3308918160"/>
                    </a:ext>
                  </a:extLst>
                </a:gridCol>
                <a:gridCol w="1732615">
                  <a:extLst>
                    <a:ext uri="{9D8B030D-6E8A-4147-A177-3AD203B41FA5}">
                      <a16:colId xmlns:a16="http://schemas.microsoft.com/office/drawing/2014/main" val="1854486728"/>
                    </a:ext>
                  </a:extLst>
                </a:gridCol>
                <a:gridCol w="1732615">
                  <a:extLst>
                    <a:ext uri="{9D8B030D-6E8A-4147-A177-3AD203B41FA5}">
                      <a16:colId xmlns:a16="http://schemas.microsoft.com/office/drawing/2014/main" val="1808496511"/>
                    </a:ext>
                  </a:extLst>
                </a:gridCol>
              </a:tblGrid>
              <a:tr h="662178">
                <a:tc>
                  <a:txBody>
                    <a:bodyPr/>
                    <a:lstStyle/>
                    <a:p>
                      <a:pPr algn="ctr" rtl="0"/>
                      <a:endParaRPr lang="en-GB" noProof="0"/>
                    </a:p>
                  </a:txBody>
                  <a:tcPr anchor="ctr"/>
                </a:tc>
                <a:tc>
                  <a:txBody>
                    <a:bodyPr/>
                    <a:lstStyle/>
                    <a:p>
                      <a:pPr algn="l" rtl="0"/>
                      <a:r>
                        <a:rPr lang="en-GB" b="0" noProof="0">
                          <a:solidFill>
                            <a:schemeClr val="tx1"/>
                          </a:solidFill>
                          <a:latin typeface="+mj-lt"/>
                        </a:rPr>
                        <a:t>Category 1</a:t>
                      </a:r>
                    </a:p>
                  </a:txBody>
                  <a:tcPr anchor="ctr"/>
                </a:tc>
                <a:tc>
                  <a:txBody>
                    <a:bodyPr/>
                    <a:lstStyle/>
                    <a:p>
                      <a:pPr algn="l" rtl="0"/>
                      <a:r>
                        <a:rPr lang="en-GB" b="0" noProof="0">
                          <a:solidFill>
                            <a:schemeClr val="tx1"/>
                          </a:solidFill>
                          <a:latin typeface="+mj-lt"/>
                        </a:rPr>
                        <a:t>Category 2</a:t>
                      </a:r>
                    </a:p>
                  </a:txBody>
                  <a:tcPr anchor="ctr"/>
                </a:tc>
                <a:tc>
                  <a:txBody>
                    <a:bodyPr/>
                    <a:lstStyle/>
                    <a:p>
                      <a:pPr algn="l" rtl="0"/>
                      <a:r>
                        <a:rPr lang="en-GB" b="0" noProof="0">
                          <a:solidFill>
                            <a:schemeClr val="tx1"/>
                          </a:solidFill>
                          <a:latin typeface="+mj-lt"/>
                        </a:rPr>
                        <a:t>Category 3</a:t>
                      </a:r>
                    </a:p>
                  </a:txBody>
                  <a:tcPr anchor="ctr"/>
                </a:tc>
                <a:tc>
                  <a:txBody>
                    <a:bodyPr/>
                    <a:lstStyle/>
                    <a:p>
                      <a:pPr algn="l" rtl="0"/>
                      <a:r>
                        <a:rPr lang="en-GB" b="0" noProof="0">
                          <a:solidFill>
                            <a:schemeClr val="tx1"/>
                          </a:solidFill>
                          <a:latin typeface="+mj-lt"/>
                        </a:rPr>
                        <a:t>Category 4</a:t>
                      </a:r>
                    </a:p>
                  </a:txBody>
                  <a:tcPr anchor="ctr"/>
                </a:tc>
                <a:extLst>
                  <a:ext uri="{0D108BD9-81ED-4DB2-BD59-A6C34878D82A}">
                    <a16:rowId xmlns:a16="http://schemas.microsoft.com/office/drawing/2014/main" val="3100351803"/>
                  </a:ext>
                </a:extLst>
              </a:tr>
              <a:tr h="662178">
                <a:tc>
                  <a:txBody>
                    <a:bodyPr/>
                    <a:lstStyle/>
                    <a:p>
                      <a:pPr rtl="0"/>
                      <a:r>
                        <a:rPr lang="en-GB" noProof="0"/>
                        <a:t>Item 1</a:t>
                      </a:r>
                    </a:p>
                  </a:txBody>
                  <a:tcPr anchor="ctr"/>
                </a:tc>
                <a:tc>
                  <a:txBody>
                    <a:bodyPr/>
                    <a:lstStyle/>
                    <a:p>
                      <a:pPr rtl="0"/>
                      <a:r>
                        <a:rPr lang="en-GB" noProof="0"/>
                        <a:t>4.5</a:t>
                      </a:r>
                    </a:p>
                  </a:txBody>
                  <a:tcPr anchor="ctr"/>
                </a:tc>
                <a:tc>
                  <a:txBody>
                    <a:bodyPr/>
                    <a:lstStyle/>
                    <a:p>
                      <a:pPr rtl="0"/>
                      <a:r>
                        <a:rPr lang="en-GB" noProof="0"/>
                        <a:t>2.3</a:t>
                      </a:r>
                    </a:p>
                  </a:txBody>
                  <a:tcPr anchor="ctr"/>
                </a:tc>
                <a:tc>
                  <a:txBody>
                    <a:bodyPr/>
                    <a:lstStyle/>
                    <a:p>
                      <a:pPr rtl="0"/>
                      <a:r>
                        <a:rPr lang="en-GB" noProof="0"/>
                        <a:t>1.7</a:t>
                      </a:r>
                    </a:p>
                  </a:txBody>
                  <a:tcPr anchor="ctr"/>
                </a:tc>
                <a:tc>
                  <a:txBody>
                    <a:bodyPr/>
                    <a:lstStyle/>
                    <a:p>
                      <a:pPr rtl="0"/>
                      <a:r>
                        <a:rPr lang="en-GB" noProof="0"/>
                        <a:t>5</a:t>
                      </a:r>
                    </a:p>
                  </a:txBody>
                  <a:tcPr anchor="ctr"/>
                </a:tc>
                <a:extLst>
                  <a:ext uri="{0D108BD9-81ED-4DB2-BD59-A6C34878D82A}">
                    <a16:rowId xmlns:a16="http://schemas.microsoft.com/office/drawing/2014/main" val="2801628125"/>
                  </a:ext>
                </a:extLst>
              </a:tr>
              <a:tr h="662178">
                <a:tc>
                  <a:txBody>
                    <a:bodyPr/>
                    <a:lstStyle/>
                    <a:p>
                      <a:pPr rtl="0"/>
                      <a:r>
                        <a:rPr lang="en-GB" noProof="0"/>
                        <a:t>Item 2</a:t>
                      </a:r>
                    </a:p>
                  </a:txBody>
                  <a:tcPr anchor="ctr"/>
                </a:tc>
                <a:tc>
                  <a:txBody>
                    <a:bodyPr/>
                    <a:lstStyle/>
                    <a:p>
                      <a:pPr rtl="0"/>
                      <a:r>
                        <a:rPr lang="en-GB" noProof="0"/>
                        <a:t>3.2</a:t>
                      </a:r>
                    </a:p>
                  </a:txBody>
                  <a:tcPr anchor="ctr"/>
                </a:tc>
                <a:tc>
                  <a:txBody>
                    <a:bodyPr/>
                    <a:lstStyle/>
                    <a:p>
                      <a:pPr rtl="0"/>
                      <a:r>
                        <a:rPr lang="en-GB" noProof="0"/>
                        <a:t>5.1</a:t>
                      </a:r>
                    </a:p>
                  </a:txBody>
                  <a:tcPr anchor="ctr"/>
                </a:tc>
                <a:tc>
                  <a:txBody>
                    <a:bodyPr/>
                    <a:lstStyle/>
                    <a:p>
                      <a:pPr rtl="0"/>
                      <a:r>
                        <a:rPr lang="en-GB" noProof="0"/>
                        <a:t>4.4</a:t>
                      </a:r>
                    </a:p>
                  </a:txBody>
                  <a:tcPr anchor="ctr"/>
                </a:tc>
                <a:tc>
                  <a:txBody>
                    <a:bodyPr/>
                    <a:lstStyle/>
                    <a:p>
                      <a:pPr rtl="0"/>
                      <a:r>
                        <a:rPr lang="en-GB" noProof="0"/>
                        <a:t>3</a:t>
                      </a:r>
                    </a:p>
                  </a:txBody>
                  <a:tcPr anchor="ctr"/>
                </a:tc>
                <a:extLst>
                  <a:ext uri="{0D108BD9-81ED-4DB2-BD59-A6C34878D82A}">
                    <a16:rowId xmlns:a16="http://schemas.microsoft.com/office/drawing/2014/main" val="522315634"/>
                  </a:ext>
                </a:extLst>
              </a:tr>
              <a:tr h="662178">
                <a:tc>
                  <a:txBody>
                    <a:bodyPr/>
                    <a:lstStyle/>
                    <a:p>
                      <a:pPr rtl="0"/>
                      <a:r>
                        <a:rPr lang="en-GB" noProof="0"/>
                        <a:t>Item 3</a:t>
                      </a:r>
                    </a:p>
                  </a:txBody>
                  <a:tcPr anchor="ctr"/>
                </a:tc>
                <a:tc>
                  <a:txBody>
                    <a:bodyPr/>
                    <a:lstStyle/>
                    <a:p>
                      <a:pPr rtl="0"/>
                      <a:r>
                        <a:rPr lang="en-GB" noProof="0"/>
                        <a:t>2.1</a:t>
                      </a:r>
                    </a:p>
                  </a:txBody>
                  <a:tcPr anchor="ctr"/>
                </a:tc>
                <a:tc>
                  <a:txBody>
                    <a:bodyPr/>
                    <a:lstStyle/>
                    <a:p>
                      <a:pPr rtl="0"/>
                      <a:r>
                        <a:rPr lang="en-GB" noProof="0"/>
                        <a:t>1.7</a:t>
                      </a:r>
                    </a:p>
                  </a:txBody>
                  <a:tcPr anchor="ctr"/>
                </a:tc>
                <a:tc>
                  <a:txBody>
                    <a:bodyPr/>
                    <a:lstStyle/>
                    <a:p>
                      <a:pPr rtl="0"/>
                      <a:r>
                        <a:rPr lang="en-GB" noProof="0"/>
                        <a:t>2.5</a:t>
                      </a:r>
                    </a:p>
                  </a:txBody>
                  <a:tcPr anchor="ctr"/>
                </a:tc>
                <a:tc>
                  <a:txBody>
                    <a:bodyPr/>
                    <a:lstStyle/>
                    <a:p>
                      <a:pPr rtl="0"/>
                      <a:r>
                        <a:rPr lang="en-GB" noProof="0"/>
                        <a:t>2.8</a:t>
                      </a:r>
                    </a:p>
                  </a:txBody>
                  <a:tcPr anchor="ctr"/>
                </a:tc>
                <a:extLst>
                  <a:ext uri="{0D108BD9-81ED-4DB2-BD59-A6C34878D82A}">
                    <a16:rowId xmlns:a16="http://schemas.microsoft.com/office/drawing/2014/main" val="3923311043"/>
                  </a:ext>
                </a:extLst>
              </a:tr>
              <a:tr h="662178">
                <a:tc>
                  <a:txBody>
                    <a:bodyPr/>
                    <a:lstStyle/>
                    <a:p>
                      <a:pPr rtl="0"/>
                      <a:r>
                        <a:rPr lang="en-GB" noProof="0"/>
                        <a:t>Item 4</a:t>
                      </a:r>
                    </a:p>
                  </a:txBody>
                  <a:tcPr anchor="ctr"/>
                </a:tc>
                <a:tc>
                  <a:txBody>
                    <a:bodyPr/>
                    <a:lstStyle/>
                    <a:p>
                      <a:pPr rtl="0"/>
                      <a:r>
                        <a:rPr lang="en-GB" noProof="0"/>
                        <a:t>4.5</a:t>
                      </a:r>
                    </a:p>
                  </a:txBody>
                  <a:tcPr anchor="ctr"/>
                </a:tc>
                <a:tc>
                  <a:txBody>
                    <a:bodyPr/>
                    <a:lstStyle/>
                    <a:p>
                      <a:pPr rtl="0"/>
                      <a:r>
                        <a:rPr lang="en-GB" noProof="0"/>
                        <a:t>2.2</a:t>
                      </a:r>
                    </a:p>
                  </a:txBody>
                  <a:tcPr anchor="ctr"/>
                </a:tc>
                <a:tc>
                  <a:txBody>
                    <a:bodyPr/>
                    <a:lstStyle/>
                    <a:p>
                      <a:pPr rtl="0"/>
                      <a:r>
                        <a:rPr lang="en-GB" noProof="0"/>
                        <a:t>1.7</a:t>
                      </a:r>
                    </a:p>
                  </a:txBody>
                  <a:tcPr anchor="ctr"/>
                </a:tc>
                <a:tc>
                  <a:txBody>
                    <a:bodyPr/>
                    <a:lstStyle/>
                    <a:p>
                      <a:pPr rtl="0"/>
                      <a:r>
                        <a:rPr lang="en-GB" noProof="0" dirty="0"/>
                        <a:t>7</a:t>
                      </a:r>
                    </a:p>
                  </a:txBody>
                  <a:tcPr anchor="ctr"/>
                </a:tc>
                <a:extLst>
                  <a:ext uri="{0D108BD9-81ED-4DB2-BD59-A6C34878D82A}">
                    <a16:rowId xmlns:a16="http://schemas.microsoft.com/office/drawing/2014/main" val="2046739586"/>
                  </a:ext>
                </a:extLst>
              </a:tr>
            </a:tbl>
          </a:graphicData>
        </a:graphic>
      </p:graphicFrame>
      <p:sp>
        <p:nvSpPr>
          <p:cNvPr id="3" name="Footer Placeholder 2">
            <a:extLst>
              <a:ext uri="{FF2B5EF4-FFF2-40B4-BE49-F238E27FC236}">
                <a16:creationId xmlns:a16="http://schemas.microsoft.com/office/drawing/2014/main" id="{F13ED85D-079F-4DB5-BFE0-E63663B6FC4D}"/>
              </a:ext>
            </a:extLst>
          </p:cNvPr>
          <p:cNvSpPr>
            <a:spLocks noGrp="1"/>
          </p:cNvSpPr>
          <p:nvPr>
            <p:ph type="ftr" sz="quarter" idx="11"/>
          </p:nvPr>
        </p:nvSpPr>
        <p:spPr/>
        <p:txBody>
          <a:bodyPr rtlCol="0"/>
          <a:lstStyle/>
          <a:p>
            <a:pPr rtl="0"/>
            <a:r>
              <a:rPr lang="en-GB"/>
              <a:t>PRESENTATION TITLE</a:t>
            </a:r>
          </a:p>
        </p:txBody>
      </p:sp>
      <p:sp>
        <p:nvSpPr>
          <p:cNvPr id="4" name="Date Placeholder 3">
            <a:extLst>
              <a:ext uri="{FF2B5EF4-FFF2-40B4-BE49-F238E27FC236}">
                <a16:creationId xmlns:a16="http://schemas.microsoft.com/office/drawing/2014/main" id="{C3905BD7-8DC2-4DB1-BDB1-9229B9D8E866}"/>
              </a:ext>
            </a:extLst>
          </p:cNvPr>
          <p:cNvSpPr>
            <a:spLocks noGrp="1"/>
          </p:cNvSpPr>
          <p:nvPr>
            <p:ph type="dt" sz="half" idx="10"/>
          </p:nvPr>
        </p:nvSpPr>
        <p:spPr/>
        <p:txBody>
          <a:bodyPr rtlCol="0"/>
          <a:lstStyle/>
          <a:p>
            <a:pPr rtl="0"/>
            <a:r>
              <a:rPr lang="en-GB"/>
              <a:t>2/4/20XX</a:t>
            </a:r>
          </a:p>
        </p:txBody>
      </p:sp>
      <p:sp>
        <p:nvSpPr>
          <p:cNvPr id="5" name="Slide Number Placeholder 4">
            <a:extLst>
              <a:ext uri="{FF2B5EF4-FFF2-40B4-BE49-F238E27FC236}">
                <a16:creationId xmlns:a16="http://schemas.microsoft.com/office/drawing/2014/main" id="{DAA5D918-5B45-4D88-8C26-91A061D33F99}"/>
              </a:ext>
            </a:extLst>
          </p:cNvPr>
          <p:cNvSpPr>
            <a:spLocks noGrp="1"/>
          </p:cNvSpPr>
          <p:nvPr>
            <p:ph type="sldNum" sz="quarter" idx="12"/>
          </p:nvPr>
        </p:nvSpPr>
        <p:spPr/>
        <p:txBody>
          <a:bodyPr rtlCol="0"/>
          <a:lstStyle/>
          <a:p>
            <a:pPr rtl="0"/>
            <a:fld id="{5709AFD8-D051-4223-B8CF-1EC150CE8836}" type="slidenum">
              <a:rPr lang="en-GB" smtClean="0"/>
              <a:pPr rtl="0"/>
              <a:t>7</a:t>
            </a:fld>
            <a:endParaRPr lang="en-GB"/>
          </a:p>
        </p:txBody>
      </p:sp>
    </p:spTree>
    <p:extLst>
      <p:ext uri="{BB962C8B-B14F-4D97-AF65-F5344CB8AC3E}">
        <p14:creationId xmlns:p14="http://schemas.microsoft.com/office/powerpoint/2010/main" val="987058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Placeholder 27">
            <a:extLst>
              <a:ext uri="{FF2B5EF4-FFF2-40B4-BE49-F238E27FC236}">
                <a16:creationId xmlns:a16="http://schemas.microsoft.com/office/drawing/2014/main" id="{5807317B-B371-4946-B197-BC39BD6CA579}"/>
              </a:ext>
              <a:ext uri="{C183D7F6-B498-43B3-948B-1728B52AA6E4}">
                <adec:decorative xmlns:adec="http://schemas.microsoft.com/office/drawing/2017/decorative" val="1"/>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p:pic>
      <p:sp>
        <p:nvSpPr>
          <p:cNvPr id="21" name="Title 20">
            <a:extLst>
              <a:ext uri="{FF2B5EF4-FFF2-40B4-BE49-F238E27FC236}">
                <a16:creationId xmlns:a16="http://schemas.microsoft.com/office/drawing/2014/main" id="{204DAC84-837C-40BB-8177-C1D5A4092E2C}"/>
              </a:ext>
            </a:extLst>
          </p:cNvPr>
          <p:cNvSpPr>
            <a:spLocks noGrp="1"/>
          </p:cNvSpPr>
          <p:nvPr>
            <p:ph type="ctrTitle"/>
          </p:nvPr>
        </p:nvSpPr>
        <p:spPr/>
        <p:txBody>
          <a:bodyPr rtlCol="0">
            <a:normAutofit/>
          </a:bodyPr>
          <a:lstStyle/>
          <a:p>
            <a:pPr rtl="0"/>
            <a:r>
              <a:rPr lang="en-GB"/>
              <a:t>The way to get started is to quit talking and begin doing.</a:t>
            </a:r>
          </a:p>
        </p:txBody>
      </p:sp>
      <p:sp>
        <p:nvSpPr>
          <p:cNvPr id="22" name="Subtitle 21">
            <a:extLst>
              <a:ext uri="{FF2B5EF4-FFF2-40B4-BE49-F238E27FC236}">
                <a16:creationId xmlns:a16="http://schemas.microsoft.com/office/drawing/2014/main" id="{8C671165-EFA4-4DBE-B4FE-16D762A368B6}"/>
              </a:ext>
            </a:extLst>
          </p:cNvPr>
          <p:cNvSpPr>
            <a:spLocks noGrp="1"/>
          </p:cNvSpPr>
          <p:nvPr>
            <p:ph type="body" sz="quarter" idx="14"/>
          </p:nvPr>
        </p:nvSpPr>
        <p:spPr/>
        <p:txBody>
          <a:bodyPr rtlCol="0">
            <a:normAutofit/>
          </a:bodyPr>
          <a:lstStyle/>
          <a:p>
            <a:pPr rtl="0"/>
            <a:r>
              <a:rPr lang="en-GB"/>
              <a:t>Walt Disney</a:t>
            </a:r>
          </a:p>
        </p:txBody>
      </p:sp>
      <p:sp>
        <p:nvSpPr>
          <p:cNvPr id="18" name="Date Placeholder 17">
            <a:extLst>
              <a:ext uri="{FF2B5EF4-FFF2-40B4-BE49-F238E27FC236}">
                <a16:creationId xmlns:a16="http://schemas.microsoft.com/office/drawing/2014/main" id="{653151E1-9CE2-4D53-8C2F-503F3F5BD139}"/>
              </a:ext>
            </a:extLst>
          </p:cNvPr>
          <p:cNvSpPr>
            <a:spLocks noGrp="1"/>
          </p:cNvSpPr>
          <p:nvPr>
            <p:ph type="dt" sz="half" idx="12"/>
          </p:nvPr>
        </p:nvSpPr>
        <p:spPr/>
        <p:txBody>
          <a:bodyPr rtlCol="0"/>
          <a:lstStyle/>
          <a:p>
            <a:pPr rtl="0"/>
            <a:r>
              <a:rPr lang="en-GB"/>
              <a:t>2/4/20XX</a:t>
            </a:r>
          </a:p>
        </p:txBody>
      </p:sp>
      <p:sp>
        <p:nvSpPr>
          <p:cNvPr id="3" name="Footer Placeholder 2">
            <a:extLst>
              <a:ext uri="{FF2B5EF4-FFF2-40B4-BE49-F238E27FC236}">
                <a16:creationId xmlns:a16="http://schemas.microsoft.com/office/drawing/2014/main" id="{CC98D769-2E5A-4EF9-8426-9BA082FBC4FB}"/>
              </a:ext>
            </a:extLst>
          </p:cNvPr>
          <p:cNvSpPr>
            <a:spLocks noGrp="1"/>
          </p:cNvSpPr>
          <p:nvPr>
            <p:ph type="ftr" sz="quarter" idx="11"/>
          </p:nvPr>
        </p:nvSpPr>
        <p:spPr/>
        <p:txBody>
          <a:bodyPr rtlCol="0"/>
          <a:lstStyle/>
          <a:p>
            <a:pPr rtl="0"/>
            <a:r>
              <a:rPr lang="en-GB"/>
              <a:t>PRESENTATION TITLE</a:t>
            </a:r>
          </a:p>
        </p:txBody>
      </p:sp>
      <p:sp>
        <p:nvSpPr>
          <p:cNvPr id="20" name="Slide Number Placeholder 19">
            <a:extLst>
              <a:ext uri="{FF2B5EF4-FFF2-40B4-BE49-F238E27FC236}">
                <a16:creationId xmlns:a16="http://schemas.microsoft.com/office/drawing/2014/main" id="{56047088-86BC-474E-9B17-B77EC1581A72}"/>
              </a:ext>
            </a:extLst>
          </p:cNvPr>
          <p:cNvSpPr>
            <a:spLocks noGrp="1"/>
          </p:cNvSpPr>
          <p:nvPr>
            <p:ph type="sldNum" sz="quarter" idx="13"/>
          </p:nvPr>
        </p:nvSpPr>
        <p:spPr/>
        <p:txBody>
          <a:bodyPr rtlCol="0"/>
          <a:lstStyle/>
          <a:p>
            <a:pPr rtl="0"/>
            <a:fld id="{FB5BC9EA-4FEE-444B-92CE-4488B20DCBA7}" type="slidenum">
              <a:rPr lang="en-GB" smtClean="0"/>
              <a:pPr rtl="0"/>
              <a:t>8</a:t>
            </a:fld>
            <a:endParaRPr lang="en-GB"/>
          </a:p>
        </p:txBody>
      </p:sp>
      <p:grpSp>
        <p:nvGrpSpPr>
          <p:cNvPr id="67" name="Group 66">
            <a:extLst>
              <a:ext uri="{FF2B5EF4-FFF2-40B4-BE49-F238E27FC236}">
                <a16:creationId xmlns:a16="http://schemas.microsoft.com/office/drawing/2014/main" id="{0740EB13-AAB4-4A6B-86CB-5C5DE11EEEBC}"/>
              </a:ext>
              <a:ext uri="{C183D7F6-B498-43B3-948B-1728B52AA6E4}">
                <adec:decorative xmlns:adec="http://schemas.microsoft.com/office/drawing/2017/decorative" val="1"/>
              </a:ext>
            </a:extLst>
          </p:cNvPr>
          <p:cNvGrpSpPr/>
          <p:nvPr/>
        </p:nvGrpSpPr>
        <p:grpSpPr>
          <a:xfrm>
            <a:off x="7277099" y="334926"/>
            <a:ext cx="4547155" cy="6188148"/>
            <a:chOff x="7277099" y="334926"/>
            <a:chExt cx="4547155" cy="6188148"/>
          </a:xfrm>
        </p:grpSpPr>
        <p:sp>
          <p:nvSpPr>
            <p:cNvPr id="68" name="Rectangle 67">
              <a:extLst>
                <a:ext uri="{FF2B5EF4-FFF2-40B4-BE49-F238E27FC236}">
                  <a16:creationId xmlns:a16="http://schemas.microsoft.com/office/drawing/2014/main" id="{79AB9241-039C-4FF2-AECC-BABC335E3DE0}"/>
                </a:ext>
              </a:extLst>
            </p:cNvPr>
            <p:cNvSpPr/>
            <p:nvPr/>
          </p:nvSpPr>
          <p:spPr>
            <a:xfrm>
              <a:off x="7277099" y="334926"/>
              <a:ext cx="4547155" cy="6188148"/>
            </a:xfrm>
            <a:prstGeom prst="rect">
              <a:avLst/>
            </a:prstGeom>
            <a:noFill/>
            <a:ln>
              <a:solidFill>
                <a:srgbClr val="FFFFFF"/>
              </a:solidFill>
            </a:ln>
            <a:effectLst>
              <a:outerShdw blurRad="381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cxnSp>
          <p:nvCxnSpPr>
            <p:cNvPr id="69" name="Straight Connector 68">
              <a:extLst>
                <a:ext uri="{FF2B5EF4-FFF2-40B4-BE49-F238E27FC236}">
                  <a16:creationId xmlns:a16="http://schemas.microsoft.com/office/drawing/2014/main" id="{7D18A629-23DA-4189-AD51-B95E5BCC564C}"/>
                </a:ext>
              </a:extLst>
            </p:cNvPr>
            <p:cNvCxnSpPr>
              <a:cxnSpLocks/>
            </p:cNvCxnSpPr>
            <p:nvPr/>
          </p:nvCxnSpPr>
          <p:spPr>
            <a:xfrm>
              <a:off x="10748698" y="334926"/>
              <a:ext cx="0" cy="6188148"/>
            </a:xfrm>
            <a:prstGeom prst="line">
              <a:avLst/>
            </a:prstGeom>
            <a:ln w="12700">
              <a:solidFill>
                <a:srgbClr val="FFFFFF"/>
              </a:solidFill>
            </a:ln>
            <a:effectLst>
              <a:outerShdw blurRad="381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396B2BA3-41A2-4270-966C-E52762F95C7E}"/>
                </a:ext>
              </a:extLst>
            </p:cNvPr>
            <p:cNvCxnSpPr>
              <a:cxnSpLocks/>
            </p:cNvCxnSpPr>
            <p:nvPr/>
          </p:nvCxnSpPr>
          <p:spPr>
            <a:xfrm>
              <a:off x="7277100" y="4991100"/>
              <a:ext cx="3471597" cy="0"/>
            </a:xfrm>
            <a:prstGeom prst="line">
              <a:avLst/>
            </a:prstGeom>
            <a:ln w="12700">
              <a:solidFill>
                <a:srgbClr val="FFFFFF"/>
              </a:solidFill>
            </a:ln>
            <a:effectLst>
              <a:outerShdw blurRad="381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60ABC38-AF6D-4F2F-82EB-C5F69F10F667}"/>
                </a:ext>
              </a:extLst>
            </p:cNvPr>
            <p:cNvCxnSpPr>
              <a:cxnSpLocks/>
            </p:cNvCxnSpPr>
            <p:nvPr/>
          </p:nvCxnSpPr>
          <p:spPr>
            <a:xfrm>
              <a:off x="7277100" y="6047437"/>
              <a:ext cx="3471598" cy="0"/>
            </a:xfrm>
            <a:prstGeom prst="line">
              <a:avLst/>
            </a:prstGeom>
            <a:ln w="12700">
              <a:solidFill>
                <a:srgbClr val="FFFFFF"/>
              </a:solidFill>
            </a:ln>
            <a:effectLst>
              <a:outerShdw blurRad="38100" dist="12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63422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D8E0FE-CD1D-48DB-9832-7196271719E1}"/>
              </a:ext>
            </a:extLst>
          </p:cNvPr>
          <p:cNvSpPr>
            <a:spLocks noGrp="1"/>
          </p:cNvSpPr>
          <p:nvPr>
            <p:ph type="title"/>
          </p:nvPr>
        </p:nvSpPr>
        <p:spPr/>
        <p:txBody>
          <a:bodyPr rtlCol="0"/>
          <a:lstStyle/>
          <a:p>
            <a:pPr rtl="0"/>
            <a:r>
              <a:rPr lang="en-GB" dirty="0"/>
              <a:t>Team</a:t>
            </a:r>
          </a:p>
        </p:txBody>
      </p:sp>
      <p:graphicFrame>
        <p:nvGraphicFramePr>
          <p:cNvPr id="24" name="Content Placeholder 2" descr="Team Content Placeholder">
            <a:extLst>
              <a:ext uri="{FF2B5EF4-FFF2-40B4-BE49-F238E27FC236}">
                <a16:creationId xmlns:a16="http://schemas.microsoft.com/office/drawing/2014/main" id="{62E5FA6E-311D-4C12-B805-12877B4C3668}"/>
              </a:ext>
            </a:extLst>
          </p:cNvPr>
          <p:cNvGraphicFramePr>
            <a:graphicFrameLocks noGrp="1"/>
          </p:cNvGraphicFramePr>
          <p:nvPr>
            <p:ph sz="quarter" idx="13"/>
            <p:extLst>
              <p:ext uri="{D42A27DB-BD31-4B8C-83A1-F6EECF244321}">
                <p14:modId xmlns:p14="http://schemas.microsoft.com/office/powerpoint/2010/main" val="228893536"/>
              </p:ext>
            </p:extLst>
          </p:nvPr>
        </p:nvGraphicFramePr>
        <p:xfrm>
          <a:off x="715963" y="733425"/>
          <a:ext cx="9672637" cy="3462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Date Placeholder 10">
            <a:extLst>
              <a:ext uri="{FF2B5EF4-FFF2-40B4-BE49-F238E27FC236}">
                <a16:creationId xmlns:a16="http://schemas.microsoft.com/office/drawing/2014/main" id="{BD68975C-4EF0-4B56-AB03-61D90E6847D9}"/>
              </a:ext>
            </a:extLst>
          </p:cNvPr>
          <p:cNvSpPr>
            <a:spLocks noGrp="1"/>
          </p:cNvSpPr>
          <p:nvPr>
            <p:ph type="dt" sz="half" idx="10"/>
          </p:nvPr>
        </p:nvSpPr>
        <p:spPr/>
        <p:txBody>
          <a:bodyPr rtlCol="0"/>
          <a:lstStyle/>
          <a:p>
            <a:pPr rtl="0"/>
            <a:r>
              <a:rPr lang="en-GB" dirty="0"/>
              <a:t>2/4/20XX</a:t>
            </a:r>
          </a:p>
        </p:txBody>
      </p:sp>
      <p:sp>
        <p:nvSpPr>
          <p:cNvPr id="17" name="Footer Placeholder 16">
            <a:extLst>
              <a:ext uri="{FF2B5EF4-FFF2-40B4-BE49-F238E27FC236}">
                <a16:creationId xmlns:a16="http://schemas.microsoft.com/office/drawing/2014/main" id="{E6F05D51-B348-4E46-9332-FDA5A0AFF921}"/>
              </a:ext>
            </a:extLst>
          </p:cNvPr>
          <p:cNvSpPr>
            <a:spLocks noGrp="1"/>
          </p:cNvSpPr>
          <p:nvPr>
            <p:ph type="ftr" sz="quarter" idx="11"/>
          </p:nvPr>
        </p:nvSpPr>
        <p:spPr/>
        <p:txBody>
          <a:bodyPr rtlCol="0" anchor="t"/>
          <a:lstStyle/>
          <a:p>
            <a:pPr rtl="0"/>
            <a:r>
              <a:rPr lang="en-GB" dirty="0"/>
              <a:t>PRESENTATION TITLE</a:t>
            </a:r>
          </a:p>
        </p:txBody>
      </p:sp>
      <p:sp>
        <p:nvSpPr>
          <p:cNvPr id="18" name="Slide Number Placeholder 17">
            <a:extLst>
              <a:ext uri="{FF2B5EF4-FFF2-40B4-BE49-F238E27FC236}">
                <a16:creationId xmlns:a16="http://schemas.microsoft.com/office/drawing/2014/main" id="{8B4F1708-F345-4EB5-9655-4B0102B9E565}"/>
              </a:ext>
            </a:extLst>
          </p:cNvPr>
          <p:cNvSpPr>
            <a:spLocks noGrp="1"/>
          </p:cNvSpPr>
          <p:nvPr>
            <p:ph type="sldNum" sz="quarter" idx="12"/>
          </p:nvPr>
        </p:nvSpPr>
        <p:spPr/>
        <p:txBody>
          <a:bodyPr rtlCol="0"/>
          <a:lstStyle/>
          <a:p>
            <a:pPr rtl="0"/>
            <a:fld id="{5709AFD8-D051-4223-B8CF-1EC150CE8836}" type="slidenum">
              <a:rPr lang="en-GB" smtClean="0"/>
              <a:pPr rtl="0"/>
              <a:t>9</a:t>
            </a:fld>
            <a:endParaRPr lang="en-GB" dirty="0"/>
          </a:p>
        </p:txBody>
      </p:sp>
    </p:spTree>
    <p:extLst>
      <p:ext uri="{BB962C8B-B14F-4D97-AF65-F5344CB8AC3E}">
        <p14:creationId xmlns:p14="http://schemas.microsoft.com/office/powerpoint/2010/main" val="2555141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D8E0FE-CD1D-48DB-9832-7196271719E1}"/>
              </a:ext>
            </a:extLst>
          </p:cNvPr>
          <p:cNvSpPr>
            <a:spLocks noGrp="1"/>
          </p:cNvSpPr>
          <p:nvPr>
            <p:ph type="title"/>
          </p:nvPr>
        </p:nvSpPr>
        <p:spPr/>
        <p:txBody>
          <a:bodyPr rtlCol="0"/>
          <a:lstStyle/>
          <a:p>
            <a:pPr rtl="0"/>
            <a:r>
              <a:rPr lang="en-GB" dirty="0"/>
              <a:t>Timeline</a:t>
            </a:r>
          </a:p>
        </p:txBody>
      </p:sp>
      <p:graphicFrame>
        <p:nvGraphicFramePr>
          <p:cNvPr id="13" name="Content Placeholder 3" descr="Timeline Content Placeholder">
            <a:extLst>
              <a:ext uri="{FF2B5EF4-FFF2-40B4-BE49-F238E27FC236}">
                <a16:creationId xmlns:a16="http://schemas.microsoft.com/office/drawing/2014/main" id="{17356C2F-3950-4139-A385-14DD47D13560}"/>
              </a:ext>
            </a:extLst>
          </p:cNvPr>
          <p:cNvGraphicFramePr>
            <a:graphicFrameLocks noGrp="1"/>
          </p:cNvGraphicFramePr>
          <p:nvPr>
            <p:ph sz="quarter" idx="13"/>
            <p:extLst>
              <p:ext uri="{D42A27DB-BD31-4B8C-83A1-F6EECF244321}">
                <p14:modId xmlns:p14="http://schemas.microsoft.com/office/powerpoint/2010/main" val="4024100103"/>
              </p:ext>
            </p:extLst>
          </p:nvPr>
        </p:nvGraphicFramePr>
        <p:xfrm>
          <a:off x="496888" y="460375"/>
          <a:ext cx="10090150" cy="3940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Date Placeholder 10">
            <a:extLst>
              <a:ext uri="{FF2B5EF4-FFF2-40B4-BE49-F238E27FC236}">
                <a16:creationId xmlns:a16="http://schemas.microsoft.com/office/drawing/2014/main" id="{BD68975C-4EF0-4B56-AB03-61D90E6847D9}"/>
              </a:ext>
            </a:extLst>
          </p:cNvPr>
          <p:cNvSpPr>
            <a:spLocks noGrp="1"/>
          </p:cNvSpPr>
          <p:nvPr>
            <p:ph type="dt" sz="half" idx="10"/>
          </p:nvPr>
        </p:nvSpPr>
        <p:spPr/>
        <p:txBody>
          <a:bodyPr rtlCol="0"/>
          <a:lstStyle/>
          <a:p>
            <a:pPr rtl="0"/>
            <a:r>
              <a:rPr lang="en-GB" dirty="0"/>
              <a:t>2/4/20XX</a:t>
            </a:r>
          </a:p>
        </p:txBody>
      </p:sp>
      <p:sp>
        <p:nvSpPr>
          <p:cNvPr id="4" name="Footer Placeholder 3">
            <a:extLst>
              <a:ext uri="{FF2B5EF4-FFF2-40B4-BE49-F238E27FC236}">
                <a16:creationId xmlns:a16="http://schemas.microsoft.com/office/drawing/2014/main" id="{5D737F8D-2314-4D6B-8ADD-E5DD60C8C713}"/>
              </a:ext>
            </a:extLst>
          </p:cNvPr>
          <p:cNvSpPr>
            <a:spLocks noGrp="1"/>
          </p:cNvSpPr>
          <p:nvPr>
            <p:ph type="ftr" sz="quarter" idx="11"/>
          </p:nvPr>
        </p:nvSpPr>
        <p:spPr/>
        <p:txBody>
          <a:bodyPr rtlCol="0"/>
          <a:lstStyle/>
          <a:p>
            <a:pPr rtl="0"/>
            <a:r>
              <a:rPr lang="en-GB" dirty="0"/>
              <a:t>PRESENTATION TITLE</a:t>
            </a:r>
          </a:p>
        </p:txBody>
      </p:sp>
      <p:sp>
        <p:nvSpPr>
          <p:cNvPr id="18" name="Slide Number Placeholder 17">
            <a:extLst>
              <a:ext uri="{FF2B5EF4-FFF2-40B4-BE49-F238E27FC236}">
                <a16:creationId xmlns:a16="http://schemas.microsoft.com/office/drawing/2014/main" id="{8B4F1708-F345-4EB5-9655-4B0102B9E565}"/>
              </a:ext>
            </a:extLst>
          </p:cNvPr>
          <p:cNvSpPr>
            <a:spLocks noGrp="1"/>
          </p:cNvSpPr>
          <p:nvPr>
            <p:ph type="sldNum" sz="quarter" idx="12"/>
          </p:nvPr>
        </p:nvSpPr>
        <p:spPr/>
        <p:txBody>
          <a:bodyPr rtlCol="0"/>
          <a:lstStyle/>
          <a:p>
            <a:pPr rtl="0"/>
            <a:fld id="{5709AFD8-D051-4223-B8CF-1EC150CE8836}" type="slidenum">
              <a:rPr lang="en-GB" smtClean="0"/>
              <a:pPr rtl="0"/>
              <a:t>10</a:t>
            </a:fld>
            <a:endParaRPr lang="en-GB" dirty="0"/>
          </a:p>
        </p:txBody>
      </p:sp>
    </p:spTree>
    <p:extLst>
      <p:ext uri="{BB962C8B-B14F-4D97-AF65-F5344CB8AC3E}">
        <p14:creationId xmlns:p14="http://schemas.microsoft.com/office/powerpoint/2010/main" val="1942084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9D6D8D-4EF5-4265-88C3-9A7C15E6DEC4}"/>
              </a:ext>
            </a:extLst>
          </p:cNvPr>
          <p:cNvSpPr>
            <a:spLocks noGrp="1"/>
          </p:cNvSpPr>
          <p:nvPr>
            <p:ph type="title"/>
          </p:nvPr>
        </p:nvSpPr>
        <p:spPr/>
        <p:txBody>
          <a:bodyPr rtlCol="0"/>
          <a:lstStyle/>
          <a:p>
            <a:pPr rtl="0"/>
            <a:r>
              <a:rPr lang="en-GB"/>
              <a:t>Content</a:t>
            </a:r>
          </a:p>
        </p:txBody>
      </p:sp>
      <p:sp>
        <p:nvSpPr>
          <p:cNvPr id="19" name="Text Placeholder 18">
            <a:extLst>
              <a:ext uri="{FF2B5EF4-FFF2-40B4-BE49-F238E27FC236}">
                <a16:creationId xmlns:a16="http://schemas.microsoft.com/office/drawing/2014/main" id="{D4337333-5C0C-4BBC-9B33-936F96AD27BA}"/>
              </a:ext>
            </a:extLst>
          </p:cNvPr>
          <p:cNvSpPr>
            <a:spLocks noGrp="1"/>
          </p:cNvSpPr>
          <p:nvPr>
            <p:ph type="body" sz="quarter" idx="15"/>
          </p:nvPr>
        </p:nvSpPr>
        <p:spPr/>
        <p:txBody>
          <a:bodyPr rtlCol="0"/>
          <a:lstStyle/>
          <a:p>
            <a:pPr rtl="0"/>
            <a:r>
              <a:rPr lang="en-GB"/>
              <a:t>Subtitle</a:t>
            </a:r>
          </a:p>
        </p:txBody>
      </p:sp>
      <p:sp>
        <p:nvSpPr>
          <p:cNvPr id="11" name="Text Placeholder 10">
            <a:extLst>
              <a:ext uri="{FF2B5EF4-FFF2-40B4-BE49-F238E27FC236}">
                <a16:creationId xmlns:a16="http://schemas.microsoft.com/office/drawing/2014/main" id="{8C803DE5-6EF0-4F28-8C50-C142E51B6F78}"/>
              </a:ext>
            </a:extLst>
          </p:cNvPr>
          <p:cNvSpPr>
            <a:spLocks noGrp="1"/>
          </p:cNvSpPr>
          <p:nvPr>
            <p:ph type="body" sz="quarter" idx="13"/>
          </p:nvPr>
        </p:nvSpPr>
        <p:spPr/>
        <p:txBody>
          <a:bodyPr rtlCol="0"/>
          <a:lstStyle/>
          <a:p>
            <a:pPr rtl="0"/>
            <a:r>
              <a:rPr lang="en-GB"/>
              <a:t>Add text, images, art, and videos. </a:t>
            </a:r>
          </a:p>
          <a:p>
            <a:pPr rtl="0"/>
            <a:r>
              <a:rPr lang="en-GB"/>
              <a:t>Add transitions, animations, and motion. </a:t>
            </a:r>
          </a:p>
          <a:p>
            <a:pPr rtl="0"/>
            <a:r>
              <a:rPr lang="en-GB"/>
              <a:t>Save to OneDrive, to get to your presentations from your computer, tablet, or phone. </a:t>
            </a:r>
          </a:p>
        </p:txBody>
      </p:sp>
      <p:sp>
        <p:nvSpPr>
          <p:cNvPr id="20" name="Text Placeholder 19">
            <a:extLst>
              <a:ext uri="{FF2B5EF4-FFF2-40B4-BE49-F238E27FC236}">
                <a16:creationId xmlns:a16="http://schemas.microsoft.com/office/drawing/2014/main" id="{E633D0AA-8EC9-4074-835B-B9E8F510452A}"/>
              </a:ext>
            </a:extLst>
          </p:cNvPr>
          <p:cNvSpPr>
            <a:spLocks noGrp="1"/>
          </p:cNvSpPr>
          <p:nvPr>
            <p:ph type="body" sz="quarter" idx="16"/>
          </p:nvPr>
        </p:nvSpPr>
        <p:spPr/>
        <p:txBody>
          <a:bodyPr rtlCol="0"/>
          <a:lstStyle/>
          <a:p>
            <a:pPr rtl="0"/>
            <a:r>
              <a:rPr lang="en-GB"/>
              <a:t>Subtitle</a:t>
            </a:r>
          </a:p>
        </p:txBody>
      </p:sp>
      <p:sp>
        <p:nvSpPr>
          <p:cNvPr id="14" name="Text Placeholder 13">
            <a:extLst>
              <a:ext uri="{FF2B5EF4-FFF2-40B4-BE49-F238E27FC236}">
                <a16:creationId xmlns:a16="http://schemas.microsoft.com/office/drawing/2014/main" id="{665DE900-AEA6-4993-B176-7D5A096CB419}"/>
              </a:ext>
            </a:extLst>
          </p:cNvPr>
          <p:cNvSpPr>
            <a:spLocks noGrp="1"/>
          </p:cNvSpPr>
          <p:nvPr>
            <p:ph type="body" sz="quarter" idx="14"/>
          </p:nvPr>
        </p:nvSpPr>
        <p:spPr/>
        <p:txBody>
          <a:bodyPr rtlCol="0"/>
          <a:lstStyle/>
          <a:p>
            <a:pPr rtl="0"/>
            <a:r>
              <a:rPr lang="en-GB" dirty="0"/>
              <a:t>Open the Design Ideas pane for instant slide makeovers. </a:t>
            </a:r>
          </a:p>
          <a:p>
            <a:pPr rtl="0"/>
            <a:r>
              <a:rPr lang="en-GB" dirty="0"/>
              <a:t>When we have design ideas, we’ll show them to you right there. </a:t>
            </a:r>
          </a:p>
        </p:txBody>
      </p:sp>
      <p:sp>
        <p:nvSpPr>
          <p:cNvPr id="16" name="Date Placeholder 15">
            <a:extLst>
              <a:ext uri="{FF2B5EF4-FFF2-40B4-BE49-F238E27FC236}">
                <a16:creationId xmlns:a16="http://schemas.microsoft.com/office/drawing/2014/main" id="{35B6F959-071F-405E-B695-6FF9DC27A080}"/>
              </a:ext>
            </a:extLst>
          </p:cNvPr>
          <p:cNvSpPr>
            <a:spLocks noGrp="1"/>
          </p:cNvSpPr>
          <p:nvPr>
            <p:ph type="dt" sz="half" idx="10"/>
          </p:nvPr>
        </p:nvSpPr>
        <p:spPr/>
        <p:txBody>
          <a:bodyPr rtlCol="0"/>
          <a:lstStyle/>
          <a:p>
            <a:pPr rtl="0"/>
            <a:r>
              <a:rPr lang="en-GB"/>
              <a:t>2/4/20XX</a:t>
            </a:r>
          </a:p>
        </p:txBody>
      </p:sp>
      <p:sp>
        <p:nvSpPr>
          <p:cNvPr id="17" name="Footer Placeholder 16">
            <a:extLst>
              <a:ext uri="{FF2B5EF4-FFF2-40B4-BE49-F238E27FC236}">
                <a16:creationId xmlns:a16="http://schemas.microsoft.com/office/drawing/2014/main" id="{9CC598A7-1589-4155-8E9E-6556F34CFFBF}"/>
              </a:ext>
            </a:extLst>
          </p:cNvPr>
          <p:cNvSpPr>
            <a:spLocks noGrp="1"/>
          </p:cNvSpPr>
          <p:nvPr>
            <p:ph type="ftr" sz="quarter" idx="11"/>
          </p:nvPr>
        </p:nvSpPr>
        <p:spPr/>
        <p:txBody>
          <a:bodyPr rtlCol="0"/>
          <a:lstStyle/>
          <a:p>
            <a:pPr rtl="0"/>
            <a:r>
              <a:rPr lang="en-GB"/>
              <a:t>PRESENTATION TITLE</a:t>
            </a:r>
          </a:p>
        </p:txBody>
      </p:sp>
      <p:sp>
        <p:nvSpPr>
          <p:cNvPr id="18" name="Slide Number Placeholder 17">
            <a:extLst>
              <a:ext uri="{FF2B5EF4-FFF2-40B4-BE49-F238E27FC236}">
                <a16:creationId xmlns:a16="http://schemas.microsoft.com/office/drawing/2014/main" id="{A9D29E60-58D1-45FC-8F2A-ADEF2F193CD0}"/>
              </a:ext>
            </a:extLst>
          </p:cNvPr>
          <p:cNvSpPr>
            <a:spLocks noGrp="1"/>
          </p:cNvSpPr>
          <p:nvPr>
            <p:ph type="sldNum" sz="quarter" idx="12"/>
          </p:nvPr>
        </p:nvSpPr>
        <p:spPr/>
        <p:txBody>
          <a:bodyPr rtlCol="0"/>
          <a:lstStyle/>
          <a:p>
            <a:pPr rtl="0"/>
            <a:fld id="{5709AFD8-D051-4223-B8CF-1EC150CE8836}" type="slidenum">
              <a:rPr lang="en-GB" smtClean="0"/>
              <a:pPr rtl="0"/>
              <a:t>11</a:t>
            </a:fld>
            <a:endParaRPr lang="en-GB"/>
          </a:p>
        </p:txBody>
      </p:sp>
      <p:grpSp>
        <p:nvGrpSpPr>
          <p:cNvPr id="7" name="Group 6">
            <a:extLst>
              <a:ext uri="{FF2B5EF4-FFF2-40B4-BE49-F238E27FC236}">
                <a16:creationId xmlns:a16="http://schemas.microsoft.com/office/drawing/2014/main" id="{9D825B89-84E6-8AD9-4B80-0C136AA61C9F}"/>
              </a:ext>
            </a:extLst>
          </p:cNvPr>
          <p:cNvGrpSpPr/>
          <p:nvPr/>
        </p:nvGrpSpPr>
        <p:grpSpPr>
          <a:xfrm>
            <a:off x="4216856" y="5859345"/>
            <a:ext cx="360" cy="360"/>
            <a:chOff x="4216856" y="5859345"/>
            <a:chExt cx="360" cy="360"/>
          </a:xfrm>
        </p:grpSpPr>
        <mc:AlternateContent xmlns:mc="http://schemas.openxmlformats.org/markup-compatibility/2006">
          <mc:Choice xmlns:p14="http://schemas.microsoft.com/office/powerpoint/2010/main" Requires="p14">
            <p:contentPart p14:bwMode="auto" r:id="rId3">
              <p14:nvContentPartPr>
                <p14:cNvPr id="5" name="Ink 4">
                  <a:extLst>
                    <a:ext uri="{FF2B5EF4-FFF2-40B4-BE49-F238E27FC236}">
                      <a16:creationId xmlns:a16="http://schemas.microsoft.com/office/drawing/2014/main" id="{C8035930-8644-F6BF-530C-924E93103574}"/>
                    </a:ext>
                  </a:extLst>
                </p14:cNvPr>
                <p14:cNvContentPartPr/>
                <p14:nvPr/>
              </p14:nvContentPartPr>
              <p14:xfrm>
                <a:off x="4216856" y="5859345"/>
                <a:ext cx="360" cy="360"/>
              </p14:xfrm>
            </p:contentPart>
          </mc:Choice>
          <mc:Fallback>
            <p:pic>
              <p:nvPicPr>
                <p:cNvPr id="5" name="Ink 4">
                  <a:extLst>
                    <a:ext uri="{FF2B5EF4-FFF2-40B4-BE49-F238E27FC236}">
                      <a16:creationId xmlns:a16="http://schemas.microsoft.com/office/drawing/2014/main" id="{C8035930-8644-F6BF-530C-924E93103574}"/>
                    </a:ext>
                  </a:extLst>
                </p:cNvPr>
                <p:cNvPicPr/>
                <p:nvPr/>
              </p:nvPicPr>
              <p:blipFill>
                <a:blip r:embed="rId4"/>
                <a:stretch>
                  <a:fillRect/>
                </a:stretch>
              </p:blipFill>
              <p:spPr>
                <a:xfrm>
                  <a:off x="4208216" y="5850705"/>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6" name="Ink 5">
                  <a:extLst>
                    <a:ext uri="{FF2B5EF4-FFF2-40B4-BE49-F238E27FC236}">
                      <a16:creationId xmlns:a16="http://schemas.microsoft.com/office/drawing/2014/main" id="{52D2930C-64FC-9FD7-AB13-B97BB957CCCC}"/>
                    </a:ext>
                  </a:extLst>
                </p14:cNvPr>
                <p14:cNvContentPartPr/>
                <p14:nvPr/>
              </p14:nvContentPartPr>
              <p14:xfrm>
                <a:off x="4216856" y="5859345"/>
                <a:ext cx="360" cy="360"/>
              </p14:xfrm>
            </p:contentPart>
          </mc:Choice>
          <mc:Fallback>
            <p:pic>
              <p:nvPicPr>
                <p:cNvPr id="6" name="Ink 5">
                  <a:extLst>
                    <a:ext uri="{FF2B5EF4-FFF2-40B4-BE49-F238E27FC236}">
                      <a16:creationId xmlns:a16="http://schemas.microsoft.com/office/drawing/2014/main" id="{52D2930C-64FC-9FD7-AB13-B97BB957CCCC}"/>
                    </a:ext>
                  </a:extLst>
                </p:cNvPr>
                <p:cNvPicPr/>
                <p:nvPr/>
              </p:nvPicPr>
              <p:blipFill>
                <a:blip r:embed="rId4"/>
                <a:stretch>
                  <a:fillRect/>
                </a:stretch>
              </p:blipFill>
              <p:spPr>
                <a:xfrm>
                  <a:off x="4208216" y="5850705"/>
                  <a:ext cx="18000" cy="18000"/>
                </a:xfrm>
                <a:prstGeom prst="rect">
                  <a:avLst/>
                </a:prstGeom>
              </p:spPr>
            </p:pic>
          </mc:Fallback>
        </mc:AlternateContent>
      </p:grpSp>
      <p:grpSp>
        <p:nvGrpSpPr>
          <p:cNvPr id="9" name="Group 8">
            <a:extLst>
              <a:ext uri="{FF2B5EF4-FFF2-40B4-BE49-F238E27FC236}">
                <a16:creationId xmlns:a16="http://schemas.microsoft.com/office/drawing/2014/main" id="{A7E46F12-C347-0D50-3485-6BBBFF581F25}"/>
              </a:ext>
            </a:extLst>
          </p:cNvPr>
          <p:cNvGrpSpPr/>
          <p:nvPr/>
        </p:nvGrpSpPr>
        <p:grpSpPr>
          <a:xfrm>
            <a:off x="689216" y="2239185"/>
            <a:ext cx="2348280" cy="2777400"/>
            <a:chOff x="689216" y="2239185"/>
            <a:chExt cx="2348280" cy="2777400"/>
          </a:xfrm>
        </p:grpSpPr>
        <mc:AlternateContent xmlns:mc="http://schemas.openxmlformats.org/markup-compatibility/2006">
          <mc:Choice xmlns:p14="http://schemas.microsoft.com/office/powerpoint/2010/main" Requires="p14">
            <p:contentPart p14:bwMode="auto" r:id="rId6">
              <p14:nvContentPartPr>
                <p14:cNvPr id="2" name="Ink 1">
                  <a:extLst>
                    <a:ext uri="{FF2B5EF4-FFF2-40B4-BE49-F238E27FC236}">
                      <a16:creationId xmlns:a16="http://schemas.microsoft.com/office/drawing/2014/main" id="{5003B44D-DCB0-3606-A9E9-A13502B7CCDE}"/>
                    </a:ext>
                  </a:extLst>
                </p14:cNvPr>
                <p14:cNvContentPartPr/>
                <p14:nvPr/>
              </p14:nvContentPartPr>
              <p14:xfrm>
                <a:off x="2612336" y="4347345"/>
                <a:ext cx="360" cy="360"/>
              </p14:xfrm>
            </p:contentPart>
          </mc:Choice>
          <mc:Fallback>
            <p:pic>
              <p:nvPicPr>
                <p:cNvPr id="2" name="Ink 1">
                  <a:extLst>
                    <a:ext uri="{FF2B5EF4-FFF2-40B4-BE49-F238E27FC236}">
                      <a16:creationId xmlns:a16="http://schemas.microsoft.com/office/drawing/2014/main" id="{5003B44D-DCB0-3606-A9E9-A13502B7CCDE}"/>
                    </a:ext>
                  </a:extLst>
                </p:cNvPr>
                <p:cNvPicPr/>
                <p:nvPr/>
              </p:nvPicPr>
              <p:blipFill>
                <a:blip r:embed="rId4"/>
                <a:stretch>
                  <a:fillRect/>
                </a:stretch>
              </p:blipFill>
              <p:spPr>
                <a:xfrm>
                  <a:off x="2603696" y="4338345"/>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 name="Ink 3">
                  <a:extLst>
                    <a:ext uri="{FF2B5EF4-FFF2-40B4-BE49-F238E27FC236}">
                      <a16:creationId xmlns:a16="http://schemas.microsoft.com/office/drawing/2014/main" id="{A75F1402-E76B-4C94-C2ED-024E2E05429D}"/>
                    </a:ext>
                  </a:extLst>
                </p14:cNvPr>
                <p14:cNvContentPartPr/>
                <p14:nvPr/>
              </p14:nvContentPartPr>
              <p14:xfrm>
                <a:off x="2574896" y="3955665"/>
                <a:ext cx="360" cy="360"/>
              </p14:xfrm>
            </p:contentPart>
          </mc:Choice>
          <mc:Fallback>
            <p:pic>
              <p:nvPicPr>
                <p:cNvPr id="4" name="Ink 3">
                  <a:extLst>
                    <a:ext uri="{FF2B5EF4-FFF2-40B4-BE49-F238E27FC236}">
                      <a16:creationId xmlns:a16="http://schemas.microsoft.com/office/drawing/2014/main" id="{A75F1402-E76B-4C94-C2ED-024E2E05429D}"/>
                    </a:ext>
                  </a:extLst>
                </p:cNvPr>
                <p:cNvPicPr/>
                <p:nvPr/>
              </p:nvPicPr>
              <p:blipFill>
                <a:blip r:embed="rId4"/>
                <a:stretch>
                  <a:fillRect/>
                </a:stretch>
              </p:blipFill>
              <p:spPr>
                <a:xfrm>
                  <a:off x="2566256" y="3947025"/>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8" name="Ink 7">
                  <a:extLst>
                    <a:ext uri="{FF2B5EF4-FFF2-40B4-BE49-F238E27FC236}">
                      <a16:creationId xmlns:a16="http://schemas.microsoft.com/office/drawing/2014/main" id="{8AF18A2A-EC56-D79A-3C16-8BD4725BFD05}"/>
                    </a:ext>
                  </a:extLst>
                </p14:cNvPr>
                <p14:cNvContentPartPr/>
                <p14:nvPr/>
              </p14:nvContentPartPr>
              <p14:xfrm>
                <a:off x="689216" y="2239185"/>
                <a:ext cx="2348280" cy="2777400"/>
              </p14:xfrm>
            </p:contentPart>
          </mc:Choice>
          <mc:Fallback>
            <p:pic>
              <p:nvPicPr>
                <p:cNvPr id="8" name="Ink 7">
                  <a:extLst>
                    <a:ext uri="{FF2B5EF4-FFF2-40B4-BE49-F238E27FC236}">
                      <a16:creationId xmlns:a16="http://schemas.microsoft.com/office/drawing/2014/main" id="{8AF18A2A-EC56-D79A-3C16-8BD4725BFD05}"/>
                    </a:ext>
                  </a:extLst>
                </p:cNvPr>
                <p:cNvPicPr/>
                <p:nvPr/>
              </p:nvPicPr>
              <p:blipFill>
                <a:blip r:embed="rId9"/>
                <a:stretch>
                  <a:fillRect/>
                </a:stretch>
              </p:blipFill>
              <p:spPr>
                <a:xfrm>
                  <a:off x="680216" y="2230185"/>
                  <a:ext cx="2365920" cy="2795040"/>
                </a:xfrm>
                <a:prstGeom prst="rect">
                  <a:avLst/>
                </a:prstGeom>
              </p:spPr>
            </p:pic>
          </mc:Fallback>
        </mc:AlternateContent>
      </p:grpSp>
    </p:spTree>
    <p:extLst>
      <p:ext uri="{BB962C8B-B14F-4D97-AF65-F5344CB8AC3E}">
        <p14:creationId xmlns:p14="http://schemas.microsoft.com/office/powerpoint/2010/main" val="369437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animEffect transition="in" filter="fade">
                                      <p:cBhvr>
                                        <p:cTn id="19" dur="1000"/>
                                        <p:tgtEl>
                                          <p:spTgt spid="14">
                                            <p:txEl>
                                              <p:pRg st="0" end="0"/>
                                            </p:txEl>
                                          </p:spTgt>
                                        </p:tgtEl>
                                      </p:cBhvr>
                                    </p:animEffect>
                                    <p:anim calcmode="lin" valueType="num">
                                      <p:cBhvr>
                                        <p:cTn id="20"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4">
                                            <p:txEl>
                                              <p:pRg st="1" end="1"/>
                                            </p:txEl>
                                          </p:spTgt>
                                        </p:tgtEl>
                                        <p:attrNameLst>
                                          <p:attrName>style.visibility</p:attrName>
                                        </p:attrNameLst>
                                      </p:cBhvr>
                                      <p:to>
                                        <p:strVal val="visible"/>
                                      </p:to>
                                    </p:set>
                                    <p:animEffect transition="in" filter="fade">
                                      <p:cBhvr>
                                        <p:cTn id="26" dur="1000"/>
                                        <p:tgtEl>
                                          <p:spTgt spid="14">
                                            <p:txEl>
                                              <p:pRg st="1" end="1"/>
                                            </p:txEl>
                                          </p:spTgt>
                                        </p:tgtEl>
                                      </p:cBhvr>
                                    </p:animEffect>
                                    <p:anim calcmode="lin" valueType="num">
                                      <p:cBhvr>
                                        <p:cTn id="27"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4"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9046EF7-AC35-4EFD-B67B-BCCD7D223073}"/>
              </a:ext>
            </a:extLst>
          </p:cNvPr>
          <p:cNvSpPr>
            <a:spLocks noGrp="1"/>
          </p:cNvSpPr>
          <p:nvPr>
            <p:ph type="title"/>
          </p:nvPr>
        </p:nvSpPr>
        <p:spPr/>
        <p:txBody>
          <a:bodyPr rtlCol="0"/>
          <a:lstStyle/>
          <a:p>
            <a:pPr rtl="0"/>
            <a:r>
              <a:rPr lang="en-GB" dirty="0"/>
              <a:t>Content two</a:t>
            </a:r>
          </a:p>
        </p:txBody>
      </p:sp>
      <p:sp>
        <p:nvSpPr>
          <p:cNvPr id="15" name="Text Placeholder 14">
            <a:extLst>
              <a:ext uri="{FF2B5EF4-FFF2-40B4-BE49-F238E27FC236}">
                <a16:creationId xmlns:a16="http://schemas.microsoft.com/office/drawing/2014/main" id="{18FCED40-C162-4447-BEDE-F9D62FD18F24}"/>
              </a:ext>
            </a:extLst>
          </p:cNvPr>
          <p:cNvSpPr>
            <a:spLocks noGrp="1"/>
          </p:cNvSpPr>
          <p:nvPr>
            <p:ph type="body" sz="quarter" idx="15"/>
          </p:nvPr>
        </p:nvSpPr>
        <p:spPr>
          <a:xfrm>
            <a:off x="4085548" y="2338927"/>
            <a:ext cx="6326813" cy="3482750"/>
          </a:xfrm>
        </p:spPr>
        <p:txBody>
          <a:bodyPr rtlCol="0"/>
          <a:lstStyle/>
          <a:p>
            <a:pPr rtl="0"/>
            <a:r>
              <a:rPr lang="en-GB" dirty="0"/>
              <a:t>Open the Design Ideas pane for instant slide makeovers. </a:t>
            </a:r>
          </a:p>
          <a:p>
            <a:pPr rtl="0"/>
            <a:r>
              <a:rPr lang="en-GB" dirty="0"/>
              <a:t>When we have design ideas, we’ll show them to you right there.</a:t>
            </a:r>
          </a:p>
        </p:txBody>
      </p:sp>
      <p:sp>
        <p:nvSpPr>
          <p:cNvPr id="11" name="Text Placeholder 10">
            <a:extLst>
              <a:ext uri="{FF2B5EF4-FFF2-40B4-BE49-F238E27FC236}">
                <a16:creationId xmlns:a16="http://schemas.microsoft.com/office/drawing/2014/main" id="{02387DCC-3977-4A99-9BE0-CBFE5B005922}"/>
              </a:ext>
            </a:extLst>
          </p:cNvPr>
          <p:cNvSpPr>
            <a:spLocks noGrp="1"/>
          </p:cNvSpPr>
          <p:nvPr>
            <p:ph type="body" sz="quarter" idx="13"/>
          </p:nvPr>
        </p:nvSpPr>
        <p:spPr/>
        <p:txBody>
          <a:bodyPr rtlCol="0">
            <a:normAutofit fontScale="92500" lnSpcReduction="10000"/>
          </a:bodyPr>
          <a:lstStyle/>
          <a:p>
            <a:pPr lvl="0" rtl="0"/>
            <a:r>
              <a:rPr lang="en-GB" dirty="0"/>
              <a:t>Add text, images, art, and videos. </a:t>
            </a:r>
          </a:p>
          <a:p>
            <a:pPr lvl="0" rtl="0"/>
            <a:r>
              <a:rPr lang="en-GB" dirty="0"/>
              <a:t>Add transitions, animations, and motion. </a:t>
            </a:r>
          </a:p>
          <a:p>
            <a:pPr lvl="0" rtl="0"/>
            <a:r>
              <a:rPr lang="en-GB" dirty="0"/>
              <a:t>Save to OneDrive, to get to your presentations from your computer, tablet, or phone.</a:t>
            </a:r>
          </a:p>
        </p:txBody>
      </p:sp>
      <p:sp>
        <p:nvSpPr>
          <p:cNvPr id="16" name="Text Placeholder 15">
            <a:extLst>
              <a:ext uri="{FF2B5EF4-FFF2-40B4-BE49-F238E27FC236}">
                <a16:creationId xmlns:a16="http://schemas.microsoft.com/office/drawing/2014/main" id="{44C7BFC5-24B5-4D4A-ABE8-E403ADD39EC8}"/>
              </a:ext>
            </a:extLst>
          </p:cNvPr>
          <p:cNvSpPr>
            <a:spLocks noGrp="1"/>
          </p:cNvSpPr>
          <p:nvPr>
            <p:ph type="body" sz="quarter" idx="16"/>
          </p:nvPr>
        </p:nvSpPr>
        <p:spPr/>
        <p:txBody>
          <a:bodyPr rtlCol="0"/>
          <a:lstStyle/>
          <a:p>
            <a:pPr rtl="0"/>
            <a:r>
              <a:rPr lang="en-GB"/>
              <a:t>Subtitle</a:t>
            </a:r>
          </a:p>
        </p:txBody>
      </p:sp>
      <p:sp>
        <p:nvSpPr>
          <p:cNvPr id="13" name="Text Placeholder 12">
            <a:extLst>
              <a:ext uri="{FF2B5EF4-FFF2-40B4-BE49-F238E27FC236}">
                <a16:creationId xmlns:a16="http://schemas.microsoft.com/office/drawing/2014/main" id="{250E3A27-246E-451F-8FA8-E6FD6935D787}"/>
              </a:ext>
            </a:extLst>
          </p:cNvPr>
          <p:cNvSpPr>
            <a:spLocks noGrp="1"/>
          </p:cNvSpPr>
          <p:nvPr>
            <p:ph type="body" sz="quarter" idx="14"/>
          </p:nvPr>
        </p:nvSpPr>
        <p:spPr/>
        <p:txBody>
          <a:bodyPr rtlCol="0"/>
          <a:lstStyle/>
          <a:p>
            <a:pPr rtl="0"/>
            <a:r>
              <a:rPr lang="en-GB"/>
              <a:t>Subtitle</a:t>
            </a:r>
          </a:p>
        </p:txBody>
      </p:sp>
      <p:sp>
        <p:nvSpPr>
          <p:cNvPr id="4" name="Date Placeholder 3">
            <a:extLst>
              <a:ext uri="{FF2B5EF4-FFF2-40B4-BE49-F238E27FC236}">
                <a16:creationId xmlns:a16="http://schemas.microsoft.com/office/drawing/2014/main" id="{2BCFBC6C-2AFD-4CB4-9C82-C7F33C7CD17D}"/>
              </a:ext>
            </a:extLst>
          </p:cNvPr>
          <p:cNvSpPr>
            <a:spLocks noGrp="1"/>
          </p:cNvSpPr>
          <p:nvPr>
            <p:ph type="dt" sz="half" idx="10"/>
          </p:nvPr>
        </p:nvSpPr>
        <p:spPr/>
        <p:txBody>
          <a:bodyPr rtlCol="0"/>
          <a:lstStyle/>
          <a:p>
            <a:pPr rtl="0"/>
            <a:r>
              <a:rPr lang="en-GB"/>
              <a:t>2/4/20XX</a:t>
            </a:r>
          </a:p>
        </p:txBody>
      </p:sp>
      <p:sp>
        <p:nvSpPr>
          <p:cNvPr id="3" name="Footer Placeholder 2">
            <a:extLst>
              <a:ext uri="{FF2B5EF4-FFF2-40B4-BE49-F238E27FC236}">
                <a16:creationId xmlns:a16="http://schemas.microsoft.com/office/drawing/2014/main" id="{4BE5F9A3-EC1A-4AB8-9A51-93EBC2DBC869}"/>
              </a:ext>
            </a:extLst>
          </p:cNvPr>
          <p:cNvSpPr>
            <a:spLocks noGrp="1"/>
          </p:cNvSpPr>
          <p:nvPr>
            <p:ph type="ftr" sz="quarter" idx="11"/>
          </p:nvPr>
        </p:nvSpPr>
        <p:spPr/>
        <p:txBody>
          <a:bodyPr rtlCol="0"/>
          <a:lstStyle/>
          <a:p>
            <a:pPr rtl="0"/>
            <a:r>
              <a:rPr lang="en-GB"/>
              <a:t>PRESENTATION TITLE</a:t>
            </a:r>
          </a:p>
        </p:txBody>
      </p:sp>
      <p:sp>
        <p:nvSpPr>
          <p:cNvPr id="5" name="Slide Number Placeholder 4">
            <a:extLst>
              <a:ext uri="{FF2B5EF4-FFF2-40B4-BE49-F238E27FC236}">
                <a16:creationId xmlns:a16="http://schemas.microsoft.com/office/drawing/2014/main" id="{30349A24-7B64-4D34-8057-986A397B88C1}"/>
              </a:ext>
            </a:extLst>
          </p:cNvPr>
          <p:cNvSpPr>
            <a:spLocks noGrp="1"/>
          </p:cNvSpPr>
          <p:nvPr>
            <p:ph type="sldNum" sz="quarter" idx="12"/>
          </p:nvPr>
        </p:nvSpPr>
        <p:spPr/>
        <p:txBody>
          <a:bodyPr rtlCol="0"/>
          <a:lstStyle/>
          <a:p>
            <a:pPr rtl="0"/>
            <a:fld id="{5709AFD8-D051-4223-B8CF-1EC150CE8836}" type="slidenum">
              <a:rPr lang="en-GB" smtClean="0"/>
              <a:pPr rtl="0"/>
              <a:t>12</a:t>
            </a:fld>
            <a:endParaRPr lang="en-GB"/>
          </a:p>
        </p:txBody>
      </p:sp>
    </p:spTree>
    <p:extLst>
      <p:ext uri="{BB962C8B-B14F-4D97-AF65-F5344CB8AC3E}">
        <p14:creationId xmlns:p14="http://schemas.microsoft.com/office/powerpoint/2010/main" val="2362275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2CA1E89-F74D-4164-B92E-2F5324CCDDE7}"/>
              </a:ext>
            </a:extLst>
          </p:cNvPr>
          <p:cNvSpPr>
            <a:spLocks noGrp="1"/>
          </p:cNvSpPr>
          <p:nvPr>
            <p:ph type="ctrTitle"/>
          </p:nvPr>
        </p:nvSpPr>
        <p:spPr/>
        <p:txBody>
          <a:bodyPr rtlCol="0"/>
          <a:lstStyle/>
          <a:p>
            <a:pPr rtl="0"/>
            <a:r>
              <a:rPr lang="en-GB"/>
              <a:t>Summary</a:t>
            </a:r>
          </a:p>
        </p:txBody>
      </p:sp>
      <p:sp>
        <p:nvSpPr>
          <p:cNvPr id="15" name="Subtitle 14">
            <a:extLst>
              <a:ext uri="{FF2B5EF4-FFF2-40B4-BE49-F238E27FC236}">
                <a16:creationId xmlns:a16="http://schemas.microsoft.com/office/drawing/2014/main" id="{1F3F803E-A30E-4AFB-87E9-DCDDA41E15D5}"/>
              </a:ext>
            </a:extLst>
          </p:cNvPr>
          <p:cNvSpPr>
            <a:spLocks noGrp="1"/>
          </p:cNvSpPr>
          <p:nvPr>
            <p:ph type="subTitle" idx="1"/>
          </p:nvPr>
        </p:nvSpPr>
        <p:spPr/>
        <p:txBody>
          <a:bodyPr rtlCol="0">
            <a:normAutofit fontScale="92500" lnSpcReduction="10000"/>
          </a:bodyPr>
          <a:lstStyle/>
          <a:p>
            <a:pPr rtl="0"/>
            <a:r>
              <a:rPr lang="en-GB"/>
              <a:t>With PowerPoint, you can create presentations and share your work with others, wherever they are. Type the text you want here to get started. You can also add images, art, and videos on this template. Save to OneDrive and access your presentations from your computer, tablet, or phone. ​</a:t>
            </a:r>
          </a:p>
        </p:txBody>
      </p:sp>
      <p:pic>
        <p:nvPicPr>
          <p:cNvPr id="56" name="Picture Placeholder 55" descr="Office Desk with magazines and laptop">
            <a:extLst>
              <a:ext uri="{FF2B5EF4-FFF2-40B4-BE49-F238E27FC236}">
                <a16:creationId xmlns:a16="http://schemas.microsoft.com/office/drawing/2014/main" id="{851ACFD4-7AE2-413A-BD85-827474424325}"/>
              </a:ext>
            </a:extLst>
          </p:cNvPr>
          <p:cNvPicPr>
            <a:picLocks noGrp="1" noChangeAspect="1"/>
          </p:cNvPicPr>
          <p:nvPr>
            <p:ph type="pic" sz="quarter" idx="13"/>
          </p:nvPr>
        </p:nvPicPr>
        <p:blipFill rotWithShape="1">
          <a:blip r:embed="rId3"/>
          <a:srcRect t="5667" b="5667"/>
          <a:stretch/>
        </p:blipFill>
        <p:spPr/>
      </p:pic>
      <p:pic>
        <p:nvPicPr>
          <p:cNvPr id="16" name="Picture Placeholder 15" descr="Peopple smiling looking at their phones">
            <a:extLst>
              <a:ext uri="{FF2B5EF4-FFF2-40B4-BE49-F238E27FC236}">
                <a16:creationId xmlns:a16="http://schemas.microsoft.com/office/drawing/2014/main" id="{951C9EE5-67DC-4D11-A65F-D5593538EB5F}"/>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95" b="95"/>
          <a:stretch/>
        </p:blipFill>
        <p:spPr/>
      </p:pic>
      <p:pic>
        <p:nvPicPr>
          <p:cNvPr id="59" name="Picture Placeholder 58" descr="Bearing, size, pencil, drawing">
            <a:extLst>
              <a:ext uri="{FF2B5EF4-FFF2-40B4-BE49-F238E27FC236}">
                <a16:creationId xmlns:a16="http://schemas.microsoft.com/office/drawing/2014/main" id="{D2240412-D79B-4C60-B913-5106FD854FAA}"/>
              </a:ext>
            </a:extLst>
          </p:cNvPr>
          <p:cNvPicPr>
            <a:picLocks noGrp="1" noChangeAspect="1"/>
          </p:cNvPicPr>
          <p:nvPr>
            <p:ph type="pic" sz="quarter" idx="15"/>
          </p:nvPr>
        </p:nvPicPr>
        <p:blipFill rotWithShape="1">
          <a:blip r:embed="rId5"/>
          <a:srcRect t="5966" b="5966"/>
          <a:stretch/>
        </p:blipFill>
        <p:spPr/>
      </p:pic>
      <p:pic>
        <p:nvPicPr>
          <p:cNvPr id="25" name="Picture Placeholder 24" descr="Office people meeting ">
            <a:extLst>
              <a:ext uri="{FF2B5EF4-FFF2-40B4-BE49-F238E27FC236}">
                <a16:creationId xmlns:a16="http://schemas.microsoft.com/office/drawing/2014/main" id="{9F31BB21-C729-4B21-98D7-F299E1DACE94}"/>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val="0"/>
              </a:ext>
            </a:extLst>
          </a:blip>
          <a:srcRect t="95" b="95"/>
          <a:stretch/>
        </p:blipFill>
        <p:spPr/>
      </p:pic>
      <p:sp>
        <p:nvSpPr>
          <p:cNvPr id="41" name="Date Placeholder 40">
            <a:extLst>
              <a:ext uri="{FF2B5EF4-FFF2-40B4-BE49-F238E27FC236}">
                <a16:creationId xmlns:a16="http://schemas.microsoft.com/office/drawing/2014/main" id="{85808145-1D42-47CB-B22D-2381B930B069}"/>
              </a:ext>
            </a:extLst>
          </p:cNvPr>
          <p:cNvSpPr>
            <a:spLocks noGrp="1"/>
          </p:cNvSpPr>
          <p:nvPr>
            <p:ph type="dt" sz="half" idx="10"/>
          </p:nvPr>
        </p:nvSpPr>
        <p:spPr/>
        <p:txBody>
          <a:bodyPr rtlCol="0"/>
          <a:lstStyle/>
          <a:p>
            <a:pPr rtl="0"/>
            <a:r>
              <a:rPr lang="en-GB"/>
              <a:t>2/4/20XX</a:t>
            </a:r>
          </a:p>
        </p:txBody>
      </p:sp>
      <p:sp>
        <p:nvSpPr>
          <p:cNvPr id="42" name="Footer Placeholder 41">
            <a:extLst>
              <a:ext uri="{FF2B5EF4-FFF2-40B4-BE49-F238E27FC236}">
                <a16:creationId xmlns:a16="http://schemas.microsoft.com/office/drawing/2014/main" id="{083788C2-6193-4C41-BDFE-949DB17F8725}"/>
              </a:ext>
            </a:extLst>
          </p:cNvPr>
          <p:cNvSpPr>
            <a:spLocks noGrp="1"/>
          </p:cNvSpPr>
          <p:nvPr>
            <p:ph type="ftr" sz="quarter" idx="11"/>
          </p:nvPr>
        </p:nvSpPr>
        <p:spPr/>
        <p:txBody>
          <a:bodyPr rtlCol="0"/>
          <a:lstStyle/>
          <a:p>
            <a:pPr rtl="0"/>
            <a:r>
              <a:rPr lang="en-GB"/>
              <a:t>PRESENTATION TITLE</a:t>
            </a:r>
          </a:p>
        </p:txBody>
      </p:sp>
      <p:sp>
        <p:nvSpPr>
          <p:cNvPr id="43" name="Slide Number Placeholder 42">
            <a:extLst>
              <a:ext uri="{FF2B5EF4-FFF2-40B4-BE49-F238E27FC236}">
                <a16:creationId xmlns:a16="http://schemas.microsoft.com/office/drawing/2014/main" id="{6A41C43B-C2F7-4C15-9A68-278D666DA326}"/>
              </a:ext>
            </a:extLst>
          </p:cNvPr>
          <p:cNvSpPr>
            <a:spLocks noGrp="1"/>
          </p:cNvSpPr>
          <p:nvPr>
            <p:ph type="sldNum" sz="quarter" idx="12"/>
          </p:nvPr>
        </p:nvSpPr>
        <p:spPr/>
        <p:txBody>
          <a:bodyPr rtlCol="0"/>
          <a:lstStyle/>
          <a:p>
            <a:pPr rtl="0"/>
            <a:fld id="{CE0B4D92-8F8B-47B9-9884-2F4ECA2EC99E}" type="slidenum">
              <a:rPr lang="en-GB" smtClean="0"/>
              <a:pPr rtl="0"/>
              <a:t>13</a:t>
            </a:fld>
            <a:endParaRPr lang="en-GB"/>
          </a:p>
        </p:txBody>
      </p:sp>
    </p:spTree>
    <p:extLst>
      <p:ext uri="{BB962C8B-B14F-4D97-AF65-F5344CB8AC3E}">
        <p14:creationId xmlns:p14="http://schemas.microsoft.com/office/powerpoint/2010/main" val="390419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8B644-5F5A-4E5B-BA28-DE6E222EB900}"/>
              </a:ext>
            </a:extLst>
          </p:cNvPr>
          <p:cNvSpPr>
            <a:spLocks noGrp="1"/>
          </p:cNvSpPr>
          <p:nvPr>
            <p:ph type="ctrTitle"/>
          </p:nvPr>
        </p:nvSpPr>
        <p:spPr/>
        <p:txBody>
          <a:bodyPr rtlCol="0"/>
          <a:lstStyle/>
          <a:p>
            <a:pPr rtl="0"/>
            <a:r>
              <a:rPr lang="en-GB"/>
              <a:t>Thank you</a:t>
            </a:r>
          </a:p>
        </p:txBody>
      </p:sp>
      <p:sp>
        <p:nvSpPr>
          <p:cNvPr id="3" name="Subtitle 2">
            <a:extLst>
              <a:ext uri="{FF2B5EF4-FFF2-40B4-BE49-F238E27FC236}">
                <a16:creationId xmlns:a16="http://schemas.microsoft.com/office/drawing/2014/main" id="{893C76A6-847B-4C82-B5E0-00AA09AD00A5}"/>
              </a:ext>
            </a:extLst>
          </p:cNvPr>
          <p:cNvSpPr>
            <a:spLocks noGrp="1"/>
          </p:cNvSpPr>
          <p:nvPr>
            <p:ph type="subTitle" idx="1"/>
          </p:nvPr>
        </p:nvSpPr>
        <p:spPr/>
        <p:txBody>
          <a:bodyPr rtlCol="0"/>
          <a:lstStyle/>
          <a:p>
            <a:pPr rtl="0"/>
            <a:r>
              <a:rPr lang="en-GB"/>
              <a:t>Presenter Name  •  Email  •  Website</a:t>
            </a:r>
          </a:p>
        </p:txBody>
      </p:sp>
      <p:sp>
        <p:nvSpPr>
          <p:cNvPr id="27" name="Date Placeholder 26">
            <a:extLst>
              <a:ext uri="{FF2B5EF4-FFF2-40B4-BE49-F238E27FC236}">
                <a16:creationId xmlns:a16="http://schemas.microsoft.com/office/drawing/2014/main" id="{2A78338C-8C66-4E15-9C44-D88273C2E6DF}"/>
              </a:ext>
            </a:extLst>
          </p:cNvPr>
          <p:cNvSpPr>
            <a:spLocks noGrp="1"/>
          </p:cNvSpPr>
          <p:nvPr>
            <p:ph type="dt" sz="half" idx="10"/>
          </p:nvPr>
        </p:nvSpPr>
        <p:spPr/>
        <p:txBody>
          <a:bodyPr rtlCol="0"/>
          <a:lstStyle/>
          <a:p>
            <a:pPr rtl="0"/>
            <a:r>
              <a:rPr lang="en-GB"/>
              <a:t>2/4/20XX</a:t>
            </a:r>
          </a:p>
        </p:txBody>
      </p:sp>
      <p:pic>
        <p:nvPicPr>
          <p:cNvPr id="101" name="Picture Placeholder 100" descr="Office Desk with keyboard, pencil, notebook, reading glasses, phome">
            <a:extLst>
              <a:ext uri="{FF2B5EF4-FFF2-40B4-BE49-F238E27FC236}">
                <a16:creationId xmlns:a16="http://schemas.microsoft.com/office/drawing/2014/main" id="{FB375E85-E1B2-43CF-B21B-9B8C2110B7FD}"/>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61" r="61"/>
          <a:stretch/>
        </p:blipFill>
        <p:spPr/>
      </p:pic>
      <p:sp>
        <p:nvSpPr>
          <p:cNvPr id="28" name="Footer Placeholder 27">
            <a:extLst>
              <a:ext uri="{FF2B5EF4-FFF2-40B4-BE49-F238E27FC236}">
                <a16:creationId xmlns:a16="http://schemas.microsoft.com/office/drawing/2014/main" id="{F13935AE-5DF2-446C-8700-C187C6E71514}"/>
              </a:ext>
            </a:extLst>
          </p:cNvPr>
          <p:cNvSpPr>
            <a:spLocks noGrp="1"/>
          </p:cNvSpPr>
          <p:nvPr>
            <p:ph type="ftr" sz="quarter" idx="11"/>
          </p:nvPr>
        </p:nvSpPr>
        <p:spPr/>
        <p:txBody>
          <a:bodyPr rtlCol="0"/>
          <a:lstStyle/>
          <a:p>
            <a:pPr rtl="0"/>
            <a:r>
              <a:rPr lang="en-GB"/>
              <a:t>PRESENTATION TITLE</a:t>
            </a:r>
          </a:p>
        </p:txBody>
      </p:sp>
      <p:sp>
        <p:nvSpPr>
          <p:cNvPr id="29" name="Slide Number Placeholder 28">
            <a:extLst>
              <a:ext uri="{FF2B5EF4-FFF2-40B4-BE49-F238E27FC236}">
                <a16:creationId xmlns:a16="http://schemas.microsoft.com/office/drawing/2014/main" id="{A71A34B9-CDBE-4F6F-A2CD-04C420DB3455}"/>
              </a:ext>
            </a:extLst>
          </p:cNvPr>
          <p:cNvSpPr>
            <a:spLocks noGrp="1"/>
          </p:cNvSpPr>
          <p:nvPr>
            <p:ph type="sldNum" sz="quarter" idx="12"/>
          </p:nvPr>
        </p:nvSpPr>
        <p:spPr/>
        <p:txBody>
          <a:bodyPr rtlCol="0"/>
          <a:lstStyle/>
          <a:p>
            <a:pPr rtl="0"/>
            <a:fld id="{42B7CBA4-B6F8-42AF-9F87-A3019C537482}" type="slidenum">
              <a:rPr lang="en-GB" smtClean="0"/>
              <a:pPr rtl="0"/>
              <a:t>14</a:t>
            </a:fld>
            <a:endParaRPr lang="en-GB"/>
          </a:p>
        </p:txBody>
      </p:sp>
    </p:spTree>
    <p:extLst>
      <p:ext uri="{BB962C8B-B14F-4D97-AF65-F5344CB8AC3E}">
        <p14:creationId xmlns:p14="http://schemas.microsoft.com/office/powerpoint/2010/main" val="16044826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8BB434"/>
      </a:accent1>
      <a:accent2>
        <a:srgbClr val="33A583"/>
      </a:accent2>
      <a:accent3>
        <a:srgbClr val="3594B4"/>
      </a:accent3>
      <a:accent4>
        <a:srgbClr val="6063B4"/>
      </a:accent4>
      <a:accent5>
        <a:srgbClr val="D35731"/>
      </a:accent5>
      <a:accent6>
        <a:srgbClr val="EBAC4B"/>
      </a:accent6>
      <a:hlink>
        <a:srgbClr val="65AD30"/>
      </a:hlink>
      <a:folHlink>
        <a:srgbClr val="8ED25B"/>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1A9F9826-882C-40B9-8F38-5A3B8CFD19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D7D1BE6E-AF61-4499-9528-70BA981F4084}">
  <ds:schemaRefs>
    <ds:schemaRef ds:uri="http://schemas.microsoft.com/sharepoint/v3/contenttype/forms"/>
  </ds:schemaRefs>
</ds:datastoreItem>
</file>

<file path=customXml/itemProps2.xml><?xml version="1.0" encoding="utf-8"?>
<ds:datastoreItem xmlns:ds="http://schemas.openxmlformats.org/officeDocument/2006/customXml" ds:itemID="{8A76123C-0D07-411D-99F3-D7FCBD3176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1AE2BE2-2448-4E7B-801D-A1DB86E25C07}">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TM03457496[[fn=Parallax]]</Template>
  <TotalTime>122</TotalTime>
  <Words>518</Words>
  <Application>Microsoft Office PowerPoint</Application>
  <PresentationFormat>Widescreen</PresentationFormat>
  <Paragraphs>128</Paragraphs>
  <Slides>14</Slides>
  <Notes>14</Notes>
  <HiddenSlides>3</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Corbel</vt:lpstr>
      <vt:lpstr>Parallax</vt:lpstr>
      <vt:lpstr>Presentation Title</vt:lpstr>
      <vt:lpstr>Agenda</vt:lpstr>
      <vt:lpstr>Introduction</vt:lpstr>
      <vt:lpstr>Topic one</vt:lpstr>
      <vt:lpstr>PowerPoint Presentation</vt:lpstr>
      <vt:lpstr>Chart</vt:lpstr>
      <vt:lpstr>Table</vt:lpstr>
      <vt:lpstr>The way to get started is to quit talking and begin doing.</vt:lpstr>
      <vt:lpstr>Team</vt:lpstr>
      <vt:lpstr>Timeline</vt:lpstr>
      <vt:lpstr>Content</vt:lpstr>
      <vt:lpstr>Content two</vt:lpstr>
      <vt:lpstr>Summary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Geoff Lane</dc:creator>
  <cp:lastModifiedBy>Geoff Lane</cp:lastModifiedBy>
  <cp:revision>2</cp:revision>
  <dcterms:created xsi:type="dcterms:W3CDTF">2024-05-16T14:44:06Z</dcterms:created>
  <dcterms:modified xsi:type="dcterms:W3CDTF">2024-05-21T13:34:26Z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