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slideMaster3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_rels/presentation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  <Override PartName="/ppt/slides/_rels/slide20.xml.rels" ContentType="application/vnd.openxmlformats-package.relationships+xml"/>
  <Override PartName="/ppt/slides/_rels/slide21.xml.rels" ContentType="application/vnd.openxmlformats-package.relationships+xml"/>
  <Override PartName="/ppt/slides/_rels/slide22.xml.rels" ContentType="application/vnd.openxmlformats-package.relationships+xml"/>
  <Override PartName="/ppt/slides/_rels/slide23.xml.rels" ContentType="application/vnd.openxmlformats-package.relationships+xml"/>
  <Override PartName="/ppt/slides/_rels/slide24.xml.rels" ContentType="application/vnd.openxmlformats-package.relationships+xml"/>
  <Override PartName="/ppt/slides/_rels/slide25.xml.rels" ContentType="application/vnd.openxmlformats-package.relationships+xml"/>
  <Override PartName="/ppt/slides/_rels/slide26.xml.rels" ContentType="application/vnd.openxmlformats-package.relationships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10.png" ContentType="image/png"/>
  <Override PartName="/ppt/media/image5.png" ContentType="image/png"/>
  <Override PartName="/ppt/media/image11.png" ContentType="image/png"/>
  <Override PartName="/ppt/media/image6.png" ContentType="image/png"/>
  <Override PartName="/ppt/media/image7.png" ContentType="image/png"/>
  <Override PartName="/ppt/media/image8.png" ContentType="image/png"/>
  <Override PartName="/ppt/media/image9.png" ContentType="image/png"/>
  <Override PartName="/ppt/media/image13.jpeg" ContentType="image/jpeg"/>
  <Override PartName="/ppt/media/image12.jpeg" ContentType="image/jpeg"/>
  <Override PartName="/ppt/media/image14.jpeg" ContentType="image/jpeg"/>
  <Override PartName="/ppt/media/image15.png" ContentType="image/png"/>
  <Override PartName="/ppt/media/image16.png" ContentType="image/png"/>
  <Override PartName="/_rels/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officedocument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</p:sldIdLst>
  <p:sldSz cx="10080625" cy="567055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slide" Target="slides/slide22.xml"/><Relationship Id="rId27" Type="http://schemas.openxmlformats.org/officeDocument/2006/relationships/slide" Target="slides/slide23.xml"/><Relationship Id="rId28" Type="http://schemas.openxmlformats.org/officeDocument/2006/relationships/slide" Target="slides/slide24.xml"/><Relationship Id="rId29" Type="http://schemas.openxmlformats.org/officeDocument/2006/relationships/slide" Target="slides/slide25.xml"/><Relationship Id="rId30" Type="http://schemas.openxmlformats.org/officeDocument/2006/relationships/slide" Target="slides/slide26.xml"/><Relationship Id="rId31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73B13A0D-0EB4-4DF8-A853-B29EC0F60431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GB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40000" y="90000"/>
            <a:ext cx="9000000" cy="99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indent="0">
              <a:buNone/>
            </a:pPr>
            <a:endParaRPr b="0" lang="en-GB" sz="4500" spc="-1" strike="noStrike">
              <a:solidFill>
                <a:srgbClr val="ffffff"/>
              </a:solidFill>
              <a:latin typeface="Source Sans Pro Light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subTitle"/>
          </p:nvPr>
        </p:nvSpPr>
        <p:spPr>
          <a:xfrm>
            <a:off x="540000" y="1440000"/>
            <a:ext cx="9000000" cy="351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1" lang="en-GB" sz="3200" spc="-1" strike="noStrike">
              <a:solidFill>
                <a:srgbClr val="3465a4"/>
              </a:solidFill>
              <a:latin typeface="Source Sans Pro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97C6E88F-6218-404B-8047-F5EE884F5C64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GB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540000" y="90000"/>
            <a:ext cx="9000000" cy="99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indent="0">
              <a:buNone/>
            </a:pPr>
            <a:endParaRPr b="0" lang="en-GB" sz="4500" spc="-1" strike="noStrike">
              <a:solidFill>
                <a:srgbClr val="ffffff"/>
              </a:solidFill>
              <a:latin typeface="Source Sans Pro Light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/>
          </p:nvPr>
        </p:nvSpPr>
        <p:spPr>
          <a:xfrm>
            <a:off x="540000" y="1440000"/>
            <a:ext cx="9000000" cy="351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Aft>
                <a:spcPts val="1054"/>
              </a:spcAft>
              <a:buNone/>
            </a:pPr>
            <a:endParaRPr b="0" lang="en-GB" sz="2400" spc="-1" strike="noStrike">
              <a:solidFill>
                <a:srgbClr val="000000"/>
              </a:solidFill>
              <a:latin typeface="Source Sans Pro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E01DFE1A-4195-4836-9182-242B19F7B434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GB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540000" y="90000"/>
            <a:ext cx="9000000" cy="99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indent="0">
              <a:buNone/>
            </a:pPr>
            <a:endParaRPr b="0" lang="en-GB" sz="4500" spc="-1" strike="noStrike">
              <a:solidFill>
                <a:srgbClr val="ffffff"/>
              </a:solidFill>
              <a:latin typeface="Source Sans Pro Light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/>
          </p:nvPr>
        </p:nvSpPr>
        <p:spPr>
          <a:xfrm>
            <a:off x="540000" y="1440000"/>
            <a:ext cx="4391640" cy="351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Aft>
                <a:spcPts val="1054"/>
              </a:spcAft>
              <a:buNone/>
            </a:pPr>
            <a:endParaRPr b="0" lang="en-GB" sz="2400" spc="-1" strike="noStrike">
              <a:solidFill>
                <a:srgbClr val="000000"/>
              </a:solidFill>
              <a:latin typeface="Source Sans Pro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/>
          </p:nvPr>
        </p:nvSpPr>
        <p:spPr>
          <a:xfrm>
            <a:off x="5151600" y="1440000"/>
            <a:ext cx="4391640" cy="351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Aft>
                <a:spcPts val="1054"/>
              </a:spcAft>
              <a:buNone/>
            </a:pPr>
            <a:endParaRPr b="0" lang="en-GB" sz="2400" spc="-1" strike="noStrike">
              <a:solidFill>
                <a:srgbClr val="000000"/>
              </a:solidFill>
              <a:latin typeface="Source Sans Pro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C846271B-E240-47D4-923E-1FD5778798FE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GB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540000" y="90000"/>
            <a:ext cx="9000000" cy="99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indent="0">
              <a:buNone/>
            </a:pPr>
            <a:endParaRPr b="0" lang="en-GB" sz="4500" spc="-1" strike="noStrike">
              <a:solidFill>
                <a:srgbClr val="ffffff"/>
              </a:solidFill>
              <a:latin typeface="Source Sans Pro Light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A5CA3690-560B-4BD1-8C61-A0E069DA7B08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GB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subTitle"/>
          </p:nvPr>
        </p:nvSpPr>
        <p:spPr>
          <a:xfrm>
            <a:off x="540000" y="90000"/>
            <a:ext cx="9000000" cy="4590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1" lang="en-GB" sz="3200" spc="-1" strike="noStrike">
              <a:solidFill>
                <a:srgbClr val="3465a4"/>
              </a:solidFill>
              <a:latin typeface="Source Sans Pro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F0EB16FC-F9FC-4DE4-A18D-89A8F6B7C701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GB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40000" y="90000"/>
            <a:ext cx="9000000" cy="99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indent="0">
              <a:buNone/>
            </a:pPr>
            <a:endParaRPr b="0" lang="en-GB" sz="4500" spc="-1" strike="noStrike">
              <a:solidFill>
                <a:srgbClr val="ffffff"/>
              </a:solidFill>
              <a:latin typeface="Source Sans Pro Light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540000" y="1440000"/>
            <a:ext cx="4391640" cy="167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Aft>
                <a:spcPts val="1054"/>
              </a:spcAft>
              <a:buNone/>
            </a:pPr>
            <a:endParaRPr b="0" lang="en-GB" sz="2400" spc="-1" strike="noStrike">
              <a:solidFill>
                <a:srgbClr val="000000"/>
              </a:solidFill>
              <a:latin typeface="Source Sans Pro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/>
          </p:nvPr>
        </p:nvSpPr>
        <p:spPr>
          <a:xfrm>
            <a:off x="5151600" y="1440000"/>
            <a:ext cx="4391640" cy="351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Aft>
                <a:spcPts val="1054"/>
              </a:spcAft>
              <a:buNone/>
            </a:pPr>
            <a:endParaRPr b="0" lang="en-GB" sz="2400" spc="-1" strike="noStrike">
              <a:solidFill>
                <a:srgbClr val="000000"/>
              </a:solidFill>
              <a:latin typeface="Source Sans Pro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/>
          </p:nvPr>
        </p:nvSpPr>
        <p:spPr>
          <a:xfrm>
            <a:off x="540000" y="3273480"/>
            <a:ext cx="4391640" cy="167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Aft>
                <a:spcPts val="1054"/>
              </a:spcAft>
              <a:buNone/>
            </a:pPr>
            <a:endParaRPr b="0" lang="en-GB" sz="2400" spc="-1" strike="noStrike">
              <a:solidFill>
                <a:srgbClr val="000000"/>
              </a:solidFill>
              <a:latin typeface="Source Sans Pro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A6956596-A332-4911-91BA-83112C2C1394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GB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40000" y="90000"/>
            <a:ext cx="9000000" cy="99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indent="0">
              <a:buNone/>
            </a:pPr>
            <a:endParaRPr b="0" lang="en-GB" sz="4500" spc="-1" strike="noStrike">
              <a:solidFill>
                <a:srgbClr val="ffffff"/>
              </a:solidFill>
              <a:latin typeface="Source Sans Pro Light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540000" y="1440000"/>
            <a:ext cx="4391640" cy="351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Aft>
                <a:spcPts val="1054"/>
              </a:spcAft>
              <a:buNone/>
            </a:pPr>
            <a:endParaRPr b="0" lang="en-GB" sz="2400" spc="-1" strike="noStrike">
              <a:solidFill>
                <a:srgbClr val="000000"/>
              </a:solidFill>
              <a:latin typeface="Source Sans Pro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5151600" y="1440000"/>
            <a:ext cx="4391640" cy="167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Aft>
                <a:spcPts val="1054"/>
              </a:spcAft>
              <a:buNone/>
            </a:pPr>
            <a:endParaRPr b="0" lang="en-GB" sz="2400" spc="-1" strike="noStrike">
              <a:solidFill>
                <a:srgbClr val="000000"/>
              </a:solidFill>
              <a:latin typeface="Source Sans Pro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5151600" y="3273480"/>
            <a:ext cx="4391640" cy="167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Aft>
                <a:spcPts val="1054"/>
              </a:spcAft>
              <a:buNone/>
            </a:pPr>
            <a:endParaRPr b="0" lang="en-GB" sz="2400" spc="-1" strike="noStrike">
              <a:solidFill>
                <a:srgbClr val="000000"/>
              </a:solidFill>
              <a:latin typeface="Source Sans Pro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8FDFE876-10D5-4933-8816-F06EDBC5E9C9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GB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40000" y="90000"/>
            <a:ext cx="9000000" cy="99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indent="0">
              <a:buNone/>
            </a:pPr>
            <a:endParaRPr b="0" lang="en-GB" sz="4500" spc="-1" strike="noStrike">
              <a:solidFill>
                <a:srgbClr val="ffffff"/>
              </a:solidFill>
              <a:latin typeface="Source Sans Pro Light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540000" y="1440000"/>
            <a:ext cx="4391640" cy="167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Aft>
                <a:spcPts val="1054"/>
              </a:spcAft>
              <a:buNone/>
            </a:pPr>
            <a:endParaRPr b="0" lang="en-GB" sz="2400" spc="-1" strike="noStrike">
              <a:solidFill>
                <a:srgbClr val="000000"/>
              </a:solidFill>
              <a:latin typeface="Source Sans Pro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5151600" y="1440000"/>
            <a:ext cx="4391640" cy="167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Aft>
                <a:spcPts val="1054"/>
              </a:spcAft>
              <a:buNone/>
            </a:pPr>
            <a:endParaRPr b="0" lang="en-GB" sz="2400" spc="-1" strike="noStrike">
              <a:solidFill>
                <a:srgbClr val="000000"/>
              </a:solidFill>
              <a:latin typeface="Source Sans Pro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/>
          </p:nvPr>
        </p:nvSpPr>
        <p:spPr>
          <a:xfrm>
            <a:off x="540000" y="3273480"/>
            <a:ext cx="9000000" cy="167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Aft>
                <a:spcPts val="1054"/>
              </a:spcAft>
              <a:buNone/>
            </a:pPr>
            <a:endParaRPr b="0" lang="en-GB" sz="2400" spc="-1" strike="noStrike">
              <a:solidFill>
                <a:srgbClr val="000000"/>
              </a:solidFill>
              <a:latin typeface="Source Sans Pro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FA9A9511-BBD4-4FCC-8F24-87C0BBFFAE29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GB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540000" y="90000"/>
            <a:ext cx="9000000" cy="99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indent="0">
              <a:buNone/>
            </a:pPr>
            <a:endParaRPr b="0" lang="en-GB" sz="4500" spc="-1" strike="noStrike">
              <a:solidFill>
                <a:srgbClr val="ffffff"/>
              </a:solidFill>
              <a:latin typeface="Source Sans Pro Light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/>
          </p:nvPr>
        </p:nvSpPr>
        <p:spPr>
          <a:xfrm>
            <a:off x="540000" y="1440000"/>
            <a:ext cx="9000000" cy="167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Aft>
                <a:spcPts val="1054"/>
              </a:spcAft>
              <a:buNone/>
            </a:pPr>
            <a:endParaRPr b="0" lang="en-GB" sz="2400" spc="-1" strike="noStrike">
              <a:solidFill>
                <a:srgbClr val="000000"/>
              </a:solidFill>
              <a:latin typeface="Source Sans Pro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/>
          </p:nvPr>
        </p:nvSpPr>
        <p:spPr>
          <a:xfrm>
            <a:off x="540000" y="3273480"/>
            <a:ext cx="9000000" cy="167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Aft>
                <a:spcPts val="1054"/>
              </a:spcAft>
              <a:buNone/>
            </a:pPr>
            <a:endParaRPr b="0" lang="en-GB" sz="2400" spc="-1" strike="noStrike">
              <a:solidFill>
                <a:srgbClr val="000000"/>
              </a:solidFill>
              <a:latin typeface="Source Sans Pro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1D04FBC9-EB61-41F1-ADEE-3F746CD39AF9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GB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540000" y="90000"/>
            <a:ext cx="9000000" cy="99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indent="0">
              <a:buNone/>
            </a:pPr>
            <a:endParaRPr b="0" lang="en-GB" sz="4500" spc="-1" strike="noStrike">
              <a:solidFill>
                <a:srgbClr val="ffffff"/>
              </a:solidFill>
              <a:latin typeface="Source Sans Pro Light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/>
          </p:nvPr>
        </p:nvSpPr>
        <p:spPr>
          <a:xfrm>
            <a:off x="540000" y="1440000"/>
            <a:ext cx="4391640" cy="167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Aft>
                <a:spcPts val="1054"/>
              </a:spcAft>
              <a:buNone/>
            </a:pPr>
            <a:endParaRPr b="0" lang="en-GB" sz="2400" spc="-1" strike="noStrike">
              <a:solidFill>
                <a:srgbClr val="000000"/>
              </a:solidFill>
              <a:latin typeface="Source Sans Pro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/>
          </p:nvPr>
        </p:nvSpPr>
        <p:spPr>
          <a:xfrm>
            <a:off x="5151600" y="1440000"/>
            <a:ext cx="4391640" cy="167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Aft>
                <a:spcPts val="1054"/>
              </a:spcAft>
              <a:buNone/>
            </a:pPr>
            <a:endParaRPr b="0" lang="en-GB" sz="2400" spc="-1" strike="noStrike">
              <a:solidFill>
                <a:srgbClr val="000000"/>
              </a:solidFill>
              <a:latin typeface="Source Sans Pro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/>
          </p:nvPr>
        </p:nvSpPr>
        <p:spPr>
          <a:xfrm>
            <a:off x="540000" y="3273480"/>
            <a:ext cx="4391640" cy="167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Aft>
                <a:spcPts val="1054"/>
              </a:spcAft>
              <a:buNone/>
            </a:pPr>
            <a:endParaRPr b="0" lang="en-GB" sz="2400" spc="-1" strike="noStrike">
              <a:solidFill>
                <a:srgbClr val="000000"/>
              </a:solidFill>
              <a:latin typeface="Source Sans Pro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/>
          </p:nvPr>
        </p:nvSpPr>
        <p:spPr>
          <a:xfrm>
            <a:off x="5151600" y="3273480"/>
            <a:ext cx="4391640" cy="167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Aft>
                <a:spcPts val="1054"/>
              </a:spcAft>
              <a:buNone/>
            </a:pPr>
            <a:endParaRPr b="0" lang="en-GB" sz="2400" spc="-1" strike="noStrike">
              <a:solidFill>
                <a:srgbClr val="000000"/>
              </a:solidFill>
              <a:latin typeface="Source Sans Pro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765D1FBB-50A3-4039-8761-212262F7F7EC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GB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540000" y="90000"/>
            <a:ext cx="9000000" cy="99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indent="0">
              <a:buNone/>
            </a:pPr>
            <a:endParaRPr b="0" lang="en-GB" sz="4500" spc="-1" strike="noStrike">
              <a:solidFill>
                <a:srgbClr val="ffffff"/>
              </a:solidFill>
              <a:latin typeface="Source Sans Pro Light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/>
          </p:nvPr>
        </p:nvSpPr>
        <p:spPr>
          <a:xfrm>
            <a:off x="540000" y="1440000"/>
            <a:ext cx="2897640" cy="167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Aft>
                <a:spcPts val="1054"/>
              </a:spcAft>
              <a:buNone/>
            </a:pPr>
            <a:endParaRPr b="0" lang="en-GB" sz="2400" spc="-1" strike="noStrike">
              <a:solidFill>
                <a:srgbClr val="000000"/>
              </a:solidFill>
              <a:latin typeface="Source Sans Pro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/>
          </p:nvPr>
        </p:nvSpPr>
        <p:spPr>
          <a:xfrm>
            <a:off x="3583080" y="1440000"/>
            <a:ext cx="2897640" cy="167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Aft>
                <a:spcPts val="1054"/>
              </a:spcAft>
              <a:buNone/>
            </a:pPr>
            <a:endParaRPr b="0" lang="en-GB" sz="2400" spc="-1" strike="noStrike">
              <a:solidFill>
                <a:srgbClr val="000000"/>
              </a:solidFill>
              <a:latin typeface="Source Sans Pro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/>
          </p:nvPr>
        </p:nvSpPr>
        <p:spPr>
          <a:xfrm>
            <a:off x="6625800" y="1440000"/>
            <a:ext cx="2897640" cy="167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Aft>
                <a:spcPts val="1054"/>
              </a:spcAft>
              <a:buNone/>
            </a:pPr>
            <a:endParaRPr b="0" lang="en-GB" sz="2400" spc="-1" strike="noStrike">
              <a:solidFill>
                <a:srgbClr val="000000"/>
              </a:solidFill>
              <a:latin typeface="Source Sans Pro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/>
          </p:nvPr>
        </p:nvSpPr>
        <p:spPr>
          <a:xfrm>
            <a:off x="540000" y="3273480"/>
            <a:ext cx="2897640" cy="167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Aft>
                <a:spcPts val="1054"/>
              </a:spcAft>
              <a:buNone/>
            </a:pPr>
            <a:endParaRPr b="0" lang="en-GB" sz="2400" spc="-1" strike="noStrike">
              <a:solidFill>
                <a:srgbClr val="000000"/>
              </a:solidFill>
              <a:latin typeface="Source Sans Pro"/>
            </a:endParaRPr>
          </a:p>
        </p:txBody>
      </p:sp>
      <p:sp>
        <p:nvSpPr>
          <p:cNvPr id="40" name="PlaceHolder 6"/>
          <p:cNvSpPr>
            <a:spLocks noGrp="1"/>
          </p:cNvSpPr>
          <p:nvPr>
            <p:ph/>
          </p:nvPr>
        </p:nvSpPr>
        <p:spPr>
          <a:xfrm>
            <a:off x="3583080" y="3273480"/>
            <a:ext cx="2897640" cy="167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Aft>
                <a:spcPts val="1054"/>
              </a:spcAft>
              <a:buNone/>
            </a:pPr>
            <a:endParaRPr b="0" lang="en-GB" sz="2400" spc="-1" strike="noStrike">
              <a:solidFill>
                <a:srgbClr val="000000"/>
              </a:solidFill>
              <a:latin typeface="Source Sans Pro"/>
            </a:endParaRPr>
          </a:p>
        </p:txBody>
      </p:sp>
      <p:sp>
        <p:nvSpPr>
          <p:cNvPr id="41" name="PlaceHolder 7"/>
          <p:cNvSpPr>
            <a:spLocks noGrp="1"/>
          </p:cNvSpPr>
          <p:nvPr>
            <p:ph/>
          </p:nvPr>
        </p:nvSpPr>
        <p:spPr>
          <a:xfrm>
            <a:off x="6625800" y="3273480"/>
            <a:ext cx="2897640" cy="167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Aft>
                <a:spcPts val="1054"/>
              </a:spcAft>
              <a:buNone/>
            </a:pPr>
            <a:endParaRPr b="0" lang="en-GB" sz="2400" spc="-1" strike="noStrike">
              <a:solidFill>
                <a:srgbClr val="000000"/>
              </a:solidFill>
              <a:latin typeface="Source Sans Pro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714ACD71-E5E2-49CB-98FA-356D4924ADBE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GB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7D98689F-8C82-4998-8076-095DAFE2C8EA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en-GB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540000" y="90000"/>
            <a:ext cx="9000000" cy="99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indent="0">
              <a:buNone/>
            </a:pPr>
            <a:endParaRPr b="0" lang="en-GB" sz="4500" spc="-1" strike="noStrike">
              <a:solidFill>
                <a:srgbClr val="ffffff"/>
              </a:solidFill>
              <a:latin typeface="Source Sans Pro Light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subTitle"/>
          </p:nvPr>
        </p:nvSpPr>
        <p:spPr>
          <a:xfrm>
            <a:off x="540000" y="1440000"/>
            <a:ext cx="9000000" cy="351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1" lang="en-GB" sz="3200" spc="-1" strike="noStrike">
              <a:solidFill>
                <a:srgbClr val="3465a4"/>
              </a:solidFill>
              <a:latin typeface="Source Sans Pro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DC966FE1-D492-4020-9347-BD96E5A42BDD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en-GB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540000" y="90000"/>
            <a:ext cx="9000000" cy="99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indent="0">
              <a:buNone/>
            </a:pPr>
            <a:endParaRPr b="0" lang="en-GB" sz="4500" spc="-1" strike="noStrike">
              <a:solidFill>
                <a:srgbClr val="ffffff"/>
              </a:solidFill>
              <a:latin typeface="Source Sans Pro Light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540000" y="1440000"/>
            <a:ext cx="9000000" cy="351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Aft>
                <a:spcPts val="1054"/>
              </a:spcAft>
              <a:buNone/>
            </a:pPr>
            <a:endParaRPr b="0" lang="en-GB" sz="2400" spc="-1" strike="noStrike">
              <a:solidFill>
                <a:srgbClr val="000000"/>
              </a:solidFill>
              <a:latin typeface="Source Sans Pro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EDD0BE5E-33B5-4F9D-BA5D-CC639A197F3A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en-GB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540000" y="90000"/>
            <a:ext cx="9000000" cy="99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indent="0">
              <a:buNone/>
            </a:pPr>
            <a:endParaRPr b="0" lang="en-GB" sz="4500" spc="-1" strike="noStrike">
              <a:solidFill>
                <a:srgbClr val="ffffff"/>
              </a:solidFill>
              <a:latin typeface="Source Sans Pro Light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/>
          </p:nvPr>
        </p:nvSpPr>
        <p:spPr>
          <a:xfrm>
            <a:off x="540000" y="1440000"/>
            <a:ext cx="4391640" cy="351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Aft>
                <a:spcPts val="1054"/>
              </a:spcAft>
              <a:buNone/>
            </a:pPr>
            <a:endParaRPr b="0" lang="en-GB" sz="2400" spc="-1" strike="noStrike">
              <a:solidFill>
                <a:srgbClr val="000000"/>
              </a:solidFill>
              <a:latin typeface="Source Sans Pro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/>
          </p:nvPr>
        </p:nvSpPr>
        <p:spPr>
          <a:xfrm>
            <a:off x="5151600" y="1440000"/>
            <a:ext cx="4391640" cy="351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Aft>
                <a:spcPts val="1054"/>
              </a:spcAft>
              <a:buNone/>
            </a:pPr>
            <a:endParaRPr b="0" lang="en-GB" sz="2400" spc="-1" strike="noStrike">
              <a:solidFill>
                <a:srgbClr val="000000"/>
              </a:solidFill>
              <a:latin typeface="Source Sans Pro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90210B40-175F-48C6-9002-F5B7E5AA9FF4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en-GB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540000" y="90000"/>
            <a:ext cx="9000000" cy="99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indent="0">
              <a:buNone/>
            </a:pPr>
            <a:endParaRPr b="0" lang="en-GB" sz="4500" spc="-1" strike="noStrike">
              <a:solidFill>
                <a:srgbClr val="ffffff"/>
              </a:solidFill>
              <a:latin typeface="Source Sans Pro Light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D0308ABD-72C3-4FDC-91CD-C90A4CD9DF17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en-GB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subTitle"/>
          </p:nvPr>
        </p:nvSpPr>
        <p:spPr>
          <a:xfrm>
            <a:off x="540000" y="90000"/>
            <a:ext cx="9000000" cy="4590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1" lang="en-GB" sz="3200" spc="-1" strike="noStrike">
              <a:solidFill>
                <a:srgbClr val="3465a4"/>
              </a:solidFill>
              <a:latin typeface="Source Sans Pro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50AB3C92-40D7-4B47-AFEA-717D93318E2E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en-GB"/>
              <a:t/>
            </a: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540000" y="90000"/>
            <a:ext cx="9000000" cy="99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indent="0">
              <a:buNone/>
            </a:pPr>
            <a:endParaRPr b="0" lang="en-GB" sz="4500" spc="-1" strike="noStrike">
              <a:solidFill>
                <a:srgbClr val="ffffff"/>
              </a:solidFill>
              <a:latin typeface="Source Sans Pro Light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/>
          </p:nvPr>
        </p:nvSpPr>
        <p:spPr>
          <a:xfrm>
            <a:off x="540000" y="1440000"/>
            <a:ext cx="4391640" cy="167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Aft>
                <a:spcPts val="1054"/>
              </a:spcAft>
              <a:buNone/>
            </a:pPr>
            <a:endParaRPr b="0" lang="en-GB" sz="2400" spc="-1" strike="noStrike">
              <a:solidFill>
                <a:srgbClr val="000000"/>
              </a:solidFill>
              <a:latin typeface="Source Sans Pro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/>
          </p:nvPr>
        </p:nvSpPr>
        <p:spPr>
          <a:xfrm>
            <a:off x="5151600" y="1440000"/>
            <a:ext cx="4391640" cy="351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Aft>
                <a:spcPts val="1054"/>
              </a:spcAft>
              <a:buNone/>
            </a:pPr>
            <a:endParaRPr b="0" lang="en-GB" sz="2400" spc="-1" strike="noStrike">
              <a:solidFill>
                <a:srgbClr val="000000"/>
              </a:solidFill>
              <a:latin typeface="Source Sans Pro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/>
          </p:nvPr>
        </p:nvSpPr>
        <p:spPr>
          <a:xfrm>
            <a:off x="540000" y="3273480"/>
            <a:ext cx="4391640" cy="167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Aft>
                <a:spcPts val="1054"/>
              </a:spcAft>
              <a:buNone/>
            </a:pPr>
            <a:endParaRPr b="0" lang="en-GB" sz="2400" spc="-1" strike="noStrike">
              <a:solidFill>
                <a:srgbClr val="000000"/>
              </a:solidFill>
              <a:latin typeface="Source Sans Pro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44D6C348-F8D3-4E67-B03A-3E53B589E410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en-GB"/>
              <a:t/>
            </a: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540000" y="90000"/>
            <a:ext cx="9000000" cy="99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indent="0">
              <a:buNone/>
            </a:pPr>
            <a:endParaRPr b="0" lang="en-GB" sz="4500" spc="-1" strike="noStrike">
              <a:solidFill>
                <a:srgbClr val="ffffff"/>
              </a:solidFill>
              <a:latin typeface="Source Sans Pro Light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/>
          </p:nvPr>
        </p:nvSpPr>
        <p:spPr>
          <a:xfrm>
            <a:off x="540000" y="1440000"/>
            <a:ext cx="4391640" cy="351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Aft>
                <a:spcPts val="1054"/>
              </a:spcAft>
              <a:buNone/>
            </a:pPr>
            <a:endParaRPr b="0" lang="en-GB" sz="2400" spc="-1" strike="noStrike">
              <a:solidFill>
                <a:srgbClr val="000000"/>
              </a:solidFill>
              <a:latin typeface="Source Sans Pro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/>
          </p:nvPr>
        </p:nvSpPr>
        <p:spPr>
          <a:xfrm>
            <a:off x="5151600" y="1440000"/>
            <a:ext cx="4391640" cy="167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Aft>
                <a:spcPts val="1054"/>
              </a:spcAft>
              <a:buNone/>
            </a:pPr>
            <a:endParaRPr b="0" lang="en-GB" sz="2400" spc="-1" strike="noStrike">
              <a:solidFill>
                <a:srgbClr val="000000"/>
              </a:solidFill>
              <a:latin typeface="Source Sans Pro"/>
            </a:endParaRPr>
          </a:p>
        </p:txBody>
      </p:sp>
      <p:sp>
        <p:nvSpPr>
          <p:cNvPr id="64" name="PlaceHolder 4"/>
          <p:cNvSpPr>
            <a:spLocks noGrp="1"/>
          </p:cNvSpPr>
          <p:nvPr>
            <p:ph/>
          </p:nvPr>
        </p:nvSpPr>
        <p:spPr>
          <a:xfrm>
            <a:off x="5151600" y="3273480"/>
            <a:ext cx="4391640" cy="167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Aft>
                <a:spcPts val="1054"/>
              </a:spcAft>
              <a:buNone/>
            </a:pPr>
            <a:endParaRPr b="0" lang="en-GB" sz="2400" spc="-1" strike="noStrike">
              <a:solidFill>
                <a:srgbClr val="000000"/>
              </a:solidFill>
              <a:latin typeface="Source Sans Pro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879C61F0-86CC-4865-9803-09787AE78A34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en-GB"/>
              <a:t/>
            </a: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540000" y="90000"/>
            <a:ext cx="9000000" cy="99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indent="0">
              <a:buNone/>
            </a:pPr>
            <a:endParaRPr b="0" lang="en-GB" sz="4500" spc="-1" strike="noStrike">
              <a:solidFill>
                <a:srgbClr val="ffffff"/>
              </a:solidFill>
              <a:latin typeface="Source Sans Pro Light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/>
          </p:nvPr>
        </p:nvSpPr>
        <p:spPr>
          <a:xfrm>
            <a:off x="540000" y="1440000"/>
            <a:ext cx="4391640" cy="167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Aft>
                <a:spcPts val="1054"/>
              </a:spcAft>
              <a:buNone/>
            </a:pPr>
            <a:endParaRPr b="0" lang="en-GB" sz="2400" spc="-1" strike="noStrike">
              <a:solidFill>
                <a:srgbClr val="000000"/>
              </a:solidFill>
              <a:latin typeface="Source Sans Pro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/>
          </p:nvPr>
        </p:nvSpPr>
        <p:spPr>
          <a:xfrm>
            <a:off x="5151600" y="1440000"/>
            <a:ext cx="4391640" cy="167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Aft>
                <a:spcPts val="1054"/>
              </a:spcAft>
              <a:buNone/>
            </a:pPr>
            <a:endParaRPr b="0" lang="en-GB" sz="2400" spc="-1" strike="noStrike">
              <a:solidFill>
                <a:srgbClr val="000000"/>
              </a:solidFill>
              <a:latin typeface="Source Sans Pro"/>
            </a:endParaRPr>
          </a:p>
        </p:txBody>
      </p:sp>
      <p:sp>
        <p:nvSpPr>
          <p:cNvPr id="68" name="PlaceHolder 4"/>
          <p:cNvSpPr>
            <a:spLocks noGrp="1"/>
          </p:cNvSpPr>
          <p:nvPr>
            <p:ph/>
          </p:nvPr>
        </p:nvSpPr>
        <p:spPr>
          <a:xfrm>
            <a:off x="540000" y="3273480"/>
            <a:ext cx="9000000" cy="167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Aft>
                <a:spcPts val="1054"/>
              </a:spcAft>
              <a:buNone/>
            </a:pPr>
            <a:endParaRPr b="0" lang="en-GB" sz="2400" spc="-1" strike="noStrike">
              <a:solidFill>
                <a:srgbClr val="000000"/>
              </a:solidFill>
              <a:latin typeface="Source Sans Pro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9D66D91C-B6CA-4AC4-A5EF-219DA25348D1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en-GB"/>
              <a:t/>
            </a: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540000" y="90000"/>
            <a:ext cx="9000000" cy="99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indent="0">
              <a:buNone/>
            </a:pPr>
            <a:endParaRPr b="0" lang="en-GB" sz="4500" spc="-1" strike="noStrike">
              <a:solidFill>
                <a:srgbClr val="ffffff"/>
              </a:solidFill>
              <a:latin typeface="Source Sans Pro Light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/>
          </p:nvPr>
        </p:nvSpPr>
        <p:spPr>
          <a:xfrm>
            <a:off x="540000" y="1440000"/>
            <a:ext cx="9000000" cy="167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Aft>
                <a:spcPts val="1054"/>
              </a:spcAft>
              <a:buNone/>
            </a:pPr>
            <a:endParaRPr b="0" lang="en-GB" sz="2400" spc="-1" strike="noStrike">
              <a:solidFill>
                <a:srgbClr val="000000"/>
              </a:solidFill>
              <a:latin typeface="Source Sans Pro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/>
          </p:nvPr>
        </p:nvSpPr>
        <p:spPr>
          <a:xfrm>
            <a:off x="540000" y="3273480"/>
            <a:ext cx="9000000" cy="167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Aft>
                <a:spcPts val="1054"/>
              </a:spcAft>
              <a:buNone/>
            </a:pPr>
            <a:endParaRPr b="0" lang="en-GB" sz="2400" spc="-1" strike="noStrike">
              <a:solidFill>
                <a:srgbClr val="000000"/>
              </a:solidFill>
              <a:latin typeface="Source Sans Pro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72E5023A-A0D2-409E-B0F7-9AE87028C4EE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en-GB"/>
              <a:t/>
            </a: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540000" y="90000"/>
            <a:ext cx="9000000" cy="99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indent="0">
              <a:buNone/>
            </a:pPr>
            <a:endParaRPr b="0" lang="en-GB" sz="4500" spc="-1" strike="noStrike">
              <a:solidFill>
                <a:srgbClr val="ffffff"/>
              </a:solidFill>
              <a:latin typeface="Source Sans Pro Light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/>
          </p:nvPr>
        </p:nvSpPr>
        <p:spPr>
          <a:xfrm>
            <a:off x="540000" y="1440000"/>
            <a:ext cx="4391640" cy="167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Aft>
                <a:spcPts val="1054"/>
              </a:spcAft>
              <a:buNone/>
            </a:pPr>
            <a:endParaRPr b="0" lang="en-GB" sz="2400" spc="-1" strike="noStrike">
              <a:solidFill>
                <a:srgbClr val="000000"/>
              </a:solidFill>
              <a:latin typeface="Source Sans Pro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/>
          </p:nvPr>
        </p:nvSpPr>
        <p:spPr>
          <a:xfrm>
            <a:off x="5151600" y="1440000"/>
            <a:ext cx="4391640" cy="167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Aft>
                <a:spcPts val="1054"/>
              </a:spcAft>
              <a:buNone/>
            </a:pPr>
            <a:endParaRPr b="0" lang="en-GB" sz="2400" spc="-1" strike="noStrike">
              <a:solidFill>
                <a:srgbClr val="000000"/>
              </a:solidFill>
              <a:latin typeface="Source Sans Pro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/>
          </p:nvPr>
        </p:nvSpPr>
        <p:spPr>
          <a:xfrm>
            <a:off x="540000" y="3273480"/>
            <a:ext cx="4391640" cy="167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Aft>
                <a:spcPts val="1054"/>
              </a:spcAft>
              <a:buNone/>
            </a:pPr>
            <a:endParaRPr b="0" lang="en-GB" sz="2400" spc="-1" strike="noStrike">
              <a:solidFill>
                <a:srgbClr val="000000"/>
              </a:solidFill>
              <a:latin typeface="Source Sans Pro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/>
          </p:nvPr>
        </p:nvSpPr>
        <p:spPr>
          <a:xfrm>
            <a:off x="5151600" y="3273480"/>
            <a:ext cx="4391640" cy="167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Aft>
                <a:spcPts val="1054"/>
              </a:spcAft>
              <a:buNone/>
            </a:pPr>
            <a:endParaRPr b="0" lang="en-GB" sz="2400" spc="-1" strike="noStrike">
              <a:solidFill>
                <a:srgbClr val="000000"/>
              </a:solidFill>
              <a:latin typeface="Source Sans Pro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C376230E-A5DD-4140-BD0A-CD34D15BAF35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en-GB"/>
              <a:t/>
            </a: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540000" y="90000"/>
            <a:ext cx="9000000" cy="99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indent="0">
              <a:buNone/>
            </a:pPr>
            <a:endParaRPr b="0" lang="en-GB" sz="4500" spc="-1" strike="noStrike">
              <a:solidFill>
                <a:srgbClr val="ffffff"/>
              </a:solidFill>
              <a:latin typeface="Source Sans Pro Light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/>
          </p:nvPr>
        </p:nvSpPr>
        <p:spPr>
          <a:xfrm>
            <a:off x="540000" y="1440000"/>
            <a:ext cx="2897640" cy="167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Aft>
                <a:spcPts val="1054"/>
              </a:spcAft>
              <a:buNone/>
            </a:pPr>
            <a:endParaRPr b="0" lang="en-GB" sz="2400" spc="-1" strike="noStrike">
              <a:solidFill>
                <a:srgbClr val="000000"/>
              </a:solidFill>
              <a:latin typeface="Source Sans Pro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/>
          </p:nvPr>
        </p:nvSpPr>
        <p:spPr>
          <a:xfrm>
            <a:off x="3583080" y="1440000"/>
            <a:ext cx="2897640" cy="167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Aft>
                <a:spcPts val="1054"/>
              </a:spcAft>
              <a:buNone/>
            </a:pPr>
            <a:endParaRPr b="0" lang="en-GB" sz="2400" spc="-1" strike="noStrike">
              <a:solidFill>
                <a:srgbClr val="000000"/>
              </a:solidFill>
              <a:latin typeface="Source Sans Pro"/>
            </a:endParaRPr>
          </a:p>
        </p:txBody>
      </p:sp>
      <p:sp>
        <p:nvSpPr>
          <p:cNvPr id="80" name="PlaceHolder 4"/>
          <p:cNvSpPr>
            <a:spLocks noGrp="1"/>
          </p:cNvSpPr>
          <p:nvPr>
            <p:ph/>
          </p:nvPr>
        </p:nvSpPr>
        <p:spPr>
          <a:xfrm>
            <a:off x="6625800" y="1440000"/>
            <a:ext cx="2897640" cy="167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Aft>
                <a:spcPts val="1054"/>
              </a:spcAft>
              <a:buNone/>
            </a:pPr>
            <a:endParaRPr b="0" lang="en-GB" sz="2400" spc="-1" strike="noStrike">
              <a:solidFill>
                <a:srgbClr val="000000"/>
              </a:solidFill>
              <a:latin typeface="Source Sans Pro"/>
            </a:endParaRPr>
          </a:p>
        </p:txBody>
      </p:sp>
      <p:sp>
        <p:nvSpPr>
          <p:cNvPr id="81" name="PlaceHolder 5"/>
          <p:cNvSpPr>
            <a:spLocks noGrp="1"/>
          </p:cNvSpPr>
          <p:nvPr>
            <p:ph/>
          </p:nvPr>
        </p:nvSpPr>
        <p:spPr>
          <a:xfrm>
            <a:off x="540000" y="3273480"/>
            <a:ext cx="2897640" cy="167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Aft>
                <a:spcPts val="1054"/>
              </a:spcAft>
              <a:buNone/>
            </a:pPr>
            <a:endParaRPr b="0" lang="en-GB" sz="2400" spc="-1" strike="noStrike">
              <a:solidFill>
                <a:srgbClr val="000000"/>
              </a:solidFill>
              <a:latin typeface="Source Sans Pro"/>
            </a:endParaRPr>
          </a:p>
        </p:txBody>
      </p:sp>
      <p:sp>
        <p:nvSpPr>
          <p:cNvPr id="82" name="PlaceHolder 6"/>
          <p:cNvSpPr>
            <a:spLocks noGrp="1"/>
          </p:cNvSpPr>
          <p:nvPr>
            <p:ph/>
          </p:nvPr>
        </p:nvSpPr>
        <p:spPr>
          <a:xfrm>
            <a:off x="3583080" y="3273480"/>
            <a:ext cx="2897640" cy="167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Aft>
                <a:spcPts val="1054"/>
              </a:spcAft>
              <a:buNone/>
            </a:pPr>
            <a:endParaRPr b="0" lang="en-GB" sz="2400" spc="-1" strike="noStrike">
              <a:solidFill>
                <a:srgbClr val="000000"/>
              </a:solidFill>
              <a:latin typeface="Source Sans Pro"/>
            </a:endParaRPr>
          </a:p>
        </p:txBody>
      </p:sp>
      <p:sp>
        <p:nvSpPr>
          <p:cNvPr id="83" name="PlaceHolder 7"/>
          <p:cNvSpPr>
            <a:spLocks noGrp="1"/>
          </p:cNvSpPr>
          <p:nvPr>
            <p:ph/>
          </p:nvPr>
        </p:nvSpPr>
        <p:spPr>
          <a:xfrm>
            <a:off x="6625800" y="3273480"/>
            <a:ext cx="2897640" cy="167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Aft>
                <a:spcPts val="1054"/>
              </a:spcAft>
              <a:buNone/>
            </a:pPr>
            <a:endParaRPr b="0" lang="en-GB" sz="2400" spc="-1" strike="noStrike">
              <a:solidFill>
                <a:srgbClr val="000000"/>
              </a:solidFill>
              <a:latin typeface="Source Sans Pro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8E40F9BA-DB8C-4F64-90E1-C0966739ACDB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en-GB"/>
              <a:t/>
            </a: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EE65B4F0-BD17-468E-83D0-6704C3760770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en-GB"/>
              <a:t/>
            </a:r>
          </a:p>
        </p:txBody>
      </p:sp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540000" y="90000"/>
            <a:ext cx="9000000" cy="99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indent="0">
              <a:buNone/>
            </a:pPr>
            <a:endParaRPr b="0" lang="en-GB" sz="4500" spc="-1" strike="noStrike">
              <a:solidFill>
                <a:srgbClr val="ffffff"/>
              </a:solidFill>
              <a:latin typeface="Source Sans Pro Light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 type="subTitle"/>
          </p:nvPr>
        </p:nvSpPr>
        <p:spPr>
          <a:xfrm>
            <a:off x="540000" y="1440000"/>
            <a:ext cx="9000000" cy="351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1" lang="en-GB" sz="3200" spc="-1" strike="noStrike">
              <a:solidFill>
                <a:srgbClr val="3465a4"/>
              </a:solidFill>
              <a:latin typeface="Source Sans Pro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893BD9EB-1985-4C52-AD73-BB242DE57C56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en-GB"/>
              <a:t/>
            </a: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540000" y="90000"/>
            <a:ext cx="9000000" cy="99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indent="0">
              <a:buNone/>
            </a:pPr>
            <a:endParaRPr b="0" lang="en-GB" sz="4500" spc="-1" strike="noStrike">
              <a:solidFill>
                <a:srgbClr val="ffffff"/>
              </a:solidFill>
              <a:latin typeface="Source Sans Pro Light"/>
            </a:endParaRPr>
          </a:p>
        </p:txBody>
      </p:sp>
      <p:sp>
        <p:nvSpPr>
          <p:cNvPr id="94" name="PlaceHolder 2"/>
          <p:cNvSpPr>
            <a:spLocks noGrp="1"/>
          </p:cNvSpPr>
          <p:nvPr>
            <p:ph/>
          </p:nvPr>
        </p:nvSpPr>
        <p:spPr>
          <a:xfrm>
            <a:off x="540000" y="1440000"/>
            <a:ext cx="9000000" cy="351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Aft>
                <a:spcPts val="1054"/>
              </a:spcAft>
              <a:buNone/>
            </a:pPr>
            <a:endParaRPr b="0" lang="en-GB" sz="2400" spc="-1" strike="noStrike">
              <a:solidFill>
                <a:srgbClr val="000000"/>
              </a:solidFill>
              <a:latin typeface="Source Sans Pro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B9839658-DBB5-4C1C-A312-5444EFBDF8E6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en-GB"/>
              <a:t/>
            </a: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540000" y="90000"/>
            <a:ext cx="9000000" cy="99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indent="0">
              <a:buNone/>
            </a:pPr>
            <a:endParaRPr b="0" lang="en-GB" sz="4500" spc="-1" strike="noStrike">
              <a:solidFill>
                <a:srgbClr val="ffffff"/>
              </a:solidFill>
              <a:latin typeface="Source Sans Pro Light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/>
          </p:nvPr>
        </p:nvSpPr>
        <p:spPr>
          <a:xfrm>
            <a:off x="540000" y="1440000"/>
            <a:ext cx="4391640" cy="351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Aft>
                <a:spcPts val="1054"/>
              </a:spcAft>
              <a:buNone/>
            </a:pPr>
            <a:endParaRPr b="0" lang="en-GB" sz="2400" spc="-1" strike="noStrike">
              <a:solidFill>
                <a:srgbClr val="000000"/>
              </a:solidFill>
              <a:latin typeface="Source Sans Pro"/>
            </a:endParaRPr>
          </a:p>
        </p:txBody>
      </p:sp>
      <p:sp>
        <p:nvSpPr>
          <p:cNvPr id="97" name="PlaceHolder 3"/>
          <p:cNvSpPr>
            <a:spLocks noGrp="1"/>
          </p:cNvSpPr>
          <p:nvPr>
            <p:ph/>
          </p:nvPr>
        </p:nvSpPr>
        <p:spPr>
          <a:xfrm>
            <a:off x="5151600" y="1440000"/>
            <a:ext cx="4391640" cy="351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Aft>
                <a:spcPts val="1054"/>
              </a:spcAft>
              <a:buNone/>
            </a:pPr>
            <a:endParaRPr b="0" lang="en-GB" sz="2400" spc="-1" strike="noStrike">
              <a:solidFill>
                <a:srgbClr val="000000"/>
              </a:solidFill>
              <a:latin typeface="Source Sans Pro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6C88C0A5-26C4-4BDF-AB99-1EAA8E85877D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en-GB"/>
              <a:t/>
            </a: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540000" y="90000"/>
            <a:ext cx="9000000" cy="99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indent="0">
              <a:buNone/>
            </a:pPr>
            <a:endParaRPr b="0" lang="en-GB" sz="4500" spc="-1" strike="noStrike">
              <a:solidFill>
                <a:srgbClr val="ffffff"/>
              </a:solidFill>
              <a:latin typeface="Source Sans Pro Light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D74BA73D-ED28-47B5-B643-FEEF9D897327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en-GB"/>
              <a:t/>
            </a: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subTitle"/>
          </p:nvPr>
        </p:nvSpPr>
        <p:spPr>
          <a:xfrm>
            <a:off x="540000" y="90000"/>
            <a:ext cx="9000000" cy="4590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1" lang="en-GB" sz="3200" spc="-1" strike="noStrike">
              <a:solidFill>
                <a:srgbClr val="3465a4"/>
              </a:solidFill>
              <a:latin typeface="Source Sans Pro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EC94DA85-F784-45AD-B31A-50ADC26F317A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en-GB"/>
              <a:t/>
            </a: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540000" y="90000"/>
            <a:ext cx="9000000" cy="99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indent="0">
              <a:buNone/>
            </a:pPr>
            <a:endParaRPr b="0" lang="en-GB" sz="4500" spc="-1" strike="noStrike">
              <a:solidFill>
                <a:srgbClr val="ffffff"/>
              </a:solidFill>
              <a:latin typeface="Source Sans Pro Light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/>
          </p:nvPr>
        </p:nvSpPr>
        <p:spPr>
          <a:xfrm>
            <a:off x="540000" y="1440000"/>
            <a:ext cx="4391640" cy="167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Aft>
                <a:spcPts val="1054"/>
              </a:spcAft>
              <a:buNone/>
            </a:pPr>
            <a:endParaRPr b="0" lang="en-GB" sz="2400" spc="-1" strike="noStrike">
              <a:solidFill>
                <a:srgbClr val="000000"/>
              </a:solidFill>
              <a:latin typeface="Source Sans Pro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/>
          </p:nvPr>
        </p:nvSpPr>
        <p:spPr>
          <a:xfrm>
            <a:off x="5151600" y="1440000"/>
            <a:ext cx="4391640" cy="351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Aft>
                <a:spcPts val="1054"/>
              </a:spcAft>
              <a:buNone/>
            </a:pPr>
            <a:endParaRPr b="0" lang="en-GB" sz="2400" spc="-1" strike="noStrike">
              <a:solidFill>
                <a:srgbClr val="000000"/>
              </a:solidFill>
              <a:latin typeface="Source Sans Pro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/>
          </p:nvPr>
        </p:nvSpPr>
        <p:spPr>
          <a:xfrm>
            <a:off x="540000" y="3273480"/>
            <a:ext cx="4391640" cy="167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Aft>
                <a:spcPts val="1054"/>
              </a:spcAft>
              <a:buNone/>
            </a:pPr>
            <a:endParaRPr b="0" lang="en-GB" sz="2400" spc="-1" strike="noStrike">
              <a:solidFill>
                <a:srgbClr val="000000"/>
              </a:solidFill>
              <a:latin typeface="Source Sans Pro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B951F9ED-CEF7-40D5-B939-86512186F8FC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en-GB"/>
              <a:t/>
            </a: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540000" y="90000"/>
            <a:ext cx="9000000" cy="99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indent="0">
              <a:buNone/>
            </a:pPr>
            <a:endParaRPr b="0" lang="en-GB" sz="4500" spc="-1" strike="noStrike">
              <a:solidFill>
                <a:srgbClr val="ffffff"/>
              </a:solidFill>
              <a:latin typeface="Source Sans Pro Light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/>
          </p:nvPr>
        </p:nvSpPr>
        <p:spPr>
          <a:xfrm>
            <a:off x="540000" y="1440000"/>
            <a:ext cx="4391640" cy="351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Aft>
                <a:spcPts val="1054"/>
              </a:spcAft>
              <a:buNone/>
            </a:pPr>
            <a:endParaRPr b="0" lang="en-GB" sz="2400" spc="-1" strike="noStrike">
              <a:solidFill>
                <a:srgbClr val="000000"/>
              </a:solidFill>
              <a:latin typeface="Source Sans Pro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/>
          </p:nvPr>
        </p:nvSpPr>
        <p:spPr>
          <a:xfrm>
            <a:off x="5151600" y="1440000"/>
            <a:ext cx="4391640" cy="167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Aft>
                <a:spcPts val="1054"/>
              </a:spcAft>
              <a:buNone/>
            </a:pPr>
            <a:endParaRPr b="0" lang="en-GB" sz="2400" spc="-1" strike="noStrike">
              <a:solidFill>
                <a:srgbClr val="000000"/>
              </a:solidFill>
              <a:latin typeface="Source Sans Pro"/>
            </a:endParaRPr>
          </a:p>
        </p:txBody>
      </p:sp>
      <p:sp>
        <p:nvSpPr>
          <p:cNvPr id="107" name="PlaceHolder 4"/>
          <p:cNvSpPr>
            <a:spLocks noGrp="1"/>
          </p:cNvSpPr>
          <p:nvPr>
            <p:ph/>
          </p:nvPr>
        </p:nvSpPr>
        <p:spPr>
          <a:xfrm>
            <a:off x="5151600" y="3273480"/>
            <a:ext cx="4391640" cy="167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Aft>
                <a:spcPts val="1054"/>
              </a:spcAft>
              <a:buNone/>
            </a:pPr>
            <a:endParaRPr b="0" lang="en-GB" sz="2400" spc="-1" strike="noStrike">
              <a:solidFill>
                <a:srgbClr val="000000"/>
              </a:solidFill>
              <a:latin typeface="Source Sans Pro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5BCE17AF-DFAF-4E6B-9AD6-1A9EDB0589BB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en-GB"/>
              <a:t/>
            </a: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540000" y="90000"/>
            <a:ext cx="9000000" cy="99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indent="0">
              <a:buNone/>
            </a:pPr>
            <a:endParaRPr b="0" lang="en-GB" sz="4500" spc="-1" strike="noStrike">
              <a:solidFill>
                <a:srgbClr val="ffffff"/>
              </a:solidFill>
              <a:latin typeface="Source Sans Pro Light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/>
          </p:nvPr>
        </p:nvSpPr>
        <p:spPr>
          <a:xfrm>
            <a:off x="540000" y="1440000"/>
            <a:ext cx="4391640" cy="167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Aft>
                <a:spcPts val="1054"/>
              </a:spcAft>
              <a:buNone/>
            </a:pPr>
            <a:endParaRPr b="0" lang="en-GB" sz="2400" spc="-1" strike="noStrike">
              <a:solidFill>
                <a:srgbClr val="000000"/>
              </a:solidFill>
              <a:latin typeface="Source Sans Pro"/>
            </a:endParaRPr>
          </a:p>
        </p:txBody>
      </p:sp>
      <p:sp>
        <p:nvSpPr>
          <p:cNvPr id="110" name="PlaceHolder 3"/>
          <p:cNvSpPr>
            <a:spLocks noGrp="1"/>
          </p:cNvSpPr>
          <p:nvPr>
            <p:ph/>
          </p:nvPr>
        </p:nvSpPr>
        <p:spPr>
          <a:xfrm>
            <a:off x="5151600" y="1440000"/>
            <a:ext cx="4391640" cy="167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Aft>
                <a:spcPts val="1054"/>
              </a:spcAft>
              <a:buNone/>
            </a:pPr>
            <a:endParaRPr b="0" lang="en-GB" sz="2400" spc="-1" strike="noStrike">
              <a:solidFill>
                <a:srgbClr val="000000"/>
              </a:solidFill>
              <a:latin typeface="Source Sans Pro"/>
            </a:endParaRPr>
          </a:p>
        </p:txBody>
      </p:sp>
      <p:sp>
        <p:nvSpPr>
          <p:cNvPr id="111" name="PlaceHolder 4"/>
          <p:cNvSpPr>
            <a:spLocks noGrp="1"/>
          </p:cNvSpPr>
          <p:nvPr>
            <p:ph/>
          </p:nvPr>
        </p:nvSpPr>
        <p:spPr>
          <a:xfrm>
            <a:off x="540000" y="3273480"/>
            <a:ext cx="9000000" cy="167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Aft>
                <a:spcPts val="1054"/>
              </a:spcAft>
              <a:buNone/>
            </a:pPr>
            <a:endParaRPr b="0" lang="en-GB" sz="2400" spc="-1" strike="noStrike">
              <a:solidFill>
                <a:srgbClr val="000000"/>
              </a:solidFill>
              <a:latin typeface="Source Sans Pro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A963784B-16A9-4225-9656-207253739081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en-GB"/>
              <a:t/>
            </a: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540000" y="90000"/>
            <a:ext cx="9000000" cy="99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indent="0">
              <a:buNone/>
            </a:pPr>
            <a:endParaRPr b="0" lang="en-GB" sz="4500" spc="-1" strike="noStrike">
              <a:solidFill>
                <a:srgbClr val="ffffff"/>
              </a:solidFill>
              <a:latin typeface="Source Sans Pro Light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/>
          </p:nvPr>
        </p:nvSpPr>
        <p:spPr>
          <a:xfrm>
            <a:off x="540000" y="1440000"/>
            <a:ext cx="9000000" cy="167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Aft>
                <a:spcPts val="1054"/>
              </a:spcAft>
              <a:buNone/>
            </a:pPr>
            <a:endParaRPr b="0" lang="en-GB" sz="2400" spc="-1" strike="noStrike">
              <a:solidFill>
                <a:srgbClr val="000000"/>
              </a:solidFill>
              <a:latin typeface="Source Sans Pro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/>
          </p:nvPr>
        </p:nvSpPr>
        <p:spPr>
          <a:xfrm>
            <a:off x="540000" y="3273480"/>
            <a:ext cx="9000000" cy="167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Aft>
                <a:spcPts val="1054"/>
              </a:spcAft>
              <a:buNone/>
            </a:pPr>
            <a:endParaRPr b="0" lang="en-GB" sz="2400" spc="-1" strike="noStrike">
              <a:solidFill>
                <a:srgbClr val="000000"/>
              </a:solidFill>
              <a:latin typeface="Source Sans Pro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32E79801-9707-4500-9017-825755D2CA62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en-GB"/>
              <a:t/>
            </a: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title"/>
          </p:nvPr>
        </p:nvSpPr>
        <p:spPr>
          <a:xfrm>
            <a:off x="540000" y="90000"/>
            <a:ext cx="9000000" cy="99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indent="0">
              <a:buNone/>
            </a:pPr>
            <a:endParaRPr b="0" lang="en-GB" sz="4500" spc="-1" strike="noStrike">
              <a:solidFill>
                <a:srgbClr val="ffffff"/>
              </a:solidFill>
              <a:latin typeface="Source Sans Pro Light"/>
            </a:endParaRPr>
          </a:p>
        </p:txBody>
      </p:sp>
      <p:sp>
        <p:nvSpPr>
          <p:cNvPr id="116" name="PlaceHolder 2"/>
          <p:cNvSpPr>
            <a:spLocks noGrp="1"/>
          </p:cNvSpPr>
          <p:nvPr>
            <p:ph/>
          </p:nvPr>
        </p:nvSpPr>
        <p:spPr>
          <a:xfrm>
            <a:off x="540000" y="1440000"/>
            <a:ext cx="4391640" cy="167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Aft>
                <a:spcPts val="1054"/>
              </a:spcAft>
              <a:buNone/>
            </a:pPr>
            <a:endParaRPr b="0" lang="en-GB" sz="2400" spc="-1" strike="noStrike">
              <a:solidFill>
                <a:srgbClr val="000000"/>
              </a:solidFill>
              <a:latin typeface="Source Sans Pro"/>
            </a:endParaRPr>
          </a:p>
        </p:txBody>
      </p:sp>
      <p:sp>
        <p:nvSpPr>
          <p:cNvPr id="117" name="PlaceHolder 3"/>
          <p:cNvSpPr>
            <a:spLocks noGrp="1"/>
          </p:cNvSpPr>
          <p:nvPr>
            <p:ph/>
          </p:nvPr>
        </p:nvSpPr>
        <p:spPr>
          <a:xfrm>
            <a:off x="5151600" y="1440000"/>
            <a:ext cx="4391640" cy="167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Aft>
                <a:spcPts val="1054"/>
              </a:spcAft>
              <a:buNone/>
            </a:pPr>
            <a:endParaRPr b="0" lang="en-GB" sz="2400" spc="-1" strike="noStrike">
              <a:solidFill>
                <a:srgbClr val="000000"/>
              </a:solidFill>
              <a:latin typeface="Source Sans Pro"/>
            </a:endParaRPr>
          </a:p>
        </p:txBody>
      </p:sp>
      <p:sp>
        <p:nvSpPr>
          <p:cNvPr id="118" name="PlaceHolder 4"/>
          <p:cNvSpPr>
            <a:spLocks noGrp="1"/>
          </p:cNvSpPr>
          <p:nvPr>
            <p:ph/>
          </p:nvPr>
        </p:nvSpPr>
        <p:spPr>
          <a:xfrm>
            <a:off x="540000" y="3273480"/>
            <a:ext cx="4391640" cy="167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Aft>
                <a:spcPts val="1054"/>
              </a:spcAft>
              <a:buNone/>
            </a:pPr>
            <a:endParaRPr b="0" lang="en-GB" sz="2400" spc="-1" strike="noStrike">
              <a:solidFill>
                <a:srgbClr val="000000"/>
              </a:solidFill>
              <a:latin typeface="Source Sans Pro"/>
            </a:endParaRPr>
          </a:p>
        </p:txBody>
      </p:sp>
      <p:sp>
        <p:nvSpPr>
          <p:cNvPr id="119" name="PlaceHolder 5"/>
          <p:cNvSpPr>
            <a:spLocks noGrp="1"/>
          </p:cNvSpPr>
          <p:nvPr>
            <p:ph/>
          </p:nvPr>
        </p:nvSpPr>
        <p:spPr>
          <a:xfrm>
            <a:off x="5151600" y="3273480"/>
            <a:ext cx="4391640" cy="167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Aft>
                <a:spcPts val="1054"/>
              </a:spcAft>
              <a:buNone/>
            </a:pPr>
            <a:endParaRPr b="0" lang="en-GB" sz="2400" spc="-1" strike="noStrike">
              <a:solidFill>
                <a:srgbClr val="000000"/>
              </a:solidFill>
              <a:latin typeface="Source Sans Pro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16AE7F01-9D8D-417B-AE99-4F9A143AADDB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en-GB"/>
              <a:t/>
            </a: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laceHolder 1"/>
          <p:cNvSpPr>
            <a:spLocks noGrp="1"/>
          </p:cNvSpPr>
          <p:nvPr>
            <p:ph type="title"/>
          </p:nvPr>
        </p:nvSpPr>
        <p:spPr>
          <a:xfrm>
            <a:off x="540000" y="90000"/>
            <a:ext cx="9000000" cy="99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indent="0">
              <a:buNone/>
            </a:pPr>
            <a:endParaRPr b="0" lang="en-GB" sz="4500" spc="-1" strike="noStrike">
              <a:solidFill>
                <a:srgbClr val="ffffff"/>
              </a:solidFill>
              <a:latin typeface="Source Sans Pro Light"/>
            </a:endParaRPr>
          </a:p>
        </p:txBody>
      </p:sp>
      <p:sp>
        <p:nvSpPr>
          <p:cNvPr id="121" name="PlaceHolder 2"/>
          <p:cNvSpPr>
            <a:spLocks noGrp="1"/>
          </p:cNvSpPr>
          <p:nvPr>
            <p:ph/>
          </p:nvPr>
        </p:nvSpPr>
        <p:spPr>
          <a:xfrm>
            <a:off x="540000" y="1440000"/>
            <a:ext cx="2897640" cy="167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Aft>
                <a:spcPts val="1054"/>
              </a:spcAft>
              <a:buNone/>
            </a:pPr>
            <a:endParaRPr b="0" lang="en-GB" sz="2400" spc="-1" strike="noStrike">
              <a:solidFill>
                <a:srgbClr val="000000"/>
              </a:solidFill>
              <a:latin typeface="Source Sans Pro"/>
            </a:endParaRPr>
          </a:p>
        </p:txBody>
      </p:sp>
      <p:sp>
        <p:nvSpPr>
          <p:cNvPr id="122" name="PlaceHolder 3"/>
          <p:cNvSpPr>
            <a:spLocks noGrp="1"/>
          </p:cNvSpPr>
          <p:nvPr>
            <p:ph/>
          </p:nvPr>
        </p:nvSpPr>
        <p:spPr>
          <a:xfrm>
            <a:off x="3583080" y="1440000"/>
            <a:ext cx="2897640" cy="167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Aft>
                <a:spcPts val="1054"/>
              </a:spcAft>
              <a:buNone/>
            </a:pPr>
            <a:endParaRPr b="0" lang="en-GB" sz="2400" spc="-1" strike="noStrike">
              <a:solidFill>
                <a:srgbClr val="000000"/>
              </a:solidFill>
              <a:latin typeface="Source Sans Pro"/>
            </a:endParaRPr>
          </a:p>
        </p:txBody>
      </p:sp>
      <p:sp>
        <p:nvSpPr>
          <p:cNvPr id="123" name="PlaceHolder 4"/>
          <p:cNvSpPr>
            <a:spLocks noGrp="1"/>
          </p:cNvSpPr>
          <p:nvPr>
            <p:ph/>
          </p:nvPr>
        </p:nvSpPr>
        <p:spPr>
          <a:xfrm>
            <a:off x="6625800" y="1440000"/>
            <a:ext cx="2897640" cy="167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Aft>
                <a:spcPts val="1054"/>
              </a:spcAft>
              <a:buNone/>
            </a:pPr>
            <a:endParaRPr b="0" lang="en-GB" sz="2400" spc="-1" strike="noStrike">
              <a:solidFill>
                <a:srgbClr val="000000"/>
              </a:solidFill>
              <a:latin typeface="Source Sans Pro"/>
            </a:endParaRPr>
          </a:p>
        </p:txBody>
      </p:sp>
      <p:sp>
        <p:nvSpPr>
          <p:cNvPr id="124" name="PlaceHolder 5"/>
          <p:cNvSpPr>
            <a:spLocks noGrp="1"/>
          </p:cNvSpPr>
          <p:nvPr>
            <p:ph/>
          </p:nvPr>
        </p:nvSpPr>
        <p:spPr>
          <a:xfrm>
            <a:off x="540000" y="3273480"/>
            <a:ext cx="2897640" cy="167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Aft>
                <a:spcPts val="1054"/>
              </a:spcAft>
              <a:buNone/>
            </a:pPr>
            <a:endParaRPr b="0" lang="en-GB" sz="2400" spc="-1" strike="noStrike">
              <a:solidFill>
                <a:srgbClr val="000000"/>
              </a:solidFill>
              <a:latin typeface="Source Sans Pro"/>
            </a:endParaRPr>
          </a:p>
        </p:txBody>
      </p:sp>
      <p:sp>
        <p:nvSpPr>
          <p:cNvPr id="125" name="PlaceHolder 6"/>
          <p:cNvSpPr>
            <a:spLocks noGrp="1"/>
          </p:cNvSpPr>
          <p:nvPr>
            <p:ph/>
          </p:nvPr>
        </p:nvSpPr>
        <p:spPr>
          <a:xfrm>
            <a:off x="3583080" y="3273480"/>
            <a:ext cx="2897640" cy="167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Aft>
                <a:spcPts val="1054"/>
              </a:spcAft>
              <a:buNone/>
            </a:pPr>
            <a:endParaRPr b="0" lang="en-GB" sz="2400" spc="-1" strike="noStrike">
              <a:solidFill>
                <a:srgbClr val="000000"/>
              </a:solidFill>
              <a:latin typeface="Source Sans Pro"/>
            </a:endParaRPr>
          </a:p>
        </p:txBody>
      </p:sp>
      <p:sp>
        <p:nvSpPr>
          <p:cNvPr id="126" name="PlaceHolder 7"/>
          <p:cNvSpPr>
            <a:spLocks noGrp="1"/>
          </p:cNvSpPr>
          <p:nvPr>
            <p:ph/>
          </p:nvPr>
        </p:nvSpPr>
        <p:spPr>
          <a:xfrm>
            <a:off x="6625800" y="3273480"/>
            <a:ext cx="2897640" cy="167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Aft>
                <a:spcPts val="1054"/>
              </a:spcAft>
              <a:buNone/>
            </a:pPr>
            <a:endParaRPr b="0" lang="en-GB" sz="2400" spc="-1" strike="noStrike">
              <a:solidFill>
                <a:srgbClr val="000000"/>
              </a:solidFill>
              <a:latin typeface="Source Sans Pro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543E1B99-5729-4F65-BAF3-F9A9DEB429B8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en-GB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"/>
          <p:cNvSpPr/>
          <p:nvPr/>
        </p:nvSpPr>
        <p:spPr>
          <a:xfrm>
            <a:off x="0" y="3780000"/>
            <a:ext cx="10080000" cy="1890000"/>
          </a:xfrm>
          <a:prstGeom prst="rect">
            <a:avLst/>
          </a:prstGeom>
          <a:pattFill prst="lgGrid">
            <a:fgClr>
              <a:srgbClr val="3465a4"/>
            </a:fgClr>
            <a:bgClr>
              <a:srgbClr val="009eda"/>
            </a:bgClr>
          </a:pattFill>
          <a:ln w="18000">
            <a:noFill/>
          </a:ln>
          <a:effectLst>
            <a:outerShdw dist="36000" dir="16200000" blurRad="0" rotWithShape="0">
              <a:srgbClr val="f49100"/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36000" rIns="36000" tIns="36000" bIns="36000" anchor="ctr">
            <a:noAutofit/>
          </a:bodyPr>
          <a:p>
            <a:endParaRPr b="0" lang="en-GB" sz="2200" spc="-1" strike="noStrike">
              <a:solidFill>
                <a:srgbClr val="000000"/>
              </a:solidFill>
              <a:latin typeface="Source Sans Pro"/>
            </a:endParaRPr>
          </a:p>
        </p:txBody>
      </p:sp>
      <p:sp>
        <p:nvSpPr>
          <p:cNvPr id="1" name="PlaceHolder 1"/>
          <p:cNvSpPr>
            <a:spLocks noGrp="1"/>
          </p:cNvSpPr>
          <p:nvPr>
            <p:ph type="dt" idx="1"/>
          </p:nvPr>
        </p:nvSpPr>
        <p:spPr>
          <a:xfrm>
            <a:off x="450000" y="5130000"/>
            <a:ext cx="2340000" cy="450000"/>
          </a:xfrm>
          <a:prstGeom prst="rect">
            <a:avLst/>
          </a:prstGeom>
          <a:noFill/>
          <a:ln w="0">
            <a:solidFill>
              <a:srgbClr val="808080"/>
            </a:solidFill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GB" sz="2400" spc="-1" strike="noStrike">
                <a:solidFill>
                  <a:srgbClr val="dbf5f9"/>
                </a:solidFill>
                <a:latin typeface="Source Sans Pro"/>
              </a:defRPr>
            </a:lvl1pPr>
          </a:lstStyle>
          <a:p>
            <a:pPr indent="0">
              <a:buNone/>
            </a:pPr>
            <a:r>
              <a:rPr b="0" lang="en-GB" sz="2400" spc="-1" strike="noStrike">
                <a:solidFill>
                  <a:srgbClr val="dbf5f9"/>
                </a:solidFill>
                <a:latin typeface="Source Sans Pro"/>
              </a:rPr>
              <a:t>&lt;date/time&gt;</a:t>
            </a:r>
            <a:r>
              <a:rPr b="0" lang="en-GB" sz="2400" spc="-1" strike="noStrike">
                <a:solidFill>
                  <a:srgbClr val="dbf5f9"/>
                </a:solidFill>
                <a:latin typeface="Source Sans Pro"/>
              </a:rPr>
              <a:t> </a:t>
            </a:r>
            <a:endParaRPr b="0" lang="en-GB" sz="2400" spc="-1" strike="noStrike">
              <a:solidFill>
                <a:srgbClr val="dbf5f9"/>
              </a:solidFill>
              <a:latin typeface="Source Sans Pro"/>
            </a:endParaRPr>
          </a:p>
        </p:txBody>
      </p:sp>
      <p:sp>
        <p:nvSpPr>
          <p:cNvPr id="2" name="PlaceHolder 2"/>
          <p:cNvSpPr>
            <a:spLocks noGrp="1"/>
          </p:cNvSpPr>
          <p:nvPr>
            <p:ph type="ftr" idx="2"/>
          </p:nvPr>
        </p:nvSpPr>
        <p:spPr>
          <a:xfrm>
            <a:off x="3420000" y="5130000"/>
            <a:ext cx="3240000" cy="450000"/>
          </a:xfrm>
          <a:prstGeom prst="rect">
            <a:avLst/>
          </a:prstGeom>
          <a:noFill/>
          <a:ln w="0">
            <a:solidFill>
              <a:srgbClr val="808080"/>
            </a:solidFill>
          </a:ln>
        </p:spPr>
        <p:txBody>
          <a:bodyPr lIns="0" rIns="0" tIns="0" bIns="0" anchor="t">
            <a:noAutofit/>
          </a:bodyPr>
          <a:lstStyle>
            <a:lvl1pPr indent="0" algn="ctr">
              <a:buNone/>
              <a:defRPr b="0" lang="en-GB" sz="2400" spc="-1" strike="noStrike">
                <a:solidFill>
                  <a:srgbClr val="dbf5f9"/>
                </a:solidFill>
                <a:latin typeface="Source Sans Pro"/>
              </a:defRPr>
            </a:lvl1pPr>
          </a:lstStyle>
          <a:p>
            <a:pPr indent="0" algn="ctr">
              <a:buNone/>
            </a:pPr>
            <a:r>
              <a:rPr b="0" lang="en-GB" sz="2400" spc="-1" strike="noStrike">
                <a:solidFill>
                  <a:srgbClr val="dbf5f9"/>
                </a:solidFill>
                <a:latin typeface="Source Sans Pro"/>
              </a:rPr>
              <a:t>&lt;footer&gt;</a:t>
            </a:r>
            <a:r>
              <a:rPr b="0" lang="en-GB" sz="2400" spc="-1" strike="noStrike">
                <a:solidFill>
                  <a:srgbClr val="dbf5f9"/>
                </a:solidFill>
                <a:latin typeface="Source Sans Pro"/>
              </a:rPr>
              <a:t> </a:t>
            </a:r>
            <a:endParaRPr b="0" lang="en-GB" sz="2400" spc="-1" strike="noStrike">
              <a:solidFill>
                <a:srgbClr val="dbf5f9"/>
              </a:solidFill>
              <a:latin typeface="Source Sans Pro"/>
            </a:endParaRPr>
          </a:p>
        </p:txBody>
      </p:sp>
      <p:sp>
        <p:nvSpPr>
          <p:cNvPr id="3" name="PlaceHolder 3"/>
          <p:cNvSpPr>
            <a:spLocks noGrp="1"/>
          </p:cNvSpPr>
          <p:nvPr>
            <p:ph type="sldNum" idx="3"/>
          </p:nvPr>
        </p:nvSpPr>
        <p:spPr>
          <a:xfrm>
            <a:off x="7200000" y="5130000"/>
            <a:ext cx="2340000" cy="450000"/>
          </a:xfrm>
          <a:prstGeom prst="rect">
            <a:avLst/>
          </a:prstGeom>
          <a:noFill/>
          <a:ln w="0">
            <a:solidFill>
              <a:srgbClr val="808080"/>
            </a:solidFill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GB" sz="2400" spc="-1" strike="noStrike">
                <a:solidFill>
                  <a:srgbClr val="dbf5f9"/>
                </a:solidFill>
                <a:latin typeface="Source Sans Pro"/>
              </a:defRPr>
            </a:lvl1pPr>
          </a:lstStyle>
          <a:p>
            <a:pPr indent="0" algn="r">
              <a:buNone/>
            </a:pPr>
            <a:fld id="{EC8D5E68-077D-4A16-855B-D85B1B733421}" type="slidenum">
              <a:rPr b="0" lang="en-GB" sz="2400" spc="-1" strike="noStrike">
                <a:solidFill>
                  <a:srgbClr val="dbf5f9"/>
                </a:solidFill>
                <a:latin typeface="Source Sans Pro"/>
              </a:rPr>
              <a:t>&lt;number&gt;</a:t>
            </a:fld>
            <a:r>
              <a:rPr b="0" lang="en-GB" sz="2400" spc="-1" strike="noStrike">
                <a:solidFill>
                  <a:srgbClr val="dbf5f9"/>
                </a:solidFill>
                <a:latin typeface="Source Sans Pro"/>
              </a:rPr>
              <a:t> </a:t>
            </a:r>
            <a:endParaRPr b="0" lang="en-GB" sz="2400" spc="-1" strike="noStrike">
              <a:solidFill>
                <a:srgbClr val="dbf5f9"/>
              </a:solidFill>
              <a:latin typeface="Source Sans Pro"/>
            </a:endParaRPr>
          </a:p>
        </p:txBody>
      </p:sp>
      <p:sp>
        <p:nvSpPr>
          <p:cNvPr id="4" name="PlaceHolder 4"/>
          <p:cNvSpPr>
            <a:spLocks noGrp="1"/>
          </p:cNvSpPr>
          <p:nvPr>
            <p:ph type="title"/>
          </p:nvPr>
        </p:nvSpPr>
        <p:spPr>
          <a:xfrm>
            <a:off x="450000" y="270000"/>
            <a:ext cx="9000000" cy="324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indent="0">
              <a:buNone/>
            </a:pPr>
            <a:r>
              <a:rPr b="0" lang="en-GB" sz="6000" spc="-1" strike="noStrike">
                <a:solidFill>
                  <a:srgbClr val="04617b"/>
                </a:solidFill>
                <a:latin typeface="Source Sans Pro Light"/>
              </a:rPr>
              <a:t>Click to edit the title text format</a:t>
            </a:r>
            <a:endParaRPr b="0" lang="en-GB" sz="6000" spc="-1" strike="noStrike">
              <a:solidFill>
                <a:srgbClr val="04617b"/>
              </a:solidFill>
              <a:latin typeface="Source Sans Pro Light"/>
            </a:endParaRPr>
          </a:p>
        </p:txBody>
      </p:sp>
      <p:sp>
        <p:nvSpPr>
          <p:cNvPr id="5" name="PlaceHolder 5"/>
          <p:cNvSpPr>
            <a:spLocks noGrp="1"/>
          </p:cNvSpPr>
          <p:nvPr>
            <p:ph type="body"/>
          </p:nvPr>
        </p:nvSpPr>
        <p:spPr>
          <a:xfrm>
            <a:off x="450000" y="3870000"/>
            <a:ext cx="9000000" cy="117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3323"/>
          </a:bodyPr>
          <a:p>
            <a:pPr marL="432000" indent="-324000">
              <a:spcAft>
                <a:spcPts val="924"/>
              </a:spcAft>
              <a:buClr>
                <a:srgbClr val="f49100"/>
              </a:buClr>
              <a:buSzPct val="45000"/>
              <a:buFont typeface="Wingdings" charset="2"/>
              <a:buChar char=""/>
            </a:pPr>
            <a:r>
              <a:rPr b="0" lang="en-GB" sz="2100" spc="-1" strike="noStrike">
                <a:solidFill>
                  <a:srgbClr val="dbf5f9"/>
                </a:solidFill>
                <a:latin typeface="Source Sans Pro"/>
              </a:rPr>
              <a:t>Click to edit the outline text format</a:t>
            </a:r>
            <a:endParaRPr b="0" lang="en-GB" sz="2100" spc="-1" strike="noStrike">
              <a:solidFill>
                <a:srgbClr val="dbf5f9"/>
              </a:solidFill>
              <a:latin typeface="Source Sans Pro"/>
            </a:endParaRPr>
          </a:p>
          <a:p>
            <a:pPr lvl="1" marL="864000" indent="-324000">
              <a:spcAft>
                <a:spcPts val="842"/>
              </a:spcAft>
              <a:buClr>
                <a:srgbClr val="f49100"/>
              </a:buClr>
              <a:buSzPct val="75000"/>
              <a:buFont typeface="Symbol" charset="2"/>
              <a:buChar char=""/>
            </a:pPr>
            <a:r>
              <a:rPr b="0" lang="en-GB" sz="1650" spc="-1" strike="noStrike">
                <a:solidFill>
                  <a:srgbClr val="dbf5f9"/>
                </a:solidFill>
                <a:latin typeface="Source Sans Pro"/>
              </a:rPr>
              <a:t>Second Outline Level</a:t>
            </a:r>
            <a:endParaRPr b="0" lang="en-GB" sz="1650" spc="-1" strike="noStrike">
              <a:solidFill>
                <a:srgbClr val="dbf5f9"/>
              </a:solidFill>
              <a:latin typeface="Source Sans Pro"/>
            </a:endParaRPr>
          </a:p>
          <a:p>
            <a:pPr lvl="2" marL="1296000" indent="-288000">
              <a:spcAft>
                <a:spcPts val="635"/>
              </a:spcAft>
              <a:buClr>
                <a:srgbClr val="f49100"/>
              </a:buClr>
              <a:buSzPct val="45000"/>
              <a:buFont typeface="Wingdings" charset="2"/>
              <a:buChar char=""/>
            </a:pPr>
            <a:r>
              <a:rPr b="0" lang="en-GB" sz="1800" spc="-1" strike="noStrike">
                <a:solidFill>
                  <a:srgbClr val="dbf5f9"/>
                </a:solidFill>
                <a:latin typeface="Source Sans Pro"/>
              </a:rPr>
              <a:t>Third Outline Level</a:t>
            </a:r>
            <a:endParaRPr b="0" lang="en-GB" sz="1800" spc="-1" strike="noStrike">
              <a:solidFill>
                <a:srgbClr val="dbf5f9"/>
              </a:solidFill>
              <a:latin typeface="Source Sans Pro"/>
            </a:endParaRPr>
          </a:p>
          <a:p>
            <a:pPr lvl="3" marL="1728000" indent="-216000">
              <a:spcAft>
                <a:spcPts val="422"/>
              </a:spcAft>
              <a:buClr>
                <a:srgbClr val="f49100"/>
              </a:buClr>
              <a:buSzPct val="75000"/>
              <a:buFont typeface="Symbol" charset="2"/>
              <a:buChar char=""/>
            </a:pPr>
            <a:r>
              <a:rPr b="0" lang="en-GB" sz="1500" spc="-1" strike="noStrike">
                <a:solidFill>
                  <a:srgbClr val="dbf5f9"/>
                </a:solidFill>
                <a:latin typeface="Source Sans Pro"/>
              </a:rPr>
              <a:t>Fourth Outline Level</a:t>
            </a:r>
            <a:endParaRPr b="0" lang="en-GB" sz="1500" spc="-1" strike="noStrike">
              <a:solidFill>
                <a:srgbClr val="dbf5f9"/>
              </a:solidFill>
              <a:latin typeface="Source Sans Pro"/>
            </a:endParaRPr>
          </a:p>
          <a:p>
            <a:pPr lvl="4" marL="2160000" indent="-216000">
              <a:spcAft>
                <a:spcPts val="210"/>
              </a:spcAft>
              <a:buClr>
                <a:srgbClr val="f49100"/>
              </a:buClr>
              <a:buSzPct val="45000"/>
              <a:buFont typeface="Wingdings" charset="2"/>
              <a:buChar char=""/>
            </a:pPr>
            <a:r>
              <a:rPr b="0" lang="en-GB" sz="1500" spc="-1" strike="noStrike">
                <a:solidFill>
                  <a:srgbClr val="dbf5f9"/>
                </a:solidFill>
                <a:latin typeface="Source Sans Pro"/>
              </a:rPr>
              <a:t>Fifth Outline Level</a:t>
            </a:r>
            <a:endParaRPr b="0" lang="en-GB" sz="1500" spc="-1" strike="noStrike">
              <a:solidFill>
                <a:srgbClr val="dbf5f9"/>
              </a:solidFill>
              <a:latin typeface="Source Sans Pro"/>
            </a:endParaRPr>
          </a:p>
          <a:p>
            <a:pPr lvl="5" marL="2592000" indent="-216000">
              <a:spcAft>
                <a:spcPts val="210"/>
              </a:spcAft>
              <a:buClr>
                <a:srgbClr val="f49100"/>
              </a:buClr>
              <a:buSzPct val="45000"/>
              <a:buFont typeface="Wingdings" charset="2"/>
              <a:buChar char=""/>
            </a:pPr>
            <a:r>
              <a:rPr b="0" lang="en-GB" sz="1500" spc="-1" strike="noStrike">
                <a:solidFill>
                  <a:srgbClr val="dbf5f9"/>
                </a:solidFill>
                <a:latin typeface="Source Sans Pro"/>
              </a:rPr>
              <a:t>Sixth Outline Level</a:t>
            </a:r>
            <a:endParaRPr b="0" lang="en-GB" sz="1500" spc="-1" strike="noStrike">
              <a:solidFill>
                <a:srgbClr val="dbf5f9"/>
              </a:solidFill>
              <a:latin typeface="Source Sans Pro"/>
            </a:endParaRPr>
          </a:p>
          <a:p>
            <a:pPr lvl="6" marL="3024000" indent="-216000">
              <a:spcAft>
                <a:spcPts val="210"/>
              </a:spcAft>
              <a:buClr>
                <a:srgbClr val="f49100"/>
              </a:buClr>
              <a:buSzPct val="45000"/>
              <a:buFont typeface="Wingdings" charset="2"/>
              <a:buChar char=""/>
            </a:pPr>
            <a:r>
              <a:rPr b="0" lang="en-GB" sz="1500" spc="-1" strike="noStrike">
                <a:solidFill>
                  <a:srgbClr val="dbf5f9"/>
                </a:solidFill>
                <a:latin typeface="Source Sans Pro"/>
              </a:rPr>
              <a:t>Seventh Outline Level</a:t>
            </a:r>
            <a:endParaRPr b="0" lang="en-GB" sz="1500" spc="-1" strike="noStrike">
              <a:solidFill>
                <a:srgbClr val="dbf5f9"/>
              </a:solidFill>
              <a:latin typeface="Source Sans Pro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/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"/>
          <p:cNvSpPr/>
          <p:nvPr/>
        </p:nvSpPr>
        <p:spPr>
          <a:xfrm flipV="1">
            <a:off x="0" y="0"/>
            <a:ext cx="10080000" cy="1080000"/>
          </a:xfrm>
          <a:prstGeom prst="rect">
            <a:avLst/>
          </a:prstGeom>
          <a:pattFill prst="lgGrid">
            <a:fgClr>
              <a:srgbClr val="3465a4"/>
            </a:fgClr>
            <a:bgClr>
              <a:srgbClr val="009eda"/>
            </a:bgClr>
          </a:pattFill>
          <a:ln w="18000">
            <a:noFill/>
          </a:ln>
          <a:effectLst>
            <a:outerShdw dist="10800" dir="5400000" blurRad="0" rotWithShape="0">
              <a:srgbClr val="f49100"/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36000" rIns="36000" tIns="36000" bIns="36000" anchor="ctr">
            <a:noAutofit/>
          </a:bodyPr>
          <a:p>
            <a:endParaRPr b="0" lang="en-GB" sz="2200" spc="-1" strike="noStrike">
              <a:solidFill>
                <a:srgbClr val="000000"/>
              </a:solidFill>
              <a:latin typeface="Source Sans Pro"/>
            </a:endParaRPr>
          </a:p>
        </p:txBody>
      </p:sp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540000" y="90000"/>
            <a:ext cx="9000000" cy="99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indent="0">
              <a:buNone/>
            </a:pPr>
            <a:r>
              <a:rPr b="0" lang="en-GB" sz="4500" spc="-1" strike="noStrike">
                <a:solidFill>
                  <a:srgbClr val="ffffff"/>
                </a:solidFill>
                <a:latin typeface="Source Sans Pro Light"/>
              </a:rPr>
              <a:t>Click to edit the title text format</a:t>
            </a:r>
            <a:endParaRPr b="0" lang="en-GB" sz="4500" spc="-1" strike="noStrike">
              <a:solidFill>
                <a:srgbClr val="ffffff"/>
              </a:solidFill>
              <a:latin typeface="Source Sans Pro Light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body"/>
          </p:nvPr>
        </p:nvSpPr>
        <p:spPr>
          <a:xfrm>
            <a:off x="540000" y="1440000"/>
            <a:ext cx="9000000" cy="351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solidFill>
                  <a:srgbClr val="000000"/>
                </a:solidFill>
                <a:latin typeface="Source Sans Pro"/>
              </a:rPr>
              <a:t>Click to edit the outline text format</a:t>
            </a:r>
            <a:endParaRPr b="0" lang="en-GB" sz="2400" spc="-1" strike="noStrike">
              <a:solidFill>
                <a:srgbClr val="000000"/>
              </a:solidFill>
              <a:latin typeface="Source Sans Pro"/>
            </a:endParaRPr>
          </a:p>
          <a:p>
            <a:pPr lvl="1" marL="864000" indent="-324000">
              <a:spcAft>
                <a:spcPts val="842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GB" sz="2100" spc="-1" strike="noStrike">
                <a:solidFill>
                  <a:srgbClr val="000000"/>
                </a:solidFill>
                <a:latin typeface="Source Sans Pro"/>
              </a:rPr>
              <a:t>Second Outline Level</a:t>
            </a:r>
            <a:endParaRPr b="0" lang="en-GB" sz="2100" spc="-1" strike="noStrike">
              <a:solidFill>
                <a:srgbClr val="000000"/>
              </a:solidFill>
              <a:latin typeface="Source Sans Pro"/>
            </a:endParaRPr>
          </a:p>
          <a:p>
            <a:pPr lvl="2" marL="1296000" indent="-288000">
              <a:spcAft>
                <a:spcPts val="635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GB" sz="1800" spc="-1" strike="noStrike">
                <a:solidFill>
                  <a:srgbClr val="000000"/>
                </a:solidFill>
                <a:latin typeface="Source Sans Pro"/>
              </a:rPr>
              <a:t>Third Outline Level</a:t>
            </a:r>
            <a:endParaRPr b="0" lang="en-GB" sz="1800" spc="-1" strike="noStrike">
              <a:solidFill>
                <a:srgbClr val="000000"/>
              </a:solidFill>
              <a:latin typeface="Source Sans Pro"/>
            </a:endParaRPr>
          </a:p>
          <a:p>
            <a:pPr lvl="3" marL="1728000" indent="-216000">
              <a:spcAft>
                <a:spcPts val="422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GB" sz="1800" spc="-1" strike="noStrike">
                <a:solidFill>
                  <a:srgbClr val="000000"/>
                </a:solidFill>
                <a:latin typeface="Source Sans Pro"/>
              </a:rPr>
              <a:t>Fourth Outline Level</a:t>
            </a:r>
            <a:endParaRPr b="0" lang="en-GB" sz="1800" spc="-1" strike="noStrike">
              <a:solidFill>
                <a:srgbClr val="000000"/>
              </a:solidFill>
              <a:latin typeface="Source Sans Pro"/>
            </a:endParaRPr>
          </a:p>
          <a:p>
            <a:pPr lvl="4" marL="2160000" indent="-216000">
              <a:spcAft>
                <a:spcPts val="210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GB" sz="1800" spc="-1" strike="noStrike">
                <a:solidFill>
                  <a:srgbClr val="000000"/>
                </a:solidFill>
                <a:latin typeface="Source Sans Pro"/>
              </a:rPr>
              <a:t>Fifth Outline Level</a:t>
            </a:r>
            <a:endParaRPr b="0" lang="en-GB" sz="1800" spc="-1" strike="noStrike">
              <a:solidFill>
                <a:srgbClr val="000000"/>
              </a:solidFill>
              <a:latin typeface="Source Sans Pro"/>
            </a:endParaRPr>
          </a:p>
          <a:p>
            <a:pPr lvl="5" marL="2592000" indent="-216000">
              <a:spcAft>
                <a:spcPts val="210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GB" sz="1800" spc="-1" strike="noStrike">
                <a:solidFill>
                  <a:srgbClr val="000000"/>
                </a:solidFill>
                <a:latin typeface="Source Sans Pro"/>
              </a:rPr>
              <a:t>Sixth Outline Level</a:t>
            </a:r>
            <a:endParaRPr b="0" lang="en-GB" sz="1800" spc="-1" strike="noStrike">
              <a:solidFill>
                <a:srgbClr val="000000"/>
              </a:solidFill>
              <a:latin typeface="Source Sans Pro"/>
            </a:endParaRPr>
          </a:p>
          <a:p>
            <a:pPr lvl="6" marL="3024000" indent="-216000">
              <a:spcAft>
                <a:spcPts val="210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GB" sz="1800" spc="-1" strike="noStrike">
                <a:solidFill>
                  <a:srgbClr val="000000"/>
                </a:solidFill>
                <a:latin typeface="Source Sans Pro"/>
              </a:rPr>
              <a:t>Seventh Outline Level</a:t>
            </a:r>
            <a:endParaRPr b="0" lang="en-GB" sz="1800" spc="-1" strike="noStrike">
              <a:solidFill>
                <a:srgbClr val="000000"/>
              </a:solidFill>
              <a:latin typeface="Source Sans Pro"/>
            </a:endParaRPr>
          </a:p>
        </p:txBody>
      </p:sp>
      <p:sp>
        <p:nvSpPr>
          <p:cNvPr id="45" name="PlaceHolder 3"/>
          <p:cNvSpPr>
            <a:spLocks noGrp="1"/>
          </p:cNvSpPr>
          <p:nvPr>
            <p:ph type="dt" idx="4"/>
          </p:nvPr>
        </p:nvSpPr>
        <p:spPr>
          <a:xfrm>
            <a:off x="540000" y="5130000"/>
            <a:ext cx="2340000" cy="45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GB" sz="2400" spc="-1" strike="noStrike">
                <a:solidFill>
                  <a:srgbClr val="484848"/>
                </a:solidFill>
                <a:latin typeface="Source Sans Pro"/>
              </a:defRPr>
            </a:lvl1pPr>
          </a:lstStyle>
          <a:p>
            <a:pPr indent="0">
              <a:buNone/>
            </a:pPr>
            <a:r>
              <a:rPr b="0" lang="en-GB" sz="2400" spc="-1" strike="noStrike">
                <a:solidFill>
                  <a:srgbClr val="484848"/>
                </a:solidFill>
                <a:latin typeface="Source Sans Pro"/>
              </a:rPr>
              <a:t>&lt;date/time&gt;</a:t>
            </a:r>
            <a:r>
              <a:rPr b="0" lang="en-GB" sz="2400" spc="-1" strike="noStrike">
                <a:solidFill>
                  <a:srgbClr val="484848"/>
                </a:solidFill>
                <a:latin typeface="Source Sans Pro"/>
              </a:rPr>
              <a:t> </a:t>
            </a:r>
            <a:endParaRPr b="0" lang="en-GB" sz="2400" spc="-1" strike="noStrike">
              <a:solidFill>
                <a:srgbClr val="484848"/>
              </a:solidFill>
              <a:latin typeface="Source Sans Pro"/>
            </a:endParaRPr>
          </a:p>
        </p:txBody>
      </p:sp>
      <p:sp>
        <p:nvSpPr>
          <p:cNvPr id="46" name="PlaceHolder 4"/>
          <p:cNvSpPr>
            <a:spLocks noGrp="1"/>
          </p:cNvSpPr>
          <p:nvPr>
            <p:ph type="ftr" idx="5"/>
          </p:nvPr>
        </p:nvSpPr>
        <p:spPr>
          <a:xfrm>
            <a:off x="3420000" y="5130000"/>
            <a:ext cx="3240000" cy="45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buNone/>
              <a:defRPr b="0" lang="en-GB" sz="2400" spc="-1" strike="noStrike">
                <a:solidFill>
                  <a:srgbClr val="484848"/>
                </a:solidFill>
                <a:latin typeface="Source Sans Pro"/>
              </a:defRPr>
            </a:lvl1pPr>
          </a:lstStyle>
          <a:p>
            <a:pPr indent="0" algn="ctr">
              <a:buNone/>
            </a:pPr>
            <a:r>
              <a:rPr b="0" lang="en-GB" sz="2400" spc="-1" strike="noStrike">
                <a:solidFill>
                  <a:srgbClr val="484848"/>
                </a:solidFill>
                <a:latin typeface="Source Sans Pro"/>
              </a:rPr>
              <a:t>&lt;footer&gt;</a:t>
            </a:r>
            <a:r>
              <a:rPr b="0" lang="en-GB" sz="2400" spc="-1" strike="noStrike">
                <a:solidFill>
                  <a:srgbClr val="484848"/>
                </a:solidFill>
                <a:latin typeface="Source Sans Pro"/>
              </a:rPr>
              <a:t> </a:t>
            </a:r>
            <a:endParaRPr b="0" lang="en-GB" sz="2400" spc="-1" strike="noStrike">
              <a:solidFill>
                <a:srgbClr val="484848"/>
              </a:solidFill>
              <a:latin typeface="Source Sans Pro"/>
            </a:endParaRPr>
          </a:p>
        </p:txBody>
      </p:sp>
      <p:sp>
        <p:nvSpPr>
          <p:cNvPr id="47" name="PlaceHolder 5"/>
          <p:cNvSpPr>
            <a:spLocks noGrp="1"/>
          </p:cNvSpPr>
          <p:nvPr>
            <p:ph type="sldNum" idx="6"/>
          </p:nvPr>
        </p:nvSpPr>
        <p:spPr>
          <a:xfrm>
            <a:off x="7200000" y="5130000"/>
            <a:ext cx="2340000" cy="45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GB" sz="2400" spc="-1" strike="noStrike">
                <a:solidFill>
                  <a:srgbClr val="484848"/>
                </a:solidFill>
                <a:latin typeface="Source Sans Pro"/>
              </a:defRPr>
            </a:lvl1pPr>
          </a:lstStyle>
          <a:p>
            <a:pPr indent="0" algn="r">
              <a:buNone/>
            </a:pPr>
            <a:fld id="{0704FFFC-AD7D-4698-8D3A-22B610B086A5}" type="slidenum">
              <a:rPr b="0" lang="en-GB" sz="2400" spc="-1" strike="noStrike">
                <a:solidFill>
                  <a:srgbClr val="484848"/>
                </a:solidFill>
                <a:latin typeface="Source Sans Pro"/>
              </a:rPr>
              <a:t>&lt;number&gt;</a:t>
            </a:fld>
            <a:r>
              <a:rPr b="0" lang="en-GB" sz="2400" spc="-1" strike="noStrike">
                <a:solidFill>
                  <a:srgbClr val="484848"/>
                </a:solidFill>
                <a:latin typeface="Source Sans Pro"/>
              </a:rPr>
              <a:t> </a:t>
            </a:r>
            <a:endParaRPr b="0" lang="en-GB" sz="2400" spc="-1" strike="noStrike">
              <a:solidFill>
                <a:srgbClr val="484848"/>
              </a:solidFill>
              <a:latin typeface="Source Sans Pro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"/>
          <p:cNvSpPr/>
          <p:nvPr/>
        </p:nvSpPr>
        <p:spPr>
          <a:xfrm flipV="1">
            <a:off x="0" y="0"/>
            <a:ext cx="10080000" cy="180000"/>
          </a:xfrm>
          <a:prstGeom prst="rect">
            <a:avLst/>
          </a:prstGeom>
          <a:pattFill prst="lgGrid">
            <a:fgClr>
              <a:srgbClr val="3465a4"/>
            </a:fgClr>
            <a:bgClr>
              <a:srgbClr val="009eda"/>
            </a:bgClr>
          </a:pattFill>
          <a:ln w="18000">
            <a:noFill/>
          </a:ln>
          <a:effectLst>
            <a:outerShdw dist="10800" dir="5400000" blurRad="0" rotWithShape="0">
              <a:srgbClr val="f49100"/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36000" rIns="36000" tIns="36000" bIns="36000" anchor="ctr">
            <a:noAutofit/>
          </a:bodyPr>
          <a:p>
            <a:endParaRPr b="0" lang="en-GB" sz="2200" spc="-1" strike="noStrike">
              <a:solidFill>
                <a:srgbClr val="000000"/>
              </a:solidFill>
              <a:latin typeface="Source Sans Pro"/>
            </a:endParaRPr>
          </a:p>
        </p:txBody>
      </p:sp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540000" y="270000"/>
            <a:ext cx="9000000" cy="99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>
              <a:buNone/>
            </a:pPr>
            <a:r>
              <a:rPr b="0" lang="en-GB" sz="4500" spc="-1" strike="noStrike">
                <a:solidFill>
                  <a:srgbClr val="04617b"/>
                </a:solidFill>
                <a:latin typeface="Source Sans Pro Light"/>
              </a:rPr>
              <a:t>Click to edit the title text format</a:t>
            </a:r>
            <a:endParaRPr b="0" lang="en-GB" sz="4500" spc="-1" strike="noStrike">
              <a:solidFill>
                <a:srgbClr val="04617b"/>
              </a:solidFill>
              <a:latin typeface="Source Sans Pro Light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540000" y="1440000"/>
            <a:ext cx="9000000" cy="405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Aft>
                <a:spcPts val="1057"/>
              </a:spcAft>
              <a:buClr>
                <a:srgbClr val="04617b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solidFill>
                  <a:srgbClr val="000000"/>
                </a:solidFill>
                <a:latin typeface="Source Sans Pro"/>
              </a:rPr>
              <a:t>Click to edit the outline text format</a:t>
            </a:r>
            <a:endParaRPr b="0" lang="en-GB" sz="2400" spc="-1" strike="noStrike">
              <a:solidFill>
                <a:srgbClr val="000000"/>
              </a:solidFill>
              <a:latin typeface="Source Sans Pro"/>
            </a:endParaRPr>
          </a:p>
          <a:p>
            <a:pPr lvl="1" marL="864000" indent="-324000">
              <a:spcAft>
                <a:spcPts val="842"/>
              </a:spcAft>
              <a:buClr>
                <a:srgbClr val="04617b"/>
              </a:buClr>
              <a:buSzPct val="75000"/>
              <a:buFont typeface="Symbol" charset="2"/>
              <a:buChar char=""/>
            </a:pPr>
            <a:r>
              <a:rPr b="0" lang="en-GB" sz="2100" spc="-1" strike="noStrike">
                <a:solidFill>
                  <a:srgbClr val="000000"/>
                </a:solidFill>
                <a:latin typeface="Source Sans Pro"/>
              </a:rPr>
              <a:t>Second Outline Level</a:t>
            </a:r>
            <a:endParaRPr b="0" lang="en-GB" sz="2100" spc="-1" strike="noStrike">
              <a:solidFill>
                <a:srgbClr val="000000"/>
              </a:solidFill>
              <a:latin typeface="Source Sans Pro"/>
            </a:endParaRPr>
          </a:p>
          <a:p>
            <a:pPr lvl="2" marL="1296000" indent="-288000">
              <a:spcAft>
                <a:spcPts val="635"/>
              </a:spcAft>
              <a:buClr>
                <a:srgbClr val="04617b"/>
              </a:buClr>
              <a:buSzPct val="45000"/>
              <a:buFont typeface="Wingdings" charset="2"/>
              <a:buChar char=""/>
            </a:pPr>
            <a:r>
              <a:rPr b="0" lang="en-GB" sz="1800" spc="-1" strike="noStrike">
                <a:solidFill>
                  <a:srgbClr val="000000"/>
                </a:solidFill>
                <a:latin typeface="Source Sans Pro"/>
              </a:rPr>
              <a:t>Third Outline Level</a:t>
            </a:r>
            <a:endParaRPr b="0" lang="en-GB" sz="1800" spc="-1" strike="noStrike">
              <a:solidFill>
                <a:srgbClr val="000000"/>
              </a:solidFill>
              <a:latin typeface="Source Sans Pro"/>
            </a:endParaRPr>
          </a:p>
          <a:p>
            <a:pPr lvl="3" marL="1728000" indent="-216000">
              <a:spcAft>
                <a:spcPts val="422"/>
              </a:spcAft>
              <a:buClr>
                <a:srgbClr val="04617b"/>
              </a:buClr>
              <a:buSzPct val="75000"/>
              <a:buFont typeface="Symbol" charset="2"/>
              <a:buChar char=""/>
            </a:pPr>
            <a:r>
              <a:rPr b="0" lang="en-GB" sz="1800" spc="-1" strike="noStrike">
                <a:solidFill>
                  <a:srgbClr val="000000"/>
                </a:solidFill>
                <a:latin typeface="Source Sans Pro"/>
              </a:rPr>
              <a:t>Fourth Outline Level</a:t>
            </a:r>
            <a:endParaRPr b="0" lang="en-GB" sz="1800" spc="-1" strike="noStrike">
              <a:solidFill>
                <a:srgbClr val="000000"/>
              </a:solidFill>
              <a:latin typeface="Source Sans Pro"/>
            </a:endParaRPr>
          </a:p>
          <a:p>
            <a:pPr lvl="4" marL="2160000" indent="-216000">
              <a:spcAft>
                <a:spcPts val="210"/>
              </a:spcAft>
              <a:buClr>
                <a:srgbClr val="04617b"/>
              </a:buClr>
              <a:buSzPct val="45000"/>
              <a:buFont typeface="Wingdings" charset="2"/>
              <a:buChar char=""/>
            </a:pPr>
            <a:r>
              <a:rPr b="0" lang="en-GB" sz="1800" spc="-1" strike="noStrike">
                <a:solidFill>
                  <a:srgbClr val="000000"/>
                </a:solidFill>
                <a:latin typeface="Source Sans Pro"/>
              </a:rPr>
              <a:t>Fifth Outline Level</a:t>
            </a:r>
            <a:endParaRPr b="0" lang="en-GB" sz="1800" spc="-1" strike="noStrike">
              <a:solidFill>
                <a:srgbClr val="000000"/>
              </a:solidFill>
              <a:latin typeface="Source Sans Pro"/>
            </a:endParaRPr>
          </a:p>
          <a:p>
            <a:pPr lvl="5" marL="2592000" indent="-216000">
              <a:spcAft>
                <a:spcPts val="210"/>
              </a:spcAft>
              <a:buClr>
                <a:srgbClr val="04617b"/>
              </a:buClr>
              <a:buSzPct val="45000"/>
              <a:buFont typeface="Wingdings" charset="2"/>
              <a:buChar char=""/>
            </a:pPr>
            <a:r>
              <a:rPr b="0" lang="en-GB" sz="1800" spc="-1" strike="noStrike">
                <a:solidFill>
                  <a:srgbClr val="000000"/>
                </a:solidFill>
                <a:latin typeface="Source Sans Pro"/>
              </a:rPr>
              <a:t>Sixth Outline Level</a:t>
            </a:r>
            <a:endParaRPr b="0" lang="en-GB" sz="1800" spc="-1" strike="noStrike">
              <a:solidFill>
                <a:srgbClr val="000000"/>
              </a:solidFill>
              <a:latin typeface="Source Sans Pro"/>
            </a:endParaRPr>
          </a:p>
          <a:p>
            <a:pPr lvl="6" marL="3024000" indent="-216000">
              <a:spcAft>
                <a:spcPts val="210"/>
              </a:spcAft>
              <a:buClr>
                <a:srgbClr val="04617b"/>
              </a:buClr>
              <a:buSzPct val="45000"/>
              <a:buFont typeface="Wingdings" charset="2"/>
              <a:buChar char=""/>
            </a:pPr>
            <a:r>
              <a:rPr b="0" lang="en-GB" sz="1800" spc="-1" strike="noStrike">
                <a:solidFill>
                  <a:srgbClr val="000000"/>
                </a:solidFill>
                <a:latin typeface="Source Sans Pro"/>
              </a:rPr>
              <a:t>Seventh Outline Level</a:t>
            </a:r>
            <a:endParaRPr b="0" lang="en-GB" sz="1800" spc="-1" strike="noStrike">
              <a:solidFill>
                <a:srgbClr val="000000"/>
              </a:solidFill>
              <a:latin typeface="Source Sans Pro"/>
            </a:endParaRPr>
          </a:p>
        </p:txBody>
      </p:sp>
      <p:sp>
        <p:nvSpPr>
          <p:cNvPr id="87" name="PlaceHolder 3"/>
          <p:cNvSpPr>
            <a:spLocks noGrp="1"/>
          </p:cNvSpPr>
          <p:nvPr>
            <p:ph type="dt" idx="7"/>
          </p:nvPr>
        </p:nvSpPr>
        <p:spPr>
          <a:xfrm>
            <a:off x="540000" y="5130000"/>
            <a:ext cx="2340000" cy="45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GB" sz="2400" spc="-1" strike="noStrike">
                <a:solidFill>
                  <a:srgbClr val="484848"/>
                </a:solidFill>
                <a:latin typeface="Source Sans Pro"/>
              </a:defRPr>
            </a:lvl1pPr>
          </a:lstStyle>
          <a:p>
            <a:pPr indent="0">
              <a:buNone/>
            </a:pPr>
            <a:r>
              <a:rPr b="0" lang="en-GB" sz="2400" spc="-1" strike="noStrike">
                <a:solidFill>
                  <a:srgbClr val="484848"/>
                </a:solidFill>
                <a:latin typeface="Source Sans Pro"/>
              </a:rPr>
              <a:t>&lt;date/time&gt;</a:t>
            </a:r>
            <a:r>
              <a:rPr b="0" lang="en-GB" sz="2400" spc="-1" strike="noStrike">
                <a:solidFill>
                  <a:srgbClr val="484848"/>
                </a:solidFill>
                <a:latin typeface="Source Sans Pro"/>
              </a:rPr>
              <a:t> </a:t>
            </a:r>
            <a:endParaRPr b="0" lang="en-GB" sz="2400" spc="-1" strike="noStrike">
              <a:solidFill>
                <a:srgbClr val="484848"/>
              </a:solidFill>
              <a:latin typeface="Source Sans Pro"/>
            </a:endParaRPr>
          </a:p>
        </p:txBody>
      </p:sp>
      <p:sp>
        <p:nvSpPr>
          <p:cNvPr id="88" name="PlaceHolder 4"/>
          <p:cNvSpPr>
            <a:spLocks noGrp="1"/>
          </p:cNvSpPr>
          <p:nvPr>
            <p:ph type="ftr" idx="8"/>
          </p:nvPr>
        </p:nvSpPr>
        <p:spPr>
          <a:xfrm>
            <a:off x="3420000" y="5119200"/>
            <a:ext cx="3240000" cy="45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buNone/>
              <a:defRPr b="0" lang="en-GB" sz="2400" spc="-1" strike="noStrike">
                <a:solidFill>
                  <a:srgbClr val="484848"/>
                </a:solidFill>
                <a:latin typeface="Source Sans Pro"/>
              </a:defRPr>
            </a:lvl1pPr>
          </a:lstStyle>
          <a:p>
            <a:pPr indent="0" algn="ctr">
              <a:buNone/>
            </a:pPr>
            <a:r>
              <a:rPr b="0" lang="en-GB" sz="2400" spc="-1" strike="noStrike">
                <a:solidFill>
                  <a:srgbClr val="484848"/>
                </a:solidFill>
                <a:latin typeface="Source Sans Pro"/>
              </a:rPr>
              <a:t>&lt;footer&gt;</a:t>
            </a:r>
            <a:r>
              <a:rPr b="0" lang="en-GB" sz="2400" spc="-1" strike="noStrike">
                <a:solidFill>
                  <a:srgbClr val="484848"/>
                </a:solidFill>
                <a:latin typeface="Source Sans Pro"/>
              </a:rPr>
              <a:t> </a:t>
            </a:r>
            <a:endParaRPr b="0" lang="en-GB" sz="2400" spc="-1" strike="noStrike">
              <a:solidFill>
                <a:srgbClr val="484848"/>
              </a:solidFill>
              <a:latin typeface="Source Sans Pro"/>
            </a:endParaRPr>
          </a:p>
        </p:txBody>
      </p:sp>
      <p:sp>
        <p:nvSpPr>
          <p:cNvPr id="89" name="PlaceHolder 5"/>
          <p:cNvSpPr>
            <a:spLocks noGrp="1"/>
          </p:cNvSpPr>
          <p:nvPr>
            <p:ph type="sldNum" idx="9"/>
          </p:nvPr>
        </p:nvSpPr>
        <p:spPr>
          <a:xfrm>
            <a:off x="7650000" y="5130000"/>
            <a:ext cx="1890000" cy="45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GB" sz="2400" spc="-1" strike="noStrike">
                <a:solidFill>
                  <a:srgbClr val="484848"/>
                </a:solidFill>
                <a:latin typeface="Source Sans Pro"/>
              </a:defRPr>
            </a:lvl1pPr>
          </a:lstStyle>
          <a:p>
            <a:pPr indent="0" algn="r">
              <a:buNone/>
            </a:pPr>
            <a:fld id="{8E2C93ED-B907-494C-9250-CA53B49121DD}" type="slidenum">
              <a:rPr b="0" lang="en-GB" sz="2400" spc="-1" strike="noStrike">
                <a:solidFill>
                  <a:srgbClr val="484848"/>
                </a:solidFill>
                <a:latin typeface="Source Sans Pro"/>
              </a:rPr>
              <a:t>&lt;number&gt;</a:t>
            </a:fld>
            <a:r>
              <a:rPr b="0" lang="en-GB" sz="2400" spc="-1" strike="noStrike">
                <a:solidFill>
                  <a:srgbClr val="484848"/>
                </a:solidFill>
                <a:latin typeface="Source Sans Pro"/>
              </a:rPr>
              <a:t> </a:t>
            </a:r>
            <a:endParaRPr b="0" lang="en-GB" sz="2400" spc="-1" strike="noStrike">
              <a:solidFill>
                <a:srgbClr val="484848"/>
              </a:solidFill>
              <a:latin typeface="Source Sans Pro"/>
            </a:endParaRPr>
          </a:p>
        </p:txBody>
      </p:sp>
      <p:sp>
        <p:nvSpPr>
          <p:cNvPr id="90" name=""/>
          <p:cNvSpPr/>
          <p:nvPr/>
        </p:nvSpPr>
        <p:spPr>
          <a:xfrm>
            <a:off x="0" y="5580000"/>
            <a:ext cx="10080000" cy="90000"/>
          </a:xfrm>
          <a:prstGeom prst="rect">
            <a:avLst/>
          </a:prstGeom>
          <a:pattFill prst="lgGrid">
            <a:fgClr>
              <a:srgbClr val="3465a4"/>
            </a:fgClr>
            <a:bgClr>
              <a:srgbClr val="009eda"/>
            </a:bgClr>
          </a:pattFill>
          <a:ln w="18000">
            <a:noFill/>
          </a:ln>
          <a:effectLst>
            <a:outerShdw dist="10800" dir="16200000" blurRad="0" rotWithShape="0">
              <a:srgbClr val="f49100"/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36000" rIns="36000" tIns="36000" bIns="36000" anchor="ctr">
            <a:noAutofit/>
          </a:bodyPr>
          <a:p>
            <a:endParaRPr b="0" lang="en-GB" sz="2200" spc="-1" strike="noStrike">
              <a:solidFill>
                <a:srgbClr val="000000"/>
              </a:solidFill>
              <a:latin typeface="Source Sans Pro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30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30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30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30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30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30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30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30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30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30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slideLayout" Target="../slideLayouts/slideLayout30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12.jpeg"/><Relationship Id="rId2" Type="http://schemas.openxmlformats.org/officeDocument/2006/relationships/slideLayout" Target="../slideLayouts/slideLayout30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13.jpeg"/><Relationship Id="rId2" Type="http://schemas.openxmlformats.org/officeDocument/2006/relationships/slideLayout" Target="../slideLayouts/slideLayout30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14.jpeg"/><Relationship Id="rId2" Type="http://schemas.openxmlformats.org/officeDocument/2006/relationships/slideLayout" Target="../slideLayouts/slideLayout30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image" Target="../media/image16.png"/><Relationship Id="rId3" Type="http://schemas.openxmlformats.org/officeDocument/2006/relationships/slideLayout" Target="../slideLayouts/slideLayout15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hyperlink" Target="https://www.microsoft.com/en-gb/windows/get-windows-11" TargetMode="External"/><Relationship Id="rId2" Type="http://schemas.openxmlformats.org/officeDocument/2006/relationships/hyperlink" Target="https://www.microsoft.com/en-gb/windows/windows-11-specifications" TargetMode="External"/><Relationship Id="rId3" Type="http://schemas.openxmlformats.org/officeDocument/2006/relationships/hyperlink" Target="https://www.howtogeek.com/759925/how-to-install-windows-11-on-an-unsupported-pc/" TargetMode="External"/><Relationship Id="rId4" Type="http://schemas.openxmlformats.org/officeDocument/2006/relationships/slideLayout" Target="../slideLayouts/slideLayout15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hyperlink" Target="https://chromeenterprise.google/os/chromeosflex/" TargetMode="External"/><Relationship Id="rId2" Type="http://schemas.openxmlformats.org/officeDocument/2006/relationships/hyperlink" Target="https://support.google.com/chromeosflex#topic=11618314" TargetMode="External"/><Relationship Id="rId3" Type="http://schemas.openxmlformats.org/officeDocument/2006/relationships/hyperlink" Target="https://ubuntu.com/download/desktop" TargetMode="External"/><Relationship Id="rId4" Type="http://schemas.openxmlformats.org/officeDocument/2006/relationships/hyperlink" Target="https://ubuntu.com/tutorials/install-ubuntu-desktop#1-overview" TargetMode="External"/><Relationship Id="rId5" Type="http://schemas.openxmlformats.org/officeDocument/2006/relationships/slideLayout" Target="../slideLayouts/slideLayout15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hyperlink" Target="https://theairambulanceservice.org.uk/ways-to-give/reuse-recycle/donating-laptops-computers-to-charity/" TargetMode="External"/><Relationship Id="rId2" Type="http://schemas.openxmlformats.org/officeDocument/2006/relationships/hyperlink" Target="https://turingtrust.co.uk/give-computers/give-computers-individuals/" TargetMode="External"/><Relationship Id="rId3" Type="http://schemas.openxmlformats.org/officeDocument/2006/relationships/hyperlink" Target="https://endlaptoppoverty.org/" TargetMode="External"/><Relationship Id="rId4" Type="http://schemas.openxmlformats.org/officeDocument/2006/relationships/slideLayout" Target="../slideLayouts/slideLayout1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/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PlaceHolder 1"/>
          <p:cNvSpPr>
            <a:spLocks noGrp="1"/>
          </p:cNvSpPr>
          <p:nvPr>
            <p:ph type="title"/>
          </p:nvPr>
        </p:nvSpPr>
        <p:spPr>
          <a:xfrm>
            <a:off x="450000" y="270000"/>
            <a:ext cx="9000000" cy="324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buNone/>
            </a:pPr>
            <a:r>
              <a:rPr b="1" lang="en-GB" sz="6600" spc="-1" strike="noStrike">
                <a:solidFill>
                  <a:srgbClr val="04617b"/>
                </a:solidFill>
                <a:latin typeface="Source Sans Pro Light"/>
              </a:rPr>
              <a:t>Microsoft Will End Support for Windows 10 in 2025</a:t>
            </a:r>
            <a:endParaRPr b="0" lang="en-GB" sz="6600" spc="-1" strike="noStrike">
              <a:solidFill>
                <a:srgbClr val="04617b"/>
              </a:solidFill>
              <a:latin typeface="Source Sans Pro Light"/>
            </a:endParaRPr>
          </a:p>
        </p:txBody>
      </p:sp>
      <p:sp>
        <p:nvSpPr>
          <p:cNvPr id="128" name="PlaceHolder 2"/>
          <p:cNvSpPr>
            <a:spLocks noGrp="1"/>
          </p:cNvSpPr>
          <p:nvPr>
            <p:ph type="subTitle"/>
          </p:nvPr>
        </p:nvSpPr>
        <p:spPr>
          <a:xfrm>
            <a:off x="450000" y="3870000"/>
            <a:ext cx="9000000" cy="117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 algn="ctr">
              <a:buNone/>
            </a:pPr>
            <a:r>
              <a:rPr b="1" lang="en-GB" sz="3600" spc="-1" strike="noStrike">
                <a:solidFill>
                  <a:srgbClr val="dbf5f9"/>
                </a:solidFill>
                <a:latin typeface="Source Sans Pro"/>
              </a:rPr>
              <a:t>What should I do about that?</a:t>
            </a:r>
            <a:endParaRPr b="1" lang="en-GB" sz="3600" spc="-1" strike="noStrike">
              <a:solidFill>
                <a:srgbClr val="dbf5f9"/>
              </a:solidFill>
              <a:latin typeface="Source Sans Pro"/>
            </a:endParaRPr>
          </a:p>
        </p:txBody>
      </p:sp>
    </p:spTree>
  </p:cSld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/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title"/>
          </p:nvPr>
        </p:nvSpPr>
        <p:spPr>
          <a:xfrm>
            <a:off x="502920" y="90720"/>
            <a:ext cx="9071640" cy="94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indent="0">
              <a:buNone/>
            </a:pPr>
            <a:r>
              <a:rPr b="1" lang="en-GB" sz="4800" spc="-1" strike="noStrike">
                <a:solidFill>
                  <a:srgbClr val="ffffff"/>
                </a:solidFill>
                <a:latin typeface="Source Sans Pro Light"/>
              </a:rPr>
              <a:t>Windows 10 End-of-Life</a:t>
            </a:r>
            <a:endParaRPr b="0" lang="en-GB" sz="4800" spc="-1" strike="noStrike">
              <a:solidFill>
                <a:srgbClr val="ffffff"/>
              </a:solidFill>
              <a:latin typeface="Source Sans Pro Light"/>
            </a:endParaRPr>
          </a:p>
        </p:txBody>
      </p:sp>
      <p:sp>
        <p:nvSpPr>
          <p:cNvPr id="130" name="PlaceHolder 2"/>
          <p:cNvSpPr>
            <a:spLocks noGrp="1"/>
          </p:cNvSpPr>
          <p:nvPr>
            <p:ph/>
          </p:nvPr>
        </p:nvSpPr>
        <p:spPr>
          <a:xfrm>
            <a:off x="502920" y="1440000"/>
            <a:ext cx="9021960" cy="3497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GB" sz="2800" spc="-1" strike="noStrike">
                <a:solidFill>
                  <a:srgbClr val="000000"/>
                </a:solidFill>
                <a:latin typeface="Source Sans Pro"/>
              </a:rPr>
              <a:t>Microsoft will cease to support Windows 10 Home and Pro on 14</a:t>
            </a:r>
            <a:r>
              <a:rPr b="0" lang="en-GB" sz="2800" spc="-1" strike="noStrike" baseline="33000">
                <a:solidFill>
                  <a:srgbClr val="000000"/>
                </a:solidFill>
                <a:latin typeface="Source Sans Pro"/>
              </a:rPr>
              <a:t>th</a:t>
            </a:r>
            <a:r>
              <a:rPr b="0" lang="en-GB" sz="2800" spc="-1" strike="noStrike">
                <a:solidFill>
                  <a:srgbClr val="000000"/>
                </a:solidFill>
                <a:latin typeface="Source Sans Pro"/>
              </a:rPr>
              <a:t> October 2025</a:t>
            </a:r>
            <a:endParaRPr b="0" lang="en-GB" sz="2800" spc="-1" strike="noStrike">
              <a:solidFill>
                <a:srgbClr val="000000"/>
              </a:solidFill>
              <a:latin typeface="Source Sans Pro"/>
            </a:endParaRPr>
          </a:p>
          <a:p>
            <a:pPr marL="432000" indent="-324000"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GB" sz="2800" spc="-1" strike="noStrike">
                <a:solidFill>
                  <a:srgbClr val="000000"/>
                </a:solidFill>
                <a:latin typeface="Source Sans Pro"/>
              </a:rPr>
              <a:t>You can continue to use Windows 10 after that date, </a:t>
            </a:r>
            <a:r>
              <a:rPr b="1" lang="en-GB" sz="2800" spc="-1" strike="noStrike">
                <a:solidFill>
                  <a:srgbClr val="000000"/>
                </a:solidFill>
                <a:highlight>
                  <a:srgbClr val="ffff00"/>
                </a:highlight>
                <a:latin typeface="Source Sans Pro"/>
              </a:rPr>
              <a:t>but your PC will become increasingly vulnerable to various security risks</a:t>
            </a:r>
            <a:endParaRPr b="0" lang="en-GB" sz="2800" spc="-1" strike="noStrike">
              <a:solidFill>
                <a:srgbClr val="000000"/>
              </a:solidFill>
              <a:latin typeface="Source Sans Pro"/>
            </a:endParaRPr>
          </a:p>
          <a:p>
            <a:pPr marL="432000" indent="-324000"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GB" sz="2800" spc="-1" strike="noStrike">
                <a:solidFill>
                  <a:srgbClr val="000000"/>
                </a:solidFill>
                <a:latin typeface="Source Sans Pro"/>
              </a:rPr>
              <a:t>Upgrade your PC to Windows 11 if possible - see www.microsoft.com/en-gb/windows/get-windows-11</a:t>
            </a:r>
            <a:endParaRPr b="0" lang="en-GB" sz="2800" spc="-1" strike="noStrike">
              <a:solidFill>
                <a:srgbClr val="000000"/>
              </a:solidFill>
              <a:latin typeface="Source Sans Pro"/>
            </a:endParaRPr>
          </a:p>
        </p:txBody>
      </p:sp>
    </p:spTree>
  </p:cSld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" descr=""/>
          <p:cNvPicPr/>
          <p:nvPr/>
        </p:nvPicPr>
        <p:blipFill>
          <a:blip r:embed="rId1"/>
          <a:stretch/>
        </p:blipFill>
        <p:spPr>
          <a:xfrm>
            <a:off x="1620000" y="407520"/>
            <a:ext cx="6840000" cy="4998240"/>
          </a:xfrm>
          <a:prstGeom prst="rect">
            <a:avLst/>
          </a:prstGeom>
          <a:ln w="18000">
            <a:noFill/>
          </a:ln>
        </p:spPr>
      </p:pic>
    </p:spTree>
  </p:cSld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" descr=""/>
          <p:cNvPicPr/>
          <p:nvPr/>
        </p:nvPicPr>
        <p:blipFill>
          <a:blip r:embed="rId1"/>
          <a:stretch/>
        </p:blipFill>
        <p:spPr>
          <a:xfrm>
            <a:off x="2340000" y="401760"/>
            <a:ext cx="5580000" cy="4998240"/>
          </a:xfrm>
          <a:prstGeom prst="rect">
            <a:avLst/>
          </a:prstGeom>
          <a:ln w="18000">
            <a:noFill/>
          </a:ln>
        </p:spPr>
      </p:pic>
    </p:spTree>
  </p:cSld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" descr=""/>
          <p:cNvPicPr/>
          <p:nvPr/>
        </p:nvPicPr>
        <p:blipFill>
          <a:blip r:embed="rId1"/>
          <a:stretch/>
        </p:blipFill>
        <p:spPr>
          <a:xfrm>
            <a:off x="2340000" y="401760"/>
            <a:ext cx="5580000" cy="4998240"/>
          </a:xfrm>
          <a:prstGeom prst="rect">
            <a:avLst/>
          </a:prstGeom>
          <a:ln w="18000">
            <a:noFill/>
          </a:ln>
        </p:spPr>
      </p:pic>
    </p:spTree>
  </p:cSld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/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PlaceHolder 1"/>
          <p:cNvSpPr>
            <a:spLocks noGrp="1"/>
          </p:cNvSpPr>
          <p:nvPr>
            <p:ph type="title"/>
          </p:nvPr>
        </p:nvSpPr>
        <p:spPr>
          <a:xfrm>
            <a:off x="180000" y="90720"/>
            <a:ext cx="9720000" cy="94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 fontScale="62424"/>
          </a:bodyPr>
          <a:p>
            <a:pPr indent="0">
              <a:buNone/>
            </a:pPr>
            <a:r>
              <a:rPr b="1" lang="en-GB" sz="4800" spc="-1" strike="noStrike">
                <a:solidFill>
                  <a:srgbClr val="ffffff"/>
                </a:solidFill>
                <a:latin typeface="Source Sans Pro Light"/>
              </a:rPr>
              <a:t>My PC Doesn’t Meet Windows 11 Requirements.</a:t>
            </a:r>
            <a:br>
              <a:rPr sz="4800"/>
            </a:br>
            <a:r>
              <a:rPr b="1" lang="en-GB" sz="4800" spc="-1" strike="noStrike">
                <a:solidFill>
                  <a:srgbClr val="ffffff"/>
                </a:solidFill>
                <a:latin typeface="Source Sans Pro Light"/>
              </a:rPr>
              <a:t>What Are My Options?</a:t>
            </a:r>
            <a:endParaRPr b="0" lang="en-GB" sz="4800" spc="-1" strike="noStrike">
              <a:solidFill>
                <a:srgbClr val="ffffff"/>
              </a:solidFill>
              <a:latin typeface="Source Sans Pro Light"/>
            </a:endParaRPr>
          </a:p>
        </p:txBody>
      </p:sp>
      <p:sp>
        <p:nvSpPr>
          <p:cNvPr id="135" name="PlaceHolder 2"/>
          <p:cNvSpPr>
            <a:spLocks noGrp="1"/>
          </p:cNvSpPr>
          <p:nvPr>
            <p:ph/>
          </p:nvPr>
        </p:nvSpPr>
        <p:spPr>
          <a:xfrm>
            <a:off x="180000" y="1080000"/>
            <a:ext cx="9720000" cy="414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8294"/>
          </a:bodyPr>
          <a:p>
            <a:pPr marL="432000" indent="0">
              <a:spcAft>
                <a:spcPts val="1054"/>
              </a:spcAft>
              <a:buNone/>
            </a:pPr>
            <a:endParaRPr b="0" lang="en-GB" sz="2800" spc="-1" strike="noStrike">
              <a:solidFill>
                <a:srgbClr val="000000"/>
              </a:solidFill>
              <a:latin typeface="Source Sans Pro"/>
            </a:endParaRPr>
          </a:p>
          <a:p>
            <a:pPr marL="432000" indent="0">
              <a:spcBef>
                <a:spcPts val="1134"/>
              </a:spcBef>
              <a:spcAft>
                <a:spcPts val="2188"/>
              </a:spcAft>
              <a:buNone/>
            </a:pPr>
            <a:r>
              <a:rPr b="0" lang="en-GB" sz="3200" spc="-1" strike="noStrike">
                <a:solidFill>
                  <a:srgbClr val="000000"/>
                </a:solidFill>
                <a:latin typeface="Source Sans Pro"/>
              </a:rPr>
              <a:t>Depends on your preferences and how far short of the min. requirements your PC falls...</a:t>
            </a:r>
            <a:endParaRPr b="0" lang="en-GB" sz="3200" spc="-1" strike="noStrike">
              <a:solidFill>
                <a:srgbClr val="000000"/>
              </a:solidFill>
              <a:latin typeface="Source Sans Pro"/>
            </a:endParaRPr>
          </a:p>
          <a:p>
            <a:pPr marL="432000" indent="0">
              <a:spcBef>
                <a:spcPts val="1134"/>
              </a:spcBef>
              <a:spcAft>
                <a:spcPts val="2188"/>
              </a:spcAft>
            </a:pPr>
            <a:r>
              <a:rPr b="0" lang="en-GB" sz="3600" spc="-1" strike="noStrike">
                <a:solidFill>
                  <a:srgbClr val="000000"/>
                </a:solidFill>
                <a:latin typeface="Source Sans Pro"/>
              </a:rPr>
              <a:t>1: Buy a new PC</a:t>
            </a:r>
            <a:endParaRPr b="0" lang="en-GB" sz="3600" spc="-1" strike="noStrike">
              <a:solidFill>
                <a:srgbClr val="000000"/>
              </a:solidFill>
              <a:latin typeface="Source Sans Pro"/>
            </a:endParaRPr>
          </a:p>
          <a:p>
            <a:pPr marL="432000" indent="0">
              <a:spcBef>
                <a:spcPts val="1134"/>
              </a:spcBef>
              <a:spcAft>
                <a:spcPts val="2188"/>
              </a:spcAft>
            </a:pPr>
            <a:r>
              <a:rPr b="0" lang="en-GB" sz="3600" spc="-1" strike="noStrike">
                <a:solidFill>
                  <a:srgbClr val="000000"/>
                </a:solidFill>
                <a:latin typeface="Source Sans Pro"/>
              </a:rPr>
              <a:t>2: Try some work-arounds</a:t>
            </a:r>
            <a:endParaRPr b="0" lang="en-GB" sz="3600" spc="-1" strike="noStrike">
              <a:solidFill>
                <a:srgbClr val="000000"/>
              </a:solidFill>
              <a:latin typeface="Source Sans Pro"/>
            </a:endParaRPr>
          </a:p>
          <a:p>
            <a:pPr marL="432000" indent="0">
              <a:spcBef>
                <a:spcPts val="1134"/>
              </a:spcBef>
              <a:spcAft>
                <a:spcPts val="2188"/>
              </a:spcAft>
            </a:pPr>
            <a:r>
              <a:rPr b="0" lang="en-GB" sz="3600" spc="-1" strike="noStrike">
                <a:solidFill>
                  <a:srgbClr val="000000"/>
                </a:solidFill>
                <a:latin typeface="Source Sans Pro"/>
              </a:rPr>
              <a:t>3: Switch to an alternative OS</a:t>
            </a:r>
            <a:endParaRPr b="0" lang="en-GB" sz="3600" spc="-1" strike="noStrike">
              <a:solidFill>
                <a:srgbClr val="000000"/>
              </a:solidFill>
              <a:latin typeface="Source Sans Pro"/>
            </a:endParaRPr>
          </a:p>
        </p:txBody>
      </p:sp>
    </p:spTree>
  </p:cSld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/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title"/>
          </p:nvPr>
        </p:nvSpPr>
        <p:spPr>
          <a:xfrm>
            <a:off x="502920" y="90720"/>
            <a:ext cx="9071640" cy="94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indent="0">
              <a:buNone/>
            </a:pPr>
            <a:r>
              <a:rPr b="1" lang="en-GB" sz="4800" spc="-1" strike="noStrike">
                <a:solidFill>
                  <a:srgbClr val="ffffff"/>
                </a:solidFill>
                <a:latin typeface="Source Sans Pro Light"/>
              </a:rPr>
              <a:t>A New PC</a:t>
            </a:r>
            <a:endParaRPr b="0" lang="en-GB" sz="4800" spc="-1" strike="noStrike">
              <a:solidFill>
                <a:srgbClr val="ffffff"/>
              </a:solidFill>
              <a:latin typeface="Source Sans Pro Light"/>
            </a:endParaRPr>
          </a:p>
        </p:txBody>
      </p:sp>
      <p:sp>
        <p:nvSpPr>
          <p:cNvPr id="137" name="PlaceHolder 2"/>
          <p:cNvSpPr>
            <a:spLocks noGrp="1"/>
          </p:cNvSpPr>
          <p:nvPr>
            <p:ph/>
          </p:nvPr>
        </p:nvSpPr>
        <p:spPr>
          <a:xfrm>
            <a:off x="360000" y="1440000"/>
            <a:ext cx="9360000" cy="378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GB" sz="2600" spc="-1" strike="noStrike">
                <a:solidFill>
                  <a:srgbClr val="000000"/>
                </a:solidFill>
                <a:latin typeface="Source Sans Pro"/>
              </a:rPr>
              <a:t>Safest &amp; most comfortable outcome for many users</a:t>
            </a:r>
            <a:endParaRPr b="0" lang="en-GB" sz="2600" spc="-1" strike="noStrike">
              <a:solidFill>
                <a:srgbClr val="000000"/>
              </a:solidFill>
              <a:latin typeface="Source Sans Pro"/>
            </a:endParaRPr>
          </a:p>
          <a:p>
            <a:pPr marL="432000" indent="-324000"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GB" sz="2600" spc="-1" strike="noStrike">
                <a:solidFill>
                  <a:srgbClr val="000000"/>
                </a:solidFill>
                <a:latin typeface="Source Sans Pro"/>
              </a:rPr>
              <a:t>Will cost ~£200 upwards</a:t>
            </a:r>
            <a:endParaRPr b="0" lang="en-GB" sz="2600" spc="-1" strike="noStrike">
              <a:solidFill>
                <a:srgbClr val="000000"/>
              </a:solidFill>
              <a:latin typeface="Source Sans Pro"/>
            </a:endParaRPr>
          </a:p>
          <a:p>
            <a:pPr marL="432000" indent="-324000"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GB" sz="2600" spc="-1" strike="noStrike">
                <a:solidFill>
                  <a:srgbClr val="000000"/>
                </a:solidFill>
                <a:latin typeface="Source Sans Pro"/>
              </a:rPr>
              <a:t>Need to transfer across your data, online accounts, licences, email accounts &amp; configuration info as described in Geoff’s Feb ‘24 presentation on reinstalling Windows 10</a:t>
            </a:r>
            <a:endParaRPr b="0" lang="en-GB" sz="2600" spc="-1" strike="noStrike">
              <a:solidFill>
                <a:srgbClr val="000000"/>
              </a:solidFill>
              <a:latin typeface="Source Sans Pro"/>
            </a:endParaRPr>
          </a:p>
          <a:p>
            <a:pPr marL="432000" indent="-324000"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GB" sz="2600" spc="-1" strike="noStrike">
                <a:solidFill>
                  <a:srgbClr val="000000"/>
                </a:solidFill>
                <a:latin typeface="Source Sans Pro"/>
              </a:rPr>
              <a:t>But perhaps you’d rather not be forced to splash out on a new PC when your existing one is working fine?</a:t>
            </a:r>
            <a:endParaRPr b="0" lang="en-GB" sz="2600" spc="-1" strike="noStrike">
              <a:solidFill>
                <a:srgbClr val="000000"/>
              </a:solidFill>
              <a:latin typeface="Source Sans Pro"/>
            </a:endParaRPr>
          </a:p>
        </p:txBody>
      </p:sp>
    </p:spTree>
  </p:cSld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" descr=""/>
          <p:cNvPicPr/>
          <p:nvPr/>
        </p:nvPicPr>
        <p:blipFill>
          <a:blip r:embed="rId1"/>
          <a:stretch/>
        </p:blipFill>
        <p:spPr>
          <a:xfrm>
            <a:off x="0" y="360000"/>
            <a:ext cx="10045440" cy="4860000"/>
          </a:xfrm>
          <a:prstGeom prst="rect">
            <a:avLst/>
          </a:prstGeom>
          <a:ln w="18000">
            <a:noFill/>
          </a:ln>
        </p:spPr>
      </p:pic>
    </p:spTree>
  </p:cSld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/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PlaceHolder 1"/>
          <p:cNvSpPr>
            <a:spLocks noGrp="1"/>
          </p:cNvSpPr>
          <p:nvPr>
            <p:ph type="title"/>
          </p:nvPr>
        </p:nvSpPr>
        <p:spPr>
          <a:xfrm>
            <a:off x="502920" y="90720"/>
            <a:ext cx="9071640" cy="94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indent="0">
              <a:buNone/>
            </a:pPr>
            <a:r>
              <a:rPr b="1" lang="en-GB" sz="4800" spc="-1" strike="noStrike">
                <a:solidFill>
                  <a:srgbClr val="ffffff"/>
                </a:solidFill>
                <a:latin typeface="Source Sans Pro Light"/>
              </a:rPr>
              <a:t>A Few Tweaks</a:t>
            </a:r>
            <a:endParaRPr b="0" lang="en-GB" sz="4800" spc="-1" strike="noStrike">
              <a:solidFill>
                <a:srgbClr val="ffffff"/>
              </a:solidFill>
              <a:latin typeface="Source Sans Pro Light"/>
            </a:endParaRPr>
          </a:p>
        </p:txBody>
      </p:sp>
      <p:sp>
        <p:nvSpPr>
          <p:cNvPr id="140" name="PlaceHolder 2"/>
          <p:cNvSpPr>
            <a:spLocks noGrp="1"/>
          </p:cNvSpPr>
          <p:nvPr>
            <p:ph/>
          </p:nvPr>
        </p:nvSpPr>
        <p:spPr>
          <a:xfrm>
            <a:off x="502920" y="1440000"/>
            <a:ext cx="9021960" cy="3497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GB" sz="2800" spc="-1" strike="noStrike">
                <a:solidFill>
                  <a:srgbClr val="000000"/>
                </a:solidFill>
                <a:latin typeface="Source Sans Pro"/>
              </a:rPr>
              <a:t>Secure Boot may be available on your PC but has not been enabled in UEFI</a:t>
            </a:r>
            <a:endParaRPr b="0" lang="en-GB" sz="2800" spc="-1" strike="noStrike">
              <a:solidFill>
                <a:srgbClr val="000000"/>
              </a:solidFill>
              <a:latin typeface="Source Sans Pro"/>
            </a:endParaRPr>
          </a:p>
          <a:p>
            <a:pPr marL="432000" indent="-324000"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GB" sz="2800" spc="-1" strike="noStrike">
                <a:solidFill>
                  <a:srgbClr val="000000"/>
                </a:solidFill>
                <a:latin typeface="Source Sans Pro"/>
              </a:rPr>
              <a:t>If your PC has a TPM 1.2 then Microsoft provide a registry hack to work around this and the CPU requirements</a:t>
            </a:r>
            <a:endParaRPr b="0" lang="en-GB" sz="2800" spc="-1" strike="noStrike">
              <a:solidFill>
                <a:srgbClr val="000000"/>
              </a:solidFill>
              <a:latin typeface="Source Sans Pro"/>
            </a:endParaRPr>
          </a:p>
          <a:p>
            <a:pPr marL="432000" indent="-324000"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GB" sz="2800" spc="-1" strike="noStrike">
                <a:solidFill>
                  <a:srgbClr val="000000"/>
                </a:solidFill>
                <a:latin typeface="Source Sans Pro"/>
              </a:rPr>
              <a:t>There’s a good walk-through on How-To Geeks webpage ‘How to Install Win 11 on an Unsupported PC’</a:t>
            </a:r>
            <a:endParaRPr b="0" lang="en-GB" sz="2800" spc="-1" strike="noStrike">
              <a:solidFill>
                <a:srgbClr val="000000"/>
              </a:solidFill>
              <a:latin typeface="Source Sans Pro"/>
            </a:endParaRPr>
          </a:p>
        </p:txBody>
      </p:sp>
    </p:spTree>
  </p:cSld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" descr=""/>
          <p:cNvPicPr/>
          <p:nvPr/>
        </p:nvPicPr>
        <p:blipFill>
          <a:blip r:embed="rId1"/>
          <a:stretch/>
        </p:blipFill>
        <p:spPr>
          <a:xfrm>
            <a:off x="900000" y="323640"/>
            <a:ext cx="8460000" cy="5130360"/>
          </a:xfrm>
          <a:prstGeom prst="rect">
            <a:avLst/>
          </a:prstGeom>
          <a:ln w="18000">
            <a:noFill/>
          </a:ln>
        </p:spPr>
      </p:pic>
    </p:spTree>
  </p:cSld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/>
          <p:cNvSpPr>
            <a:spLocks noGrp="1"/>
          </p:cNvSpPr>
          <p:nvPr>
            <p:ph type="subTitle"/>
          </p:nvPr>
        </p:nvSpPr>
        <p:spPr>
          <a:xfrm>
            <a:off x="502920" y="630720"/>
            <a:ext cx="9071640" cy="4388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1" lang="en-GB" sz="3000" spc="-1" strike="noStrike">
              <a:solidFill>
                <a:srgbClr val="009eda"/>
              </a:solidFill>
              <a:latin typeface="Source Sans Pro Black"/>
            </a:endParaRPr>
          </a:p>
        </p:txBody>
      </p:sp>
      <p:pic>
        <p:nvPicPr>
          <p:cNvPr id="143" name="" descr=""/>
          <p:cNvPicPr/>
          <p:nvPr/>
        </p:nvPicPr>
        <p:blipFill>
          <a:blip r:embed="rId1"/>
          <a:stretch/>
        </p:blipFill>
        <p:spPr>
          <a:xfrm>
            <a:off x="1076400" y="288000"/>
            <a:ext cx="7815240" cy="5213160"/>
          </a:xfrm>
          <a:prstGeom prst="rect">
            <a:avLst/>
          </a:prstGeom>
          <a:ln w="18000">
            <a:noFill/>
          </a:ln>
        </p:spPr>
      </p:pic>
    </p:spTree>
  </p:cSld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/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PlaceHolder 1"/>
          <p:cNvSpPr>
            <a:spLocks noGrp="1"/>
          </p:cNvSpPr>
          <p:nvPr>
            <p:ph type="title"/>
          </p:nvPr>
        </p:nvSpPr>
        <p:spPr>
          <a:xfrm>
            <a:off x="502920" y="90720"/>
            <a:ext cx="9071640" cy="94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indent="0">
              <a:buNone/>
            </a:pPr>
            <a:r>
              <a:rPr b="1" lang="en-GB" sz="4800" spc="-1" strike="noStrike">
                <a:solidFill>
                  <a:srgbClr val="ffffff"/>
                </a:solidFill>
                <a:latin typeface="Source Sans Pro Light"/>
              </a:rPr>
              <a:t>Try Something Different?</a:t>
            </a:r>
            <a:endParaRPr b="0" lang="en-GB" sz="4800" spc="-1" strike="noStrike">
              <a:solidFill>
                <a:srgbClr val="ffffff"/>
              </a:solidFill>
              <a:latin typeface="Source Sans Pro Light"/>
            </a:endParaRPr>
          </a:p>
        </p:txBody>
      </p:sp>
      <p:sp>
        <p:nvSpPr>
          <p:cNvPr id="145" name="PlaceHolder 2"/>
          <p:cNvSpPr>
            <a:spLocks noGrp="1"/>
          </p:cNvSpPr>
          <p:nvPr>
            <p:ph/>
          </p:nvPr>
        </p:nvSpPr>
        <p:spPr>
          <a:xfrm>
            <a:off x="518040" y="1350000"/>
            <a:ext cx="9021960" cy="405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GB" sz="2600" spc="-1" strike="noStrike">
                <a:solidFill>
                  <a:srgbClr val="000000"/>
                </a:solidFill>
                <a:latin typeface="Source Sans Pro"/>
              </a:rPr>
              <a:t>If your PC has no TPM then Win 11 isn’t going to work</a:t>
            </a:r>
            <a:endParaRPr b="0" lang="en-GB" sz="2600" spc="-1" strike="noStrike">
              <a:solidFill>
                <a:srgbClr val="000000"/>
              </a:solidFill>
              <a:latin typeface="Source Sans Pro"/>
            </a:endParaRPr>
          </a:p>
          <a:p>
            <a:pPr marL="432000" indent="-324000"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GB" sz="2600" spc="-1" strike="noStrike">
                <a:solidFill>
                  <a:srgbClr val="000000"/>
                </a:solidFill>
                <a:latin typeface="Source Sans Pro"/>
              </a:rPr>
              <a:t>You can try out ChromeOS Flex and some Linux distros from a live boot USB without affecting your PC</a:t>
            </a:r>
            <a:endParaRPr b="0" lang="en-GB" sz="2600" spc="-1" strike="noStrike">
              <a:solidFill>
                <a:srgbClr val="000000"/>
              </a:solidFill>
              <a:latin typeface="Source Sans Pro"/>
            </a:endParaRPr>
          </a:p>
          <a:p>
            <a:pPr marL="432000" indent="-324000"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GB" sz="2600" spc="-1" strike="noStrike">
                <a:solidFill>
                  <a:srgbClr val="000000"/>
                </a:solidFill>
                <a:latin typeface="Source Sans Pro"/>
              </a:rPr>
              <a:t>ChromeOS has some limitations with hardware compatibility and requires a Google account</a:t>
            </a:r>
            <a:endParaRPr b="0" lang="en-GB" sz="2600" spc="-1" strike="noStrike">
              <a:solidFill>
                <a:srgbClr val="000000"/>
              </a:solidFill>
              <a:latin typeface="Source Sans Pro"/>
            </a:endParaRPr>
          </a:p>
          <a:p>
            <a:pPr marL="432000" indent="-324000"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GB" sz="2600" spc="-1" strike="noStrike">
                <a:solidFill>
                  <a:srgbClr val="000000"/>
                </a:solidFill>
                <a:latin typeface="Source Sans Pro"/>
              </a:rPr>
              <a:t>My favourite Linux distro is Ubuntu – open source, cross-platform, widely used &amp; supported, free, secure...</a:t>
            </a:r>
            <a:endParaRPr b="0" lang="en-GB" sz="2600" spc="-1" strike="noStrike">
              <a:solidFill>
                <a:srgbClr val="000000"/>
              </a:solidFill>
              <a:latin typeface="Source Sans Pro"/>
            </a:endParaRPr>
          </a:p>
        </p:txBody>
      </p:sp>
    </p:spTree>
  </p:cSld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/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PlaceHolder 1"/>
          <p:cNvSpPr>
            <a:spLocks noGrp="1"/>
          </p:cNvSpPr>
          <p:nvPr>
            <p:ph type="title"/>
          </p:nvPr>
        </p:nvSpPr>
        <p:spPr>
          <a:xfrm>
            <a:off x="502920" y="90720"/>
            <a:ext cx="9071640" cy="94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 fontScale="90415"/>
          </a:bodyPr>
          <a:p>
            <a:pPr indent="0">
              <a:buNone/>
            </a:pPr>
            <a:r>
              <a:rPr b="1" lang="en-GB" sz="4800" spc="-1" strike="noStrike">
                <a:solidFill>
                  <a:srgbClr val="ffffff"/>
                </a:solidFill>
                <a:latin typeface="Source Sans Pro Light"/>
              </a:rPr>
              <a:t>What Do I Need to Make a Live Boot USB?</a:t>
            </a:r>
            <a:endParaRPr b="0" lang="en-GB" sz="4800" spc="-1" strike="noStrike">
              <a:solidFill>
                <a:srgbClr val="ffffff"/>
              </a:solidFill>
              <a:latin typeface="Source Sans Pro Light"/>
            </a:endParaRPr>
          </a:p>
        </p:txBody>
      </p:sp>
      <p:sp>
        <p:nvSpPr>
          <p:cNvPr id="147" name="PlaceHolder 2"/>
          <p:cNvSpPr>
            <a:spLocks noGrp="1"/>
          </p:cNvSpPr>
          <p:nvPr>
            <p:ph/>
          </p:nvPr>
        </p:nvSpPr>
        <p:spPr>
          <a:xfrm>
            <a:off x="518040" y="1710000"/>
            <a:ext cx="9021960" cy="297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GB" sz="2800" spc="-1" strike="noStrike">
                <a:solidFill>
                  <a:srgbClr val="000000"/>
                </a:solidFill>
                <a:latin typeface="Source Sans Pro"/>
              </a:rPr>
              <a:t>A </a:t>
            </a:r>
            <a:r>
              <a:rPr b="0" lang="en-GB" sz="2800" spc="-1" strike="noStrike">
                <a:solidFill>
                  <a:srgbClr val="000000"/>
                </a:solidFill>
                <a:latin typeface="Source Sans Pro"/>
              </a:rPr>
              <a:t>USB 3.0 memory stick – 16GB will be fine</a:t>
            </a:r>
            <a:endParaRPr b="0" lang="en-GB" sz="2800" spc="-1" strike="noStrike">
              <a:solidFill>
                <a:srgbClr val="000000"/>
              </a:solidFill>
              <a:latin typeface="Source Sans Pro"/>
            </a:endParaRPr>
          </a:p>
          <a:p>
            <a:pPr marL="432000" indent="-324000"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GB" sz="2800" spc="-1" strike="noStrike">
                <a:solidFill>
                  <a:srgbClr val="000000"/>
                </a:solidFill>
                <a:latin typeface="Source Sans Pro"/>
              </a:rPr>
              <a:t>A downloaded image of the OS you’d like to try out</a:t>
            </a:r>
            <a:endParaRPr b="0" lang="en-GB" sz="2800" spc="-1" strike="noStrike">
              <a:solidFill>
                <a:srgbClr val="000000"/>
              </a:solidFill>
              <a:latin typeface="Source Sans Pro"/>
            </a:endParaRPr>
          </a:p>
          <a:p>
            <a:pPr marL="432000" indent="-324000"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GB" sz="2800" spc="-1" strike="noStrike">
                <a:solidFill>
                  <a:srgbClr val="000000"/>
                </a:solidFill>
                <a:latin typeface="Source Sans Pro"/>
              </a:rPr>
              <a:t>A computer running Windows or Linux</a:t>
            </a:r>
            <a:endParaRPr b="0" lang="en-GB" sz="2800" spc="-1" strike="noStrike">
              <a:solidFill>
                <a:srgbClr val="000000"/>
              </a:solidFill>
              <a:latin typeface="Source Sans Pro"/>
            </a:endParaRPr>
          </a:p>
          <a:p>
            <a:pPr marL="432000" indent="-324000"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GB" sz="2800" spc="-1" strike="noStrike">
                <a:solidFill>
                  <a:srgbClr val="000000"/>
                </a:solidFill>
                <a:latin typeface="Source Sans Pro"/>
              </a:rPr>
              <a:t>Some software to flash the image to the USB stick</a:t>
            </a:r>
            <a:endParaRPr b="0" lang="en-GB" sz="2800" spc="-1" strike="noStrike">
              <a:solidFill>
                <a:srgbClr val="000000"/>
              </a:solidFill>
              <a:latin typeface="Source Sans Pro"/>
            </a:endParaRPr>
          </a:p>
        </p:txBody>
      </p:sp>
    </p:spTree>
  </p:cSld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" descr=""/>
          <p:cNvPicPr/>
          <p:nvPr/>
        </p:nvPicPr>
        <p:blipFill>
          <a:blip r:embed="rId1"/>
          <a:stretch/>
        </p:blipFill>
        <p:spPr>
          <a:xfrm>
            <a:off x="900000" y="323640"/>
            <a:ext cx="8460000" cy="5130360"/>
          </a:xfrm>
          <a:prstGeom prst="rect">
            <a:avLst/>
          </a:prstGeom>
          <a:ln w="18000">
            <a:noFill/>
          </a:ln>
        </p:spPr>
      </p:pic>
    </p:spTree>
  </p:cSld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" descr=""/>
          <p:cNvPicPr/>
          <p:nvPr/>
        </p:nvPicPr>
        <p:blipFill>
          <a:blip r:embed="rId1"/>
          <a:stretch/>
        </p:blipFill>
        <p:spPr>
          <a:xfrm>
            <a:off x="900000" y="323640"/>
            <a:ext cx="8460000" cy="5130360"/>
          </a:xfrm>
          <a:prstGeom prst="rect">
            <a:avLst/>
          </a:prstGeom>
          <a:ln w="18000">
            <a:noFill/>
          </a:ln>
        </p:spPr>
      </p:pic>
      <p:sp>
        <p:nvSpPr>
          <p:cNvPr id="150" name=""/>
          <p:cNvSpPr txBox="1"/>
          <p:nvPr/>
        </p:nvSpPr>
        <p:spPr>
          <a:xfrm>
            <a:off x="540000" y="2484000"/>
            <a:ext cx="1836000" cy="1142640"/>
          </a:xfrm>
          <a:prstGeom prst="rect">
            <a:avLst/>
          </a:prstGeom>
          <a:noFill/>
          <a:ln w="18000">
            <a:noFill/>
          </a:ln>
        </p:spPr>
        <p:txBody>
          <a:bodyPr lIns="36000" rIns="36000" tIns="36000" bIns="36000" anchor="ctr">
            <a:noAutofit/>
          </a:bodyPr>
          <a:p>
            <a:pPr algn="r"/>
            <a:r>
              <a:rPr b="0" lang="en-GB" sz="2200" spc="-1" strike="noStrike">
                <a:solidFill>
                  <a:srgbClr val="000000"/>
                </a:solidFill>
                <a:latin typeface="Source Sans Pro"/>
              </a:rPr>
              <a:t>Follow USB creation steps given here</a:t>
            </a:r>
            <a:endParaRPr b="0" lang="en-GB" sz="2200" spc="-1" strike="noStrike">
              <a:solidFill>
                <a:srgbClr val="000000"/>
              </a:solidFill>
              <a:latin typeface="Source Sans Pro"/>
            </a:endParaRPr>
          </a:p>
        </p:txBody>
      </p:sp>
      <p:sp>
        <p:nvSpPr>
          <p:cNvPr id="151" name=""/>
          <p:cNvSpPr txBox="1"/>
          <p:nvPr/>
        </p:nvSpPr>
        <p:spPr>
          <a:xfrm>
            <a:off x="360000" y="328680"/>
            <a:ext cx="3420000" cy="423000"/>
          </a:xfrm>
          <a:prstGeom prst="rect">
            <a:avLst/>
          </a:prstGeom>
          <a:noFill/>
          <a:ln w="18000">
            <a:noFill/>
          </a:ln>
        </p:spPr>
        <p:txBody>
          <a:bodyPr lIns="36000" rIns="36000" tIns="36000" bIns="36000" anchor="ctr">
            <a:noAutofit/>
          </a:bodyPr>
          <a:p>
            <a:r>
              <a:rPr b="0" lang="en-GB" sz="2200" spc="-1" strike="noStrike">
                <a:solidFill>
                  <a:srgbClr val="000000"/>
                </a:solidFill>
                <a:latin typeface="Source Sans Pro"/>
              </a:rPr>
              <a:t>ChromeOS Flex Help page:</a:t>
            </a:r>
            <a:endParaRPr b="0" lang="en-GB" sz="2200" spc="-1" strike="noStrike">
              <a:solidFill>
                <a:srgbClr val="000000"/>
              </a:solidFill>
              <a:latin typeface="Source Sans Pro"/>
            </a:endParaRPr>
          </a:p>
        </p:txBody>
      </p:sp>
    </p:spTree>
  </p:cSld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" descr=""/>
          <p:cNvPicPr/>
          <p:nvPr/>
        </p:nvPicPr>
        <p:blipFill>
          <a:blip r:embed="rId1"/>
          <a:stretch/>
        </p:blipFill>
        <p:spPr>
          <a:xfrm>
            <a:off x="900000" y="323640"/>
            <a:ext cx="8460000" cy="5130360"/>
          </a:xfrm>
          <a:prstGeom prst="rect">
            <a:avLst/>
          </a:prstGeom>
          <a:ln w="18000">
            <a:noFill/>
          </a:ln>
        </p:spPr>
      </p:pic>
    </p:spTree>
  </p:cSld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" descr=""/>
          <p:cNvPicPr/>
          <p:nvPr/>
        </p:nvPicPr>
        <p:blipFill>
          <a:blip r:embed="rId1"/>
          <a:stretch/>
        </p:blipFill>
        <p:spPr>
          <a:xfrm>
            <a:off x="180000" y="323640"/>
            <a:ext cx="9720000" cy="5130360"/>
          </a:xfrm>
          <a:prstGeom prst="rect">
            <a:avLst/>
          </a:prstGeom>
          <a:ln w="18000">
            <a:noFill/>
          </a:ln>
        </p:spPr>
      </p:pic>
    </p:spTree>
  </p:cSld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" descr=""/>
          <p:cNvPicPr/>
          <p:nvPr/>
        </p:nvPicPr>
        <p:blipFill>
          <a:blip r:embed="rId1"/>
          <a:stretch/>
        </p:blipFill>
        <p:spPr>
          <a:xfrm>
            <a:off x="1076040" y="252360"/>
            <a:ext cx="7920000" cy="5130360"/>
          </a:xfrm>
          <a:prstGeom prst="rect">
            <a:avLst/>
          </a:prstGeom>
          <a:ln w="18000">
            <a:noFill/>
          </a:ln>
        </p:spPr>
      </p:pic>
    </p:spTree>
  </p:cSld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" descr=""/>
          <p:cNvPicPr/>
          <p:nvPr/>
        </p:nvPicPr>
        <p:blipFill>
          <a:blip r:embed="rId1"/>
          <a:stretch/>
        </p:blipFill>
        <p:spPr>
          <a:xfrm>
            <a:off x="900000" y="323640"/>
            <a:ext cx="8460000" cy="5130360"/>
          </a:xfrm>
          <a:prstGeom prst="rect">
            <a:avLst/>
          </a:prstGeom>
          <a:ln w="18000">
            <a:noFill/>
          </a:ln>
        </p:spPr>
      </p:pic>
    </p:spTree>
  </p:cSld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" descr=""/>
          <p:cNvPicPr/>
          <p:nvPr/>
        </p:nvPicPr>
        <p:blipFill>
          <a:blip r:embed="rId1"/>
          <a:stretch/>
        </p:blipFill>
        <p:spPr>
          <a:xfrm>
            <a:off x="900000" y="323640"/>
            <a:ext cx="8460000" cy="5130360"/>
          </a:xfrm>
          <a:prstGeom prst="rect">
            <a:avLst/>
          </a:prstGeom>
          <a:ln w="18000">
            <a:noFill/>
          </a:ln>
        </p:spPr>
      </p:pic>
    </p:spTree>
  </p:cSld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" descr=""/>
          <p:cNvPicPr/>
          <p:nvPr/>
        </p:nvPicPr>
        <p:blipFill>
          <a:blip r:embed="rId1"/>
          <a:stretch/>
        </p:blipFill>
        <p:spPr>
          <a:xfrm>
            <a:off x="1440000" y="269640"/>
            <a:ext cx="7200000" cy="5130360"/>
          </a:xfrm>
          <a:prstGeom prst="rect">
            <a:avLst/>
          </a:prstGeom>
          <a:ln w="18000">
            <a:noFill/>
          </a:ln>
        </p:spPr>
      </p:pic>
    </p:spTree>
  </p:cSld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/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502920" y="90720"/>
            <a:ext cx="9071640" cy="94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indent="0" algn="ctr">
              <a:buNone/>
            </a:pPr>
            <a:r>
              <a:rPr b="1" lang="en-GB" sz="5400" spc="-1" strike="noStrike">
                <a:solidFill>
                  <a:srgbClr val="ffffff"/>
                </a:solidFill>
                <a:latin typeface="Source Sans Pro Light"/>
              </a:rPr>
              <a:t>Before You Update or Upgrade</a:t>
            </a:r>
            <a:endParaRPr b="0" lang="en-GB" sz="5400" spc="-1" strike="noStrike">
              <a:solidFill>
                <a:srgbClr val="ffffff"/>
              </a:solidFill>
              <a:latin typeface="Source Sans Pro Light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/>
          </p:nvPr>
        </p:nvSpPr>
        <p:spPr>
          <a:xfrm>
            <a:off x="540000" y="1260000"/>
            <a:ext cx="9021960" cy="414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spcAft>
                <a:spcPts val="1054"/>
              </a:spcAft>
            </a:pPr>
            <a:r>
              <a:rPr b="1" lang="en-GB" sz="4000" spc="-1" strike="noStrike">
                <a:solidFill>
                  <a:srgbClr val="000000"/>
                </a:solidFill>
                <a:latin typeface="Source Sans Pro"/>
              </a:rPr>
              <a:t>Please back up all your data etc, preferably in more than 1 location, and check you can access all the backed-up files without encountering any errors.</a:t>
            </a:r>
            <a:endParaRPr b="0" lang="en-GB" sz="4000" spc="-1" strike="noStrike">
              <a:solidFill>
                <a:srgbClr val="000000"/>
              </a:solidFill>
              <a:latin typeface="Source Sans Pro"/>
            </a:endParaRPr>
          </a:p>
          <a:p>
            <a:pPr indent="0" algn="ctr">
              <a:spcAft>
                <a:spcPts val="1054"/>
              </a:spcAft>
            </a:pPr>
            <a:r>
              <a:rPr b="1" lang="en-GB" sz="4000" spc="-1" strike="noStrike">
                <a:solidFill>
                  <a:srgbClr val="000000"/>
                </a:solidFill>
                <a:latin typeface="Source Sans Pro"/>
              </a:rPr>
              <a:t>USB sticks and external drives can fail!</a:t>
            </a:r>
            <a:endParaRPr b="0" lang="en-GB" sz="4000" spc="-1" strike="noStrike">
              <a:solidFill>
                <a:srgbClr val="000000"/>
              </a:solidFill>
              <a:latin typeface="Source Sans Pro"/>
            </a:endParaRPr>
          </a:p>
        </p:txBody>
      </p:sp>
    </p:spTree>
  </p:cSld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/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502920" y="90720"/>
            <a:ext cx="9071640" cy="94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indent="0" algn="ctr">
              <a:buNone/>
            </a:pPr>
            <a:r>
              <a:rPr b="1" lang="en-GB" sz="5400" spc="-1" strike="noStrike">
                <a:solidFill>
                  <a:srgbClr val="ffffff"/>
                </a:solidFill>
                <a:latin typeface="Source Sans Pro Light"/>
              </a:rPr>
              <a:t>And Finally:</a:t>
            </a:r>
            <a:endParaRPr b="0" lang="en-GB" sz="5400" spc="-1" strike="noStrike">
              <a:solidFill>
                <a:srgbClr val="ffffff"/>
              </a:solidFill>
              <a:latin typeface="Source Sans Pro Light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/>
          </p:nvPr>
        </p:nvSpPr>
        <p:spPr>
          <a:xfrm>
            <a:off x="540360" y="1260000"/>
            <a:ext cx="9021960" cy="342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rmAutofit/>
          </a:bodyPr>
          <a:p>
            <a:pPr indent="0" algn="ctr">
              <a:spcAft>
                <a:spcPts val="1054"/>
              </a:spcAft>
            </a:pPr>
            <a:r>
              <a:rPr b="0" lang="en-GB" sz="4000" spc="-1" strike="noStrike">
                <a:solidFill>
                  <a:srgbClr val="000000"/>
                </a:solidFill>
                <a:latin typeface="Source Sans Pro"/>
              </a:rPr>
              <a:t>If you wish to dispose of your old PC or laptop, please consider donating it to charity – see slide ‘Resources 3’</a:t>
            </a:r>
            <a:endParaRPr b="0" lang="en-GB" sz="4000" spc="-1" strike="noStrike">
              <a:solidFill>
                <a:srgbClr val="000000"/>
              </a:solidFill>
              <a:latin typeface="Source Sans Pro"/>
            </a:endParaRPr>
          </a:p>
          <a:p>
            <a:pPr indent="0" algn="ctr">
              <a:spcAft>
                <a:spcPts val="1054"/>
              </a:spcAft>
            </a:pPr>
            <a:r>
              <a:rPr b="0" lang="en-GB" sz="4000" spc="-1" strike="noStrike">
                <a:solidFill>
                  <a:srgbClr val="000000"/>
                </a:solidFill>
                <a:latin typeface="Source Sans Pro"/>
              </a:rPr>
              <a:t>Otherwise take it to your nearest Household Recycling Centre</a:t>
            </a:r>
            <a:endParaRPr b="0" lang="en-GB" sz="4000" spc="-1" strike="noStrike">
              <a:solidFill>
                <a:srgbClr val="000000"/>
              </a:solidFill>
              <a:latin typeface="Source Sans Pro"/>
            </a:endParaRPr>
          </a:p>
        </p:txBody>
      </p:sp>
      <p:pic>
        <p:nvPicPr>
          <p:cNvPr id="162" name="" descr=""/>
          <p:cNvPicPr/>
          <p:nvPr/>
        </p:nvPicPr>
        <p:blipFill>
          <a:blip r:embed="rId1"/>
          <a:stretch/>
        </p:blipFill>
        <p:spPr>
          <a:xfrm>
            <a:off x="8460000" y="4140000"/>
            <a:ext cx="1379880" cy="1301760"/>
          </a:xfrm>
          <a:prstGeom prst="rect">
            <a:avLst/>
          </a:prstGeom>
          <a:ln w="18000">
            <a:noFill/>
          </a:ln>
        </p:spPr>
      </p:pic>
      <p:pic>
        <p:nvPicPr>
          <p:cNvPr id="163" name="" descr=""/>
          <p:cNvPicPr/>
          <p:nvPr/>
        </p:nvPicPr>
        <p:blipFill>
          <a:blip r:embed="rId2"/>
          <a:stretch/>
        </p:blipFill>
        <p:spPr>
          <a:xfrm>
            <a:off x="284760" y="3780000"/>
            <a:ext cx="1155240" cy="1642680"/>
          </a:xfrm>
          <a:prstGeom prst="rect">
            <a:avLst/>
          </a:prstGeom>
          <a:ln w="18000">
            <a:noFill/>
          </a:ln>
        </p:spPr>
      </p:pic>
    </p:spTree>
  </p:cSld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/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PlaceHolder 1"/>
          <p:cNvSpPr>
            <a:spLocks noGrp="1"/>
          </p:cNvSpPr>
          <p:nvPr>
            <p:ph type="title"/>
          </p:nvPr>
        </p:nvSpPr>
        <p:spPr>
          <a:xfrm>
            <a:off x="502920" y="90720"/>
            <a:ext cx="9071640" cy="94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indent="0">
              <a:buNone/>
            </a:pPr>
            <a:r>
              <a:rPr b="0" lang="en-GB" sz="4500" spc="-1" strike="noStrike">
                <a:solidFill>
                  <a:srgbClr val="ffffff"/>
                </a:solidFill>
                <a:latin typeface="Source Sans Pro Light"/>
              </a:rPr>
              <a:t>Resources 1 – Upgrade to Win 11</a:t>
            </a:r>
            <a:endParaRPr b="0" lang="en-GB" sz="4500" spc="-1" strike="noStrike">
              <a:solidFill>
                <a:srgbClr val="ffffff"/>
              </a:solidFill>
              <a:latin typeface="Source Sans Pro Light"/>
            </a:endParaRPr>
          </a:p>
        </p:txBody>
      </p:sp>
      <p:sp>
        <p:nvSpPr>
          <p:cNvPr id="165" name="PlaceHolder 2"/>
          <p:cNvSpPr>
            <a:spLocks noGrp="1"/>
          </p:cNvSpPr>
          <p:nvPr>
            <p:ph/>
          </p:nvPr>
        </p:nvSpPr>
        <p:spPr>
          <a:xfrm>
            <a:off x="180000" y="1188000"/>
            <a:ext cx="9741960" cy="4392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115000"/>
              </a:lnSpc>
              <a:spcAft>
                <a:spcPts val="1054"/>
              </a:spcAft>
              <a:buNone/>
            </a:pPr>
            <a:r>
              <a:rPr b="0" lang="en-GB" sz="2000" spc="-1" strike="noStrike" u="sng">
                <a:solidFill>
                  <a:srgbClr val="000000"/>
                </a:solidFill>
                <a:uFillTx/>
                <a:latin typeface="Source Sans Pro"/>
              </a:rPr>
              <a:t>How to Get Windows 11</a:t>
            </a:r>
            <a:r>
              <a:rPr b="0" lang="en-GB" sz="2000" spc="-1" strike="noStrike">
                <a:solidFill>
                  <a:srgbClr val="000000"/>
                </a:solidFill>
                <a:latin typeface="Source Sans Pro"/>
              </a:rPr>
              <a:t>:</a:t>
            </a:r>
            <a:endParaRPr b="0" lang="en-GB" sz="2000" spc="-1" strike="noStrike">
              <a:solidFill>
                <a:srgbClr val="000000"/>
              </a:solidFill>
              <a:latin typeface="Source Sans Pro"/>
            </a:endParaRPr>
          </a:p>
          <a:p>
            <a:pPr indent="0">
              <a:lnSpc>
                <a:spcPct val="115000"/>
              </a:lnSpc>
              <a:spcAft>
                <a:spcPts val="1054"/>
              </a:spcAft>
              <a:buNone/>
            </a:pPr>
            <a:r>
              <a:rPr b="0" lang="en-GB" sz="2000" spc="-1" strike="noStrike">
                <a:solidFill>
                  <a:srgbClr val="000000"/>
                </a:solidFill>
                <a:latin typeface="Source Sans Pro"/>
                <a:hlinkClick r:id="rId1"/>
              </a:rPr>
              <a:t>https://www.microsoft.com/en-gb/windows/get-windows-11</a:t>
            </a:r>
            <a:endParaRPr b="0" lang="en-GB" sz="2000" spc="-1" strike="noStrike">
              <a:solidFill>
                <a:srgbClr val="000000"/>
              </a:solidFill>
              <a:latin typeface="Source Sans Pro"/>
            </a:endParaRPr>
          </a:p>
          <a:p>
            <a:pPr indent="0">
              <a:lnSpc>
                <a:spcPct val="115000"/>
              </a:lnSpc>
              <a:spcAft>
                <a:spcPts val="1054"/>
              </a:spcAft>
              <a:buNone/>
            </a:pPr>
            <a:r>
              <a:rPr b="0" lang="en-GB" sz="2000" spc="-1" strike="noStrike" u="sng">
                <a:solidFill>
                  <a:srgbClr val="000000"/>
                </a:solidFill>
                <a:uFillTx/>
                <a:latin typeface="Source Sans Pro"/>
              </a:rPr>
              <a:t>Windows 11 Computer Requirements</a:t>
            </a:r>
            <a:r>
              <a:rPr b="0" lang="en-GB" sz="2000" spc="-1" strike="noStrike">
                <a:solidFill>
                  <a:srgbClr val="000000"/>
                </a:solidFill>
                <a:latin typeface="Source Sans Pro"/>
              </a:rPr>
              <a:t>:</a:t>
            </a:r>
            <a:endParaRPr b="0" lang="en-GB" sz="2000" spc="-1" strike="noStrike">
              <a:solidFill>
                <a:srgbClr val="000000"/>
              </a:solidFill>
              <a:latin typeface="Source Sans Pro"/>
            </a:endParaRPr>
          </a:p>
          <a:p>
            <a:pPr indent="0">
              <a:lnSpc>
                <a:spcPct val="115000"/>
              </a:lnSpc>
              <a:spcAft>
                <a:spcPts val="1054"/>
              </a:spcAft>
              <a:buNone/>
            </a:pPr>
            <a:r>
              <a:rPr b="0" lang="en-GB" sz="2000" spc="-1" strike="noStrike">
                <a:solidFill>
                  <a:srgbClr val="000000"/>
                </a:solidFill>
                <a:latin typeface="Source Sans Pro"/>
                <a:hlinkClick r:id="rId2"/>
              </a:rPr>
              <a:t>https://www.microsoft.com/en-gb/windows/windows-11-specifications</a:t>
            </a:r>
            <a:endParaRPr b="0" lang="en-GB" sz="2000" spc="-1" strike="noStrike">
              <a:solidFill>
                <a:srgbClr val="000000"/>
              </a:solidFill>
              <a:latin typeface="Source Sans Pro"/>
            </a:endParaRPr>
          </a:p>
          <a:p>
            <a:pPr indent="0">
              <a:lnSpc>
                <a:spcPct val="115000"/>
              </a:lnSpc>
              <a:spcAft>
                <a:spcPts val="1054"/>
              </a:spcAft>
              <a:buNone/>
            </a:pPr>
            <a:r>
              <a:rPr b="0" lang="en-GB" sz="2000" spc="-1" strike="noStrike">
                <a:solidFill>
                  <a:srgbClr val="000000"/>
                </a:solidFill>
                <a:latin typeface="Source Sans Pro"/>
              </a:rPr>
              <a:t>Get number of CPU cores from Task Manager &gt; Performance &gt; CPU or use Speccy app</a:t>
            </a:r>
            <a:endParaRPr b="0" lang="en-GB" sz="2000" spc="-1" strike="noStrike">
              <a:solidFill>
                <a:srgbClr val="000000"/>
              </a:solidFill>
              <a:latin typeface="Source Sans Pro"/>
            </a:endParaRPr>
          </a:p>
          <a:p>
            <a:pPr indent="0">
              <a:lnSpc>
                <a:spcPct val="115000"/>
              </a:lnSpc>
              <a:spcAft>
                <a:spcPts val="1054"/>
              </a:spcAft>
              <a:buNone/>
            </a:pPr>
            <a:r>
              <a:rPr b="0" lang="en-GB" sz="2000" spc="-1" strike="noStrike" u="sng">
                <a:solidFill>
                  <a:srgbClr val="000000"/>
                </a:solidFill>
                <a:uFillTx/>
                <a:latin typeface="Source Sans Pro"/>
              </a:rPr>
              <a:t>How to Install Win 11 on an Unsupported PC</a:t>
            </a:r>
            <a:r>
              <a:rPr b="0" lang="en-GB" sz="2000" spc="-1" strike="noStrike">
                <a:solidFill>
                  <a:srgbClr val="000000"/>
                </a:solidFill>
                <a:latin typeface="Source Sans Pro"/>
              </a:rPr>
              <a:t>:</a:t>
            </a:r>
            <a:endParaRPr b="0" lang="en-GB" sz="2000" spc="-1" strike="noStrike">
              <a:solidFill>
                <a:srgbClr val="000000"/>
              </a:solidFill>
              <a:latin typeface="Source Sans Pro"/>
            </a:endParaRPr>
          </a:p>
          <a:p>
            <a:pPr indent="0">
              <a:lnSpc>
                <a:spcPct val="115000"/>
              </a:lnSpc>
              <a:spcAft>
                <a:spcPts val="1054"/>
              </a:spcAft>
              <a:buNone/>
            </a:pPr>
            <a:r>
              <a:rPr b="0" lang="en-GB" sz="2000" spc="-1" strike="noStrike">
                <a:solidFill>
                  <a:srgbClr val="000000"/>
                </a:solidFill>
                <a:latin typeface="Source Sans Pro"/>
                <a:hlinkClick r:id="rId3"/>
              </a:rPr>
              <a:t>https://www.howtogeek.com/759925/how-to-install-windows-11-on-an-unsupported-pc/</a:t>
            </a:r>
            <a:endParaRPr b="0" lang="en-GB" sz="2000" spc="-1" strike="noStrike">
              <a:solidFill>
                <a:srgbClr val="000000"/>
              </a:solidFill>
              <a:latin typeface="Source Sans Pro"/>
            </a:endParaRPr>
          </a:p>
          <a:p>
            <a:pPr indent="0">
              <a:lnSpc>
                <a:spcPct val="115000"/>
              </a:lnSpc>
              <a:spcAft>
                <a:spcPts val="1054"/>
              </a:spcAft>
              <a:buNone/>
            </a:pPr>
            <a:endParaRPr b="0" lang="en-GB" sz="2000" spc="-1" strike="noStrike">
              <a:solidFill>
                <a:srgbClr val="000000"/>
              </a:solidFill>
              <a:latin typeface="Source Sans Pro"/>
            </a:endParaRPr>
          </a:p>
          <a:p>
            <a:pPr indent="0">
              <a:lnSpc>
                <a:spcPct val="115000"/>
              </a:lnSpc>
              <a:spcAft>
                <a:spcPts val="1054"/>
              </a:spcAft>
              <a:buNone/>
            </a:pPr>
            <a:endParaRPr b="0" lang="en-GB" sz="2000" spc="-1" strike="noStrike">
              <a:solidFill>
                <a:srgbClr val="000000"/>
              </a:solidFill>
              <a:latin typeface="Source Sans Pro"/>
            </a:endParaRPr>
          </a:p>
          <a:p>
            <a:pPr indent="0">
              <a:lnSpc>
                <a:spcPct val="115000"/>
              </a:lnSpc>
              <a:spcAft>
                <a:spcPts val="1054"/>
              </a:spcAft>
              <a:buNone/>
            </a:pPr>
            <a:endParaRPr b="0" lang="en-GB" sz="2000" spc="-1" strike="noStrike">
              <a:solidFill>
                <a:srgbClr val="000000"/>
              </a:solidFill>
              <a:latin typeface="Source Sans Pro"/>
            </a:endParaRPr>
          </a:p>
        </p:txBody>
      </p:sp>
    </p:spTree>
  </p:cSld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/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title"/>
          </p:nvPr>
        </p:nvSpPr>
        <p:spPr>
          <a:xfrm>
            <a:off x="502920" y="90720"/>
            <a:ext cx="9071640" cy="94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indent="0">
              <a:buNone/>
            </a:pPr>
            <a:r>
              <a:rPr b="0" lang="en-GB" sz="4500" spc="-1" strike="noStrike">
                <a:solidFill>
                  <a:srgbClr val="ffffff"/>
                </a:solidFill>
                <a:latin typeface="Source Sans Pro Light"/>
              </a:rPr>
              <a:t>Resources 2 – Alternative OS</a:t>
            </a:r>
            <a:endParaRPr b="0" lang="en-GB" sz="4500" spc="-1" strike="noStrike">
              <a:solidFill>
                <a:srgbClr val="ffffff"/>
              </a:solidFill>
              <a:latin typeface="Source Sans Pro Light"/>
            </a:endParaRPr>
          </a:p>
        </p:txBody>
      </p:sp>
      <p:sp>
        <p:nvSpPr>
          <p:cNvPr id="167" name="PlaceHolder 2"/>
          <p:cNvSpPr>
            <a:spLocks noGrp="1"/>
          </p:cNvSpPr>
          <p:nvPr>
            <p:ph/>
          </p:nvPr>
        </p:nvSpPr>
        <p:spPr>
          <a:xfrm>
            <a:off x="180000" y="1188000"/>
            <a:ext cx="9741960" cy="4392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115000"/>
              </a:lnSpc>
              <a:spcAft>
                <a:spcPts val="1054"/>
              </a:spcAft>
              <a:buNone/>
            </a:pPr>
            <a:r>
              <a:rPr b="0" lang="en-GB" sz="2000" spc="-1" strike="noStrike" u="sng">
                <a:solidFill>
                  <a:srgbClr val="000000"/>
                </a:solidFill>
                <a:uFillTx/>
                <a:latin typeface="Source Sans Pro"/>
              </a:rPr>
              <a:t>ChromeOS Flex</a:t>
            </a:r>
            <a:r>
              <a:rPr b="0" lang="en-GB" sz="2000" spc="-1" strike="noStrike">
                <a:solidFill>
                  <a:srgbClr val="000000"/>
                </a:solidFill>
                <a:latin typeface="Source Sans Pro"/>
              </a:rPr>
              <a:t>: </a:t>
            </a:r>
            <a:endParaRPr b="0" lang="en-GB" sz="2000" spc="-1" strike="noStrike">
              <a:solidFill>
                <a:srgbClr val="000000"/>
              </a:solidFill>
              <a:latin typeface="Source Sans Pro"/>
            </a:endParaRPr>
          </a:p>
          <a:p>
            <a:pPr indent="0">
              <a:lnSpc>
                <a:spcPct val="115000"/>
              </a:lnSpc>
              <a:spcAft>
                <a:spcPts val="1054"/>
              </a:spcAft>
              <a:buNone/>
            </a:pPr>
            <a:r>
              <a:rPr b="0" lang="en-GB" sz="2000" spc="-1" strike="noStrike">
                <a:solidFill>
                  <a:srgbClr val="000000"/>
                </a:solidFill>
                <a:latin typeface="Source Sans Pro"/>
                <a:hlinkClick r:id="rId1"/>
              </a:rPr>
              <a:t>https://chromeenterprise.google/os/chromeosflex/</a:t>
            </a:r>
            <a:endParaRPr b="0" lang="en-GB" sz="2000" spc="-1" strike="noStrike">
              <a:solidFill>
                <a:srgbClr val="000000"/>
              </a:solidFill>
              <a:latin typeface="Source Sans Pro"/>
            </a:endParaRPr>
          </a:p>
          <a:p>
            <a:pPr indent="0">
              <a:lnSpc>
                <a:spcPct val="115000"/>
              </a:lnSpc>
              <a:spcAft>
                <a:spcPts val="1054"/>
              </a:spcAft>
              <a:buNone/>
            </a:pPr>
            <a:r>
              <a:rPr b="0" lang="en-GB" sz="2000" spc="-1" strike="noStrike" u="sng">
                <a:solidFill>
                  <a:srgbClr val="000000"/>
                </a:solidFill>
                <a:uFillTx/>
                <a:latin typeface="Source Sans Pro"/>
              </a:rPr>
              <a:t>ChromeOS Flex Help</a:t>
            </a:r>
            <a:r>
              <a:rPr b="0" lang="en-GB" sz="2000" spc="-1" strike="noStrike">
                <a:solidFill>
                  <a:srgbClr val="000000"/>
                </a:solidFill>
                <a:latin typeface="Source Sans Pro"/>
              </a:rPr>
              <a:t>:</a:t>
            </a:r>
            <a:endParaRPr b="0" lang="en-GB" sz="2000" spc="-1" strike="noStrike">
              <a:solidFill>
                <a:srgbClr val="000000"/>
              </a:solidFill>
              <a:latin typeface="Source Sans Pro"/>
            </a:endParaRPr>
          </a:p>
          <a:p>
            <a:pPr indent="0">
              <a:lnSpc>
                <a:spcPct val="115000"/>
              </a:lnSpc>
              <a:spcAft>
                <a:spcPts val="1054"/>
              </a:spcAft>
              <a:buNone/>
            </a:pPr>
            <a:r>
              <a:rPr b="0" lang="en-GB" sz="2000" spc="-1" strike="noStrike">
                <a:solidFill>
                  <a:srgbClr val="000000"/>
                </a:solidFill>
                <a:latin typeface="Source Sans Pro"/>
                <a:hlinkClick r:id="rId2"/>
              </a:rPr>
              <a:t>https://support.google.com/chromeosflex#topic=11618314</a:t>
            </a:r>
            <a:endParaRPr b="0" lang="en-GB" sz="2000" spc="-1" strike="noStrike">
              <a:solidFill>
                <a:srgbClr val="000000"/>
              </a:solidFill>
              <a:latin typeface="Source Sans Pro"/>
            </a:endParaRPr>
          </a:p>
          <a:p>
            <a:pPr indent="0">
              <a:lnSpc>
                <a:spcPct val="115000"/>
              </a:lnSpc>
              <a:spcAft>
                <a:spcPts val="1054"/>
              </a:spcAft>
              <a:buNone/>
            </a:pPr>
            <a:r>
              <a:rPr b="0" lang="en-GB" sz="2000" spc="-1" strike="noStrike" u="sng">
                <a:solidFill>
                  <a:srgbClr val="000000"/>
                </a:solidFill>
                <a:uFillTx/>
                <a:latin typeface="Source Sans Pro"/>
              </a:rPr>
              <a:t>Ubuntu Linux</a:t>
            </a:r>
            <a:r>
              <a:rPr b="0" lang="en-GB" sz="2000" spc="-1" strike="noStrike">
                <a:solidFill>
                  <a:srgbClr val="000000"/>
                </a:solidFill>
                <a:latin typeface="Source Sans Pro"/>
              </a:rPr>
              <a:t>:</a:t>
            </a:r>
            <a:endParaRPr b="0" lang="en-GB" sz="2000" spc="-1" strike="noStrike">
              <a:solidFill>
                <a:srgbClr val="000000"/>
              </a:solidFill>
              <a:latin typeface="Source Sans Pro"/>
            </a:endParaRPr>
          </a:p>
          <a:p>
            <a:pPr indent="0">
              <a:lnSpc>
                <a:spcPct val="115000"/>
              </a:lnSpc>
              <a:spcAft>
                <a:spcPts val="1054"/>
              </a:spcAft>
              <a:buNone/>
            </a:pPr>
            <a:r>
              <a:rPr b="0" lang="en-GB" sz="2000" spc="-1" strike="noStrike">
                <a:solidFill>
                  <a:srgbClr val="000000"/>
                </a:solidFill>
                <a:latin typeface="Source Sans Pro"/>
                <a:hlinkClick r:id="rId3"/>
              </a:rPr>
              <a:t>https://ubuntu.com/download/desktop</a:t>
            </a:r>
            <a:endParaRPr b="0" lang="en-GB" sz="2000" spc="-1" strike="noStrike">
              <a:solidFill>
                <a:srgbClr val="000000"/>
              </a:solidFill>
              <a:latin typeface="Source Sans Pro"/>
            </a:endParaRPr>
          </a:p>
          <a:p>
            <a:pPr indent="0">
              <a:spcAft>
                <a:spcPts val="1054"/>
              </a:spcAft>
              <a:buNone/>
            </a:pPr>
            <a:r>
              <a:rPr b="0" lang="en-GB" sz="2000" spc="-1" strike="noStrike" u="sng">
                <a:solidFill>
                  <a:srgbClr val="000000"/>
                </a:solidFill>
                <a:uFillTx/>
                <a:latin typeface="Source Sans Pro"/>
              </a:rPr>
              <a:t>Install Ubuntu Desktop Tutorial</a:t>
            </a:r>
            <a:r>
              <a:rPr b="0" lang="en-GB" sz="2000" spc="-1" strike="noStrike">
                <a:solidFill>
                  <a:srgbClr val="000000"/>
                </a:solidFill>
                <a:latin typeface="Source Sans Pro"/>
              </a:rPr>
              <a:t>:</a:t>
            </a:r>
            <a:endParaRPr b="0" lang="en-GB" sz="2000" spc="-1" strike="noStrike">
              <a:solidFill>
                <a:srgbClr val="000000"/>
              </a:solidFill>
              <a:latin typeface="Source Sans Pro"/>
            </a:endParaRPr>
          </a:p>
          <a:p>
            <a:pPr indent="0">
              <a:lnSpc>
                <a:spcPct val="115000"/>
              </a:lnSpc>
              <a:spcAft>
                <a:spcPts val="1054"/>
              </a:spcAft>
              <a:buNone/>
            </a:pPr>
            <a:r>
              <a:rPr b="0" lang="en-GB" sz="2000" spc="-1" strike="noStrike">
                <a:solidFill>
                  <a:srgbClr val="000000"/>
                </a:solidFill>
                <a:latin typeface="Source Sans Pro"/>
                <a:hlinkClick r:id="rId4"/>
              </a:rPr>
              <a:t>https://ubuntu.com/tutorials/install-ubuntu-desktop#1-overview</a:t>
            </a:r>
            <a:endParaRPr b="0" lang="en-GB" sz="2000" spc="-1" strike="noStrike">
              <a:solidFill>
                <a:srgbClr val="000000"/>
              </a:solidFill>
              <a:latin typeface="Source Sans Pro"/>
            </a:endParaRPr>
          </a:p>
          <a:p>
            <a:pPr indent="0">
              <a:lnSpc>
                <a:spcPct val="115000"/>
              </a:lnSpc>
              <a:spcAft>
                <a:spcPts val="1054"/>
              </a:spcAft>
              <a:buNone/>
            </a:pPr>
            <a:endParaRPr b="0" lang="en-GB" sz="2000" spc="-1" strike="noStrike">
              <a:solidFill>
                <a:srgbClr val="000000"/>
              </a:solidFill>
              <a:latin typeface="Source Sans Pro"/>
            </a:endParaRPr>
          </a:p>
          <a:p>
            <a:pPr indent="0">
              <a:spcAft>
                <a:spcPts val="1054"/>
              </a:spcAft>
              <a:buNone/>
            </a:pPr>
            <a:endParaRPr b="0" lang="en-GB" sz="2000" spc="-1" strike="noStrike">
              <a:solidFill>
                <a:srgbClr val="000000"/>
              </a:solidFill>
              <a:latin typeface="Source Sans Pro"/>
            </a:endParaRPr>
          </a:p>
          <a:p>
            <a:pPr indent="0">
              <a:lnSpc>
                <a:spcPct val="115000"/>
              </a:lnSpc>
              <a:spcAft>
                <a:spcPts val="1054"/>
              </a:spcAft>
              <a:buNone/>
            </a:pPr>
            <a:endParaRPr b="0" lang="en-GB" sz="2000" spc="-1" strike="noStrike">
              <a:solidFill>
                <a:srgbClr val="000000"/>
              </a:solidFill>
              <a:latin typeface="Source Sans Pro"/>
            </a:endParaRPr>
          </a:p>
          <a:p>
            <a:pPr indent="0">
              <a:lnSpc>
                <a:spcPct val="115000"/>
              </a:lnSpc>
              <a:spcAft>
                <a:spcPts val="1054"/>
              </a:spcAft>
              <a:buNone/>
            </a:pPr>
            <a:endParaRPr b="0" lang="en-GB" sz="2000" spc="-1" strike="noStrike">
              <a:solidFill>
                <a:srgbClr val="000000"/>
              </a:solidFill>
              <a:latin typeface="Source Sans Pro"/>
            </a:endParaRPr>
          </a:p>
          <a:p>
            <a:pPr indent="0">
              <a:lnSpc>
                <a:spcPct val="115000"/>
              </a:lnSpc>
              <a:spcAft>
                <a:spcPts val="1054"/>
              </a:spcAft>
              <a:buNone/>
            </a:pPr>
            <a:endParaRPr b="0" lang="en-GB" sz="2000" spc="-1" strike="noStrike">
              <a:solidFill>
                <a:srgbClr val="000000"/>
              </a:solidFill>
              <a:latin typeface="Source Sans Pro"/>
            </a:endParaRPr>
          </a:p>
          <a:p>
            <a:pPr indent="0">
              <a:lnSpc>
                <a:spcPct val="115000"/>
              </a:lnSpc>
              <a:spcAft>
                <a:spcPts val="1054"/>
              </a:spcAft>
              <a:buNone/>
            </a:pPr>
            <a:endParaRPr b="0" lang="en-GB" sz="2000" spc="-1" strike="noStrike">
              <a:solidFill>
                <a:srgbClr val="000000"/>
              </a:solidFill>
              <a:latin typeface="Source Sans Pro"/>
            </a:endParaRPr>
          </a:p>
        </p:txBody>
      </p:sp>
    </p:spTree>
  </p:cSld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/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PlaceHolder 1"/>
          <p:cNvSpPr>
            <a:spLocks noGrp="1"/>
          </p:cNvSpPr>
          <p:nvPr>
            <p:ph type="title"/>
          </p:nvPr>
        </p:nvSpPr>
        <p:spPr>
          <a:xfrm>
            <a:off x="502920" y="90720"/>
            <a:ext cx="9071640" cy="94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 indent="0">
              <a:buNone/>
            </a:pPr>
            <a:r>
              <a:rPr b="0" lang="en-GB" sz="4500" spc="-1" strike="noStrike">
                <a:solidFill>
                  <a:srgbClr val="ffffff"/>
                </a:solidFill>
                <a:latin typeface="Source Sans Pro Light"/>
              </a:rPr>
              <a:t>Resources 3 – Donation</a:t>
            </a:r>
            <a:endParaRPr b="0" lang="en-GB" sz="4500" spc="-1" strike="noStrike">
              <a:solidFill>
                <a:srgbClr val="ffffff"/>
              </a:solidFill>
              <a:latin typeface="Source Sans Pro Light"/>
            </a:endParaRPr>
          </a:p>
        </p:txBody>
      </p:sp>
      <p:sp>
        <p:nvSpPr>
          <p:cNvPr id="169" name="PlaceHolder 2"/>
          <p:cNvSpPr>
            <a:spLocks noGrp="1"/>
          </p:cNvSpPr>
          <p:nvPr>
            <p:ph/>
          </p:nvPr>
        </p:nvSpPr>
        <p:spPr>
          <a:xfrm>
            <a:off x="180000" y="1188000"/>
            <a:ext cx="9741960" cy="4392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115000"/>
              </a:lnSpc>
              <a:spcAft>
                <a:spcPts val="1054"/>
              </a:spcAft>
              <a:buNone/>
            </a:pPr>
            <a:r>
              <a:rPr b="0" lang="en-GB" sz="2000" spc="-1" strike="noStrike" u="sng">
                <a:solidFill>
                  <a:srgbClr val="000000"/>
                </a:solidFill>
                <a:uFillTx/>
                <a:latin typeface="Source Sans Pro"/>
              </a:rPr>
              <a:t>Air Ambulance Service</a:t>
            </a:r>
            <a:r>
              <a:rPr b="0" lang="en-GB" sz="2000" spc="-1" strike="noStrike">
                <a:solidFill>
                  <a:srgbClr val="000000"/>
                </a:solidFill>
                <a:latin typeface="Source Sans Pro"/>
              </a:rPr>
              <a:t>:</a:t>
            </a:r>
            <a:endParaRPr b="0" lang="en-GB" sz="2000" spc="-1" strike="noStrike">
              <a:solidFill>
                <a:srgbClr val="000000"/>
              </a:solidFill>
              <a:latin typeface="Source Sans Pro"/>
            </a:endParaRPr>
          </a:p>
          <a:p>
            <a:pPr indent="0">
              <a:lnSpc>
                <a:spcPct val="115000"/>
              </a:lnSpc>
              <a:spcAft>
                <a:spcPts val="1054"/>
              </a:spcAft>
              <a:buNone/>
            </a:pPr>
            <a:r>
              <a:rPr b="0" lang="en-GB" sz="2000" spc="-1" strike="noStrike">
                <a:solidFill>
                  <a:srgbClr val="000000"/>
                </a:solidFill>
                <a:latin typeface="Source Sans Pro"/>
                <a:hlinkClick r:id="rId1"/>
              </a:rPr>
              <a:t>https://theairambulanceservice.org.uk/ways-to-give/reuse-recycle/donating-laptops-computers-to-charity/</a:t>
            </a:r>
            <a:endParaRPr b="0" lang="en-GB" sz="2000" spc="-1" strike="noStrike">
              <a:solidFill>
                <a:srgbClr val="000000"/>
              </a:solidFill>
              <a:latin typeface="Source Sans Pro"/>
            </a:endParaRPr>
          </a:p>
          <a:p>
            <a:pPr indent="0">
              <a:lnSpc>
                <a:spcPct val="115000"/>
              </a:lnSpc>
              <a:spcAft>
                <a:spcPts val="1054"/>
              </a:spcAft>
              <a:buNone/>
            </a:pPr>
            <a:r>
              <a:rPr b="0" lang="en-GB" sz="2000" spc="-1" strike="noStrike" u="sng">
                <a:solidFill>
                  <a:srgbClr val="000000"/>
                </a:solidFill>
                <a:uFillTx/>
                <a:latin typeface="Source Sans Pro"/>
              </a:rPr>
              <a:t>Turing Trust</a:t>
            </a:r>
            <a:r>
              <a:rPr b="0" lang="en-GB" sz="2000" spc="-1" strike="noStrike">
                <a:solidFill>
                  <a:srgbClr val="000000"/>
                </a:solidFill>
                <a:latin typeface="Source Sans Pro"/>
              </a:rPr>
              <a:t>:</a:t>
            </a:r>
            <a:endParaRPr b="0" lang="en-GB" sz="2000" spc="-1" strike="noStrike">
              <a:solidFill>
                <a:srgbClr val="000000"/>
              </a:solidFill>
              <a:latin typeface="Source Sans Pro"/>
            </a:endParaRPr>
          </a:p>
          <a:p>
            <a:pPr indent="0">
              <a:spcAft>
                <a:spcPts val="1054"/>
              </a:spcAft>
              <a:buNone/>
            </a:pPr>
            <a:r>
              <a:rPr b="0" lang="en-GB" sz="2000" spc="-1" strike="noStrike" u="sng">
                <a:solidFill>
                  <a:srgbClr val="000000"/>
                </a:solidFill>
                <a:uFillTx/>
                <a:latin typeface="Source Sans Pro"/>
                <a:hlinkClick r:id="rId2"/>
              </a:rPr>
              <a:t>https://turingtrust.co.uk/give-computers/give-computers-individuals/</a:t>
            </a:r>
            <a:endParaRPr b="0" lang="en-GB" sz="2000" spc="-1" strike="noStrike">
              <a:solidFill>
                <a:srgbClr val="000000"/>
              </a:solidFill>
              <a:latin typeface="Source Sans Pro"/>
            </a:endParaRPr>
          </a:p>
          <a:p>
            <a:pPr indent="0">
              <a:lnSpc>
                <a:spcPct val="115000"/>
              </a:lnSpc>
              <a:spcAft>
                <a:spcPts val="1054"/>
              </a:spcAft>
              <a:buNone/>
            </a:pPr>
            <a:r>
              <a:rPr b="0" lang="en-GB" sz="2000" spc="-1" strike="noStrike" u="sng">
                <a:solidFill>
                  <a:srgbClr val="000000"/>
                </a:solidFill>
                <a:uFillTx/>
                <a:latin typeface="Source Sans Pro"/>
              </a:rPr>
              <a:t>End Laptop Poverty</a:t>
            </a:r>
            <a:r>
              <a:rPr b="0" lang="en-GB" sz="2000" spc="-1" strike="noStrike">
                <a:solidFill>
                  <a:srgbClr val="000000"/>
                </a:solidFill>
                <a:latin typeface="Source Sans Pro"/>
              </a:rPr>
              <a:t>:</a:t>
            </a:r>
            <a:endParaRPr b="0" lang="en-GB" sz="2000" spc="-1" strike="noStrike">
              <a:solidFill>
                <a:srgbClr val="000000"/>
              </a:solidFill>
              <a:latin typeface="Source Sans Pro"/>
            </a:endParaRPr>
          </a:p>
          <a:p>
            <a:pPr indent="0">
              <a:lnSpc>
                <a:spcPct val="115000"/>
              </a:lnSpc>
              <a:spcAft>
                <a:spcPts val="1054"/>
              </a:spcAft>
              <a:buNone/>
            </a:pPr>
            <a:r>
              <a:rPr b="0" lang="en-GB" sz="2000" spc="-1" strike="noStrike" u="sng">
                <a:solidFill>
                  <a:srgbClr val="000000"/>
                </a:solidFill>
                <a:uFillTx/>
                <a:latin typeface="Source Sans Pro"/>
                <a:hlinkClick r:id="rId3"/>
              </a:rPr>
              <a:t>https://endlaptoppoverty.org/</a:t>
            </a:r>
            <a:endParaRPr b="0" lang="en-GB" sz="2000" spc="-1" strike="noStrike">
              <a:solidFill>
                <a:srgbClr val="000000"/>
              </a:solidFill>
              <a:latin typeface="Source Sans Pro"/>
            </a:endParaRPr>
          </a:p>
          <a:p>
            <a:pPr indent="0">
              <a:lnSpc>
                <a:spcPct val="115000"/>
              </a:lnSpc>
              <a:spcAft>
                <a:spcPts val="1054"/>
              </a:spcAft>
              <a:buNone/>
            </a:pPr>
            <a:endParaRPr b="0" lang="en-GB" sz="2000" spc="-1" strike="noStrike">
              <a:solidFill>
                <a:srgbClr val="000000"/>
              </a:solidFill>
              <a:latin typeface="Source Sans Pro"/>
            </a:endParaRPr>
          </a:p>
          <a:p>
            <a:pPr indent="0">
              <a:lnSpc>
                <a:spcPct val="115000"/>
              </a:lnSpc>
              <a:spcAft>
                <a:spcPts val="1054"/>
              </a:spcAft>
              <a:buNone/>
            </a:pPr>
            <a:endParaRPr b="0" lang="en-GB" sz="2000" spc="-1" strike="noStrike">
              <a:solidFill>
                <a:srgbClr val="000000"/>
              </a:solidFill>
              <a:latin typeface="Source Sans Pro"/>
            </a:endParaRPr>
          </a:p>
        </p:txBody>
      </p:sp>
    </p:spTree>
  </p:cSld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Vivid</Template>
  <TotalTime>2230</TotalTime>
  <Application>LibreOffice/7.6.4.1$Windows_X86_64 LibreOffice_project/e19e193f88cd6c0525a17fb7a176ed8e6a3e2aa1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2024-02-19T13:31:31Z</dcterms:created>
  <dc:creator/>
  <dc:description/>
  <dc:language>en-GB</dc:language>
  <cp:lastModifiedBy/>
  <dcterms:modified xsi:type="dcterms:W3CDTF">2024-02-28T13:56:05Z</dcterms:modified>
  <cp:revision>76</cp:revision>
  <dc:subject/>
  <dc:title>Vivid</dc:title>
</cp:coreProperties>
</file>