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375" r:id="rId2"/>
    <p:sldId id="298" r:id="rId3"/>
    <p:sldId id="303" r:id="rId4"/>
    <p:sldId id="407" r:id="rId5"/>
    <p:sldId id="415" r:id="rId6"/>
    <p:sldId id="410" r:id="rId7"/>
    <p:sldId id="411" r:id="rId8"/>
    <p:sldId id="412" r:id="rId9"/>
    <p:sldId id="413" r:id="rId10"/>
    <p:sldId id="414" r:id="rId11"/>
    <p:sldId id="416" r:id="rId12"/>
    <p:sldId id="305" r:id="rId13"/>
    <p:sldId id="418" r:id="rId14"/>
    <p:sldId id="417" r:id="rId15"/>
    <p:sldId id="419" r:id="rId16"/>
    <p:sldId id="420" r:id="rId17"/>
    <p:sldId id="408" r:id="rId18"/>
    <p:sldId id="409" r:id="rId19"/>
    <p:sldId id="422" r:id="rId20"/>
    <p:sldId id="421" r:id="rId21"/>
    <p:sldId id="384" r:id="rId22"/>
    <p:sldId id="273" r:id="rId23"/>
    <p:sldId id="392" r:id="rId24"/>
    <p:sldId id="406" r:id="rId25"/>
    <p:sldId id="304" r:id="rId26"/>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0519" autoAdjust="0"/>
  </p:normalViewPr>
  <p:slideViewPr>
    <p:cSldViewPr snapToGrid="0" snapToObjects="1">
      <p:cViewPr varScale="1">
        <p:scale>
          <a:sx n="74" d="100"/>
          <a:sy n="74" d="100"/>
        </p:scale>
        <p:origin x="84" y="180"/>
      </p:cViewPr>
      <p:guideLst/>
    </p:cSldViewPr>
  </p:slideViewPr>
  <p:outlineViewPr>
    <p:cViewPr>
      <p:scale>
        <a:sx n="33" d="100"/>
        <a:sy n="33" d="100"/>
      </p:scale>
      <p:origin x="0" y="-446"/>
    </p:cViewPr>
  </p:outlineViewPr>
  <p:notesTextViewPr>
    <p:cViewPr>
      <p:scale>
        <a:sx n="3" d="2"/>
        <a:sy n="3" d="2"/>
      </p:scale>
      <p:origin x="0" y="-2634"/>
    </p:cViewPr>
  </p:notesTextViewPr>
  <p:notesViewPr>
    <p:cSldViewPr snapToGrid="0" snapToObjects="1">
      <p:cViewPr varScale="1">
        <p:scale>
          <a:sx n="86" d="100"/>
          <a:sy n="86" d="100"/>
        </p:scale>
        <p:origin x="387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F17359-000A-9044-B834-9FBD0018D52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FC98B882-BA21-D947-B59A-B375F7B018C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D95890B-B5F7-47BB-AD03-2F66934E7936}" type="datetime1">
              <a:rPr lang="en-GB" smtClean="0"/>
              <a:t>14/10/2024</a:t>
            </a:fld>
            <a:endParaRPr lang="en-GB"/>
          </a:p>
        </p:txBody>
      </p:sp>
      <p:sp>
        <p:nvSpPr>
          <p:cNvPr id="4" name="Footer Placeholder 3">
            <a:extLst>
              <a:ext uri="{FF2B5EF4-FFF2-40B4-BE49-F238E27FC236}">
                <a16:creationId xmlns:a16="http://schemas.microsoft.com/office/drawing/2014/main" id="{8219AD5B-1A75-1A4A-8459-A96AB79E9D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C49C6818-84EB-2D43-AA44-FC64C4595B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B28A1AC-D174-D44D-BB31-612041F19AA1}" type="slidenum">
              <a:rPr lang="en-GB" smtClean="0"/>
              <a:t>‹#›</a:t>
            </a:fld>
            <a:endParaRPr lang="en-GB"/>
          </a:p>
        </p:txBody>
      </p:sp>
    </p:spTree>
    <p:extLst>
      <p:ext uri="{BB962C8B-B14F-4D97-AF65-F5344CB8AC3E}">
        <p14:creationId xmlns:p14="http://schemas.microsoft.com/office/powerpoint/2010/main" val="35751703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E97CF-47BE-4E56-8867-5B4547E04FFD}" type="datetime1">
              <a:rPr lang="en-GB" noProof="0" smtClean="0"/>
              <a:t>14/10/2024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BB647-C433-47FB-A32A-A6B0297C7E48}" type="slidenum">
              <a:rPr lang="en-GB" noProof="0" smtClean="0"/>
              <a:t>‹#›</a:t>
            </a:fld>
            <a:endParaRPr lang="en-GB" noProof="0"/>
          </a:p>
        </p:txBody>
      </p:sp>
    </p:spTree>
    <p:extLst>
      <p:ext uri="{BB962C8B-B14F-4D97-AF65-F5344CB8AC3E}">
        <p14:creationId xmlns:p14="http://schemas.microsoft.com/office/powerpoint/2010/main" val="7115227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en.wikipedia.org/wiki/Compact_disc#cite_note-Compact_Disc_Digital_Audio_AutoMR-7-39" TargetMode="External"/><Relationship Id="rId3" Type="http://schemas.openxmlformats.org/officeDocument/2006/relationships/hyperlink" Target="https://en.wikipedia.org/wiki/LaserDisc" TargetMode="External"/><Relationship Id="rId7" Type="http://schemas.openxmlformats.org/officeDocument/2006/relationships/hyperlink" Target="https://en.wikipedia.org/wiki/Brothers_in_Arms_(album)"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Dire_Straits" TargetMode="External"/><Relationship Id="rId5" Type="http://schemas.openxmlformats.org/officeDocument/2006/relationships/hyperlink" Target="https://en.wikipedia.org/wiki/Laser" TargetMode="External"/><Relationship Id="rId4" Type="http://schemas.openxmlformats.org/officeDocument/2006/relationships/hyperlink" Target="https://en.wikipedia.org/wiki/Compact_disc#cite_note-Immink-10" TargetMode="External"/><Relationship Id="rId9" Type="http://schemas.openxmlformats.org/officeDocument/2006/relationships/hyperlink" Target="https://en.wikipedia.org/wiki/David_Bowie"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en.wikipedia.org/wiki/Dust" TargetMode="External"/><Relationship Id="rId3" Type="http://schemas.openxmlformats.org/officeDocument/2006/relationships/hyperlink" Target="https://en.wikipedia.org/wiki/Polyvinyl_chloride" TargetMode="External"/><Relationship Id="rId7" Type="http://schemas.openxmlformats.org/officeDocument/2006/relationships/hyperlink" Target="https://en.wikipedia.org/wiki/Bioplastic"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Vinyl_revival" TargetMode="External"/><Relationship Id="rId11" Type="http://schemas.openxmlformats.org/officeDocument/2006/relationships/hyperlink" Target="https://en.wikipedia.org/wiki/Phonograph_record#cite_note-104" TargetMode="External"/><Relationship Id="rId5" Type="http://schemas.openxmlformats.org/officeDocument/2006/relationships/hyperlink" Target="https://en.wikipedia.org/wiki/1970s_energy_crisis" TargetMode="External"/><Relationship Id="rId10" Type="http://schemas.openxmlformats.org/officeDocument/2006/relationships/hyperlink" Target="https://en.wikipedia.org/wiki/Phonograph_record#cite_note-103" TargetMode="External"/><Relationship Id="rId4" Type="http://schemas.openxmlformats.org/officeDocument/2006/relationships/hyperlink" Target="https://en.wikipedia.org/wiki/Polyvinyl_acetate" TargetMode="External"/><Relationship Id="rId9" Type="http://schemas.openxmlformats.org/officeDocument/2006/relationships/hyperlink" Target="https://en.wikipedia.org/wiki/Skip_(audio_playbac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going to explore the various options to be able to listen to music.</a:t>
            </a:r>
          </a:p>
          <a:p>
            <a:r>
              <a:rPr lang="en-GB" dirty="0"/>
              <a:t>…and I have a problem for you to solve at the end.</a:t>
            </a:r>
          </a:p>
        </p:txBody>
      </p:sp>
      <p:sp>
        <p:nvSpPr>
          <p:cNvPr id="4" name="Slide Number Placeholder 3"/>
          <p:cNvSpPr>
            <a:spLocks noGrp="1"/>
          </p:cNvSpPr>
          <p:nvPr>
            <p:ph type="sldNum" sz="quarter" idx="5"/>
          </p:nvPr>
        </p:nvSpPr>
        <p:spPr/>
        <p:txBody>
          <a:bodyPr/>
          <a:lstStyle/>
          <a:p>
            <a:fld id="{FCABB647-C433-47FB-A32A-A6B0297C7E48}" type="slidenum">
              <a:rPr lang="en-GB" smtClean="0"/>
              <a:t>1</a:t>
            </a:fld>
            <a:endParaRPr lang="en-GB"/>
          </a:p>
        </p:txBody>
      </p:sp>
    </p:spTree>
    <p:extLst>
      <p:ext uri="{BB962C8B-B14F-4D97-AF65-F5344CB8AC3E}">
        <p14:creationId xmlns:p14="http://schemas.microsoft.com/office/powerpoint/2010/main" val="1863671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you think of any more?</a:t>
            </a:r>
          </a:p>
        </p:txBody>
      </p:sp>
      <p:sp>
        <p:nvSpPr>
          <p:cNvPr id="4" name="Slide Number Placeholder 3"/>
          <p:cNvSpPr>
            <a:spLocks noGrp="1"/>
          </p:cNvSpPr>
          <p:nvPr>
            <p:ph type="sldNum" sz="quarter" idx="5"/>
          </p:nvPr>
        </p:nvSpPr>
        <p:spPr/>
        <p:txBody>
          <a:bodyPr/>
          <a:lstStyle/>
          <a:p>
            <a:fld id="{FCABB647-C433-47FB-A32A-A6B0297C7E48}" type="slidenum">
              <a:rPr lang="en-GB" smtClean="0"/>
              <a:t>2</a:t>
            </a:fld>
            <a:endParaRPr lang="en-GB"/>
          </a:p>
        </p:txBody>
      </p:sp>
    </p:spTree>
    <p:extLst>
      <p:ext uri="{BB962C8B-B14F-4D97-AF65-F5344CB8AC3E}">
        <p14:creationId xmlns:p14="http://schemas.microsoft.com/office/powerpoint/2010/main" val="306983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Streaming services use the internet to bring you lots of digital content – you don’t need to download anything or store any data on your device. Think iPlayer, Netflix, Amazon Prime Disney+ etc.  Most of these are for television, but you can also stream music.</a:t>
            </a:r>
          </a:p>
          <a:p>
            <a:endParaRPr lang="en-GB" dirty="0"/>
          </a:p>
          <a:p>
            <a:r>
              <a:rPr lang="en-GB" dirty="0"/>
              <a:t>While you can save tracks and albums and curate your own playlists, the real magic lies in the built-in algorithms. These algorithms, the backbone of the best music streaming services, learn your preferences, crafting playlists and recommendations tailored to your unique taste.</a:t>
            </a:r>
          </a:p>
        </p:txBody>
      </p:sp>
      <p:sp>
        <p:nvSpPr>
          <p:cNvPr id="4" name="Slide Number Placeholder 3"/>
          <p:cNvSpPr>
            <a:spLocks noGrp="1"/>
          </p:cNvSpPr>
          <p:nvPr>
            <p:ph type="sldNum" sz="quarter" idx="5"/>
          </p:nvPr>
        </p:nvSpPr>
        <p:spPr/>
        <p:txBody>
          <a:bodyPr/>
          <a:lstStyle/>
          <a:p>
            <a:fld id="{FCABB647-C433-47FB-A32A-A6B0297C7E48}" type="slidenum">
              <a:rPr lang="en-GB" smtClean="0"/>
              <a:t>3</a:t>
            </a:fld>
            <a:endParaRPr lang="en-GB"/>
          </a:p>
        </p:txBody>
      </p:sp>
    </p:spTree>
    <p:extLst>
      <p:ext uri="{BB962C8B-B14F-4D97-AF65-F5344CB8AC3E}">
        <p14:creationId xmlns:p14="http://schemas.microsoft.com/office/powerpoint/2010/main" val="1706851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 Dominant method of broadcasting for 30 years – 1920’s to 1950’s </a:t>
            </a:r>
            <a:r>
              <a:rPr lang="en-GB" dirty="0" err="1"/>
              <a:t>superceded</a:t>
            </a:r>
            <a:r>
              <a:rPr lang="en-GB" dirty="0"/>
              <a:t> by Television and FM Radio</a:t>
            </a:r>
          </a:p>
          <a:p>
            <a:endParaRPr lang="en-GB" dirty="0"/>
          </a:p>
          <a:p>
            <a:r>
              <a:rPr lang="en-GB" dirty="0"/>
              <a:t>*****</a:t>
            </a:r>
          </a:p>
          <a:p>
            <a:r>
              <a:rPr lang="en-GB" dirty="0"/>
              <a:t>DAB and DAB+  Digital Audio Broadcasting. Supported, marketed and promoted by the World DAB organisation.  Dominant in Europe, also used in Australia, Africa and Asia.  </a:t>
            </a:r>
            <a:br>
              <a:rPr lang="en-GB" dirty="0"/>
            </a:br>
            <a:r>
              <a:rPr lang="en-GB" dirty="0"/>
              <a:t>Rolled out to the masses at the start of 2000. It was expected to replace FM broadcasting – that hasn’t happened. As of 2023 Norway is the only country to have implemented a FM switch-off.  DAB is a requirement for all cars sold in the EU since 2021.</a:t>
            </a:r>
          </a:p>
          <a:p>
            <a:endParaRPr lang="en-GB" dirty="0"/>
          </a:p>
          <a:p>
            <a:r>
              <a:rPr lang="en-GB" dirty="0"/>
              <a:t>The DAB used an MP2 Codec (codes and decodes an audio signal) (MP2 audio compression format – is “lossy” the more it is compressed, the poorer the audio quality).  DAB+ is an upgraded version of DAB – uses a different codec – about 3 times more efficient, introduced to the UK in 2016.  </a:t>
            </a:r>
            <a:br>
              <a:rPr lang="en-GB" dirty="0"/>
            </a:br>
            <a:r>
              <a:rPr lang="en-GB" dirty="0"/>
              <a:t>DAB It is NOT forward compatible with DAB+.  Around the world, the majority of DAB broadcasts are using DAB+, however, alongside Romania, Brunei and the Philippines, the UK still has a significant number of legacy DAB broadcasts.</a:t>
            </a:r>
          </a:p>
          <a:p>
            <a:endParaRPr lang="en-GB" dirty="0"/>
          </a:p>
          <a:p>
            <a:r>
              <a:rPr lang="en-GB" dirty="0"/>
              <a:t>DAB is generally more efficient in its use of the radio spectrum than FM Radio and can therefore offer more services for the same given bandwidth.</a:t>
            </a:r>
          </a:p>
          <a:p>
            <a:r>
              <a:rPr lang="en-GB" dirty="0"/>
              <a:t>The Broadcaster can select the sound quality from Hi Fi for music to low fidelity for talk radio.</a:t>
            </a:r>
          </a:p>
          <a:p>
            <a:endParaRPr lang="en-GB" dirty="0"/>
          </a:p>
          <a:p>
            <a:r>
              <a:rPr lang="en-GB" dirty="0"/>
              <a:t>DAB reception quality degrades rapidly when the signal strength falls below a critical threshold.  Whereas FM signals degrade more slowly with decreasing signal.</a:t>
            </a:r>
          </a:p>
        </p:txBody>
      </p:sp>
      <p:sp>
        <p:nvSpPr>
          <p:cNvPr id="4" name="Slide Number Placeholder 3"/>
          <p:cNvSpPr>
            <a:spLocks noGrp="1"/>
          </p:cNvSpPr>
          <p:nvPr>
            <p:ph type="sldNum" sz="quarter" idx="5"/>
          </p:nvPr>
        </p:nvSpPr>
        <p:spPr/>
        <p:txBody>
          <a:bodyPr/>
          <a:lstStyle/>
          <a:p>
            <a:fld id="{FCABB647-C433-47FB-A32A-A6B0297C7E48}" type="slidenum">
              <a:rPr lang="en-GB" smtClean="0"/>
              <a:t>4</a:t>
            </a:fld>
            <a:endParaRPr lang="en-GB"/>
          </a:p>
        </p:txBody>
      </p:sp>
    </p:spTree>
    <p:extLst>
      <p:ext uri="{BB962C8B-B14F-4D97-AF65-F5344CB8AC3E}">
        <p14:creationId xmlns:p14="http://schemas.microsoft.com/office/powerpoint/2010/main" val="2972922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a little word on the last diagram.  I remember that from my apprenticeship. It was detailed in our “Understanding of Basic Radio” book.  I could have picked any of these diagrams that I asked Google to find, but I thought I would ask Bing CoPilot – the artificial Intelligence from Microsoft.  I asked it to great a diagram of “FM </a:t>
            </a:r>
            <a:r>
              <a:rPr lang="en-GB" dirty="0" err="1"/>
              <a:t>Modualtion</a:t>
            </a:r>
            <a:r>
              <a:rPr lang="en-GB" dirty="0"/>
              <a:t>” and to include the captions “Signal” and “Carrier”.  Here follows 4 pictures that it created!</a:t>
            </a:r>
          </a:p>
        </p:txBody>
      </p:sp>
      <p:sp>
        <p:nvSpPr>
          <p:cNvPr id="4" name="Slide Number Placeholder 3"/>
          <p:cNvSpPr>
            <a:spLocks noGrp="1"/>
          </p:cNvSpPr>
          <p:nvPr>
            <p:ph type="sldNum" sz="quarter" idx="5"/>
          </p:nvPr>
        </p:nvSpPr>
        <p:spPr/>
        <p:txBody>
          <a:bodyPr/>
          <a:lstStyle/>
          <a:p>
            <a:fld id="{FCABB647-C433-47FB-A32A-A6B0297C7E48}" type="slidenum">
              <a:rPr lang="en-GB" noProof="0" smtClean="0"/>
              <a:t>5</a:t>
            </a:fld>
            <a:endParaRPr lang="en-GB" noProof="0"/>
          </a:p>
        </p:txBody>
      </p:sp>
    </p:spTree>
    <p:extLst>
      <p:ext uri="{BB962C8B-B14F-4D97-AF65-F5344CB8AC3E}">
        <p14:creationId xmlns:p14="http://schemas.microsoft.com/office/powerpoint/2010/main" val="813741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noProof="0" smtClean="0"/>
              <a:t>6</a:t>
            </a:fld>
            <a:endParaRPr lang="en-GB" noProof="0"/>
          </a:p>
        </p:txBody>
      </p:sp>
    </p:spTree>
    <p:extLst>
      <p:ext uri="{BB962C8B-B14F-4D97-AF65-F5344CB8AC3E}">
        <p14:creationId xmlns:p14="http://schemas.microsoft.com/office/powerpoint/2010/main" val="211726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noProof="0" smtClean="0"/>
              <a:t>7</a:t>
            </a:fld>
            <a:endParaRPr lang="en-GB" noProof="0"/>
          </a:p>
        </p:txBody>
      </p:sp>
    </p:spTree>
    <p:extLst>
      <p:ext uri="{BB962C8B-B14F-4D97-AF65-F5344CB8AC3E}">
        <p14:creationId xmlns:p14="http://schemas.microsoft.com/office/powerpoint/2010/main" val="358614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noProof="0" smtClean="0"/>
              <a:t>8</a:t>
            </a:fld>
            <a:endParaRPr lang="en-GB" noProof="0"/>
          </a:p>
        </p:txBody>
      </p:sp>
    </p:spTree>
    <p:extLst>
      <p:ext uri="{BB962C8B-B14F-4D97-AF65-F5344CB8AC3E}">
        <p14:creationId xmlns:p14="http://schemas.microsoft.com/office/powerpoint/2010/main" val="3315785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Copilot doesn’t always give you what you want.</a:t>
            </a:r>
          </a:p>
        </p:txBody>
      </p:sp>
      <p:sp>
        <p:nvSpPr>
          <p:cNvPr id="4" name="Slide Number Placeholder 3"/>
          <p:cNvSpPr>
            <a:spLocks noGrp="1"/>
          </p:cNvSpPr>
          <p:nvPr>
            <p:ph type="sldNum" sz="quarter" idx="5"/>
          </p:nvPr>
        </p:nvSpPr>
        <p:spPr/>
        <p:txBody>
          <a:bodyPr/>
          <a:lstStyle/>
          <a:p>
            <a:fld id="{FCABB647-C433-47FB-A32A-A6B0297C7E48}" type="slidenum">
              <a:rPr lang="en-GB" noProof="0" smtClean="0"/>
              <a:t>9</a:t>
            </a:fld>
            <a:endParaRPr lang="en-GB" noProof="0"/>
          </a:p>
        </p:txBody>
      </p:sp>
    </p:spTree>
    <p:extLst>
      <p:ext uri="{BB962C8B-B14F-4D97-AF65-F5344CB8AC3E}">
        <p14:creationId xmlns:p14="http://schemas.microsoft.com/office/powerpoint/2010/main" val="2296536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latin typeface="Arial" panose="020B0604020202020204" pitchFamily="34" charset="0"/>
              </a:rPr>
              <a:t>*****</a:t>
            </a:r>
          </a:p>
          <a:p>
            <a:r>
              <a:rPr lang="en-GB" b="0" i="0" dirty="0">
                <a:solidFill>
                  <a:srgbClr val="202122"/>
                </a:solidFill>
                <a:effectLst/>
                <a:latin typeface="Arial" panose="020B0604020202020204" pitchFamily="34" charset="0"/>
              </a:rPr>
              <a:t>The success of the compact disc has been credited to the cooperation between Philips and Sony, which together agreed upon and developed compatible hardware. The unified design of the compact disc allowed consumers to purchase any disc or player from any company and allowed the CD to dominate the at-home music market unchallenged.</a:t>
            </a:r>
          </a:p>
          <a:p>
            <a:r>
              <a:rPr lang="en-GB" b="0" i="0" dirty="0">
                <a:solidFill>
                  <a:srgbClr val="202122"/>
                </a:solidFill>
                <a:effectLst/>
                <a:latin typeface="Arial" panose="020B0604020202020204" pitchFamily="34" charset="0"/>
              </a:rPr>
              <a:t>The compact disc is an evolution of </a:t>
            </a:r>
            <a:r>
              <a:rPr lang="en-GB" b="0" i="0" u="none" strike="noStrike" dirty="0" err="1">
                <a:effectLst/>
                <a:latin typeface="Arial" panose="020B0604020202020204" pitchFamily="34" charset="0"/>
                <a:hlinkClick r:id="rId3" tooltip="LaserDisc"/>
              </a:rPr>
              <a:t>LaserDisc</a:t>
            </a:r>
            <a:r>
              <a:rPr lang="en-GB" b="0" i="0" dirty="0">
                <a:solidFill>
                  <a:srgbClr val="202122"/>
                </a:solidFill>
                <a:effectLst/>
                <a:latin typeface="Arial" panose="020B0604020202020204" pitchFamily="34" charset="0"/>
              </a:rPr>
              <a:t> technology,</a:t>
            </a:r>
            <a:r>
              <a:rPr lang="en-GB" b="0" i="0" u="none" strike="noStrike" baseline="30000" dirty="0">
                <a:solidFill>
                  <a:srgbClr val="202122"/>
                </a:solidFill>
                <a:effectLst/>
                <a:latin typeface="Arial" panose="020B0604020202020204" pitchFamily="34" charset="0"/>
                <a:hlinkClick r:id="rId4"/>
              </a:rPr>
              <a:t>[10]</a:t>
            </a:r>
            <a:r>
              <a:rPr lang="en-GB" b="0" i="0" dirty="0">
                <a:solidFill>
                  <a:srgbClr val="202122"/>
                </a:solidFill>
                <a:effectLst/>
                <a:latin typeface="Arial" panose="020B0604020202020204" pitchFamily="34" charset="0"/>
              </a:rPr>
              <a:t> where a focused </a:t>
            </a:r>
            <a:r>
              <a:rPr lang="en-GB" b="0" i="0" u="none" strike="noStrike" dirty="0">
                <a:effectLst/>
                <a:latin typeface="Arial" panose="020B0604020202020204" pitchFamily="34" charset="0"/>
                <a:hlinkClick r:id="rId5" tooltip="Laser"/>
              </a:rPr>
              <a:t>laser</a:t>
            </a:r>
            <a:r>
              <a:rPr lang="en-GB" b="0" i="0" dirty="0">
                <a:solidFill>
                  <a:srgbClr val="202122"/>
                </a:solidFill>
                <a:effectLst/>
                <a:latin typeface="Arial" panose="020B0604020202020204" pitchFamily="34" charset="0"/>
              </a:rPr>
              <a:t> beam is used that enables the high information density required for high-quality digital audio signals. Unlike the prior art by </a:t>
            </a:r>
            <a:r>
              <a:rPr lang="en-GB" b="0" i="0" dirty="0" err="1">
                <a:solidFill>
                  <a:srgbClr val="202122"/>
                </a:solidFill>
                <a:effectLst/>
                <a:latin typeface="Arial" panose="020B0604020202020204" pitchFamily="34" charset="0"/>
              </a:rPr>
              <a:t>Optophonie</a:t>
            </a:r>
            <a:r>
              <a:rPr lang="en-GB" b="0" i="0" dirty="0">
                <a:solidFill>
                  <a:srgbClr val="202122"/>
                </a:solidFill>
                <a:effectLst/>
                <a:latin typeface="Arial" panose="020B0604020202020204" pitchFamily="34" charset="0"/>
              </a:rPr>
              <a:t> and James Russell, the information on the disc is read from a reflective layer using a laser as a light source through a protective substrate. Prototypes were developed by Philips and Sony independently in the late 1970s.</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The first artist to sell a million copies on CD was </a:t>
            </a:r>
            <a:r>
              <a:rPr lang="en-GB" b="0" i="0" u="none" strike="noStrike" dirty="0">
                <a:effectLst/>
                <a:latin typeface="Arial" panose="020B0604020202020204" pitchFamily="34" charset="0"/>
                <a:hlinkClick r:id="rId6" tooltip="Dire Straits"/>
              </a:rPr>
              <a:t>Dire Straits</a:t>
            </a:r>
            <a:r>
              <a:rPr lang="en-GB" b="0" i="0" dirty="0">
                <a:solidFill>
                  <a:srgbClr val="202122"/>
                </a:solidFill>
                <a:effectLst/>
                <a:latin typeface="Arial" panose="020B0604020202020204" pitchFamily="34" charset="0"/>
              </a:rPr>
              <a:t>, with their 1985 album </a:t>
            </a:r>
            <a:r>
              <a:rPr lang="en-GB" b="0" i="1" u="none" strike="noStrike" dirty="0">
                <a:solidFill>
                  <a:srgbClr val="202122"/>
                </a:solidFill>
                <a:effectLst/>
                <a:latin typeface="Arial" panose="020B0604020202020204" pitchFamily="34" charset="0"/>
                <a:hlinkClick r:id="rId7" tooltip="Brothers in Arms (album)"/>
              </a:rPr>
              <a:t>Brothers in Arms</a:t>
            </a:r>
            <a:r>
              <a:rPr lang="en-GB" b="0" i="0" dirty="0">
                <a:solidFill>
                  <a:srgbClr val="202122"/>
                </a:solidFill>
                <a:effectLst/>
                <a:latin typeface="Arial" panose="020B0604020202020204" pitchFamily="34" charset="0"/>
              </a:rPr>
              <a:t>.</a:t>
            </a:r>
            <a:r>
              <a:rPr lang="en-GB" b="0" i="0" u="none" strike="noStrike" baseline="30000" dirty="0">
                <a:solidFill>
                  <a:srgbClr val="202122"/>
                </a:solidFill>
                <a:effectLst/>
                <a:latin typeface="Arial" panose="020B0604020202020204" pitchFamily="34" charset="0"/>
                <a:hlinkClick r:id="rId8"/>
              </a:rPr>
              <a:t>[39]</a:t>
            </a:r>
            <a:r>
              <a:rPr lang="en-GB" b="0" i="0" dirty="0">
                <a:solidFill>
                  <a:srgbClr val="202122"/>
                </a:solidFill>
                <a:effectLst/>
                <a:latin typeface="Arial" panose="020B0604020202020204" pitchFamily="34" charset="0"/>
              </a:rPr>
              <a:t> </a:t>
            </a:r>
          </a:p>
          <a:p>
            <a:r>
              <a:rPr lang="en-GB" b="0" i="0" dirty="0">
                <a:solidFill>
                  <a:srgbClr val="202122"/>
                </a:solidFill>
                <a:effectLst/>
                <a:latin typeface="Arial" panose="020B0604020202020204" pitchFamily="34" charset="0"/>
              </a:rPr>
              <a:t> The first major artist to have their entire catalogue converted to CD was </a:t>
            </a:r>
            <a:r>
              <a:rPr lang="en-GB" b="0" i="0" u="none" strike="noStrike" dirty="0">
                <a:effectLst/>
                <a:latin typeface="Arial" panose="020B0604020202020204" pitchFamily="34" charset="0"/>
                <a:hlinkClick r:id="rId9" tooltip="David Bowie"/>
              </a:rPr>
              <a:t>David Bowie</a:t>
            </a:r>
            <a:r>
              <a:rPr lang="en-GB" b="0" i="0" dirty="0">
                <a:solidFill>
                  <a:srgbClr val="202122"/>
                </a:solidFill>
                <a:effectLst/>
                <a:latin typeface="Arial" panose="020B0604020202020204" pitchFamily="34" charset="0"/>
              </a:rPr>
              <a:t>,</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CD sales in the UK peaked  in 2001. With the advent and popularity of Internet-based distribution of files in lossy-compressed audio formats such as MP3, sales of CDs began to decline in the 2000s.</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The program area is 86.05 cm</a:t>
            </a:r>
            <a:r>
              <a:rPr lang="en-GB" b="0" i="0" baseline="30000" dirty="0">
                <a:solidFill>
                  <a:srgbClr val="202122"/>
                </a:solidFill>
                <a:effectLst/>
                <a:latin typeface="Arial" panose="020B0604020202020204" pitchFamily="34" charset="0"/>
              </a:rPr>
              <a:t>2</a:t>
            </a:r>
            <a:r>
              <a:rPr lang="en-GB" b="0" i="0" dirty="0">
                <a:solidFill>
                  <a:srgbClr val="202122"/>
                </a:solidFill>
                <a:effectLst/>
                <a:latin typeface="Arial" panose="020B0604020202020204" pitchFamily="34" charset="0"/>
              </a:rPr>
              <a:t> and the length of the recordable spiral is 86.05 cm</a:t>
            </a:r>
            <a:r>
              <a:rPr lang="en-GB" b="0" i="0" baseline="30000" dirty="0">
                <a:solidFill>
                  <a:srgbClr val="202122"/>
                </a:solidFill>
                <a:effectLst/>
                <a:latin typeface="Arial" panose="020B0604020202020204" pitchFamily="34" charset="0"/>
              </a:rPr>
              <a:t>2</a:t>
            </a:r>
            <a:r>
              <a:rPr lang="en-GB" b="0" i="0" dirty="0">
                <a:solidFill>
                  <a:srgbClr val="202122"/>
                </a:solidFill>
                <a:effectLst/>
                <a:latin typeface="Arial" panose="020B0604020202020204" pitchFamily="34" charset="0"/>
              </a:rPr>
              <a:t> / 1.6 </a:t>
            </a:r>
            <a:r>
              <a:rPr lang="en-GB" b="0" i="0" dirty="0" err="1">
                <a:solidFill>
                  <a:srgbClr val="202122"/>
                </a:solidFill>
                <a:effectLst/>
                <a:latin typeface="Arial" panose="020B0604020202020204" pitchFamily="34" charset="0"/>
              </a:rPr>
              <a:t>μm</a:t>
            </a:r>
            <a:r>
              <a:rPr lang="en-GB" b="0" i="0" dirty="0">
                <a:solidFill>
                  <a:srgbClr val="202122"/>
                </a:solidFill>
                <a:effectLst/>
                <a:latin typeface="Arial" panose="020B0604020202020204" pitchFamily="34" charset="0"/>
              </a:rPr>
              <a:t> = </a:t>
            </a:r>
            <a:r>
              <a:rPr lang="en-GB" b="1" i="0" dirty="0">
                <a:solidFill>
                  <a:srgbClr val="202122"/>
                </a:solidFill>
                <a:effectLst/>
                <a:latin typeface="Arial" panose="020B0604020202020204" pitchFamily="34" charset="0"/>
              </a:rPr>
              <a:t>5.38 km</a:t>
            </a:r>
            <a:r>
              <a:rPr lang="en-GB" b="0" i="0" dirty="0">
                <a:solidFill>
                  <a:srgbClr val="202122"/>
                </a:solidFill>
                <a:effectLst/>
                <a:latin typeface="Arial" panose="020B0604020202020204" pitchFamily="34" charset="0"/>
              </a:rPr>
              <a:t>. With a scanning speed of 1.2 m/s, the playing time is 74 minutes or 650 MiB of data on a CD-ROM.</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Unlike </a:t>
            </a:r>
            <a:r>
              <a:rPr lang="en-GB" b="0" i="0" dirty="0" err="1">
                <a:solidFill>
                  <a:srgbClr val="202122"/>
                </a:solidFill>
                <a:effectLst/>
                <a:latin typeface="Arial" panose="020B0604020202020204" pitchFamily="34" charset="0"/>
              </a:rPr>
              <a:t>Vinly</a:t>
            </a:r>
            <a:r>
              <a:rPr lang="en-GB" b="0" i="0" dirty="0">
                <a:solidFill>
                  <a:srgbClr val="202122"/>
                </a:solidFill>
                <a:effectLst/>
                <a:latin typeface="Arial" panose="020B0604020202020204" pitchFamily="34" charset="0"/>
              </a:rPr>
              <a:t> records, the data stream is read from the inside to the outside.</a:t>
            </a:r>
          </a:p>
          <a:p>
            <a:endParaRPr lang="en-GB" b="0" i="0" dirty="0">
              <a:solidFill>
                <a:srgbClr val="202122"/>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smtClean="0"/>
              <a:t>10</a:t>
            </a:fld>
            <a:endParaRPr lang="en-GB"/>
          </a:p>
        </p:txBody>
      </p:sp>
    </p:spTree>
    <p:extLst>
      <p:ext uri="{BB962C8B-B14F-4D97-AF65-F5344CB8AC3E}">
        <p14:creationId xmlns:p14="http://schemas.microsoft.com/office/powerpoint/2010/main" val="949223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78 RPM – it depends where you live, With your ac mains at 50 </a:t>
            </a:r>
            <a:r>
              <a:rPr lang="en-GB" dirty="0" err="1"/>
              <a:t>hz</a:t>
            </a:r>
            <a:r>
              <a:rPr lang="en-GB" dirty="0"/>
              <a:t> it was 77.92 RPM and at 60 </a:t>
            </a:r>
            <a:r>
              <a:rPr lang="en-GB" dirty="0" err="1"/>
              <a:t>hz</a:t>
            </a:r>
            <a:r>
              <a:rPr lang="en-GB" dirty="0"/>
              <a:t> 78.26 rpm!.</a:t>
            </a:r>
          </a:p>
          <a:p>
            <a:endParaRPr lang="en-GB" dirty="0"/>
          </a:p>
          <a:p>
            <a:r>
              <a:rPr lang="en-GB" b="0" i="0" dirty="0">
                <a:solidFill>
                  <a:srgbClr val="202122"/>
                </a:solidFill>
                <a:effectLst/>
                <a:latin typeface="Arial" panose="020B0604020202020204" pitchFamily="34" charset="0"/>
              </a:rPr>
              <a:t>The composition of vinyl used to press records (a blend of </a:t>
            </a:r>
            <a:r>
              <a:rPr lang="en-GB" b="0" i="0" u="none" strike="noStrike" dirty="0">
                <a:effectLst/>
                <a:latin typeface="Arial" panose="020B0604020202020204" pitchFamily="34" charset="0"/>
                <a:hlinkClick r:id="rId3" tooltip="Polyvinyl chloride"/>
              </a:rPr>
              <a:t>polyvinyl chloride</a:t>
            </a:r>
            <a:r>
              <a:rPr lang="en-GB" b="0" i="0" dirty="0">
                <a:solidFill>
                  <a:srgbClr val="202122"/>
                </a:solidFill>
                <a:effectLst/>
                <a:latin typeface="Arial" panose="020B0604020202020204" pitchFamily="34" charset="0"/>
              </a:rPr>
              <a:t> and </a:t>
            </a:r>
            <a:r>
              <a:rPr lang="en-GB" b="0" i="0" u="none" strike="noStrike" dirty="0">
                <a:effectLst/>
                <a:latin typeface="Arial" panose="020B0604020202020204" pitchFamily="34" charset="0"/>
                <a:hlinkClick r:id="rId4" tooltip="Polyvinyl acetate"/>
              </a:rPr>
              <a:t>polyvinyl acetate</a:t>
            </a:r>
            <a:r>
              <a:rPr lang="en-GB" b="0" i="0" dirty="0">
                <a:solidFill>
                  <a:srgbClr val="202122"/>
                </a:solidFill>
                <a:effectLst/>
                <a:latin typeface="Arial" panose="020B0604020202020204" pitchFamily="34" charset="0"/>
              </a:rPr>
              <a:t>) has varied considerably over the years. Virgin vinyl is preferred, but during the </a:t>
            </a:r>
            <a:r>
              <a:rPr lang="en-GB" b="0" i="0" u="none" strike="noStrike" dirty="0">
                <a:effectLst/>
                <a:latin typeface="Arial" panose="020B0604020202020204" pitchFamily="34" charset="0"/>
                <a:hlinkClick r:id="rId5" tooltip="1970s energy crisis"/>
              </a:rPr>
              <a:t>1970s energy crisis</a:t>
            </a:r>
            <a:r>
              <a:rPr lang="en-GB" b="0" i="0" dirty="0">
                <a:solidFill>
                  <a:srgbClr val="202122"/>
                </a:solidFill>
                <a:effectLst/>
                <a:latin typeface="Arial" panose="020B0604020202020204" pitchFamily="34" charset="0"/>
              </a:rPr>
              <a:t>, as a cost-cutting move, much of the industry began reducing the thickness and quality of vinyl used in mass-market manufacturing. Sound quality suffered, with increased ticks, pops, and other surface noises</a:t>
            </a:r>
          </a:p>
          <a:p>
            <a:endParaRPr lang="en-GB" b="0" i="0" dirty="0">
              <a:solidFill>
                <a:srgbClr val="202122"/>
              </a:solidFill>
              <a:effectLst/>
              <a:latin typeface="Arial" panose="020B0604020202020204" pitchFamily="34" charset="0"/>
            </a:endParaRPr>
          </a:p>
          <a:p>
            <a:r>
              <a:rPr lang="en-GB" b="0" i="0" dirty="0">
                <a:solidFill>
                  <a:srgbClr val="202122"/>
                </a:solidFill>
                <a:effectLst/>
                <a:latin typeface="Arial" panose="020B0604020202020204" pitchFamily="34" charset="0"/>
              </a:rPr>
              <a:t>Following the </a:t>
            </a:r>
            <a:r>
              <a:rPr lang="en-GB" b="0" i="0" u="none" strike="noStrike" dirty="0">
                <a:effectLst/>
                <a:latin typeface="Arial" panose="020B0604020202020204" pitchFamily="34" charset="0"/>
                <a:hlinkClick r:id="rId6" tooltip="Vinyl revival"/>
              </a:rPr>
              <a:t>vinyl revival</a:t>
            </a:r>
            <a:r>
              <a:rPr lang="en-GB" b="0" i="0" dirty="0">
                <a:solidFill>
                  <a:srgbClr val="202122"/>
                </a:solidFill>
                <a:effectLst/>
                <a:latin typeface="Arial" panose="020B0604020202020204" pitchFamily="34" charset="0"/>
              </a:rPr>
              <a:t> of the 21st century, select manufacturers adopted </a:t>
            </a:r>
            <a:r>
              <a:rPr lang="en-GB" b="0" i="0" u="none" strike="noStrike" dirty="0">
                <a:effectLst/>
                <a:latin typeface="Arial" panose="020B0604020202020204" pitchFamily="34" charset="0"/>
                <a:hlinkClick r:id="rId7" tooltip="Bioplastic"/>
              </a:rPr>
              <a:t>bioplastic</a:t>
            </a:r>
            <a:r>
              <a:rPr lang="en-GB" b="0" i="0" dirty="0">
                <a:solidFill>
                  <a:srgbClr val="202122"/>
                </a:solidFill>
                <a:effectLst/>
                <a:latin typeface="Arial" panose="020B0604020202020204" pitchFamily="34" charset="0"/>
              </a:rPr>
              <a:t>-based records due to concerns over the environmental impact of widespread PVC use</a:t>
            </a:r>
          </a:p>
          <a:p>
            <a:endParaRPr lang="en-GB" b="0" i="0" dirty="0">
              <a:solidFill>
                <a:srgbClr val="202122"/>
              </a:solidFill>
              <a:effectLst/>
              <a:latin typeface="Arial" panose="020B0604020202020204" pitchFamily="34" charset="0"/>
            </a:endParaRPr>
          </a:p>
          <a:p>
            <a:pPr algn="l"/>
            <a:r>
              <a:rPr lang="en-GB" b="0" i="0" dirty="0">
                <a:solidFill>
                  <a:srgbClr val="202122"/>
                </a:solidFill>
                <a:effectLst/>
                <a:latin typeface="Arial" panose="020B0604020202020204" pitchFamily="34" charset="0"/>
              </a:rPr>
              <a:t>Although vinyl records are strong and do not break easily, they scratch due to its soft material sometimes resulting in ruining the record. Vinyl readily acquires a static charge, attracting </a:t>
            </a:r>
            <a:r>
              <a:rPr lang="en-GB" b="0" i="0" u="none" strike="noStrike" dirty="0">
                <a:solidFill>
                  <a:srgbClr val="202122"/>
                </a:solidFill>
                <a:effectLst/>
                <a:latin typeface="Arial" panose="020B0604020202020204" pitchFamily="34" charset="0"/>
                <a:hlinkClick r:id="rId8" tooltip="Dust"/>
              </a:rPr>
              <a:t>dust</a:t>
            </a:r>
            <a:r>
              <a:rPr lang="en-GB" b="0" i="0" dirty="0">
                <a:solidFill>
                  <a:srgbClr val="202122"/>
                </a:solidFill>
                <a:effectLst/>
                <a:latin typeface="Arial" panose="020B0604020202020204" pitchFamily="34" charset="0"/>
              </a:rPr>
              <a:t> that is difficult to remove completely. Dust and scratches cause audio clicks and pops. In extreme cases, they can cause the needle to </a:t>
            </a:r>
            <a:r>
              <a:rPr lang="en-GB" b="0" i="0" u="none" strike="noStrike" dirty="0">
                <a:solidFill>
                  <a:srgbClr val="202122"/>
                </a:solidFill>
                <a:effectLst/>
                <a:latin typeface="Arial" panose="020B0604020202020204" pitchFamily="34" charset="0"/>
                <a:hlinkClick r:id="rId9" tooltip="Skip (audio playback)"/>
              </a:rPr>
              <a:t>skip</a:t>
            </a:r>
            <a:r>
              <a:rPr lang="en-GB" b="0" i="0" dirty="0">
                <a:solidFill>
                  <a:srgbClr val="202122"/>
                </a:solidFill>
                <a:effectLst/>
                <a:latin typeface="Arial" panose="020B0604020202020204" pitchFamily="34" charset="0"/>
              </a:rPr>
              <a:t> over a series of grooves, or worse yet, cause the needle to skip backward, creating a "locked groove" that repeats over and over. This is the origin of the phrase "</a:t>
            </a:r>
            <a:r>
              <a:rPr lang="en-GB" b="1" i="0" dirty="0">
                <a:solidFill>
                  <a:srgbClr val="202122"/>
                </a:solidFill>
                <a:effectLst/>
                <a:latin typeface="Arial" panose="020B0604020202020204" pitchFamily="34" charset="0"/>
              </a:rPr>
              <a:t>like a broken record</a:t>
            </a:r>
            <a:r>
              <a:rPr lang="en-GB" b="0" i="0" dirty="0">
                <a:solidFill>
                  <a:srgbClr val="202122"/>
                </a:solidFill>
                <a:effectLst/>
                <a:latin typeface="Arial" panose="020B0604020202020204" pitchFamily="34" charset="0"/>
              </a:rPr>
              <a:t>" or "like a scratched record", which is often used to describe a person or thing that continually repeats itself.</a:t>
            </a:r>
            <a:r>
              <a:rPr lang="en-GB" b="0" i="0" u="none" strike="noStrike" baseline="30000" dirty="0">
                <a:solidFill>
                  <a:srgbClr val="202122"/>
                </a:solidFill>
                <a:effectLst/>
                <a:latin typeface="Arial" panose="020B0604020202020204" pitchFamily="34" charset="0"/>
                <a:hlinkClick r:id="rId10"/>
              </a:rPr>
              <a:t>[103]</a:t>
            </a:r>
            <a:endParaRPr lang="en-GB" b="0" i="0" dirty="0">
              <a:solidFill>
                <a:srgbClr val="202122"/>
              </a:solidFill>
              <a:effectLst/>
              <a:latin typeface="Arial" panose="020B0604020202020204" pitchFamily="34" charset="0"/>
            </a:endParaRPr>
          </a:p>
          <a:p>
            <a:pPr algn="l"/>
            <a:r>
              <a:rPr lang="en-GB" dirty="0"/>
              <a:t>A dusty/scratched vinyl record being played. The dust settles into the </a:t>
            </a:r>
            <a:r>
              <a:rPr lang="en-GB" dirty="0" err="1"/>
              <a:t>grooves.</a:t>
            </a:r>
            <a:r>
              <a:rPr lang="en-GB" b="0" i="0" dirty="0" err="1">
                <a:solidFill>
                  <a:srgbClr val="202122"/>
                </a:solidFill>
                <a:effectLst/>
                <a:latin typeface="Arial" panose="020B0604020202020204" pitchFamily="34" charset="0"/>
              </a:rPr>
              <a:t>A</a:t>
            </a:r>
            <a:r>
              <a:rPr lang="en-GB" b="0" i="0" dirty="0">
                <a:solidFill>
                  <a:srgbClr val="202122"/>
                </a:solidFill>
                <a:effectLst/>
                <a:latin typeface="Arial" panose="020B0604020202020204" pitchFamily="34" charset="0"/>
              </a:rPr>
              <a:t> further limitation of the gramophone record is that fidelity steadily declines as playback progresses; there is more vinyl per second available for fine reproduction of high frequencies at the large-diameter beginning of the groove than exist at the smaller diameters close to the end of the side. At the start of a groove on an LP there are 510 mm of vinyl per second traveling past the stylus while the ending of the groove gives 200–210 mm of vinyl per second—less than half the linear resolution.</a:t>
            </a:r>
            <a:r>
              <a:rPr lang="en-GB" b="0" i="0" u="none" strike="noStrike" baseline="30000" dirty="0">
                <a:solidFill>
                  <a:srgbClr val="202122"/>
                </a:solidFill>
                <a:effectLst/>
                <a:latin typeface="Arial" panose="020B0604020202020204" pitchFamily="34" charset="0"/>
                <a:hlinkClick r:id="rId11"/>
              </a:rPr>
              <a:t>[104]</a:t>
            </a:r>
            <a:endParaRPr lang="en-GB" b="0" i="0" dirty="0">
              <a:solidFill>
                <a:srgbClr val="202122"/>
              </a:solidFill>
              <a:effectLst/>
              <a:latin typeface="Arial" panose="020B0604020202020204" pitchFamily="34" charset="0"/>
            </a:endParaRPr>
          </a:p>
          <a:p>
            <a:endParaRPr lang="en-GB" b="0" i="0" dirty="0">
              <a:solidFill>
                <a:srgbClr val="202122"/>
              </a:solidFill>
              <a:effectLst/>
              <a:latin typeface="Arial" panose="020B0604020202020204" pitchFamily="34" charset="0"/>
            </a:endParaRPr>
          </a:p>
          <a:p>
            <a:endParaRPr lang="en-GB" b="0" i="0" dirty="0">
              <a:solidFill>
                <a:srgbClr val="202122"/>
              </a:solidFill>
              <a:effectLst/>
              <a:latin typeface="Arial" panose="020B0604020202020204" pitchFamily="34" charset="0"/>
            </a:endParaRPr>
          </a:p>
          <a:p>
            <a:endParaRPr lang="en-GB" b="0" i="0" dirty="0">
              <a:solidFill>
                <a:srgbClr val="202122"/>
              </a:solidFill>
              <a:effectLst/>
              <a:latin typeface="Arial" panose="020B0604020202020204" pitchFamily="34" charset="0"/>
            </a:endParaRPr>
          </a:p>
          <a:p>
            <a:endParaRPr lang="en-GB" b="0" i="0" dirty="0">
              <a:solidFill>
                <a:srgbClr val="202122"/>
              </a:solidFill>
              <a:effectLst/>
              <a:latin typeface="Arial" panose="020B0604020202020204" pitchFamily="34" charset="0"/>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smtClean="0"/>
              <a:t>11</a:t>
            </a:fld>
            <a:endParaRPr lang="en-GB"/>
          </a:p>
        </p:txBody>
      </p:sp>
    </p:spTree>
    <p:extLst>
      <p:ext uri="{BB962C8B-B14F-4D97-AF65-F5344CB8AC3E}">
        <p14:creationId xmlns:p14="http://schemas.microsoft.com/office/powerpoint/2010/main" val="3409126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Both MP3 </a:t>
            </a:r>
            <a:r>
              <a:rPr lang="en-GB" dirty="0"/>
              <a:t>and MP4 files are “Lossy” that is their quality suffers as the file is compressed.</a:t>
            </a:r>
            <a:br>
              <a:rPr lang="en-GB" dirty="0"/>
            </a:br>
            <a:r>
              <a:rPr lang="en-GB" dirty="0"/>
              <a:t>MP3 for audio and MP4 for video.  Latest release of MP4 is 2020. Not so long ago.</a:t>
            </a:r>
          </a:p>
          <a:p>
            <a:endParaRPr lang="en-GB" dirty="0"/>
          </a:p>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smtClean="0"/>
              <a:t>12</a:t>
            </a:fld>
            <a:endParaRPr lang="en-GB"/>
          </a:p>
        </p:txBody>
      </p:sp>
    </p:spTree>
    <p:extLst>
      <p:ext uri="{BB962C8B-B14F-4D97-AF65-F5344CB8AC3E}">
        <p14:creationId xmlns:p14="http://schemas.microsoft.com/office/powerpoint/2010/main" val="53682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rtl="0">
              <a:buFont typeface="Arial" panose="020B0604020202020204" pitchFamily="34" charset="0"/>
              <a:buChar char="•"/>
            </a:pPr>
            <a:r>
              <a:rPr lang="en-GB" dirty="0"/>
              <a:t>Combines the best of Audio and Video</a:t>
            </a:r>
          </a:p>
          <a:p>
            <a:pPr marL="285750" indent="-285750" rtl="0">
              <a:buFont typeface="Arial" panose="020B0604020202020204" pitchFamily="34" charset="0"/>
              <a:buChar char="•"/>
            </a:pPr>
            <a:r>
              <a:rPr lang="en-GB" dirty="0"/>
              <a:t>View on a webpage, or watch &amp; Listen via the app</a:t>
            </a:r>
          </a:p>
          <a:p>
            <a:pPr marL="285750" indent="-285750" rtl="0">
              <a:buFont typeface="Arial" panose="020B0604020202020204" pitchFamily="34" charset="0"/>
              <a:buChar char="•"/>
            </a:pPr>
            <a:r>
              <a:rPr lang="en-GB" dirty="0"/>
              <a:t>Free version contains adverts, Premium service doesn’t</a:t>
            </a:r>
          </a:p>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smtClean="0"/>
              <a:t>13</a:t>
            </a:fld>
            <a:endParaRPr lang="en-GB"/>
          </a:p>
        </p:txBody>
      </p:sp>
    </p:spTree>
    <p:extLst>
      <p:ext uri="{BB962C8B-B14F-4D97-AF65-F5344CB8AC3E}">
        <p14:creationId xmlns:p14="http://schemas.microsoft.com/office/powerpoint/2010/main" val="1435177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RSS Really Simple Syndication</a:t>
            </a:r>
          </a:p>
        </p:txBody>
      </p:sp>
      <p:sp>
        <p:nvSpPr>
          <p:cNvPr id="4" name="Slide Number Placeholder 3"/>
          <p:cNvSpPr>
            <a:spLocks noGrp="1"/>
          </p:cNvSpPr>
          <p:nvPr>
            <p:ph type="sldNum" sz="quarter" idx="5"/>
          </p:nvPr>
        </p:nvSpPr>
        <p:spPr/>
        <p:txBody>
          <a:bodyPr/>
          <a:lstStyle/>
          <a:p>
            <a:fld id="{FCABB647-C433-47FB-A32A-A6B0297C7E48}" type="slidenum">
              <a:rPr lang="en-GB" smtClean="0"/>
              <a:t>14</a:t>
            </a:fld>
            <a:endParaRPr lang="en-GB"/>
          </a:p>
        </p:txBody>
      </p:sp>
    </p:spTree>
    <p:extLst>
      <p:ext uri="{BB962C8B-B14F-4D97-AF65-F5344CB8AC3E}">
        <p14:creationId xmlns:p14="http://schemas.microsoft.com/office/powerpoint/2010/main" val="2061681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Typically use MP3 format, but does use others.</a:t>
            </a:r>
          </a:p>
          <a:p>
            <a:r>
              <a:rPr lang="en-GB" dirty="0"/>
              <a:t>Streaming data – limited options to pause, rewind or start again.</a:t>
            </a:r>
            <a:br>
              <a:rPr lang="en-GB" dirty="0"/>
            </a:br>
            <a:r>
              <a:rPr lang="en-GB" dirty="0"/>
              <a:t>There is always some lag as it goes through the different processes.</a:t>
            </a:r>
          </a:p>
          <a:p>
            <a:r>
              <a:rPr lang="en-GB" dirty="0"/>
              <a:t>Some are free, some are subscription. Typically £5:00 to £10;00 per month – more for higher quality audio.</a:t>
            </a:r>
          </a:p>
          <a:p>
            <a:endParaRPr lang="en-GB" dirty="0"/>
          </a:p>
          <a:p>
            <a:r>
              <a:rPr lang="en-GB" dirty="0"/>
              <a:t>By Popularity:</a:t>
            </a:r>
          </a:p>
          <a:p>
            <a:endParaRPr lang="en-GB" dirty="0"/>
          </a:p>
          <a:p>
            <a:r>
              <a:rPr lang="en-GB" dirty="0"/>
              <a:t>BBC Radio 2 14.5 million every week</a:t>
            </a:r>
            <a:br>
              <a:rPr lang="en-GB" dirty="0"/>
            </a:br>
            <a:r>
              <a:rPr lang="en-GB" dirty="0"/>
              <a:t>BBC Radio 4 10.6  million every week</a:t>
            </a:r>
            <a:br>
              <a:rPr lang="en-GB" dirty="0"/>
            </a:br>
            <a:r>
              <a:rPr lang="en-GB" dirty="0"/>
              <a:t>BBC Radio 1 9.6 million every week</a:t>
            </a:r>
            <a:br>
              <a:rPr lang="en-GB" dirty="0"/>
            </a:br>
            <a:r>
              <a:rPr lang="en-GB" dirty="0"/>
              <a:t>Heart 8.5 million every week</a:t>
            </a:r>
            <a:br>
              <a:rPr lang="en-GB" dirty="0"/>
            </a:br>
            <a:r>
              <a:rPr lang="en-GB" dirty="0"/>
              <a:t>Capital 7.2 million every week</a:t>
            </a:r>
            <a:br>
              <a:rPr lang="en-GB" dirty="0"/>
            </a:br>
            <a:r>
              <a:rPr lang="en-GB" dirty="0"/>
              <a:t>Classic FM 5.6 million every week</a:t>
            </a:r>
            <a:br>
              <a:rPr lang="en-GB" dirty="0"/>
            </a:br>
            <a:r>
              <a:rPr lang="en-GB" dirty="0"/>
              <a:t>BBC Radio 5 live 5.2 million every week</a:t>
            </a:r>
            <a:br>
              <a:rPr lang="en-GB" dirty="0"/>
            </a:br>
            <a:r>
              <a:rPr lang="en-GB" dirty="0"/>
              <a:t>Smooth 5.1 million every week</a:t>
            </a:r>
          </a:p>
        </p:txBody>
      </p:sp>
      <p:sp>
        <p:nvSpPr>
          <p:cNvPr id="4" name="Slide Number Placeholder 3"/>
          <p:cNvSpPr>
            <a:spLocks noGrp="1"/>
          </p:cNvSpPr>
          <p:nvPr>
            <p:ph type="sldNum" sz="quarter" idx="5"/>
          </p:nvPr>
        </p:nvSpPr>
        <p:spPr/>
        <p:txBody>
          <a:bodyPr/>
          <a:lstStyle/>
          <a:p>
            <a:fld id="{FCABB647-C433-47FB-A32A-A6B0297C7E48}" type="slidenum">
              <a:rPr lang="en-GB" smtClean="0"/>
              <a:t>15</a:t>
            </a:fld>
            <a:endParaRPr lang="en-GB"/>
          </a:p>
        </p:txBody>
      </p:sp>
    </p:spTree>
    <p:extLst>
      <p:ext uri="{BB962C8B-B14F-4D97-AF65-F5344CB8AC3E}">
        <p14:creationId xmlns:p14="http://schemas.microsoft.com/office/powerpoint/2010/main" val="1321470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ABB647-C433-47FB-A32A-A6B0297C7E48}" type="slidenum">
              <a:rPr lang="en-GB" smtClean="0"/>
              <a:t>16</a:t>
            </a:fld>
            <a:endParaRPr lang="en-GB"/>
          </a:p>
        </p:txBody>
      </p:sp>
    </p:spTree>
    <p:extLst>
      <p:ext uri="{BB962C8B-B14F-4D97-AF65-F5344CB8AC3E}">
        <p14:creationId xmlns:p14="http://schemas.microsoft.com/office/powerpoint/2010/main" val="936089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DAB Radio, FM and AM Radio.</a:t>
            </a:r>
          </a:p>
          <a:p>
            <a:r>
              <a:rPr lang="en-GB" dirty="0"/>
              <a:t>Digital Display</a:t>
            </a:r>
            <a:br>
              <a:rPr lang="en-GB" dirty="0"/>
            </a:br>
            <a:r>
              <a:rPr lang="en-GB" dirty="0"/>
              <a:t>Multiple Presets for your favourite channels</a:t>
            </a:r>
            <a:br>
              <a:rPr lang="en-GB" dirty="0"/>
            </a:br>
            <a:r>
              <a:rPr lang="en-GB" dirty="0"/>
              <a:t>Alarm and Countdown timer</a:t>
            </a:r>
          </a:p>
          <a:p>
            <a:r>
              <a:rPr lang="en-GB" dirty="0"/>
              <a:t>Still on sale Amazon £75.00 (1 left)</a:t>
            </a:r>
          </a:p>
          <a:p>
            <a:endParaRPr lang="en-GB" dirty="0"/>
          </a:p>
          <a:p>
            <a:r>
              <a:rPr lang="en-GB" dirty="0"/>
              <a:t>Fault finding.</a:t>
            </a:r>
          </a:p>
          <a:p>
            <a:endParaRPr lang="en-GB" dirty="0"/>
          </a:p>
          <a:p>
            <a:r>
              <a:rPr lang="en-GB" dirty="0"/>
              <a:t>Pam has one of these – and asked me for help. She listens to Classic FM.  One day the info screen says “Visit Pure.com to upgrade your software. – and Classic FM didn’t play.</a:t>
            </a:r>
          </a:p>
          <a:p>
            <a:endParaRPr lang="en-GB" dirty="0"/>
          </a:p>
          <a:p>
            <a:r>
              <a:rPr lang="en-GB" dirty="0"/>
              <a:t>We visited pure.com/</a:t>
            </a:r>
            <a:r>
              <a:rPr lang="en-GB" dirty="0" err="1"/>
              <a:t>ugrade</a:t>
            </a:r>
            <a:r>
              <a:rPr lang="en-GB" dirty="0"/>
              <a:t> and yes, there was a newer version of the firmware available to download.  The only difference between our current firmware and the new was that the new firmware ended in a “+”.</a:t>
            </a:r>
          </a:p>
          <a:p>
            <a:endParaRPr lang="en-GB" dirty="0"/>
          </a:p>
          <a:p>
            <a:r>
              <a:rPr lang="en-GB" dirty="0"/>
              <a:t>We downloaded and installed the new firmware and confirmed that we were using the latest version – we were.</a:t>
            </a:r>
          </a:p>
          <a:p>
            <a:endParaRPr lang="en-GB" dirty="0"/>
          </a:p>
          <a:p>
            <a:r>
              <a:rPr lang="en-GB" dirty="0"/>
              <a:t>However, Classic FM still refused to play.  A bit of research later we learnt that Classic FM had upgraded to DAB+ (from DAB) and although we had + firmware installed, the hardware of the radio wasn’t enough to support it. (Like Win 11 and the min hardware requirements for that.)</a:t>
            </a:r>
          </a:p>
          <a:p>
            <a:endParaRPr lang="en-GB" dirty="0"/>
          </a:p>
          <a:p>
            <a:r>
              <a:rPr lang="en-GB" dirty="0"/>
              <a:t>So, how did we get around it?</a:t>
            </a:r>
          </a:p>
        </p:txBody>
      </p:sp>
      <p:sp>
        <p:nvSpPr>
          <p:cNvPr id="4" name="Slide Number Placeholder 3"/>
          <p:cNvSpPr>
            <a:spLocks noGrp="1"/>
          </p:cNvSpPr>
          <p:nvPr>
            <p:ph type="sldNum" sz="quarter" idx="5"/>
          </p:nvPr>
        </p:nvSpPr>
        <p:spPr/>
        <p:txBody>
          <a:bodyPr/>
          <a:lstStyle/>
          <a:p>
            <a:fld id="{FCABB647-C433-47FB-A32A-A6B0297C7E48}" type="slidenum">
              <a:rPr lang="en-GB" smtClean="0"/>
              <a:t>17</a:t>
            </a:fld>
            <a:endParaRPr lang="en-GB"/>
          </a:p>
        </p:txBody>
      </p:sp>
    </p:spTree>
    <p:extLst>
      <p:ext uri="{BB962C8B-B14F-4D97-AF65-F5344CB8AC3E}">
        <p14:creationId xmlns:p14="http://schemas.microsoft.com/office/powerpoint/2010/main" val="481384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DAB Radio.</a:t>
            </a:r>
          </a:p>
          <a:p>
            <a:endParaRPr lang="en-GB" dirty="0"/>
          </a:p>
          <a:p>
            <a:r>
              <a:rPr lang="en-GB" dirty="0"/>
              <a:t>Fault finding.</a:t>
            </a:r>
          </a:p>
        </p:txBody>
      </p:sp>
      <p:sp>
        <p:nvSpPr>
          <p:cNvPr id="4" name="Slide Number Placeholder 3"/>
          <p:cNvSpPr>
            <a:spLocks noGrp="1"/>
          </p:cNvSpPr>
          <p:nvPr>
            <p:ph type="sldNum" sz="quarter" idx="5"/>
          </p:nvPr>
        </p:nvSpPr>
        <p:spPr/>
        <p:txBody>
          <a:bodyPr/>
          <a:lstStyle/>
          <a:p>
            <a:fld id="{FCABB647-C433-47FB-A32A-A6B0297C7E48}" type="slidenum">
              <a:rPr lang="en-GB" smtClean="0"/>
              <a:t>18</a:t>
            </a:fld>
            <a:endParaRPr lang="en-GB"/>
          </a:p>
        </p:txBody>
      </p:sp>
    </p:spTree>
    <p:extLst>
      <p:ext uri="{BB962C8B-B14F-4D97-AF65-F5344CB8AC3E}">
        <p14:creationId xmlns:p14="http://schemas.microsoft.com/office/powerpoint/2010/main" val="114034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ABB647-C433-47FB-A32A-A6B0297C7E48}" type="slidenum">
              <a:rPr lang="en-GB" smtClean="0"/>
              <a:t>21</a:t>
            </a:fld>
            <a:endParaRPr lang="en-GB"/>
          </a:p>
        </p:txBody>
      </p:sp>
    </p:spTree>
    <p:extLst>
      <p:ext uri="{BB962C8B-B14F-4D97-AF65-F5344CB8AC3E}">
        <p14:creationId xmlns:p14="http://schemas.microsoft.com/office/powerpoint/2010/main" val="2266028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ABB647-C433-47FB-A32A-A6B0297C7E48}" type="slidenum">
              <a:rPr lang="en-GB" smtClean="0"/>
              <a:t>22</a:t>
            </a:fld>
            <a:endParaRPr lang="en-GB"/>
          </a:p>
        </p:txBody>
      </p:sp>
    </p:spTree>
    <p:extLst>
      <p:ext uri="{BB962C8B-B14F-4D97-AF65-F5344CB8AC3E}">
        <p14:creationId xmlns:p14="http://schemas.microsoft.com/office/powerpoint/2010/main" val="2667110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ABB647-C433-47FB-A32A-A6B0297C7E48}" type="slidenum">
              <a:rPr lang="en-GB" smtClean="0"/>
              <a:t>23</a:t>
            </a:fld>
            <a:endParaRPr lang="en-GB"/>
          </a:p>
        </p:txBody>
      </p:sp>
    </p:spTree>
    <p:extLst>
      <p:ext uri="{BB962C8B-B14F-4D97-AF65-F5344CB8AC3E}">
        <p14:creationId xmlns:p14="http://schemas.microsoft.com/office/powerpoint/2010/main" val="2557655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ABB647-C433-47FB-A32A-A6B0297C7E48}" type="slidenum">
              <a:rPr lang="en-GB" smtClean="0"/>
              <a:t>24</a:t>
            </a:fld>
            <a:endParaRPr lang="en-GB"/>
          </a:p>
        </p:txBody>
      </p:sp>
    </p:spTree>
    <p:extLst>
      <p:ext uri="{BB962C8B-B14F-4D97-AF65-F5344CB8AC3E}">
        <p14:creationId xmlns:p14="http://schemas.microsoft.com/office/powerpoint/2010/main" val="180161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CABB647-C433-47FB-A32A-A6B0297C7E48}" type="slidenum">
              <a:rPr lang="en-GB" smtClean="0"/>
              <a:t>25</a:t>
            </a:fld>
            <a:endParaRPr lang="en-GB"/>
          </a:p>
        </p:txBody>
      </p:sp>
    </p:spTree>
    <p:extLst>
      <p:ext uri="{BB962C8B-B14F-4D97-AF65-F5344CB8AC3E}">
        <p14:creationId xmlns:p14="http://schemas.microsoft.com/office/powerpoint/2010/main" val="3085893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_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2946" y="0"/>
            <a:ext cx="6098946" cy="6858000"/>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6487905" y="5286196"/>
            <a:ext cx="4179375" cy="356462"/>
          </a:xfrm>
        </p:spPr>
        <p:txBody>
          <a:bodyPr lIns="0" rIns="0" rtlCol="0">
            <a:normAutofit/>
          </a:bodyPr>
          <a:lstStyle>
            <a:lvl1pPr marL="0" indent="0" algn="r">
              <a:buNone/>
              <a:defRPr sz="1800" b="1" i="0" cap="all" spc="300" baseline="0">
                <a:solidFill>
                  <a:schemeClr val="tx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6487905" y="2715790"/>
            <a:ext cx="4179376" cy="2387600"/>
          </a:xfrm>
        </p:spPr>
        <p:txBody>
          <a:bodyPr lIns="0" rIns="0" rtlCol="0" anchor="b">
            <a:normAutofit/>
          </a:bodyPr>
          <a:lstStyle>
            <a:lvl1pPr algn="r">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7" name="Straight Connector 6">
            <a:extLst>
              <a:ext uri="{FF2B5EF4-FFF2-40B4-BE49-F238E27FC236}">
                <a16:creationId xmlns:a16="http://schemas.microsoft.com/office/drawing/2014/main" id="{ED7A90A1-A930-7E45-A0C6-7B528BC17B68}"/>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289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_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6093055" y="0"/>
            <a:ext cx="6098946" cy="6858000"/>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cxnSp>
        <p:nvCxnSpPr>
          <p:cNvPr id="3" name="Straight Connector 2">
            <a:extLst>
              <a:ext uri="{FF2B5EF4-FFF2-40B4-BE49-F238E27FC236}">
                <a16:creationId xmlns:a16="http://schemas.microsoft.com/office/drawing/2014/main" id="{A9525627-537D-D740-918D-FD8895672A9F}"/>
              </a:ext>
            </a:extLst>
          </p:cNvPr>
          <p:cNvCxnSpPr>
            <a:cxnSpLocks/>
          </p:cNvCxnSpPr>
          <p:nvPr userDrawn="1"/>
        </p:nvCxnSpPr>
        <p:spPr>
          <a:xfrm>
            <a:off x="0" y="1720312"/>
            <a:ext cx="609305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rtlCol="0">
            <a:normAutofit/>
          </a:bodyPr>
          <a:lstStyle>
            <a:lvl1pPr marL="0" indent="0">
              <a:buNone/>
              <a:defRPr sz="1800" b="1" i="0" cap="all" spc="300" baseline="0">
                <a:solidFill>
                  <a:schemeClr val="tx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rtlCol="0" anchor="b">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181424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_4">
    <p:bg>
      <p:bgPr>
        <a:solidFill>
          <a:schemeClr val="accent4">
            <a:lumMod val="50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1134319" y="0"/>
            <a:ext cx="11057681" cy="6858000"/>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cxnSp>
        <p:nvCxnSpPr>
          <p:cNvPr id="3" name="Straight Connector 2">
            <a:extLst>
              <a:ext uri="{FF2B5EF4-FFF2-40B4-BE49-F238E27FC236}">
                <a16:creationId xmlns:a16="http://schemas.microsoft.com/office/drawing/2014/main" id="{A9525627-537D-D740-918D-FD8895672A9F}"/>
              </a:ext>
            </a:extLst>
          </p:cNvPr>
          <p:cNvCxnSpPr>
            <a:cxnSpLocks/>
          </p:cNvCxnSpPr>
          <p:nvPr userDrawn="1"/>
        </p:nvCxnSpPr>
        <p:spPr>
          <a:xfrm>
            <a:off x="112448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rtlCol="0">
            <a:normAutofit/>
          </a:bodyPr>
          <a:lstStyle>
            <a:lvl1pPr marL="0" indent="0">
              <a:buNone/>
              <a:defRPr sz="1800" b="1" i="0" cap="all" spc="300" baseline="0">
                <a:solidFill>
                  <a:schemeClr val="bg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rtlCol="0" anchor="b">
            <a:normAutofit/>
          </a:bodyPr>
          <a:lstStyle>
            <a:lvl1pPr algn="l">
              <a:defRPr sz="4800" b="0" i="0" cap="all" baseline="0">
                <a:solidFill>
                  <a:schemeClr val="bg1"/>
                </a:solidFill>
                <a:latin typeface="Sagona ExtraLight" panose="02020303050505020204" pitchFamily="18" charset="0"/>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137568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Title_5">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0" y="0"/>
            <a:ext cx="12192001" cy="6858000"/>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rtlCol="0">
            <a:normAutofit/>
          </a:bodyPr>
          <a:lstStyle>
            <a:lvl1pPr marL="0" indent="0">
              <a:buNone/>
              <a:defRPr sz="1800" b="1" i="0" cap="all" spc="300" baseline="0">
                <a:solidFill>
                  <a:schemeClr val="bg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rtlCol="0" anchor="b">
            <a:normAutofit/>
          </a:bodyPr>
          <a:lstStyle>
            <a:lvl1pPr algn="l">
              <a:defRPr sz="4800" b="0" i="0" cap="all" baseline="0">
                <a:solidFill>
                  <a:schemeClr val="bg1"/>
                </a:solidFill>
                <a:latin typeface="Sagona ExtraLight" panose="02020303050505020204" pitchFamily="18" charset="0"/>
              </a:defRPr>
            </a:lvl1pPr>
          </a:lstStyle>
          <a:p>
            <a:pPr rtl="0"/>
            <a:r>
              <a:rPr lang="en-US" noProof="0"/>
              <a:t>Click to edit Master title style</a:t>
            </a:r>
            <a:endParaRPr lang="en-GB" noProof="0"/>
          </a:p>
        </p:txBody>
      </p:sp>
      <p:cxnSp>
        <p:nvCxnSpPr>
          <p:cNvPr id="7" name="Straight Connector 6">
            <a:extLst>
              <a:ext uri="{FF2B5EF4-FFF2-40B4-BE49-F238E27FC236}">
                <a16:creationId xmlns:a16="http://schemas.microsoft.com/office/drawing/2014/main" id="{DB4FF4E3-951F-F040-800F-0DDAC2CCC507}"/>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422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_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lvl1pPr>
              <a:defRPr/>
            </a:lvl1pPr>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27321" y="339645"/>
            <a:ext cx="10134369"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1627322" y="1507066"/>
            <a:ext cx="10134371" cy="4849283"/>
          </a:xfrm>
        </p:spPr>
        <p:txBody>
          <a:bodyPr lIns="0" rIns="0" rtlCol="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8CECE2-CD4D-4A44-927A-53FFE158AF1C}"/>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790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lvl1pPr>
              <a:defRPr/>
            </a:lvl1pPr>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0115219"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392624" y="1507066"/>
            <a:ext cx="10115221" cy="4849283"/>
          </a:xfrm>
        </p:spPr>
        <p:txBody>
          <a:bodyPr lIns="0" rIns="0" rtlCol="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A21F7CE-A4E6-574A-B490-8FC432772886}"/>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51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_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392624" y="1507066"/>
            <a:ext cx="11369070" cy="4849283"/>
          </a:xfrm>
        </p:spPr>
        <p:txBody>
          <a:bodyPr lIns="0" rIns="0" rtlCol="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F93E56-30EE-384E-9A8A-090C645582DB}"/>
              </a:ext>
            </a:extLst>
          </p:cNvPr>
          <p:cNvCxnSpPr>
            <a:cxnSpLocks/>
          </p:cNvCxnSpPr>
          <p:nvPr userDrawn="1"/>
        </p:nvCxnSpPr>
        <p:spPr>
          <a:xfrm>
            <a:off x="392623" y="1405468"/>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057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_4">
    <p:spTree>
      <p:nvGrpSpPr>
        <p:cNvPr id="1" name=""/>
        <p:cNvGrpSpPr/>
        <p:nvPr/>
      </p:nvGrpSpPr>
      <p:grpSpPr>
        <a:xfrm>
          <a:off x="0" y="0"/>
          <a:ext cx="0" cy="0"/>
          <a:chOff x="0" y="0"/>
          <a:chExt cx="0" cy="0"/>
        </a:xfrm>
      </p:grpSpPr>
      <p:sp>
        <p:nvSpPr>
          <p:cNvPr id="12" name="Picture Placeholder 5">
            <a:extLst>
              <a:ext uri="{FF2B5EF4-FFF2-40B4-BE49-F238E27FC236}">
                <a16:creationId xmlns:a16="http://schemas.microsoft.com/office/drawing/2014/main" id="{91DF7114-976E-3345-A7C4-77F951EA42C4}"/>
              </a:ext>
            </a:extLst>
          </p:cNvPr>
          <p:cNvSpPr>
            <a:spLocks noGrp="1"/>
          </p:cNvSpPr>
          <p:nvPr>
            <p:ph type="pic" sz="quarter" idx="15"/>
          </p:nvPr>
        </p:nvSpPr>
        <p:spPr>
          <a:xfrm>
            <a:off x="1" y="-1"/>
            <a:ext cx="12192000"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27321" y="339645"/>
            <a:ext cx="10134369"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1627322" y="1507066"/>
            <a:ext cx="10134371" cy="4849283"/>
          </a:xfrm>
        </p:spPr>
        <p:txBody>
          <a:bodyPr lIns="0" rIns="0" rtlCol="0" anchor="t">
            <a:normAutofit/>
          </a:bodyPr>
          <a:lstStyle>
            <a:lvl1pPr marL="0" indent="0">
              <a:lnSpc>
                <a:spcPct val="100000"/>
              </a:lnSpc>
              <a:buNone/>
              <a:defRPr sz="1600">
                <a:solidFill>
                  <a:schemeClr val="bg1"/>
                </a:solidFill>
                <a:latin typeface="+mj-lt"/>
              </a:defRPr>
            </a:lvl1pPr>
            <a:lvl2pPr marL="457200" indent="0">
              <a:lnSpc>
                <a:spcPct val="100000"/>
              </a:lnSpc>
              <a:buNone/>
              <a:defRPr sz="1600">
                <a:solidFill>
                  <a:schemeClr val="bg1"/>
                </a:solidFill>
                <a:latin typeface="+mj-lt"/>
              </a:defRPr>
            </a:lvl2pPr>
            <a:lvl3pPr marL="914400" indent="0">
              <a:lnSpc>
                <a:spcPct val="100000"/>
              </a:lnSpc>
              <a:buNone/>
              <a:defRPr sz="1600">
                <a:solidFill>
                  <a:schemeClr val="bg1"/>
                </a:solidFill>
                <a:latin typeface="+mj-lt"/>
              </a:defRPr>
            </a:lvl3pPr>
            <a:lvl4pPr marL="1371600" indent="0">
              <a:lnSpc>
                <a:spcPct val="100000"/>
              </a:lnSpc>
              <a:buNone/>
              <a:defRPr sz="1600">
                <a:solidFill>
                  <a:schemeClr val="bg1"/>
                </a:solidFill>
                <a:latin typeface="+mj-lt"/>
              </a:defRPr>
            </a:lvl4pPr>
            <a:lvl5pPr marL="1828800" indent="0">
              <a:lnSpc>
                <a:spcPct val="100000"/>
              </a:lnSpc>
              <a:buNone/>
              <a:defRPr sz="16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8CECE2-CD4D-4A44-927A-53FFE158AF1C}"/>
              </a:ext>
            </a:extLst>
          </p:cNvPr>
          <p:cNvCxnSpPr>
            <a:cxnSpLocks/>
          </p:cNvCxnSpPr>
          <p:nvPr userDrawn="1"/>
        </p:nvCxnSpPr>
        <p:spPr>
          <a:xfrm>
            <a:off x="1134319"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067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_5">
    <p:spTree>
      <p:nvGrpSpPr>
        <p:cNvPr id="1" name=""/>
        <p:cNvGrpSpPr/>
        <p:nvPr/>
      </p:nvGrpSpPr>
      <p:grpSpPr>
        <a:xfrm>
          <a:off x="0" y="0"/>
          <a:ext cx="0" cy="0"/>
          <a:chOff x="0" y="0"/>
          <a:chExt cx="0" cy="0"/>
        </a:xfrm>
      </p:grpSpPr>
      <p:sp>
        <p:nvSpPr>
          <p:cNvPr id="10" name="Picture Placeholder 5">
            <a:extLst>
              <a:ext uri="{FF2B5EF4-FFF2-40B4-BE49-F238E27FC236}">
                <a16:creationId xmlns:a16="http://schemas.microsoft.com/office/drawing/2014/main" id="{CCA2E80D-B045-2346-9C1F-70BFBD4AF7BA}"/>
              </a:ext>
            </a:extLst>
          </p:cNvPr>
          <p:cNvSpPr>
            <a:spLocks noGrp="1"/>
          </p:cNvSpPr>
          <p:nvPr>
            <p:ph type="pic" sz="quarter" idx="15"/>
          </p:nvPr>
        </p:nvSpPr>
        <p:spPr>
          <a:xfrm>
            <a:off x="1" y="-1"/>
            <a:ext cx="12192000"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392624" y="1507066"/>
            <a:ext cx="11369070" cy="4849283"/>
          </a:xfrm>
        </p:spPr>
        <p:txBody>
          <a:bodyPr lIns="0" rIns="0" rtlCol="0" anchor="t">
            <a:normAutofit/>
          </a:bodyPr>
          <a:lstStyle>
            <a:lvl1pPr marL="0" indent="0">
              <a:lnSpc>
                <a:spcPct val="100000"/>
              </a:lnSpc>
              <a:buNone/>
              <a:defRPr sz="1600">
                <a:solidFill>
                  <a:schemeClr val="bg1"/>
                </a:solidFill>
                <a:latin typeface="+mj-lt"/>
              </a:defRPr>
            </a:lvl1pPr>
            <a:lvl2pPr marL="457200" indent="0">
              <a:lnSpc>
                <a:spcPct val="100000"/>
              </a:lnSpc>
              <a:buNone/>
              <a:defRPr sz="1600">
                <a:solidFill>
                  <a:schemeClr val="bg1"/>
                </a:solidFill>
                <a:latin typeface="+mj-lt"/>
              </a:defRPr>
            </a:lvl2pPr>
            <a:lvl3pPr marL="914400" indent="0">
              <a:lnSpc>
                <a:spcPct val="100000"/>
              </a:lnSpc>
              <a:buNone/>
              <a:defRPr sz="1600">
                <a:solidFill>
                  <a:schemeClr val="bg1"/>
                </a:solidFill>
                <a:latin typeface="+mj-lt"/>
              </a:defRPr>
            </a:lvl3pPr>
            <a:lvl4pPr marL="1371600" indent="0">
              <a:lnSpc>
                <a:spcPct val="100000"/>
              </a:lnSpc>
              <a:buNone/>
              <a:defRPr sz="1600">
                <a:solidFill>
                  <a:schemeClr val="bg1"/>
                </a:solidFill>
                <a:latin typeface="+mj-lt"/>
              </a:defRPr>
            </a:lvl4pPr>
            <a:lvl5pPr marL="1828800" indent="0">
              <a:lnSpc>
                <a:spcPct val="100000"/>
              </a:lnSpc>
              <a:buNone/>
              <a:defRPr sz="16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40B4699-8C04-D74B-BFAF-27221E81DEBB}"/>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87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_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0" y="1215342"/>
            <a:ext cx="5822209" cy="4427316"/>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10" name="Text Placeholder 2">
            <a:extLst>
              <a:ext uri="{FF2B5EF4-FFF2-40B4-BE49-F238E27FC236}">
                <a16:creationId xmlns:a16="http://schemas.microsoft.com/office/drawing/2014/main" id="{01B97752-63E3-7E41-86AA-8084AC3E48D7}"/>
              </a:ext>
            </a:extLst>
          </p:cNvPr>
          <p:cNvSpPr>
            <a:spLocks noGrp="1"/>
          </p:cNvSpPr>
          <p:nvPr>
            <p:ph type="body" idx="13" hasCustomPrompt="1"/>
          </p:nvPr>
        </p:nvSpPr>
        <p:spPr>
          <a:xfrm>
            <a:off x="6487905" y="5286196"/>
            <a:ext cx="4179375" cy="356462"/>
          </a:xfrm>
        </p:spPr>
        <p:txBody>
          <a:bodyPr lIns="0" rIns="0" rtlCol="0">
            <a:normAutofit/>
          </a:bodyPr>
          <a:lstStyle>
            <a:lvl1pPr marL="0" indent="0" algn="r">
              <a:buNone/>
              <a:defRPr sz="1800" b="1" i="0" cap="all" spc="300" baseline="0">
                <a:solidFill>
                  <a:schemeClr val="tx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11" name="Title 1">
            <a:extLst>
              <a:ext uri="{FF2B5EF4-FFF2-40B4-BE49-F238E27FC236}">
                <a16:creationId xmlns:a16="http://schemas.microsoft.com/office/drawing/2014/main" id="{B45521CA-473D-274E-A252-50E49A3EFD16}"/>
              </a:ext>
            </a:extLst>
          </p:cNvPr>
          <p:cNvSpPr>
            <a:spLocks noGrp="1"/>
          </p:cNvSpPr>
          <p:nvPr>
            <p:ph type="ctrTitle"/>
          </p:nvPr>
        </p:nvSpPr>
        <p:spPr>
          <a:xfrm>
            <a:off x="6487905" y="2715790"/>
            <a:ext cx="4179376" cy="2387600"/>
          </a:xfrm>
        </p:spPr>
        <p:txBody>
          <a:bodyPr lIns="0" rIns="0" rtlCol="0" anchor="b">
            <a:normAutofit/>
          </a:bodyPr>
          <a:lstStyle>
            <a:lvl1pPr algn="r">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12" name="Straight Connector 11">
            <a:extLst>
              <a:ext uri="{FF2B5EF4-FFF2-40B4-BE49-F238E27FC236}">
                <a16:creationId xmlns:a16="http://schemas.microsoft.com/office/drawing/2014/main" id="{E71328B3-338C-BB43-A9F5-AACCE2E54E86}"/>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695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_3">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0" y="1928264"/>
            <a:ext cx="5822209" cy="4427316"/>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10" name="Text Placeholder 2">
            <a:extLst>
              <a:ext uri="{FF2B5EF4-FFF2-40B4-BE49-F238E27FC236}">
                <a16:creationId xmlns:a16="http://schemas.microsoft.com/office/drawing/2014/main" id="{01B97752-63E3-7E41-86AA-8084AC3E48D7}"/>
              </a:ext>
            </a:extLst>
          </p:cNvPr>
          <p:cNvSpPr>
            <a:spLocks noGrp="1"/>
          </p:cNvSpPr>
          <p:nvPr>
            <p:ph type="body" idx="13" hasCustomPrompt="1"/>
          </p:nvPr>
        </p:nvSpPr>
        <p:spPr>
          <a:xfrm>
            <a:off x="6487905" y="4498670"/>
            <a:ext cx="4179375" cy="356462"/>
          </a:xfrm>
        </p:spPr>
        <p:txBody>
          <a:bodyPr lIns="0" rIns="0" rtlCol="0">
            <a:normAutofit/>
          </a:bodyPr>
          <a:lstStyle>
            <a:lvl1pPr marL="0" indent="0" algn="r">
              <a:buNone/>
              <a:defRPr sz="1800" b="1" i="0" cap="all" spc="300" baseline="0">
                <a:solidFill>
                  <a:schemeClr val="tx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11" name="Title 1">
            <a:extLst>
              <a:ext uri="{FF2B5EF4-FFF2-40B4-BE49-F238E27FC236}">
                <a16:creationId xmlns:a16="http://schemas.microsoft.com/office/drawing/2014/main" id="{B45521CA-473D-274E-A252-50E49A3EFD16}"/>
              </a:ext>
            </a:extLst>
          </p:cNvPr>
          <p:cNvSpPr>
            <a:spLocks noGrp="1"/>
          </p:cNvSpPr>
          <p:nvPr>
            <p:ph type="ctrTitle"/>
          </p:nvPr>
        </p:nvSpPr>
        <p:spPr>
          <a:xfrm>
            <a:off x="6487905" y="1928264"/>
            <a:ext cx="4179376" cy="2387600"/>
          </a:xfrm>
        </p:spPr>
        <p:txBody>
          <a:bodyPr lIns="0" rIns="0" rtlCol="0" anchor="b">
            <a:normAutofit/>
          </a:bodyPr>
          <a:lstStyle>
            <a:lvl1pPr algn="r">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7" name="Straight Connector 6">
            <a:extLst>
              <a:ext uri="{FF2B5EF4-FFF2-40B4-BE49-F238E27FC236}">
                <a16:creationId xmlns:a16="http://schemas.microsoft.com/office/drawing/2014/main" id="{E327254B-5501-7248-A89F-42912B5A8BD2}"/>
              </a:ext>
            </a:extLst>
          </p:cNvPr>
          <p:cNvCxnSpPr>
            <a:cxnSpLocks/>
          </p:cNvCxnSpPr>
          <p:nvPr userDrawn="1"/>
        </p:nvCxnSpPr>
        <p:spPr>
          <a:xfrm>
            <a:off x="0" y="1405468"/>
            <a:ext cx="121920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005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_4">
    <p:bg>
      <p:bgPr>
        <a:solidFill>
          <a:schemeClr val="accent4">
            <a:lumMod val="50000"/>
          </a:schemeClr>
        </a:solidFill>
        <a:effectLst/>
      </p:bgPr>
    </p:bg>
    <p:spTree>
      <p:nvGrpSpPr>
        <p:cNvPr id="1" name=""/>
        <p:cNvGrpSpPr/>
        <p:nvPr/>
      </p:nvGrpSpPr>
      <p:grpSpPr>
        <a:xfrm>
          <a:off x="0" y="0"/>
          <a:ext cx="0" cy="0"/>
          <a:chOff x="0" y="0"/>
          <a:chExt cx="0" cy="0"/>
        </a:xfrm>
      </p:grpSpPr>
      <p:pic>
        <p:nvPicPr>
          <p:cNvPr id="7" name="Picture Placeholder 21" descr="Woman on tablet ">
            <a:extLst>
              <a:ext uri="{FF2B5EF4-FFF2-40B4-BE49-F238E27FC236}">
                <a16:creationId xmlns:a16="http://schemas.microsoft.com/office/drawing/2014/main" id="{79F82B97-E9C9-C740-AE3A-A0BB4822DD8F}"/>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a:stretch/>
        </p:blipFill>
        <p:spPr>
          <a:xfrm>
            <a:off x="1124487" y="0"/>
            <a:ext cx="11067514" cy="6858000"/>
          </a:xfrm>
          <a:prstGeom prst="rect">
            <a:avLst/>
          </a:prstGeom>
          <a:solidFill>
            <a:schemeClr val="tx1"/>
          </a:solidFill>
        </p:spPr>
      </p:pic>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1124487" y="-1"/>
            <a:ext cx="11067514"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rtlCol="0">
            <a:normAutofit/>
          </a:bodyPr>
          <a:lstStyle>
            <a:lvl1pPr marL="0" indent="0">
              <a:buNone/>
              <a:defRPr sz="1800" b="1" i="0" cap="all" spc="300" baseline="0">
                <a:solidFill>
                  <a:schemeClr val="bg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rtlCol="0" anchor="b">
            <a:normAutofit/>
          </a:bodyPr>
          <a:lstStyle>
            <a:lvl1pPr algn="l">
              <a:defRPr sz="4800" b="0" i="0" cap="all" baseline="0">
                <a:solidFill>
                  <a:schemeClr val="bg1"/>
                </a:solidFill>
                <a:latin typeface="Sagona ExtraLight" panose="02020303050505020204" pitchFamily="18" charset="0"/>
              </a:defRPr>
            </a:lvl1pPr>
          </a:lstStyle>
          <a:p>
            <a:pPr rtl="0"/>
            <a:r>
              <a:rPr lang="en-US" noProof="0"/>
              <a:t>Click to edit Master title style</a:t>
            </a:r>
            <a:endParaRPr lang="en-GB" noProof="0"/>
          </a:p>
        </p:txBody>
      </p:sp>
      <p:cxnSp>
        <p:nvCxnSpPr>
          <p:cNvPr id="8" name="Straight Connector 7">
            <a:extLst>
              <a:ext uri="{FF2B5EF4-FFF2-40B4-BE49-F238E27FC236}">
                <a16:creationId xmlns:a16="http://schemas.microsoft.com/office/drawing/2014/main" id="{6C4B436F-A511-A141-900B-BA20A19A1BCE}"/>
              </a:ext>
            </a:extLst>
          </p:cNvPr>
          <p:cNvCxnSpPr>
            <a:cxnSpLocks/>
          </p:cNvCxnSpPr>
          <p:nvPr userDrawn="1"/>
        </p:nvCxnSpPr>
        <p:spPr>
          <a:xfrm>
            <a:off x="112448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087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_5">
    <p:spTree>
      <p:nvGrpSpPr>
        <p:cNvPr id="1" name=""/>
        <p:cNvGrpSpPr/>
        <p:nvPr/>
      </p:nvGrpSpPr>
      <p:grpSpPr>
        <a:xfrm>
          <a:off x="0" y="0"/>
          <a:ext cx="0" cy="0"/>
          <a:chOff x="0" y="0"/>
          <a:chExt cx="0" cy="0"/>
        </a:xfrm>
      </p:grpSpPr>
      <p:pic>
        <p:nvPicPr>
          <p:cNvPr id="7" name="Picture Placeholder 21" descr="Woman on tablet ">
            <a:extLst>
              <a:ext uri="{FF2B5EF4-FFF2-40B4-BE49-F238E27FC236}">
                <a16:creationId xmlns:a16="http://schemas.microsoft.com/office/drawing/2014/main" id="{79F82B97-E9C9-C740-AE3A-A0BB4822DD8F}"/>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a:stretch/>
        </p:blipFill>
        <p:spPr>
          <a:xfrm>
            <a:off x="0" y="0"/>
            <a:ext cx="12192001" cy="6858000"/>
          </a:xfrm>
          <a:prstGeom prst="rect">
            <a:avLst/>
          </a:prstGeom>
          <a:solidFill>
            <a:schemeClr val="tx1"/>
          </a:solidFill>
        </p:spPr>
      </p:pic>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1" y="-1"/>
            <a:ext cx="12192000"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rtlCol="0">
            <a:normAutofit/>
          </a:bodyPr>
          <a:lstStyle>
            <a:lvl1pPr marL="0" indent="0">
              <a:buNone/>
              <a:defRPr sz="1800" b="1" i="0" cap="all" spc="300" baseline="0">
                <a:solidFill>
                  <a:schemeClr val="bg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rtlCol="0" anchor="b">
            <a:normAutofit/>
          </a:bodyPr>
          <a:lstStyle>
            <a:lvl1pPr algn="l">
              <a:defRPr sz="4800" b="0" i="0" cap="all" baseline="0">
                <a:solidFill>
                  <a:schemeClr val="bg1"/>
                </a:solidFill>
                <a:latin typeface="Sagona ExtraLight" panose="02020303050505020204" pitchFamily="18" charset="0"/>
              </a:defRPr>
            </a:lvl1pPr>
          </a:lstStyle>
          <a:p>
            <a:pPr rtl="0"/>
            <a:r>
              <a:rPr lang="en-US" noProof="0"/>
              <a:t>Click to edit Master title style</a:t>
            </a:r>
            <a:endParaRPr lang="en-GB" noProof="0"/>
          </a:p>
        </p:txBody>
      </p:sp>
      <p:cxnSp>
        <p:nvCxnSpPr>
          <p:cNvPr id="9" name="Straight Connector 8">
            <a:extLst>
              <a:ext uri="{FF2B5EF4-FFF2-40B4-BE49-F238E27FC236}">
                <a16:creationId xmlns:a16="http://schemas.microsoft.com/office/drawing/2014/main" id="{4A57CAA2-2658-B441-A787-4B54C65D3BF1}"/>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238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Caption_1">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524000" y="3482977"/>
            <a:ext cx="10668000" cy="3375025"/>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6" name="Text Placeholder 2">
            <a:extLst>
              <a:ext uri="{FF2B5EF4-FFF2-40B4-BE49-F238E27FC236}">
                <a16:creationId xmlns:a16="http://schemas.microsoft.com/office/drawing/2014/main" id="{5832AA92-D0AC-8247-A360-19A5932C4E36}"/>
              </a:ext>
            </a:extLst>
          </p:cNvPr>
          <p:cNvSpPr>
            <a:spLocks noGrp="1"/>
          </p:cNvSpPr>
          <p:nvPr>
            <p:ph idx="1"/>
          </p:nvPr>
        </p:nvSpPr>
        <p:spPr>
          <a:xfrm>
            <a:off x="6338806" y="339644"/>
            <a:ext cx="5014993" cy="2806511"/>
          </a:xfrm>
          <a:prstGeom prst="rect">
            <a:avLst/>
          </a:prstGeom>
        </p:spPr>
        <p:txBody>
          <a:bodyPr vert="horz" lIns="91440" tIns="45720" rIns="91440" bIns="45720" rtlCol="0" anchor="ctr">
            <a:normAutofit/>
          </a:bodyPr>
          <a:lstStyle>
            <a:lvl1pPr algn="l">
              <a:defRPr sz="1600">
                <a:latin typeface="+mj-lt"/>
              </a:defRPr>
            </a:lvl1pPr>
            <a:lvl2pPr algn="l">
              <a:defRPr sz="1600">
                <a:latin typeface="+mj-lt"/>
              </a:defRPr>
            </a:lvl2pPr>
            <a:lvl3pPr algn="l">
              <a:defRPr sz="1600">
                <a:latin typeface="+mj-lt"/>
              </a:defRPr>
            </a:lvl3pPr>
            <a:lvl4pPr algn="l">
              <a:defRPr sz="1600">
                <a:latin typeface="+mj-lt"/>
              </a:defRPr>
            </a:lvl4pPr>
            <a:lvl5pPr algn="l">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Title 1">
            <a:extLst>
              <a:ext uri="{FF2B5EF4-FFF2-40B4-BE49-F238E27FC236}">
                <a16:creationId xmlns:a16="http://schemas.microsoft.com/office/drawing/2014/main" id="{E3AD9F76-09D6-0D4E-99ED-D9391C974AD2}"/>
              </a:ext>
            </a:extLst>
          </p:cNvPr>
          <p:cNvSpPr>
            <a:spLocks noGrp="1"/>
          </p:cNvSpPr>
          <p:nvPr>
            <p:ph type="ctrTitle"/>
          </p:nvPr>
        </p:nvSpPr>
        <p:spPr>
          <a:xfrm>
            <a:off x="1524000" y="339644"/>
            <a:ext cx="4179376" cy="2806512"/>
          </a:xfrm>
        </p:spPr>
        <p:txBody>
          <a:bodyPr lIns="0" rIns="0" rtlCol="0" anchor="ctr">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10" name="Straight Connector 9">
            <a:extLst>
              <a:ext uri="{FF2B5EF4-FFF2-40B4-BE49-F238E27FC236}">
                <a16:creationId xmlns:a16="http://schemas.microsoft.com/office/drawing/2014/main" id="{F2E583C8-CCA8-BB4A-B8AA-4ED85B62E67F}"/>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2665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Caption_2">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3482977"/>
            <a:ext cx="10668000" cy="3375025"/>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6" name="Text Placeholder 2">
            <a:extLst>
              <a:ext uri="{FF2B5EF4-FFF2-40B4-BE49-F238E27FC236}">
                <a16:creationId xmlns:a16="http://schemas.microsoft.com/office/drawing/2014/main" id="{5832AA92-D0AC-8247-A360-19A5932C4E36}"/>
              </a:ext>
            </a:extLst>
          </p:cNvPr>
          <p:cNvSpPr>
            <a:spLocks noGrp="1"/>
          </p:cNvSpPr>
          <p:nvPr>
            <p:ph idx="1"/>
          </p:nvPr>
        </p:nvSpPr>
        <p:spPr>
          <a:xfrm>
            <a:off x="5635662" y="339644"/>
            <a:ext cx="5014993" cy="2806511"/>
          </a:xfrm>
          <a:prstGeom prst="rect">
            <a:avLst/>
          </a:prstGeom>
        </p:spPr>
        <p:txBody>
          <a:bodyPr vert="horz" lIns="91440" tIns="45720" rIns="91440" bIns="45720" rtlCol="0" anchor="ctr">
            <a:normAutofit/>
          </a:bodyPr>
          <a:lstStyle>
            <a:lvl1pPr algn="l">
              <a:defRPr sz="1600">
                <a:latin typeface="+mj-lt"/>
              </a:defRPr>
            </a:lvl1pPr>
            <a:lvl2pPr algn="l">
              <a:defRPr sz="1600">
                <a:latin typeface="+mj-lt"/>
              </a:defRPr>
            </a:lvl2pPr>
            <a:lvl3pPr algn="l">
              <a:defRPr sz="1600">
                <a:latin typeface="+mj-lt"/>
              </a:defRPr>
            </a:lvl3pPr>
            <a:lvl4pPr algn="l">
              <a:defRPr sz="1600">
                <a:latin typeface="+mj-lt"/>
              </a:defRPr>
            </a:lvl4pPr>
            <a:lvl5pPr algn="l">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Title 1">
            <a:extLst>
              <a:ext uri="{FF2B5EF4-FFF2-40B4-BE49-F238E27FC236}">
                <a16:creationId xmlns:a16="http://schemas.microsoft.com/office/drawing/2014/main" id="{E3AD9F76-09D6-0D4E-99ED-D9391C974AD2}"/>
              </a:ext>
            </a:extLst>
          </p:cNvPr>
          <p:cNvSpPr>
            <a:spLocks noGrp="1"/>
          </p:cNvSpPr>
          <p:nvPr>
            <p:ph type="ctrTitle"/>
          </p:nvPr>
        </p:nvSpPr>
        <p:spPr>
          <a:xfrm>
            <a:off x="820856" y="339644"/>
            <a:ext cx="4179376" cy="2806512"/>
          </a:xfrm>
        </p:spPr>
        <p:txBody>
          <a:bodyPr lIns="0" rIns="0" rtlCol="0" anchor="ctr">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11" name="Straight Connector 10">
            <a:extLst>
              <a:ext uri="{FF2B5EF4-FFF2-40B4-BE49-F238E27FC236}">
                <a16:creationId xmlns:a16="http://schemas.microsoft.com/office/drawing/2014/main" id="{4C8C2B99-ED08-1F48-BE5D-40E40D09C7B7}"/>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87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Caption_3">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08843" y="3482977"/>
            <a:ext cx="10961177" cy="3375025"/>
          </a:xfrm>
          <a:prstGeom prst="rect">
            <a:avLst/>
          </a:prstGeom>
          <a:solidFill>
            <a:schemeClr val="accent4">
              <a:lumMod val="50000"/>
            </a:schemeClr>
          </a:solidFill>
        </p:spPr>
        <p:txBody>
          <a:bodyPr rtlCol="0"/>
          <a:lstStyle/>
          <a:p>
            <a:pPr rtl="0"/>
            <a:r>
              <a:rPr lang="en-US" noProof="0"/>
              <a:t>Click icon to add picture</a:t>
            </a:r>
            <a:endParaRPr lang="en-GB" noProof="0"/>
          </a:p>
        </p:txBody>
      </p:sp>
      <p:cxnSp>
        <p:nvCxnSpPr>
          <p:cNvPr id="10" name="Straight Connector 9">
            <a:extLst>
              <a:ext uri="{FF2B5EF4-FFF2-40B4-BE49-F238E27FC236}">
                <a16:creationId xmlns:a16="http://schemas.microsoft.com/office/drawing/2014/main" id="{79B33817-49F3-B440-A271-466603AE1964}"/>
              </a:ext>
            </a:extLst>
          </p:cNvPr>
          <p:cNvCxnSpPr>
            <a:cxnSpLocks/>
          </p:cNvCxnSpPr>
          <p:nvPr userDrawn="1"/>
        </p:nvCxnSpPr>
        <p:spPr>
          <a:xfrm>
            <a:off x="0" y="421214"/>
            <a:ext cx="121920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8576316B-7498-2E42-9B52-88BF1C9DF40C}"/>
              </a:ext>
            </a:extLst>
          </p:cNvPr>
          <p:cNvSpPr>
            <a:spLocks noGrp="1"/>
          </p:cNvSpPr>
          <p:nvPr>
            <p:ph idx="1"/>
          </p:nvPr>
        </p:nvSpPr>
        <p:spPr>
          <a:xfrm>
            <a:off x="5567465" y="568512"/>
            <a:ext cx="6002556" cy="2806511"/>
          </a:xfrm>
          <a:prstGeom prst="rect">
            <a:avLst/>
          </a:prstGeom>
        </p:spPr>
        <p:txBody>
          <a:bodyPr vert="horz" lIns="91440" tIns="45720" rIns="91440" bIns="45720" rtlCol="0" anchor="ctr">
            <a:normAutofit/>
          </a:bodyPr>
          <a:lstStyle>
            <a:lvl1pPr algn="l">
              <a:defRPr sz="1600">
                <a:latin typeface="+mj-lt"/>
              </a:defRPr>
            </a:lvl1pPr>
            <a:lvl2pPr algn="l">
              <a:defRPr sz="1600">
                <a:latin typeface="+mj-lt"/>
              </a:defRPr>
            </a:lvl2pPr>
            <a:lvl3pPr algn="l">
              <a:defRPr sz="1600">
                <a:latin typeface="+mj-lt"/>
              </a:defRPr>
            </a:lvl3pPr>
            <a:lvl4pPr algn="l">
              <a:defRPr sz="1600">
                <a:latin typeface="+mj-lt"/>
              </a:defRPr>
            </a:lvl4pPr>
            <a:lvl5pPr algn="l">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3" name="Title 1">
            <a:extLst>
              <a:ext uri="{FF2B5EF4-FFF2-40B4-BE49-F238E27FC236}">
                <a16:creationId xmlns:a16="http://schemas.microsoft.com/office/drawing/2014/main" id="{451775DA-49A0-2F4D-9F21-5D20DA6BA9B6}"/>
              </a:ext>
            </a:extLst>
          </p:cNvPr>
          <p:cNvSpPr>
            <a:spLocks noGrp="1"/>
          </p:cNvSpPr>
          <p:nvPr>
            <p:ph type="ctrTitle"/>
          </p:nvPr>
        </p:nvSpPr>
        <p:spPr>
          <a:xfrm>
            <a:off x="608844" y="568512"/>
            <a:ext cx="4179376" cy="2806512"/>
          </a:xfrm>
        </p:spPr>
        <p:txBody>
          <a:bodyPr lIns="0" rIns="0" rtlCol="0" anchor="ctr">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1496456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Caption_4">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3482977"/>
            <a:ext cx="12192000" cy="3375025"/>
          </a:xfrm>
          <a:prstGeom prst="rect">
            <a:avLst/>
          </a:prstGeom>
          <a:solidFill>
            <a:schemeClr val="accent4">
              <a:lumMod val="50000"/>
            </a:schemeClr>
          </a:solidFill>
        </p:spPr>
        <p:txBody>
          <a:bodyPr rtlCol="0"/>
          <a:lstStyle/>
          <a:p>
            <a:pPr rtl="0"/>
            <a:r>
              <a:rPr lang="en-US" noProof="0"/>
              <a:t>Click icon to add picture</a:t>
            </a:r>
            <a:endParaRPr lang="en-GB" noProof="0"/>
          </a:p>
        </p:txBody>
      </p:sp>
      <p:cxnSp>
        <p:nvCxnSpPr>
          <p:cNvPr id="5" name="Straight Connector 4">
            <a:extLst>
              <a:ext uri="{FF2B5EF4-FFF2-40B4-BE49-F238E27FC236}">
                <a16:creationId xmlns:a16="http://schemas.microsoft.com/office/drawing/2014/main" id="{40C0F668-C1BA-A349-A542-9E54E73E8178}"/>
              </a:ext>
            </a:extLst>
          </p:cNvPr>
          <p:cNvCxnSpPr>
            <a:cxnSpLocks/>
          </p:cNvCxnSpPr>
          <p:nvPr userDrawn="1"/>
        </p:nvCxnSpPr>
        <p:spPr>
          <a:xfrm>
            <a:off x="4961621" y="339644"/>
            <a:ext cx="0" cy="2806512"/>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5832AA92-D0AC-8247-A360-19A5932C4E36}"/>
              </a:ext>
            </a:extLst>
          </p:cNvPr>
          <p:cNvSpPr>
            <a:spLocks noGrp="1"/>
          </p:cNvSpPr>
          <p:nvPr>
            <p:ph idx="1"/>
          </p:nvPr>
        </p:nvSpPr>
        <p:spPr>
          <a:xfrm>
            <a:off x="5351244" y="339644"/>
            <a:ext cx="6002556" cy="2806511"/>
          </a:xfrm>
          <a:prstGeom prst="rect">
            <a:avLst/>
          </a:prstGeom>
        </p:spPr>
        <p:txBody>
          <a:bodyPr vert="horz" lIns="91440" tIns="45720" rIns="91440" bIns="45720" rtlCol="0" anchor="ctr">
            <a:normAutofit/>
          </a:bodyPr>
          <a:lstStyle>
            <a:lvl1pPr algn="l">
              <a:defRPr sz="1600">
                <a:latin typeface="+mj-lt"/>
              </a:defRPr>
            </a:lvl1pPr>
            <a:lvl2pPr algn="l">
              <a:defRPr sz="1600">
                <a:latin typeface="+mj-lt"/>
              </a:defRPr>
            </a:lvl2pPr>
            <a:lvl3pPr algn="l">
              <a:defRPr sz="1600">
                <a:latin typeface="+mj-lt"/>
              </a:defRPr>
            </a:lvl3pPr>
            <a:lvl4pPr algn="l">
              <a:defRPr sz="1600">
                <a:latin typeface="+mj-lt"/>
              </a:defRPr>
            </a:lvl4pPr>
            <a:lvl5pPr algn="l">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Title 1">
            <a:extLst>
              <a:ext uri="{FF2B5EF4-FFF2-40B4-BE49-F238E27FC236}">
                <a16:creationId xmlns:a16="http://schemas.microsoft.com/office/drawing/2014/main" id="{E3AD9F76-09D6-0D4E-99ED-D9391C974AD2}"/>
              </a:ext>
            </a:extLst>
          </p:cNvPr>
          <p:cNvSpPr>
            <a:spLocks noGrp="1"/>
          </p:cNvSpPr>
          <p:nvPr>
            <p:ph type="ctrTitle"/>
          </p:nvPr>
        </p:nvSpPr>
        <p:spPr>
          <a:xfrm>
            <a:off x="392623" y="339644"/>
            <a:ext cx="4179376" cy="2806512"/>
          </a:xfrm>
        </p:spPr>
        <p:txBody>
          <a:bodyPr lIns="0" rIns="0" rtlCol="0" anchor="ctr">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780326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Caption_5">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3482977"/>
            <a:ext cx="12192000" cy="3375025"/>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6" name="Text Placeholder 2">
            <a:extLst>
              <a:ext uri="{FF2B5EF4-FFF2-40B4-BE49-F238E27FC236}">
                <a16:creationId xmlns:a16="http://schemas.microsoft.com/office/drawing/2014/main" id="{5832AA92-D0AC-8247-A360-19A5932C4E36}"/>
              </a:ext>
            </a:extLst>
          </p:cNvPr>
          <p:cNvSpPr>
            <a:spLocks noGrp="1"/>
          </p:cNvSpPr>
          <p:nvPr>
            <p:ph idx="1"/>
          </p:nvPr>
        </p:nvSpPr>
        <p:spPr>
          <a:xfrm>
            <a:off x="5351244" y="568512"/>
            <a:ext cx="6002556" cy="2806511"/>
          </a:xfrm>
          <a:prstGeom prst="rect">
            <a:avLst/>
          </a:prstGeom>
        </p:spPr>
        <p:txBody>
          <a:bodyPr vert="horz" lIns="91440" tIns="45720" rIns="91440" bIns="45720" rtlCol="0" anchor="ctr">
            <a:normAutofit/>
          </a:bodyPr>
          <a:lstStyle>
            <a:lvl1pPr algn="l">
              <a:defRPr sz="1600">
                <a:latin typeface="+mj-lt"/>
              </a:defRPr>
            </a:lvl1pPr>
            <a:lvl2pPr algn="l">
              <a:defRPr sz="1600">
                <a:latin typeface="+mj-lt"/>
              </a:defRPr>
            </a:lvl2pPr>
            <a:lvl3pPr algn="l">
              <a:defRPr sz="1600">
                <a:latin typeface="+mj-lt"/>
              </a:defRPr>
            </a:lvl3pPr>
            <a:lvl4pPr algn="l">
              <a:defRPr sz="1600">
                <a:latin typeface="+mj-lt"/>
              </a:defRPr>
            </a:lvl4pPr>
            <a:lvl5pPr algn="l">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Title 1">
            <a:extLst>
              <a:ext uri="{FF2B5EF4-FFF2-40B4-BE49-F238E27FC236}">
                <a16:creationId xmlns:a16="http://schemas.microsoft.com/office/drawing/2014/main" id="{E3AD9F76-09D6-0D4E-99ED-D9391C974AD2}"/>
              </a:ext>
            </a:extLst>
          </p:cNvPr>
          <p:cNvSpPr>
            <a:spLocks noGrp="1"/>
          </p:cNvSpPr>
          <p:nvPr>
            <p:ph type="ctrTitle"/>
          </p:nvPr>
        </p:nvSpPr>
        <p:spPr>
          <a:xfrm>
            <a:off x="392623" y="568512"/>
            <a:ext cx="4179376" cy="2806512"/>
          </a:xfrm>
        </p:spPr>
        <p:txBody>
          <a:bodyPr lIns="0" rIns="0" rtlCol="0" anchor="ctr">
            <a:normAutofit/>
          </a:bodyPr>
          <a:lstStyle>
            <a:lvl1pPr algn="l">
              <a:defRPr sz="4800" b="0" i="0" cap="all" baseline="0">
                <a:solidFill>
                  <a:schemeClr val="accent4">
                    <a:lumMod val="75000"/>
                  </a:schemeClr>
                </a:solidFill>
                <a:latin typeface="Sagona ExtraLight" panose="02020303050505020204" pitchFamily="18" charset="0"/>
              </a:defRPr>
            </a:lvl1pPr>
          </a:lstStyle>
          <a:p>
            <a:pPr rtl="0"/>
            <a:r>
              <a:rPr lang="en-US" noProof="0"/>
              <a:t>Click to edit Master title style</a:t>
            </a:r>
            <a:endParaRPr lang="en-GB" noProof="0"/>
          </a:p>
        </p:txBody>
      </p:sp>
      <p:cxnSp>
        <p:nvCxnSpPr>
          <p:cNvPr id="15" name="Straight Connector 14">
            <a:extLst>
              <a:ext uri="{FF2B5EF4-FFF2-40B4-BE49-F238E27FC236}">
                <a16:creationId xmlns:a16="http://schemas.microsoft.com/office/drawing/2014/main" id="{16414763-7D4F-994A-AAA9-7DC46C19D816}"/>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706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_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27321" y="339645"/>
            <a:ext cx="10134369"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8CECE2-CD4D-4A44-927A-53FFE158AF1C}"/>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11B2D7F8-9505-6148-BEA2-27C4290FF6E2}"/>
              </a:ext>
            </a:extLst>
          </p:cNvPr>
          <p:cNvSpPr>
            <a:spLocks noGrp="1"/>
          </p:cNvSpPr>
          <p:nvPr>
            <p:ph sz="half" idx="1"/>
          </p:nvPr>
        </p:nvSpPr>
        <p:spPr>
          <a:xfrm>
            <a:off x="1627321" y="2330824"/>
            <a:ext cx="4693727"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2" name="Content Placeholder 3">
            <a:extLst>
              <a:ext uri="{FF2B5EF4-FFF2-40B4-BE49-F238E27FC236}">
                <a16:creationId xmlns:a16="http://schemas.microsoft.com/office/drawing/2014/main" id="{A9ADB053-F5D5-D34D-B6E3-A8AB7297F1F9}"/>
              </a:ext>
            </a:extLst>
          </p:cNvPr>
          <p:cNvSpPr>
            <a:spLocks noGrp="1"/>
          </p:cNvSpPr>
          <p:nvPr>
            <p:ph sz="half" idx="2"/>
          </p:nvPr>
        </p:nvSpPr>
        <p:spPr>
          <a:xfrm>
            <a:off x="7067963" y="2330824"/>
            <a:ext cx="4693727"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Text Placeholder 2">
            <a:extLst>
              <a:ext uri="{FF2B5EF4-FFF2-40B4-BE49-F238E27FC236}">
                <a16:creationId xmlns:a16="http://schemas.microsoft.com/office/drawing/2014/main" id="{B75E12F7-C53F-EB47-8D86-3CE7D6B2A8FB}"/>
              </a:ext>
            </a:extLst>
          </p:cNvPr>
          <p:cNvSpPr>
            <a:spLocks noGrp="1"/>
          </p:cNvSpPr>
          <p:nvPr>
            <p:ph type="body" idx="13"/>
          </p:nvPr>
        </p:nvSpPr>
        <p:spPr>
          <a:xfrm>
            <a:off x="1627322" y="1468740"/>
            <a:ext cx="4672156"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5" name="Text Placeholder 4">
            <a:extLst>
              <a:ext uri="{FF2B5EF4-FFF2-40B4-BE49-F238E27FC236}">
                <a16:creationId xmlns:a16="http://schemas.microsoft.com/office/drawing/2014/main" id="{0C3895DE-E9F7-5A41-91A4-BC8DE509CFFC}"/>
              </a:ext>
            </a:extLst>
          </p:cNvPr>
          <p:cNvSpPr>
            <a:spLocks noGrp="1"/>
          </p:cNvSpPr>
          <p:nvPr>
            <p:ph type="body" sz="quarter" idx="3"/>
          </p:nvPr>
        </p:nvSpPr>
        <p:spPr>
          <a:xfrm>
            <a:off x="7067963" y="1468740"/>
            <a:ext cx="4695165"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Tree>
    <p:extLst>
      <p:ext uri="{BB962C8B-B14F-4D97-AF65-F5344CB8AC3E}">
        <p14:creationId xmlns:p14="http://schemas.microsoft.com/office/powerpoint/2010/main" val="3420737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_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0134369"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11B2D7F8-9505-6148-BEA2-27C4290FF6E2}"/>
              </a:ext>
            </a:extLst>
          </p:cNvPr>
          <p:cNvSpPr>
            <a:spLocks noGrp="1"/>
          </p:cNvSpPr>
          <p:nvPr>
            <p:ph sz="half" idx="1"/>
          </p:nvPr>
        </p:nvSpPr>
        <p:spPr>
          <a:xfrm>
            <a:off x="392623" y="2330824"/>
            <a:ext cx="4693727"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2" name="Content Placeholder 3">
            <a:extLst>
              <a:ext uri="{FF2B5EF4-FFF2-40B4-BE49-F238E27FC236}">
                <a16:creationId xmlns:a16="http://schemas.microsoft.com/office/drawing/2014/main" id="{A9ADB053-F5D5-D34D-B6E3-A8AB7297F1F9}"/>
              </a:ext>
            </a:extLst>
          </p:cNvPr>
          <p:cNvSpPr>
            <a:spLocks noGrp="1"/>
          </p:cNvSpPr>
          <p:nvPr>
            <p:ph sz="half" idx="2"/>
          </p:nvPr>
        </p:nvSpPr>
        <p:spPr>
          <a:xfrm>
            <a:off x="5833265" y="2330824"/>
            <a:ext cx="4693727"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Text Placeholder 2">
            <a:extLst>
              <a:ext uri="{FF2B5EF4-FFF2-40B4-BE49-F238E27FC236}">
                <a16:creationId xmlns:a16="http://schemas.microsoft.com/office/drawing/2014/main" id="{B75E12F7-C53F-EB47-8D86-3CE7D6B2A8FB}"/>
              </a:ext>
            </a:extLst>
          </p:cNvPr>
          <p:cNvSpPr>
            <a:spLocks noGrp="1"/>
          </p:cNvSpPr>
          <p:nvPr>
            <p:ph type="body" idx="13"/>
          </p:nvPr>
        </p:nvSpPr>
        <p:spPr>
          <a:xfrm>
            <a:off x="392624" y="1468740"/>
            <a:ext cx="4672156"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5" name="Text Placeholder 4">
            <a:extLst>
              <a:ext uri="{FF2B5EF4-FFF2-40B4-BE49-F238E27FC236}">
                <a16:creationId xmlns:a16="http://schemas.microsoft.com/office/drawing/2014/main" id="{0C3895DE-E9F7-5A41-91A4-BC8DE509CFFC}"/>
              </a:ext>
            </a:extLst>
          </p:cNvPr>
          <p:cNvSpPr>
            <a:spLocks noGrp="1"/>
          </p:cNvSpPr>
          <p:nvPr>
            <p:ph type="body" sz="quarter" idx="3"/>
          </p:nvPr>
        </p:nvSpPr>
        <p:spPr>
          <a:xfrm>
            <a:off x="5833265" y="1468740"/>
            <a:ext cx="4695165"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17" name="Straight Connector 16">
            <a:extLst>
              <a:ext uri="{FF2B5EF4-FFF2-40B4-BE49-F238E27FC236}">
                <a16:creationId xmlns:a16="http://schemas.microsoft.com/office/drawing/2014/main" id="{E28CCA37-00BD-0A43-8647-67DD0510A7E3}"/>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1966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_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6" name="Title 1">
            <a:extLst>
              <a:ext uri="{FF2B5EF4-FFF2-40B4-BE49-F238E27FC236}">
                <a16:creationId xmlns:a16="http://schemas.microsoft.com/office/drawing/2014/main" id="{89CD5966-5C30-E943-A71E-F48460A377D6}"/>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8" name="Content Placeholder 2">
            <a:extLst>
              <a:ext uri="{FF2B5EF4-FFF2-40B4-BE49-F238E27FC236}">
                <a16:creationId xmlns:a16="http://schemas.microsoft.com/office/drawing/2014/main" id="{CF969977-F5DB-3A45-9E9E-556F0938C059}"/>
              </a:ext>
            </a:extLst>
          </p:cNvPr>
          <p:cNvSpPr>
            <a:spLocks noGrp="1"/>
          </p:cNvSpPr>
          <p:nvPr>
            <p:ph sz="half" idx="1"/>
          </p:nvPr>
        </p:nvSpPr>
        <p:spPr>
          <a:xfrm>
            <a:off x="392623" y="2330824"/>
            <a:ext cx="5181600"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9" name="Content Placeholder 3">
            <a:extLst>
              <a:ext uri="{FF2B5EF4-FFF2-40B4-BE49-F238E27FC236}">
                <a16:creationId xmlns:a16="http://schemas.microsoft.com/office/drawing/2014/main" id="{36D6BBCB-7852-8449-BC02-C5471A775B24}"/>
              </a:ext>
            </a:extLst>
          </p:cNvPr>
          <p:cNvSpPr>
            <a:spLocks noGrp="1"/>
          </p:cNvSpPr>
          <p:nvPr>
            <p:ph sz="half" idx="2"/>
          </p:nvPr>
        </p:nvSpPr>
        <p:spPr>
          <a:xfrm>
            <a:off x="6172200" y="2330824"/>
            <a:ext cx="5181600" cy="3846139"/>
          </a:xfrm>
        </p:spPr>
        <p:txBody>
          <a:bodyPr rtlCol="0">
            <a:normAutofit/>
          </a:bodyPr>
          <a:lstStyle>
            <a:lvl1pPr>
              <a:lnSpc>
                <a:spcPct val="100000"/>
              </a:lnSpc>
              <a:defRPr sz="1600">
                <a:latin typeface="+mj-lt"/>
                <a:cs typeface="Calibri" panose="020F0502020204030204" pitchFamily="34" charset="0"/>
              </a:defRPr>
            </a:lvl1pPr>
            <a:lvl2pPr>
              <a:lnSpc>
                <a:spcPct val="100000"/>
              </a:lnSpc>
              <a:defRPr sz="1600">
                <a:latin typeface="+mj-lt"/>
                <a:cs typeface="Calibri" panose="020F0502020204030204" pitchFamily="34" charset="0"/>
              </a:defRPr>
            </a:lvl2pPr>
            <a:lvl3pPr>
              <a:lnSpc>
                <a:spcPct val="100000"/>
              </a:lnSpc>
              <a:defRPr sz="1600">
                <a:latin typeface="+mj-lt"/>
                <a:cs typeface="Calibri" panose="020F0502020204030204" pitchFamily="34" charset="0"/>
              </a:defRPr>
            </a:lvl3pPr>
            <a:lvl4pPr>
              <a:lnSpc>
                <a:spcPct val="100000"/>
              </a:lnSpc>
              <a:defRPr sz="1600">
                <a:latin typeface="+mj-lt"/>
                <a:cs typeface="Calibri" panose="020F0502020204030204" pitchFamily="34" charset="0"/>
              </a:defRPr>
            </a:lvl4pPr>
            <a:lvl5pPr>
              <a:lnSpc>
                <a:spcPct val="100000"/>
              </a:lnSpc>
              <a:defRPr sz="1600">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2">
            <a:extLst>
              <a:ext uri="{FF2B5EF4-FFF2-40B4-BE49-F238E27FC236}">
                <a16:creationId xmlns:a16="http://schemas.microsoft.com/office/drawing/2014/main" id="{725055FA-EC63-034E-B383-78552FAEA374}"/>
              </a:ext>
            </a:extLst>
          </p:cNvPr>
          <p:cNvSpPr>
            <a:spLocks noGrp="1"/>
          </p:cNvSpPr>
          <p:nvPr>
            <p:ph type="body" idx="13"/>
          </p:nvPr>
        </p:nvSpPr>
        <p:spPr>
          <a:xfrm>
            <a:off x="392623" y="1468740"/>
            <a:ext cx="5157787"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Text Placeholder 4">
            <a:extLst>
              <a:ext uri="{FF2B5EF4-FFF2-40B4-BE49-F238E27FC236}">
                <a16:creationId xmlns:a16="http://schemas.microsoft.com/office/drawing/2014/main" id="{163F1262-F0B7-5B4F-A1EE-7A2D9835E6EC}"/>
              </a:ext>
            </a:extLst>
          </p:cNvPr>
          <p:cNvSpPr>
            <a:spLocks noGrp="1"/>
          </p:cNvSpPr>
          <p:nvPr>
            <p:ph type="body" sz="quarter" idx="3"/>
          </p:nvPr>
        </p:nvSpPr>
        <p:spPr>
          <a:xfrm>
            <a:off x="6172200" y="1468740"/>
            <a:ext cx="5183188" cy="823912"/>
          </a:xfrm>
        </p:spPr>
        <p:txBody>
          <a:bodyPr rtlCol="0" anchor="b">
            <a:normAutofit/>
          </a:bodyPr>
          <a:lstStyle>
            <a:lvl1pPr marL="0" indent="0">
              <a:buNone/>
              <a:defRPr sz="2800" b="1">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55F5877A-6F1B-5C4C-8792-78CDE344D0E0}"/>
              </a:ext>
            </a:extLst>
          </p:cNvPr>
          <p:cNvCxnSpPr>
            <a:cxnSpLocks/>
          </p:cNvCxnSpPr>
          <p:nvPr userDrawn="1"/>
        </p:nvCxnSpPr>
        <p:spPr>
          <a:xfrm>
            <a:off x="392623" y="1405468"/>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816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_5">
    <p:spTree>
      <p:nvGrpSpPr>
        <p:cNvPr id="1" name=""/>
        <p:cNvGrpSpPr/>
        <p:nvPr/>
      </p:nvGrpSpPr>
      <p:grpSpPr>
        <a:xfrm>
          <a:off x="0" y="0"/>
          <a:ext cx="0" cy="0"/>
          <a:chOff x="0" y="0"/>
          <a:chExt cx="0" cy="0"/>
        </a:xfrm>
      </p:grpSpPr>
      <p:sp>
        <p:nvSpPr>
          <p:cNvPr id="12" name="Picture Placeholder 5">
            <a:extLst>
              <a:ext uri="{FF2B5EF4-FFF2-40B4-BE49-F238E27FC236}">
                <a16:creationId xmlns:a16="http://schemas.microsoft.com/office/drawing/2014/main" id="{C5233AE2-5078-C34D-8EAD-6F7B344F5241}"/>
              </a:ext>
            </a:extLst>
          </p:cNvPr>
          <p:cNvSpPr>
            <a:spLocks noGrp="1"/>
          </p:cNvSpPr>
          <p:nvPr>
            <p:ph type="pic" sz="quarter" idx="15"/>
          </p:nvPr>
        </p:nvSpPr>
        <p:spPr>
          <a:xfrm>
            <a:off x="1" y="-1"/>
            <a:ext cx="12192000"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rtlCol="0">
            <a:noAutofit/>
          </a:bodyPr>
          <a:lstStyle/>
          <a:p>
            <a:pPr rtl="0"/>
            <a:r>
              <a:rPr lang="en-US" noProof="0"/>
              <a:t>Click icon to add picture</a:t>
            </a:r>
            <a:endParaRPr lang="en-GB" noProof="0"/>
          </a:p>
        </p:txBody>
      </p:sp>
      <p:cxnSp>
        <p:nvCxnSpPr>
          <p:cNvPr id="14" name="Straight Connector 13">
            <a:extLst>
              <a:ext uri="{FF2B5EF4-FFF2-40B4-BE49-F238E27FC236}">
                <a16:creationId xmlns:a16="http://schemas.microsoft.com/office/drawing/2014/main" id="{24699EEF-FB75-1A46-B6B6-39CCF65A9EA4}"/>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6" name="Title 1">
            <a:extLst>
              <a:ext uri="{FF2B5EF4-FFF2-40B4-BE49-F238E27FC236}">
                <a16:creationId xmlns:a16="http://schemas.microsoft.com/office/drawing/2014/main" id="{89CD5966-5C30-E943-A71E-F48460A377D6}"/>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sp>
        <p:nvSpPr>
          <p:cNvPr id="8" name="Content Placeholder 2">
            <a:extLst>
              <a:ext uri="{FF2B5EF4-FFF2-40B4-BE49-F238E27FC236}">
                <a16:creationId xmlns:a16="http://schemas.microsoft.com/office/drawing/2014/main" id="{CF969977-F5DB-3A45-9E9E-556F0938C059}"/>
              </a:ext>
            </a:extLst>
          </p:cNvPr>
          <p:cNvSpPr>
            <a:spLocks noGrp="1"/>
          </p:cNvSpPr>
          <p:nvPr>
            <p:ph sz="half" idx="1"/>
          </p:nvPr>
        </p:nvSpPr>
        <p:spPr>
          <a:xfrm>
            <a:off x="392623" y="2330824"/>
            <a:ext cx="5181600" cy="3846139"/>
          </a:xfrm>
        </p:spPr>
        <p:txBody>
          <a:bodyPr rtlCol="0">
            <a:normAutofit/>
          </a:bodyPr>
          <a:lstStyle>
            <a:lvl1pPr>
              <a:lnSpc>
                <a:spcPct val="100000"/>
              </a:lnSpc>
              <a:defRPr sz="1600">
                <a:solidFill>
                  <a:schemeClr val="bg1"/>
                </a:solidFill>
                <a:latin typeface="+mj-lt"/>
                <a:cs typeface="Calibri" panose="020F0502020204030204" pitchFamily="34" charset="0"/>
              </a:defRPr>
            </a:lvl1pPr>
            <a:lvl2pPr>
              <a:lnSpc>
                <a:spcPct val="100000"/>
              </a:lnSpc>
              <a:defRPr sz="1600">
                <a:solidFill>
                  <a:schemeClr val="bg1"/>
                </a:solidFill>
                <a:latin typeface="+mj-lt"/>
                <a:cs typeface="Calibri" panose="020F0502020204030204" pitchFamily="34" charset="0"/>
              </a:defRPr>
            </a:lvl2pPr>
            <a:lvl3pPr>
              <a:lnSpc>
                <a:spcPct val="100000"/>
              </a:lnSpc>
              <a:defRPr sz="1600">
                <a:solidFill>
                  <a:schemeClr val="bg1"/>
                </a:solidFill>
                <a:latin typeface="+mj-lt"/>
                <a:cs typeface="Calibri" panose="020F0502020204030204" pitchFamily="34" charset="0"/>
              </a:defRPr>
            </a:lvl3pPr>
            <a:lvl4pPr>
              <a:lnSpc>
                <a:spcPct val="100000"/>
              </a:lnSpc>
              <a:defRPr sz="1600">
                <a:solidFill>
                  <a:schemeClr val="bg1"/>
                </a:solidFill>
                <a:latin typeface="+mj-lt"/>
                <a:cs typeface="Calibri" panose="020F0502020204030204" pitchFamily="34" charset="0"/>
              </a:defRPr>
            </a:lvl4pPr>
            <a:lvl5pPr>
              <a:lnSpc>
                <a:spcPct val="100000"/>
              </a:lnSpc>
              <a:defRPr sz="1600">
                <a:solidFill>
                  <a:schemeClr val="bg1"/>
                </a:solidFill>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9" name="Content Placeholder 3">
            <a:extLst>
              <a:ext uri="{FF2B5EF4-FFF2-40B4-BE49-F238E27FC236}">
                <a16:creationId xmlns:a16="http://schemas.microsoft.com/office/drawing/2014/main" id="{36D6BBCB-7852-8449-BC02-C5471A775B24}"/>
              </a:ext>
            </a:extLst>
          </p:cNvPr>
          <p:cNvSpPr>
            <a:spLocks noGrp="1"/>
          </p:cNvSpPr>
          <p:nvPr>
            <p:ph sz="half" idx="2"/>
          </p:nvPr>
        </p:nvSpPr>
        <p:spPr>
          <a:xfrm>
            <a:off x="6172200" y="2330824"/>
            <a:ext cx="5181600" cy="3846139"/>
          </a:xfrm>
        </p:spPr>
        <p:txBody>
          <a:bodyPr rtlCol="0">
            <a:normAutofit/>
          </a:bodyPr>
          <a:lstStyle>
            <a:lvl1pPr>
              <a:lnSpc>
                <a:spcPct val="100000"/>
              </a:lnSpc>
              <a:defRPr sz="1600">
                <a:solidFill>
                  <a:schemeClr val="bg1"/>
                </a:solidFill>
                <a:latin typeface="+mj-lt"/>
                <a:cs typeface="Calibri" panose="020F0502020204030204" pitchFamily="34" charset="0"/>
              </a:defRPr>
            </a:lvl1pPr>
            <a:lvl2pPr>
              <a:lnSpc>
                <a:spcPct val="100000"/>
              </a:lnSpc>
              <a:defRPr sz="1600">
                <a:solidFill>
                  <a:schemeClr val="bg1"/>
                </a:solidFill>
                <a:latin typeface="+mj-lt"/>
                <a:cs typeface="Calibri" panose="020F0502020204030204" pitchFamily="34" charset="0"/>
              </a:defRPr>
            </a:lvl2pPr>
            <a:lvl3pPr>
              <a:lnSpc>
                <a:spcPct val="100000"/>
              </a:lnSpc>
              <a:defRPr sz="1600">
                <a:solidFill>
                  <a:schemeClr val="bg1"/>
                </a:solidFill>
                <a:latin typeface="+mj-lt"/>
                <a:cs typeface="Calibri" panose="020F0502020204030204" pitchFamily="34" charset="0"/>
              </a:defRPr>
            </a:lvl3pPr>
            <a:lvl4pPr>
              <a:lnSpc>
                <a:spcPct val="100000"/>
              </a:lnSpc>
              <a:defRPr sz="1600">
                <a:solidFill>
                  <a:schemeClr val="bg1"/>
                </a:solidFill>
                <a:latin typeface="+mj-lt"/>
                <a:cs typeface="Calibri" panose="020F0502020204030204" pitchFamily="34" charset="0"/>
              </a:defRPr>
            </a:lvl4pPr>
            <a:lvl5pPr>
              <a:lnSpc>
                <a:spcPct val="100000"/>
              </a:lnSpc>
              <a:defRPr sz="1600">
                <a:solidFill>
                  <a:schemeClr val="bg1"/>
                </a:solidFill>
                <a:latin typeface="+mj-lt"/>
                <a:cs typeface="Calibri" panose="020F0502020204030204" pitchFamily="34" charset="0"/>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2">
            <a:extLst>
              <a:ext uri="{FF2B5EF4-FFF2-40B4-BE49-F238E27FC236}">
                <a16:creationId xmlns:a16="http://schemas.microsoft.com/office/drawing/2014/main" id="{725055FA-EC63-034E-B383-78552FAEA374}"/>
              </a:ext>
            </a:extLst>
          </p:cNvPr>
          <p:cNvSpPr>
            <a:spLocks noGrp="1"/>
          </p:cNvSpPr>
          <p:nvPr>
            <p:ph type="body" idx="13"/>
          </p:nvPr>
        </p:nvSpPr>
        <p:spPr>
          <a:xfrm>
            <a:off x="392623" y="1468740"/>
            <a:ext cx="5157787" cy="823912"/>
          </a:xfrm>
        </p:spPr>
        <p:txBody>
          <a:bodyPr rtlCol="0" anchor="b">
            <a:normAutofit/>
          </a:bodyPr>
          <a:lstStyle>
            <a:lvl1pPr marL="0" indent="0">
              <a:buNone/>
              <a:defRPr sz="2800" b="1">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 name="Text Placeholder 4">
            <a:extLst>
              <a:ext uri="{FF2B5EF4-FFF2-40B4-BE49-F238E27FC236}">
                <a16:creationId xmlns:a16="http://schemas.microsoft.com/office/drawing/2014/main" id="{163F1262-F0B7-5B4F-A1EE-7A2D9835E6EC}"/>
              </a:ext>
            </a:extLst>
          </p:cNvPr>
          <p:cNvSpPr>
            <a:spLocks noGrp="1"/>
          </p:cNvSpPr>
          <p:nvPr>
            <p:ph type="body" sz="quarter" idx="3"/>
          </p:nvPr>
        </p:nvSpPr>
        <p:spPr>
          <a:xfrm>
            <a:off x="6172200" y="1468740"/>
            <a:ext cx="5183188" cy="823912"/>
          </a:xfrm>
        </p:spPr>
        <p:txBody>
          <a:bodyPr rtlCol="0" anchor="b">
            <a:normAutofit/>
          </a:bodyPr>
          <a:lstStyle>
            <a:lvl1pPr marL="0" indent="0">
              <a:buNone/>
              <a:defRPr sz="2800" b="1">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55F5877A-6F1B-5C4C-8792-78CDE344D0E0}"/>
              </a:ext>
            </a:extLst>
          </p:cNvPr>
          <p:cNvCxnSpPr>
            <a:cxnSpLocks/>
          </p:cNvCxnSpPr>
          <p:nvPr userDrawn="1"/>
        </p:nvCxnSpPr>
        <p:spPr>
          <a:xfrm>
            <a:off x="392623" y="1405468"/>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9969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_2">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92623" y="588936"/>
            <a:ext cx="11432584" cy="5976637"/>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cxnSp>
        <p:nvCxnSpPr>
          <p:cNvPr id="5" name="Straight Connector 4">
            <a:extLst>
              <a:ext uri="{FF2B5EF4-FFF2-40B4-BE49-F238E27FC236}">
                <a16:creationId xmlns:a16="http://schemas.microsoft.com/office/drawing/2014/main" id="{2C41291C-383F-CF4B-AB8E-2B40741A62AF}"/>
              </a:ext>
            </a:extLst>
          </p:cNvPr>
          <p:cNvCxnSpPr>
            <a:cxnSpLocks/>
          </p:cNvCxnSpPr>
          <p:nvPr userDrawn="1"/>
        </p:nvCxnSpPr>
        <p:spPr>
          <a:xfrm>
            <a:off x="0" y="292426"/>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4C5937-11C0-4E5A-867C-7AB68EA5327B}"/>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20719577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_3">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92623" y="292426"/>
            <a:ext cx="10219457" cy="627314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cxnSp>
        <p:nvCxnSpPr>
          <p:cNvPr id="4" name="Straight Connector 3">
            <a:extLst>
              <a:ext uri="{FF2B5EF4-FFF2-40B4-BE49-F238E27FC236}">
                <a16:creationId xmlns:a16="http://schemas.microsoft.com/office/drawing/2014/main" id="{F516C013-C8E5-B44C-B6D6-DE71D0CC52C4}"/>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4E2D069-321B-434C-BB63-530EE51B64A8}"/>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912183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_4">
    <p:bg>
      <p:bgPr>
        <a:solidFill>
          <a:schemeClr val="accent4">
            <a:lumMod val="50000"/>
          </a:schemeClr>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134319" y="0"/>
            <a:ext cx="1105768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cxnSp>
        <p:nvCxnSpPr>
          <p:cNvPr id="5" name="Straight Connector 4">
            <a:extLst>
              <a:ext uri="{FF2B5EF4-FFF2-40B4-BE49-F238E27FC236}">
                <a16:creationId xmlns:a16="http://schemas.microsoft.com/office/drawing/2014/main" id="{DCA0415B-CCA3-7142-BDAA-6DAC63FB634C}"/>
              </a:ext>
            </a:extLst>
          </p:cNvPr>
          <p:cNvCxnSpPr>
            <a:cxnSpLocks/>
          </p:cNvCxnSpPr>
          <p:nvPr userDrawn="1"/>
        </p:nvCxnSpPr>
        <p:spPr>
          <a:xfrm>
            <a:off x="112448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3040D77-4CF4-4BFB-9FFB-8C9746D3906F}"/>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42492647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_5">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1999"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cxnSp>
        <p:nvCxnSpPr>
          <p:cNvPr id="7" name="Straight Connector 6">
            <a:extLst>
              <a:ext uri="{FF2B5EF4-FFF2-40B4-BE49-F238E27FC236}">
                <a16:creationId xmlns:a16="http://schemas.microsoft.com/office/drawing/2014/main" id="{43A34E77-65E8-214A-93DD-907ECB950F42}"/>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C15D6B-DF62-4A31-87F3-2084A6C590AE}"/>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36478934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nd Content_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6" name="Picture Placeholder 8">
            <a:extLst>
              <a:ext uri="{FF2B5EF4-FFF2-40B4-BE49-F238E27FC236}">
                <a16:creationId xmlns:a16="http://schemas.microsoft.com/office/drawing/2014/main" id="{E0B206EA-4BA0-3F4C-A4ED-E78F311CD8A8}"/>
              </a:ext>
            </a:extLst>
          </p:cNvPr>
          <p:cNvSpPr>
            <a:spLocks noGrp="1"/>
          </p:cNvSpPr>
          <p:nvPr>
            <p:ph type="pic" sz="quarter" idx="13"/>
          </p:nvPr>
        </p:nvSpPr>
        <p:spPr>
          <a:xfrm>
            <a:off x="6993359" y="1"/>
            <a:ext cx="5198641" cy="6858002"/>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48661" y="339645"/>
            <a:ext cx="4890577"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1645581" y="1507066"/>
            <a:ext cx="4890578" cy="4849283"/>
          </a:xfrm>
        </p:spPr>
        <p:txBody>
          <a:bodyPr lIns="0" rIns="0" rtlCol="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907ACF-A34F-FE4A-8511-B7FE12F69496}"/>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257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Content_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pPr rtl="0"/>
            <a:fld id="{B7B17A1A-1BA7-4598-B97B-4543CDFD6F26}" type="datetime1">
              <a:rPr lang="en-GB" noProof="0" smtClean="0"/>
              <a:t>14/10/2024</a:t>
            </a:fld>
            <a:endParaRPr lang="en-GB" noProof="0"/>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6" name="Picture Placeholder 8">
            <a:extLst>
              <a:ext uri="{FF2B5EF4-FFF2-40B4-BE49-F238E27FC236}">
                <a16:creationId xmlns:a16="http://schemas.microsoft.com/office/drawing/2014/main" id="{E0B206EA-4BA0-3F4C-A4ED-E78F311CD8A8}"/>
              </a:ext>
            </a:extLst>
          </p:cNvPr>
          <p:cNvSpPr>
            <a:spLocks noGrp="1"/>
          </p:cNvSpPr>
          <p:nvPr>
            <p:ph type="pic" sz="quarter" idx="13"/>
          </p:nvPr>
        </p:nvSpPr>
        <p:spPr>
          <a:xfrm>
            <a:off x="0" y="1"/>
            <a:ext cx="5198641" cy="6858002"/>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5711877" y="339645"/>
            <a:ext cx="4890577"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5708797" y="1507066"/>
            <a:ext cx="4890578" cy="4849283"/>
          </a:xfrm>
        </p:spPr>
        <p:txBody>
          <a:bodyPr lIns="0" rIns="0" rtlCol="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4037ED-B73E-2946-8FAC-2803EA71C585}"/>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2672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Content_4">
    <p:bg>
      <p:bgPr>
        <a:solidFill>
          <a:schemeClr val="accent4">
            <a:lumMod val="50000"/>
          </a:schemeClr>
        </a:solidFill>
        <a:effectLst/>
      </p:bgPr>
    </p:bg>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0B206EA-4BA0-3F4C-A4ED-E78F311CD8A8}"/>
              </a:ext>
            </a:extLst>
          </p:cNvPr>
          <p:cNvSpPr>
            <a:spLocks noGrp="1"/>
          </p:cNvSpPr>
          <p:nvPr>
            <p:ph type="pic" sz="quarter" idx="13"/>
          </p:nvPr>
        </p:nvSpPr>
        <p:spPr>
          <a:xfrm>
            <a:off x="1134319" y="1"/>
            <a:ext cx="11057681" cy="6858002"/>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48661" y="339645"/>
            <a:ext cx="4890577"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sp>
        <p:nvSpPr>
          <p:cNvPr id="11" name="Text Placeholder 10">
            <a:extLst>
              <a:ext uri="{FF2B5EF4-FFF2-40B4-BE49-F238E27FC236}">
                <a16:creationId xmlns:a16="http://schemas.microsoft.com/office/drawing/2014/main" id="{3D67D640-AB06-EE4B-868D-F46A30705F62}"/>
              </a:ext>
            </a:extLst>
          </p:cNvPr>
          <p:cNvSpPr>
            <a:spLocks noGrp="1"/>
          </p:cNvSpPr>
          <p:nvPr>
            <p:ph type="body" sz="quarter" idx="14"/>
          </p:nvPr>
        </p:nvSpPr>
        <p:spPr>
          <a:xfrm>
            <a:off x="1645581" y="1507066"/>
            <a:ext cx="4890578" cy="4849283"/>
          </a:xfrm>
        </p:spPr>
        <p:txBody>
          <a:bodyPr lIns="0" rIns="0" rtlCol="0" anchor="t">
            <a:normAutofit/>
          </a:bodyPr>
          <a:lstStyle>
            <a:lvl1pPr marL="0" indent="0">
              <a:lnSpc>
                <a:spcPct val="100000"/>
              </a:lnSpc>
              <a:buNone/>
              <a:defRPr sz="1600">
                <a:solidFill>
                  <a:schemeClr val="bg1"/>
                </a:solidFill>
                <a:latin typeface="+mj-lt"/>
              </a:defRPr>
            </a:lvl1pPr>
            <a:lvl2pPr marL="457200" indent="0">
              <a:lnSpc>
                <a:spcPct val="100000"/>
              </a:lnSpc>
              <a:buNone/>
              <a:defRPr sz="1600">
                <a:solidFill>
                  <a:schemeClr val="bg1"/>
                </a:solidFill>
                <a:latin typeface="+mj-lt"/>
              </a:defRPr>
            </a:lvl2pPr>
            <a:lvl3pPr marL="914400" indent="0">
              <a:lnSpc>
                <a:spcPct val="100000"/>
              </a:lnSpc>
              <a:buNone/>
              <a:defRPr sz="1600">
                <a:solidFill>
                  <a:schemeClr val="bg1"/>
                </a:solidFill>
                <a:latin typeface="+mj-lt"/>
              </a:defRPr>
            </a:lvl3pPr>
            <a:lvl4pPr marL="1371600" indent="0">
              <a:lnSpc>
                <a:spcPct val="100000"/>
              </a:lnSpc>
              <a:buNone/>
              <a:defRPr sz="1600">
                <a:solidFill>
                  <a:schemeClr val="bg1"/>
                </a:solidFill>
                <a:latin typeface="+mj-lt"/>
              </a:defRPr>
            </a:lvl4pPr>
            <a:lvl5pPr marL="1828800" indent="0">
              <a:lnSpc>
                <a:spcPct val="100000"/>
              </a:lnSpc>
              <a:buNone/>
              <a:defRPr sz="16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B907ACF-A34F-FE4A-8511-B7FE12F69496}"/>
              </a:ext>
            </a:extLst>
          </p:cNvPr>
          <p:cNvCxnSpPr>
            <a:cxnSpLocks/>
          </p:cNvCxnSpPr>
          <p:nvPr userDrawn="1"/>
        </p:nvCxnSpPr>
        <p:spPr>
          <a:xfrm>
            <a:off x="112448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2394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and Content_5">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0B206EA-4BA0-3F4C-A4ED-E78F311CD8A8}"/>
              </a:ext>
            </a:extLst>
          </p:cNvPr>
          <p:cNvSpPr>
            <a:spLocks noGrp="1"/>
          </p:cNvSpPr>
          <p:nvPr>
            <p:ph type="pic" sz="quarter" idx="13"/>
          </p:nvPr>
        </p:nvSpPr>
        <p:spPr>
          <a:xfrm>
            <a:off x="1" y="1"/>
            <a:ext cx="12192000" cy="6858002"/>
          </a:xfrm>
          <a:prstGeom prst="rect">
            <a:avLst/>
          </a:prstGeom>
          <a:solidFill>
            <a:schemeClr val="accent4">
              <a:lumMod val="50000"/>
            </a:schemeClr>
          </a:solidFill>
        </p:spPr>
        <p:txBody>
          <a:bodyPr rtlCol="0"/>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69E9592-D634-1947-B3FB-EB3B7F16FF28}"/>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6D456EAF-F3B8-AF4A-90FF-4B0693C56A33}"/>
              </a:ext>
            </a:extLst>
          </p:cNvPr>
          <p:cNvSpPr>
            <a:spLocks noGrp="1"/>
          </p:cNvSpPr>
          <p:nvPr>
            <p:ph type="ctrTitle" hasCustomPrompt="1"/>
          </p:nvPr>
        </p:nvSpPr>
        <p:spPr>
          <a:xfrm>
            <a:off x="392623" y="339645"/>
            <a:ext cx="4890577"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sp>
        <p:nvSpPr>
          <p:cNvPr id="15" name="Text Placeholder 10">
            <a:extLst>
              <a:ext uri="{FF2B5EF4-FFF2-40B4-BE49-F238E27FC236}">
                <a16:creationId xmlns:a16="http://schemas.microsoft.com/office/drawing/2014/main" id="{F7FB4ADF-1B3E-A442-B2C9-518CBE7637DB}"/>
              </a:ext>
            </a:extLst>
          </p:cNvPr>
          <p:cNvSpPr>
            <a:spLocks noGrp="1"/>
          </p:cNvSpPr>
          <p:nvPr>
            <p:ph type="body" sz="quarter" idx="14"/>
          </p:nvPr>
        </p:nvSpPr>
        <p:spPr>
          <a:xfrm>
            <a:off x="392624" y="1507066"/>
            <a:ext cx="4890578" cy="4849283"/>
          </a:xfrm>
        </p:spPr>
        <p:txBody>
          <a:bodyPr lIns="0" rIns="0" rtlCol="0" anchor="t">
            <a:normAutofit/>
          </a:bodyPr>
          <a:lstStyle>
            <a:lvl1pPr marL="0" indent="0">
              <a:lnSpc>
                <a:spcPct val="100000"/>
              </a:lnSpc>
              <a:buNone/>
              <a:defRPr sz="1600">
                <a:solidFill>
                  <a:schemeClr val="bg1"/>
                </a:solidFill>
                <a:latin typeface="+mj-lt"/>
              </a:defRPr>
            </a:lvl1pPr>
            <a:lvl2pPr marL="457200" indent="0">
              <a:lnSpc>
                <a:spcPct val="100000"/>
              </a:lnSpc>
              <a:buNone/>
              <a:defRPr sz="1600">
                <a:solidFill>
                  <a:schemeClr val="bg1"/>
                </a:solidFill>
                <a:latin typeface="+mj-lt"/>
              </a:defRPr>
            </a:lvl2pPr>
            <a:lvl3pPr marL="914400" indent="0">
              <a:lnSpc>
                <a:spcPct val="100000"/>
              </a:lnSpc>
              <a:buNone/>
              <a:defRPr sz="1600">
                <a:solidFill>
                  <a:schemeClr val="bg1"/>
                </a:solidFill>
                <a:latin typeface="+mj-lt"/>
              </a:defRPr>
            </a:lvl3pPr>
            <a:lvl4pPr marL="1371600" indent="0">
              <a:lnSpc>
                <a:spcPct val="100000"/>
              </a:lnSpc>
              <a:buNone/>
              <a:defRPr sz="1600">
                <a:solidFill>
                  <a:schemeClr val="bg1"/>
                </a:solidFill>
                <a:latin typeface="+mj-lt"/>
              </a:defRPr>
            </a:lvl4pPr>
            <a:lvl5pPr marL="1828800" indent="0">
              <a:lnSpc>
                <a:spcPct val="100000"/>
              </a:lnSpc>
              <a:buNone/>
              <a:defRPr sz="16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1448996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mage and Caption_1">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445942" y="292426"/>
            <a:ext cx="6297515" cy="627314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97670D6E-CED1-EE4B-A761-0D1C7A246FD2}"/>
              </a:ext>
            </a:extLst>
          </p:cNvPr>
          <p:cNvSpPr>
            <a:spLocks noGrp="1"/>
          </p:cNvSpPr>
          <p:nvPr>
            <p:ph type="ctrTitle" hasCustomPrompt="1"/>
          </p:nvPr>
        </p:nvSpPr>
        <p:spPr>
          <a:xfrm>
            <a:off x="1645581" y="4418889"/>
            <a:ext cx="3289100" cy="637507"/>
          </a:xfrm>
        </p:spPr>
        <p:txBody>
          <a:bodyPr lIns="0" rIns="0" rtlCol="0" anchor="b">
            <a:noAutofit/>
          </a:bodyPr>
          <a:lstStyle>
            <a:lvl1pPr algn="l">
              <a:defRPr sz="4000" b="0" i="0" cap="all" baseline="0">
                <a:solidFill>
                  <a:schemeClr val="accent4">
                    <a:lumMod val="75000"/>
                  </a:schemeClr>
                </a:solidFill>
                <a:latin typeface="Sagona ExtraLight" panose="02020303050505020204" pitchFamily="18" charset="0"/>
              </a:defRPr>
            </a:lvl1pPr>
          </a:lstStyle>
          <a:p>
            <a:pPr rtl="0"/>
            <a:r>
              <a:rPr lang="en-GB" noProof="0"/>
              <a:t>TITLE </a:t>
            </a:r>
            <a:br>
              <a:rPr lang="en-GB" noProof="0"/>
            </a:br>
            <a:r>
              <a:rPr lang="en-GB" noProof="0"/>
              <a:t>GOEs HERE</a:t>
            </a:r>
          </a:p>
        </p:txBody>
      </p:sp>
      <p:sp>
        <p:nvSpPr>
          <p:cNvPr id="10" name="Text Placeholder 10">
            <a:extLst>
              <a:ext uri="{FF2B5EF4-FFF2-40B4-BE49-F238E27FC236}">
                <a16:creationId xmlns:a16="http://schemas.microsoft.com/office/drawing/2014/main" id="{0DAC9D44-F28B-2B43-8B6F-260CB811AA38}"/>
              </a:ext>
            </a:extLst>
          </p:cNvPr>
          <p:cNvSpPr>
            <a:spLocks noGrp="1"/>
          </p:cNvSpPr>
          <p:nvPr>
            <p:ph type="body" sz="quarter" idx="14"/>
          </p:nvPr>
        </p:nvSpPr>
        <p:spPr>
          <a:xfrm>
            <a:off x="1645582" y="5080791"/>
            <a:ext cx="3289100" cy="1484783"/>
          </a:xfrm>
        </p:spPr>
        <p:txBody>
          <a:bodyPr lIns="0" rIns="0" rtlCol="0" anchor="t">
            <a:normAutofit/>
          </a:bodyPr>
          <a:lstStyle>
            <a:lvl1pPr marL="0" indent="0">
              <a:lnSpc>
                <a:spcPct val="100000"/>
              </a:lnSpc>
              <a:buNone/>
              <a:defRPr sz="1400">
                <a:latin typeface="+mj-lt"/>
              </a:defRPr>
            </a:lvl1pPr>
            <a:lvl2pPr marL="457200" indent="0">
              <a:lnSpc>
                <a:spcPct val="100000"/>
              </a:lnSpc>
              <a:buNone/>
              <a:defRPr sz="1400">
                <a:latin typeface="+mj-lt"/>
              </a:defRPr>
            </a:lvl2pPr>
            <a:lvl3pPr marL="914400" indent="0">
              <a:lnSpc>
                <a:spcPct val="100000"/>
              </a:lnSpc>
              <a:buNone/>
              <a:defRPr sz="1400">
                <a:latin typeface="+mj-lt"/>
              </a:defRPr>
            </a:lvl3pPr>
            <a:lvl4pPr marL="1371600" indent="0">
              <a:lnSpc>
                <a:spcPct val="100000"/>
              </a:lnSpc>
              <a:buNone/>
              <a:defRPr sz="1400">
                <a:latin typeface="+mj-lt"/>
              </a:defRPr>
            </a:lvl4pPr>
            <a:lvl5pPr marL="1828800" indent="0">
              <a:lnSpc>
                <a:spcPct val="100000"/>
              </a:lnSpc>
              <a:buNone/>
              <a:defRPr sz="14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8" name="Straight Connector 7">
            <a:extLst>
              <a:ext uri="{FF2B5EF4-FFF2-40B4-BE49-F238E27FC236}">
                <a16:creationId xmlns:a16="http://schemas.microsoft.com/office/drawing/2014/main" id="{776AC280-5A8D-B048-BECC-9C306F32508F}"/>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6764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Caption_2">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46059" y="292426"/>
            <a:ext cx="6297515" cy="627314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97670D6E-CED1-EE4B-A761-0D1C7A246FD2}"/>
              </a:ext>
            </a:extLst>
          </p:cNvPr>
          <p:cNvSpPr>
            <a:spLocks noGrp="1"/>
          </p:cNvSpPr>
          <p:nvPr>
            <p:ph type="ctrTitle" hasCustomPrompt="1"/>
          </p:nvPr>
        </p:nvSpPr>
        <p:spPr>
          <a:xfrm>
            <a:off x="7313354" y="4418889"/>
            <a:ext cx="3289100" cy="637507"/>
          </a:xfrm>
        </p:spPr>
        <p:txBody>
          <a:bodyPr lIns="0" rIns="0" rtlCol="0" anchor="b">
            <a:noAutofit/>
          </a:bodyPr>
          <a:lstStyle>
            <a:lvl1pPr algn="l">
              <a:defRPr sz="4000" b="0" i="0" cap="all" baseline="0">
                <a:solidFill>
                  <a:schemeClr val="accent4">
                    <a:lumMod val="75000"/>
                  </a:schemeClr>
                </a:solidFill>
                <a:latin typeface="Sagona ExtraLight" panose="02020303050505020204" pitchFamily="18" charset="0"/>
              </a:defRPr>
            </a:lvl1pPr>
          </a:lstStyle>
          <a:p>
            <a:pPr rtl="0"/>
            <a:r>
              <a:rPr lang="en-GB" noProof="0"/>
              <a:t>TITLE </a:t>
            </a:r>
            <a:br>
              <a:rPr lang="en-GB" noProof="0"/>
            </a:br>
            <a:r>
              <a:rPr lang="en-GB" noProof="0"/>
              <a:t>GOES HERE</a:t>
            </a:r>
          </a:p>
        </p:txBody>
      </p:sp>
      <p:sp>
        <p:nvSpPr>
          <p:cNvPr id="10" name="Text Placeholder 10">
            <a:extLst>
              <a:ext uri="{FF2B5EF4-FFF2-40B4-BE49-F238E27FC236}">
                <a16:creationId xmlns:a16="http://schemas.microsoft.com/office/drawing/2014/main" id="{0DAC9D44-F28B-2B43-8B6F-260CB811AA38}"/>
              </a:ext>
            </a:extLst>
          </p:cNvPr>
          <p:cNvSpPr>
            <a:spLocks noGrp="1"/>
          </p:cNvSpPr>
          <p:nvPr>
            <p:ph type="body" sz="quarter" idx="14"/>
          </p:nvPr>
        </p:nvSpPr>
        <p:spPr>
          <a:xfrm>
            <a:off x="7313355" y="5080791"/>
            <a:ext cx="3289100" cy="1484783"/>
          </a:xfrm>
        </p:spPr>
        <p:txBody>
          <a:bodyPr lIns="0" rIns="0" rtlCol="0" anchor="t">
            <a:normAutofit/>
          </a:bodyPr>
          <a:lstStyle>
            <a:lvl1pPr marL="0" indent="0">
              <a:lnSpc>
                <a:spcPct val="100000"/>
              </a:lnSpc>
              <a:buNone/>
              <a:defRPr sz="1400">
                <a:latin typeface="+mj-lt"/>
              </a:defRPr>
            </a:lvl1pPr>
            <a:lvl2pPr marL="457200" indent="0">
              <a:lnSpc>
                <a:spcPct val="100000"/>
              </a:lnSpc>
              <a:buNone/>
              <a:defRPr sz="1400">
                <a:latin typeface="+mj-lt"/>
              </a:defRPr>
            </a:lvl2pPr>
            <a:lvl3pPr marL="914400" indent="0">
              <a:lnSpc>
                <a:spcPct val="100000"/>
              </a:lnSpc>
              <a:buNone/>
              <a:defRPr sz="1400">
                <a:latin typeface="+mj-lt"/>
              </a:defRPr>
            </a:lvl3pPr>
            <a:lvl4pPr marL="1371600" indent="0">
              <a:lnSpc>
                <a:spcPct val="100000"/>
              </a:lnSpc>
              <a:buNone/>
              <a:defRPr sz="1400">
                <a:latin typeface="+mj-lt"/>
              </a:defRPr>
            </a:lvl4pPr>
            <a:lvl5pPr marL="1828800" indent="0">
              <a:lnSpc>
                <a:spcPct val="100000"/>
              </a:lnSpc>
              <a:buNone/>
              <a:defRPr sz="14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1" name="Straight Connector 10">
            <a:extLst>
              <a:ext uri="{FF2B5EF4-FFF2-40B4-BE49-F238E27FC236}">
                <a16:creationId xmlns:a16="http://schemas.microsoft.com/office/drawing/2014/main" id="{B39C4094-208E-7E4A-848A-F76A1573073A}"/>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355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nd Caption_3">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445942" y="292426"/>
            <a:ext cx="6297515" cy="627314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97670D6E-CED1-EE4B-A761-0D1C7A246FD2}"/>
              </a:ext>
            </a:extLst>
          </p:cNvPr>
          <p:cNvSpPr>
            <a:spLocks noGrp="1"/>
          </p:cNvSpPr>
          <p:nvPr>
            <p:ph type="ctrTitle" hasCustomPrompt="1"/>
          </p:nvPr>
        </p:nvSpPr>
        <p:spPr>
          <a:xfrm>
            <a:off x="392622" y="4418889"/>
            <a:ext cx="4609683" cy="637507"/>
          </a:xfrm>
        </p:spPr>
        <p:txBody>
          <a:bodyPr lIns="0" rIns="0" rtlCol="0" anchor="b">
            <a:noAutofit/>
          </a:bodyPr>
          <a:lstStyle>
            <a:lvl1pPr algn="l">
              <a:defRPr sz="4000" b="0" i="0" cap="all" baseline="0">
                <a:solidFill>
                  <a:schemeClr val="accent4">
                    <a:lumMod val="75000"/>
                  </a:schemeClr>
                </a:solidFill>
                <a:latin typeface="Sagona ExtraLight" panose="02020303050505020204" pitchFamily="18" charset="0"/>
              </a:defRPr>
            </a:lvl1pPr>
          </a:lstStyle>
          <a:p>
            <a:pPr rtl="0"/>
            <a:r>
              <a:rPr lang="en-GB" noProof="0"/>
              <a:t>TITLE GOEs HERE</a:t>
            </a:r>
          </a:p>
        </p:txBody>
      </p:sp>
      <p:sp>
        <p:nvSpPr>
          <p:cNvPr id="10" name="Text Placeholder 10">
            <a:extLst>
              <a:ext uri="{FF2B5EF4-FFF2-40B4-BE49-F238E27FC236}">
                <a16:creationId xmlns:a16="http://schemas.microsoft.com/office/drawing/2014/main" id="{0DAC9D44-F28B-2B43-8B6F-260CB811AA38}"/>
              </a:ext>
            </a:extLst>
          </p:cNvPr>
          <p:cNvSpPr>
            <a:spLocks noGrp="1"/>
          </p:cNvSpPr>
          <p:nvPr>
            <p:ph type="body" sz="quarter" idx="14"/>
          </p:nvPr>
        </p:nvSpPr>
        <p:spPr>
          <a:xfrm>
            <a:off x="392622" y="5080791"/>
            <a:ext cx="4609683" cy="1484783"/>
          </a:xfrm>
        </p:spPr>
        <p:txBody>
          <a:bodyPr lIns="0" rIns="0" rtlCol="0" anchor="t">
            <a:normAutofit/>
          </a:bodyPr>
          <a:lstStyle>
            <a:lvl1pPr marL="0" indent="0">
              <a:lnSpc>
                <a:spcPct val="100000"/>
              </a:lnSpc>
              <a:buNone/>
              <a:defRPr sz="1400">
                <a:latin typeface="+mj-lt"/>
              </a:defRPr>
            </a:lvl1pPr>
            <a:lvl2pPr marL="457200" indent="0">
              <a:lnSpc>
                <a:spcPct val="100000"/>
              </a:lnSpc>
              <a:buNone/>
              <a:defRPr sz="1400">
                <a:latin typeface="+mj-lt"/>
              </a:defRPr>
            </a:lvl2pPr>
            <a:lvl3pPr marL="914400" indent="0">
              <a:lnSpc>
                <a:spcPct val="100000"/>
              </a:lnSpc>
              <a:buNone/>
              <a:defRPr sz="1400">
                <a:latin typeface="+mj-lt"/>
              </a:defRPr>
            </a:lvl3pPr>
            <a:lvl4pPr marL="1371600" indent="0">
              <a:lnSpc>
                <a:spcPct val="100000"/>
              </a:lnSpc>
              <a:buNone/>
              <a:defRPr sz="1400">
                <a:latin typeface="+mj-lt"/>
              </a:defRPr>
            </a:lvl4pPr>
            <a:lvl5pPr marL="1828800" indent="0">
              <a:lnSpc>
                <a:spcPct val="100000"/>
              </a:lnSpc>
              <a:buNone/>
              <a:defRPr sz="1400">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7" name="Straight Connector 6">
            <a:extLst>
              <a:ext uri="{FF2B5EF4-FFF2-40B4-BE49-F238E27FC236}">
                <a16:creationId xmlns:a16="http://schemas.microsoft.com/office/drawing/2014/main" id="{8BE71BC7-72EE-294C-9A39-61A77EE295A0}"/>
              </a:ext>
            </a:extLst>
          </p:cNvPr>
          <p:cNvCxnSpPr>
            <a:cxnSpLocks/>
          </p:cNvCxnSpPr>
          <p:nvPr userDrawn="1"/>
        </p:nvCxnSpPr>
        <p:spPr>
          <a:xfrm>
            <a:off x="392623" y="5080791"/>
            <a:ext cx="4609683"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7384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and Caption_4">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lvl1pPr>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97670D6E-CED1-EE4B-A761-0D1C7A246FD2}"/>
              </a:ext>
            </a:extLst>
          </p:cNvPr>
          <p:cNvSpPr>
            <a:spLocks noGrp="1"/>
          </p:cNvSpPr>
          <p:nvPr>
            <p:ph type="ctrTitle" hasCustomPrompt="1"/>
          </p:nvPr>
        </p:nvSpPr>
        <p:spPr>
          <a:xfrm>
            <a:off x="1645581" y="4418889"/>
            <a:ext cx="3289100" cy="637507"/>
          </a:xfrm>
        </p:spPr>
        <p:txBody>
          <a:bodyPr lIns="0" rIns="0" rtlCol="0" anchor="b">
            <a:noAutofit/>
          </a:bodyPr>
          <a:lstStyle>
            <a:lvl1pPr algn="l">
              <a:defRPr sz="4000" b="0" i="0" cap="all" baseline="0">
                <a:solidFill>
                  <a:schemeClr val="bg1"/>
                </a:solidFill>
                <a:latin typeface="Sagona ExtraLight" panose="02020303050505020204" pitchFamily="18" charset="0"/>
              </a:defRPr>
            </a:lvl1pPr>
          </a:lstStyle>
          <a:p>
            <a:pPr rtl="0"/>
            <a:r>
              <a:rPr lang="en-GB" noProof="0"/>
              <a:t>TITLE </a:t>
            </a:r>
            <a:br>
              <a:rPr lang="en-GB" noProof="0"/>
            </a:br>
            <a:r>
              <a:rPr lang="en-GB" noProof="0"/>
              <a:t>GOEs HERE</a:t>
            </a:r>
          </a:p>
        </p:txBody>
      </p:sp>
      <p:sp>
        <p:nvSpPr>
          <p:cNvPr id="10" name="Text Placeholder 10">
            <a:extLst>
              <a:ext uri="{FF2B5EF4-FFF2-40B4-BE49-F238E27FC236}">
                <a16:creationId xmlns:a16="http://schemas.microsoft.com/office/drawing/2014/main" id="{0DAC9D44-F28B-2B43-8B6F-260CB811AA38}"/>
              </a:ext>
            </a:extLst>
          </p:cNvPr>
          <p:cNvSpPr>
            <a:spLocks noGrp="1"/>
          </p:cNvSpPr>
          <p:nvPr>
            <p:ph type="body" sz="quarter" idx="14"/>
          </p:nvPr>
        </p:nvSpPr>
        <p:spPr>
          <a:xfrm>
            <a:off x="1645582" y="5080791"/>
            <a:ext cx="3289100" cy="1484783"/>
          </a:xfrm>
        </p:spPr>
        <p:txBody>
          <a:bodyPr lIns="0" rIns="0" rtlCol="0" anchor="t">
            <a:normAutofit/>
          </a:bodyPr>
          <a:lstStyle>
            <a:lvl1pPr marL="0" indent="0">
              <a:lnSpc>
                <a:spcPct val="100000"/>
              </a:lnSpc>
              <a:buNone/>
              <a:defRPr sz="1400">
                <a:solidFill>
                  <a:schemeClr val="bg1"/>
                </a:solidFill>
                <a:latin typeface="+mj-lt"/>
              </a:defRPr>
            </a:lvl1pPr>
            <a:lvl2pPr marL="457200" indent="0">
              <a:lnSpc>
                <a:spcPct val="100000"/>
              </a:lnSpc>
              <a:buNone/>
              <a:defRPr sz="1400">
                <a:solidFill>
                  <a:schemeClr val="bg1"/>
                </a:solidFill>
                <a:latin typeface="+mj-lt"/>
              </a:defRPr>
            </a:lvl2pPr>
            <a:lvl3pPr marL="914400" indent="0">
              <a:lnSpc>
                <a:spcPct val="100000"/>
              </a:lnSpc>
              <a:buNone/>
              <a:defRPr sz="1400">
                <a:solidFill>
                  <a:schemeClr val="bg1"/>
                </a:solidFill>
                <a:latin typeface="+mj-lt"/>
              </a:defRPr>
            </a:lvl3pPr>
            <a:lvl4pPr marL="1371600" indent="0">
              <a:lnSpc>
                <a:spcPct val="100000"/>
              </a:lnSpc>
              <a:buNone/>
              <a:defRPr sz="1400">
                <a:solidFill>
                  <a:schemeClr val="bg1"/>
                </a:solidFill>
                <a:latin typeface="+mj-lt"/>
              </a:defRPr>
            </a:lvl4pPr>
            <a:lvl5pPr marL="1828800" indent="0">
              <a:lnSpc>
                <a:spcPct val="100000"/>
              </a:lnSpc>
              <a:buNone/>
              <a:defRPr sz="14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8" name="Straight Connector 7">
            <a:extLst>
              <a:ext uri="{FF2B5EF4-FFF2-40B4-BE49-F238E27FC236}">
                <a16:creationId xmlns:a16="http://schemas.microsoft.com/office/drawing/2014/main" id="{776AC280-5A8D-B048-BECC-9C306F32508F}"/>
              </a:ext>
            </a:extLst>
          </p:cNvPr>
          <p:cNvCxnSpPr>
            <a:cxnSpLocks/>
          </p:cNvCxnSpPr>
          <p:nvPr userDrawn="1"/>
        </p:nvCxnSpPr>
        <p:spPr>
          <a:xfrm>
            <a:off x="1134319"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906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and Caption_5">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1F4417F7-7CDE-DF44-9B0E-AC44EE99BF4B}"/>
              </a:ext>
            </a:extLst>
          </p:cNvPr>
          <p:cNvSpPr>
            <a:spLocks noGrp="1"/>
          </p:cNvSpPr>
          <p:nvPr>
            <p:ph type="pic" sz="quarter" idx="10"/>
          </p:nvPr>
        </p:nvSpPr>
        <p:spPr>
          <a:xfrm>
            <a:off x="0" y="0"/>
            <a:ext cx="12192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solidFill>
                  <a:schemeClr val="bg1"/>
                </a:solidFill>
              </a:defRPr>
            </a:lvl1pPr>
          </a:lstStyle>
          <a:p>
            <a:pPr rtl="0"/>
            <a:r>
              <a:rPr lang="en-US" noProof="0"/>
              <a:t>Click icon to add picture</a:t>
            </a:r>
            <a:endParaRPr lang="en-GB" noProof="0"/>
          </a:p>
        </p:txBody>
      </p:sp>
      <p:sp>
        <p:nvSpPr>
          <p:cNvPr id="9" name="Title 1">
            <a:extLst>
              <a:ext uri="{FF2B5EF4-FFF2-40B4-BE49-F238E27FC236}">
                <a16:creationId xmlns:a16="http://schemas.microsoft.com/office/drawing/2014/main" id="{97670D6E-CED1-EE4B-A761-0D1C7A246FD2}"/>
              </a:ext>
            </a:extLst>
          </p:cNvPr>
          <p:cNvSpPr>
            <a:spLocks noGrp="1"/>
          </p:cNvSpPr>
          <p:nvPr>
            <p:ph type="ctrTitle" hasCustomPrompt="1"/>
          </p:nvPr>
        </p:nvSpPr>
        <p:spPr>
          <a:xfrm>
            <a:off x="392622" y="3429000"/>
            <a:ext cx="4609683" cy="637507"/>
          </a:xfrm>
        </p:spPr>
        <p:txBody>
          <a:bodyPr lIns="0" rIns="0" rtlCol="0" anchor="b">
            <a:noAutofit/>
          </a:bodyPr>
          <a:lstStyle>
            <a:lvl1pPr algn="l">
              <a:defRPr sz="4000" b="0" i="0" cap="all" baseline="0">
                <a:solidFill>
                  <a:schemeClr val="bg1"/>
                </a:solidFill>
                <a:latin typeface="Sagona ExtraLight" panose="02020303050505020204" pitchFamily="18" charset="0"/>
              </a:defRPr>
            </a:lvl1pPr>
          </a:lstStyle>
          <a:p>
            <a:pPr rtl="0"/>
            <a:r>
              <a:rPr lang="en-GB" noProof="0"/>
              <a:t>TITLE GOEs HERE</a:t>
            </a:r>
          </a:p>
        </p:txBody>
      </p:sp>
      <p:sp>
        <p:nvSpPr>
          <p:cNvPr id="10" name="Text Placeholder 10">
            <a:extLst>
              <a:ext uri="{FF2B5EF4-FFF2-40B4-BE49-F238E27FC236}">
                <a16:creationId xmlns:a16="http://schemas.microsoft.com/office/drawing/2014/main" id="{0DAC9D44-F28B-2B43-8B6F-260CB811AA38}"/>
              </a:ext>
            </a:extLst>
          </p:cNvPr>
          <p:cNvSpPr>
            <a:spLocks noGrp="1"/>
          </p:cNvSpPr>
          <p:nvPr>
            <p:ph type="body" sz="quarter" idx="14"/>
          </p:nvPr>
        </p:nvSpPr>
        <p:spPr>
          <a:xfrm>
            <a:off x="392622" y="4090902"/>
            <a:ext cx="4609683" cy="1484783"/>
          </a:xfrm>
        </p:spPr>
        <p:txBody>
          <a:bodyPr lIns="0" rIns="0" rtlCol="0" anchor="t">
            <a:normAutofit/>
          </a:bodyPr>
          <a:lstStyle>
            <a:lvl1pPr marL="0" indent="0">
              <a:lnSpc>
                <a:spcPct val="100000"/>
              </a:lnSpc>
              <a:buNone/>
              <a:defRPr sz="1400">
                <a:solidFill>
                  <a:schemeClr val="bg1"/>
                </a:solidFill>
                <a:latin typeface="+mj-lt"/>
              </a:defRPr>
            </a:lvl1pPr>
            <a:lvl2pPr marL="457200" indent="0">
              <a:lnSpc>
                <a:spcPct val="100000"/>
              </a:lnSpc>
              <a:buNone/>
              <a:defRPr sz="1400">
                <a:solidFill>
                  <a:schemeClr val="bg1"/>
                </a:solidFill>
                <a:latin typeface="+mj-lt"/>
              </a:defRPr>
            </a:lvl2pPr>
            <a:lvl3pPr marL="914400" indent="0">
              <a:lnSpc>
                <a:spcPct val="100000"/>
              </a:lnSpc>
              <a:buNone/>
              <a:defRPr sz="1400">
                <a:solidFill>
                  <a:schemeClr val="bg1"/>
                </a:solidFill>
                <a:latin typeface="+mj-lt"/>
              </a:defRPr>
            </a:lvl3pPr>
            <a:lvl4pPr marL="1371600" indent="0">
              <a:lnSpc>
                <a:spcPct val="100000"/>
              </a:lnSpc>
              <a:buNone/>
              <a:defRPr sz="1400">
                <a:solidFill>
                  <a:schemeClr val="bg1"/>
                </a:solidFill>
                <a:latin typeface="+mj-lt"/>
              </a:defRPr>
            </a:lvl4pPr>
            <a:lvl5pPr marL="1828800" indent="0">
              <a:lnSpc>
                <a:spcPct val="100000"/>
              </a:lnSpc>
              <a:buNone/>
              <a:defRPr sz="1400">
                <a:solidFill>
                  <a:schemeClr val="bg1"/>
                </a:solidFill>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1" name="Straight Connector 10">
            <a:extLst>
              <a:ext uri="{FF2B5EF4-FFF2-40B4-BE49-F238E27FC236}">
                <a16:creationId xmlns:a16="http://schemas.microsoft.com/office/drawing/2014/main" id="{79F22032-BAB9-744C-B14E-54350BBD1C71}"/>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52380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Overview_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a:xfrm>
            <a:off x="838200" y="6356350"/>
            <a:ext cx="2743200" cy="365125"/>
          </a:xfrm>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48661" y="339645"/>
            <a:ext cx="10113030"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Rounded corners 16">
            <a:extLst>
              <a:ext uri="{FF2B5EF4-FFF2-40B4-BE49-F238E27FC236}">
                <a16:creationId xmlns:a16="http://schemas.microsoft.com/office/drawing/2014/main" id="{B3776AA3-9860-D247-8A43-85FD58FFFD43}"/>
              </a:ext>
            </a:extLst>
          </p:cNvPr>
          <p:cNvSpPr/>
          <p:nvPr/>
        </p:nvSpPr>
        <p:spPr>
          <a:xfrm>
            <a:off x="1658836" y="229400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Picture Placeholder 5">
            <a:extLst>
              <a:ext uri="{FF2B5EF4-FFF2-40B4-BE49-F238E27FC236}">
                <a16:creationId xmlns:a16="http://schemas.microsoft.com/office/drawing/2014/main" id="{7A07194D-FDC6-4941-AE99-5ED1F7F4C585}"/>
              </a:ext>
            </a:extLst>
          </p:cNvPr>
          <p:cNvSpPr>
            <a:spLocks noGrp="1"/>
          </p:cNvSpPr>
          <p:nvPr>
            <p:ph type="pic" sz="quarter" idx="13"/>
          </p:nvPr>
        </p:nvSpPr>
        <p:spPr>
          <a:xfrm>
            <a:off x="1730896" y="236635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57" name="Rectangle: Rounded corners 16">
            <a:extLst>
              <a:ext uri="{FF2B5EF4-FFF2-40B4-BE49-F238E27FC236}">
                <a16:creationId xmlns:a16="http://schemas.microsoft.com/office/drawing/2014/main" id="{F5244B71-4557-B64C-8C28-456C7623AE5B}"/>
              </a:ext>
            </a:extLst>
          </p:cNvPr>
          <p:cNvSpPr/>
          <p:nvPr userDrawn="1"/>
        </p:nvSpPr>
        <p:spPr>
          <a:xfrm>
            <a:off x="1658836" y="3519693"/>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8" name="Picture Placeholder 5">
            <a:extLst>
              <a:ext uri="{FF2B5EF4-FFF2-40B4-BE49-F238E27FC236}">
                <a16:creationId xmlns:a16="http://schemas.microsoft.com/office/drawing/2014/main" id="{B12F4613-2BD8-E54D-A2E0-8707A28A10A4}"/>
              </a:ext>
            </a:extLst>
          </p:cNvPr>
          <p:cNvSpPr>
            <a:spLocks noGrp="1"/>
          </p:cNvSpPr>
          <p:nvPr>
            <p:ph type="pic" sz="quarter" idx="14"/>
          </p:nvPr>
        </p:nvSpPr>
        <p:spPr>
          <a:xfrm>
            <a:off x="1730896" y="3592038"/>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61" name="Rectangle: Rounded corners 16">
            <a:extLst>
              <a:ext uri="{FF2B5EF4-FFF2-40B4-BE49-F238E27FC236}">
                <a16:creationId xmlns:a16="http://schemas.microsoft.com/office/drawing/2014/main" id="{1A5F3004-02A9-1E43-A3E5-8ABCD5ED1A1C}"/>
              </a:ext>
            </a:extLst>
          </p:cNvPr>
          <p:cNvSpPr/>
          <p:nvPr userDrawn="1"/>
        </p:nvSpPr>
        <p:spPr>
          <a:xfrm>
            <a:off x="1658836" y="4784289"/>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2" name="Picture Placeholder 5">
            <a:extLst>
              <a:ext uri="{FF2B5EF4-FFF2-40B4-BE49-F238E27FC236}">
                <a16:creationId xmlns:a16="http://schemas.microsoft.com/office/drawing/2014/main" id="{1A844DD7-EE1E-F04F-91C7-38039BFF2046}"/>
              </a:ext>
            </a:extLst>
          </p:cNvPr>
          <p:cNvSpPr>
            <a:spLocks noGrp="1"/>
          </p:cNvSpPr>
          <p:nvPr>
            <p:ph type="pic" sz="quarter" idx="15"/>
          </p:nvPr>
        </p:nvSpPr>
        <p:spPr>
          <a:xfrm>
            <a:off x="1730896" y="4856634"/>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98" name="Rectangle: Rounded corners 16">
            <a:extLst>
              <a:ext uri="{FF2B5EF4-FFF2-40B4-BE49-F238E27FC236}">
                <a16:creationId xmlns:a16="http://schemas.microsoft.com/office/drawing/2014/main" id="{491E125D-06D1-A343-A3C9-CBC63A66CDC0}"/>
              </a:ext>
            </a:extLst>
          </p:cNvPr>
          <p:cNvSpPr/>
          <p:nvPr userDrawn="1"/>
        </p:nvSpPr>
        <p:spPr>
          <a:xfrm>
            <a:off x="6871764" y="229400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9" name="Picture Placeholder 5">
            <a:extLst>
              <a:ext uri="{FF2B5EF4-FFF2-40B4-BE49-F238E27FC236}">
                <a16:creationId xmlns:a16="http://schemas.microsoft.com/office/drawing/2014/main" id="{26670858-0422-9546-B0BD-9B2D594140BA}"/>
              </a:ext>
            </a:extLst>
          </p:cNvPr>
          <p:cNvSpPr>
            <a:spLocks noGrp="1"/>
          </p:cNvSpPr>
          <p:nvPr>
            <p:ph type="pic" sz="quarter" idx="21"/>
          </p:nvPr>
        </p:nvSpPr>
        <p:spPr>
          <a:xfrm>
            <a:off x="6949266" y="236635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0" name="Rectangle: Rounded corners 16">
            <a:extLst>
              <a:ext uri="{FF2B5EF4-FFF2-40B4-BE49-F238E27FC236}">
                <a16:creationId xmlns:a16="http://schemas.microsoft.com/office/drawing/2014/main" id="{9DDF7684-5C6D-B344-A059-87C2BDD8657A}"/>
              </a:ext>
            </a:extLst>
          </p:cNvPr>
          <p:cNvSpPr/>
          <p:nvPr userDrawn="1"/>
        </p:nvSpPr>
        <p:spPr>
          <a:xfrm>
            <a:off x="6877206" y="3519693"/>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1" name="Picture Placeholder 5">
            <a:extLst>
              <a:ext uri="{FF2B5EF4-FFF2-40B4-BE49-F238E27FC236}">
                <a16:creationId xmlns:a16="http://schemas.microsoft.com/office/drawing/2014/main" id="{72578CBB-F47F-C740-982B-BA1719663CCD}"/>
              </a:ext>
            </a:extLst>
          </p:cNvPr>
          <p:cNvSpPr>
            <a:spLocks noGrp="1"/>
          </p:cNvSpPr>
          <p:nvPr>
            <p:ph type="pic" sz="quarter" idx="22"/>
          </p:nvPr>
        </p:nvSpPr>
        <p:spPr>
          <a:xfrm>
            <a:off x="6949266" y="3592038"/>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2" name="Rectangle: Rounded corners 16">
            <a:extLst>
              <a:ext uri="{FF2B5EF4-FFF2-40B4-BE49-F238E27FC236}">
                <a16:creationId xmlns:a16="http://schemas.microsoft.com/office/drawing/2014/main" id="{FE14D617-9285-9D4D-84E4-7BBD145B397E}"/>
              </a:ext>
            </a:extLst>
          </p:cNvPr>
          <p:cNvSpPr/>
          <p:nvPr userDrawn="1"/>
        </p:nvSpPr>
        <p:spPr>
          <a:xfrm>
            <a:off x="6877206" y="4784289"/>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3" name="Picture Placeholder 5">
            <a:extLst>
              <a:ext uri="{FF2B5EF4-FFF2-40B4-BE49-F238E27FC236}">
                <a16:creationId xmlns:a16="http://schemas.microsoft.com/office/drawing/2014/main" id="{32A1D8CC-0021-A243-9775-CF930D41B94D}"/>
              </a:ext>
            </a:extLst>
          </p:cNvPr>
          <p:cNvSpPr>
            <a:spLocks noGrp="1"/>
          </p:cNvSpPr>
          <p:nvPr>
            <p:ph type="pic" sz="quarter" idx="23"/>
          </p:nvPr>
        </p:nvSpPr>
        <p:spPr>
          <a:xfrm>
            <a:off x="6949266" y="4856634"/>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7" name="Text Placeholder 10">
            <a:extLst>
              <a:ext uri="{FF2B5EF4-FFF2-40B4-BE49-F238E27FC236}">
                <a16:creationId xmlns:a16="http://schemas.microsoft.com/office/drawing/2014/main" id="{8867B6C6-0A29-A04E-BAE5-B9060225E124}"/>
              </a:ext>
            </a:extLst>
          </p:cNvPr>
          <p:cNvSpPr>
            <a:spLocks noGrp="1"/>
          </p:cNvSpPr>
          <p:nvPr>
            <p:ph type="body" sz="quarter" idx="25"/>
          </p:nvPr>
        </p:nvSpPr>
        <p:spPr>
          <a:xfrm>
            <a:off x="2488785" y="2512451"/>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09" name="Text Placeholder 2">
            <a:extLst>
              <a:ext uri="{FF2B5EF4-FFF2-40B4-BE49-F238E27FC236}">
                <a16:creationId xmlns:a16="http://schemas.microsoft.com/office/drawing/2014/main" id="{9DF49D7C-2E08-9348-9C2B-0496EF9612DF}"/>
              </a:ext>
            </a:extLst>
          </p:cNvPr>
          <p:cNvSpPr>
            <a:spLocks noGrp="1"/>
          </p:cNvSpPr>
          <p:nvPr>
            <p:ph type="body" idx="26"/>
          </p:nvPr>
        </p:nvSpPr>
        <p:spPr>
          <a:xfrm>
            <a:off x="2488784" y="2265592"/>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0" name="Text Placeholder 10">
            <a:extLst>
              <a:ext uri="{FF2B5EF4-FFF2-40B4-BE49-F238E27FC236}">
                <a16:creationId xmlns:a16="http://schemas.microsoft.com/office/drawing/2014/main" id="{2733402A-D14F-6D48-A59D-329C3824DD2E}"/>
              </a:ext>
            </a:extLst>
          </p:cNvPr>
          <p:cNvSpPr>
            <a:spLocks noGrp="1"/>
          </p:cNvSpPr>
          <p:nvPr>
            <p:ph type="body" sz="quarter" idx="27"/>
          </p:nvPr>
        </p:nvSpPr>
        <p:spPr>
          <a:xfrm>
            <a:off x="2488785" y="3745506"/>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1" name="Text Placeholder 2">
            <a:extLst>
              <a:ext uri="{FF2B5EF4-FFF2-40B4-BE49-F238E27FC236}">
                <a16:creationId xmlns:a16="http://schemas.microsoft.com/office/drawing/2014/main" id="{3886AD51-641D-6B44-B558-2B15E88D1BC5}"/>
              </a:ext>
            </a:extLst>
          </p:cNvPr>
          <p:cNvSpPr>
            <a:spLocks noGrp="1"/>
          </p:cNvSpPr>
          <p:nvPr>
            <p:ph type="body" idx="28"/>
          </p:nvPr>
        </p:nvSpPr>
        <p:spPr>
          <a:xfrm>
            <a:off x="2488784" y="3498647"/>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2" name="Text Placeholder 10">
            <a:extLst>
              <a:ext uri="{FF2B5EF4-FFF2-40B4-BE49-F238E27FC236}">
                <a16:creationId xmlns:a16="http://schemas.microsoft.com/office/drawing/2014/main" id="{C00297CA-1F0B-4C44-852F-CF6FEA9F9481}"/>
              </a:ext>
            </a:extLst>
          </p:cNvPr>
          <p:cNvSpPr>
            <a:spLocks noGrp="1"/>
          </p:cNvSpPr>
          <p:nvPr>
            <p:ph type="body" sz="quarter" idx="29"/>
          </p:nvPr>
        </p:nvSpPr>
        <p:spPr>
          <a:xfrm>
            <a:off x="2488785" y="5006270"/>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3" name="Text Placeholder 2">
            <a:extLst>
              <a:ext uri="{FF2B5EF4-FFF2-40B4-BE49-F238E27FC236}">
                <a16:creationId xmlns:a16="http://schemas.microsoft.com/office/drawing/2014/main" id="{3F704107-F38D-E044-8226-ACDDEDEDC605}"/>
              </a:ext>
            </a:extLst>
          </p:cNvPr>
          <p:cNvSpPr>
            <a:spLocks noGrp="1"/>
          </p:cNvSpPr>
          <p:nvPr>
            <p:ph type="body" idx="30"/>
          </p:nvPr>
        </p:nvSpPr>
        <p:spPr>
          <a:xfrm>
            <a:off x="2488784" y="4759411"/>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4" name="Text Placeholder 10">
            <a:extLst>
              <a:ext uri="{FF2B5EF4-FFF2-40B4-BE49-F238E27FC236}">
                <a16:creationId xmlns:a16="http://schemas.microsoft.com/office/drawing/2014/main" id="{7A332327-16D9-9B48-8EAC-A4F377D5904D}"/>
              </a:ext>
            </a:extLst>
          </p:cNvPr>
          <p:cNvSpPr>
            <a:spLocks noGrp="1"/>
          </p:cNvSpPr>
          <p:nvPr>
            <p:ph type="body" sz="quarter" idx="33"/>
          </p:nvPr>
        </p:nvSpPr>
        <p:spPr>
          <a:xfrm>
            <a:off x="7766655" y="2512451"/>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5" name="Text Placeholder 2">
            <a:extLst>
              <a:ext uri="{FF2B5EF4-FFF2-40B4-BE49-F238E27FC236}">
                <a16:creationId xmlns:a16="http://schemas.microsoft.com/office/drawing/2014/main" id="{8EB0263B-D418-C14A-A00B-092B5EB5C515}"/>
              </a:ext>
            </a:extLst>
          </p:cNvPr>
          <p:cNvSpPr>
            <a:spLocks noGrp="1"/>
          </p:cNvSpPr>
          <p:nvPr>
            <p:ph type="body" idx="34"/>
          </p:nvPr>
        </p:nvSpPr>
        <p:spPr>
          <a:xfrm>
            <a:off x="7766655" y="2265592"/>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6" name="Text Placeholder 10">
            <a:extLst>
              <a:ext uri="{FF2B5EF4-FFF2-40B4-BE49-F238E27FC236}">
                <a16:creationId xmlns:a16="http://schemas.microsoft.com/office/drawing/2014/main" id="{53CC49A6-2AB5-664B-9A6C-56D70E1382D7}"/>
              </a:ext>
            </a:extLst>
          </p:cNvPr>
          <p:cNvSpPr>
            <a:spLocks noGrp="1"/>
          </p:cNvSpPr>
          <p:nvPr>
            <p:ph type="body" sz="quarter" idx="35"/>
          </p:nvPr>
        </p:nvSpPr>
        <p:spPr>
          <a:xfrm>
            <a:off x="7766655" y="3745506"/>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7" name="Text Placeholder 2">
            <a:extLst>
              <a:ext uri="{FF2B5EF4-FFF2-40B4-BE49-F238E27FC236}">
                <a16:creationId xmlns:a16="http://schemas.microsoft.com/office/drawing/2014/main" id="{718CCABC-AF06-5241-8D13-EB2F4637D435}"/>
              </a:ext>
            </a:extLst>
          </p:cNvPr>
          <p:cNvSpPr>
            <a:spLocks noGrp="1"/>
          </p:cNvSpPr>
          <p:nvPr>
            <p:ph type="body" idx="36"/>
          </p:nvPr>
        </p:nvSpPr>
        <p:spPr>
          <a:xfrm>
            <a:off x="7766655" y="3498647"/>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8" name="Text Placeholder 10">
            <a:extLst>
              <a:ext uri="{FF2B5EF4-FFF2-40B4-BE49-F238E27FC236}">
                <a16:creationId xmlns:a16="http://schemas.microsoft.com/office/drawing/2014/main" id="{5119242C-1FE8-C140-9349-8172F954E3CB}"/>
              </a:ext>
            </a:extLst>
          </p:cNvPr>
          <p:cNvSpPr>
            <a:spLocks noGrp="1"/>
          </p:cNvSpPr>
          <p:nvPr>
            <p:ph type="body" sz="quarter" idx="37"/>
          </p:nvPr>
        </p:nvSpPr>
        <p:spPr>
          <a:xfrm>
            <a:off x="7766655" y="5006270"/>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9" name="Text Placeholder 2">
            <a:extLst>
              <a:ext uri="{FF2B5EF4-FFF2-40B4-BE49-F238E27FC236}">
                <a16:creationId xmlns:a16="http://schemas.microsoft.com/office/drawing/2014/main" id="{23F2AE0B-3E70-BB47-8FBC-FE66A5A297BD}"/>
              </a:ext>
            </a:extLst>
          </p:cNvPr>
          <p:cNvSpPr>
            <a:spLocks noGrp="1"/>
          </p:cNvSpPr>
          <p:nvPr>
            <p:ph type="body" idx="38"/>
          </p:nvPr>
        </p:nvSpPr>
        <p:spPr>
          <a:xfrm>
            <a:off x="7766655" y="4759411"/>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41" name="Straight Connector 40">
            <a:extLst>
              <a:ext uri="{FF2B5EF4-FFF2-40B4-BE49-F238E27FC236}">
                <a16:creationId xmlns:a16="http://schemas.microsoft.com/office/drawing/2014/main" id="{2D604C81-B013-4641-9B16-5E9ECBD30CBA}"/>
              </a:ext>
            </a:extLst>
          </p:cNvPr>
          <p:cNvCxnSpPr>
            <a:cxnSpLocks/>
          </p:cNvCxnSpPr>
          <p:nvPr userDrawn="1"/>
        </p:nvCxnSpPr>
        <p:spPr>
          <a:xfrm>
            <a:off x="1134319"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089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_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a:xfrm>
            <a:off x="838200" y="6356350"/>
            <a:ext cx="2743200" cy="365125"/>
          </a:xfrm>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2" y="339645"/>
            <a:ext cx="10219457"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Rounded corners 16">
            <a:extLst>
              <a:ext uri="{FF2B5EF4-FFF2-40B4-BE49-F238E27FC236}">
                <a16:creationId xmlns:a16="http://schemas.microsoft.com/office/drawing/2014/main" id="{B3776AA3-9860-D247-8A43-85FD58FFFD43}"/>
              </a:ext>
            </a:extLst>
          </p:cNvPr>
          <p:cNvSpPr/>
          <p:nvPr/>
        </p:nvSpPr>
        <p:spPr>
          <a:xfrm>
            <a:off x="392622" y="229400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Picture Placeholder 5">
            <a:extLst>
              <a:ext uri="{FF2B5EF4-FFF2-40B4-BE49-F238E27FC236}">
                <a16:creationId xmlns:a16="http://schemas.microsoft.com/office/drawing/2014/main" id="{7A07194D-FDC6-4941-AE99-5ED1F7F4C585}"/>
              </a:ext>
            </a:extLst>
          </p:cNvPr>
          <p:cNvSpPr>
            <a:spLocks noGrp="1"/>
          </p:cNvSpPr>
          <p:nvPr>
            <p:ph type="pic" sz="quarter" idx="13"/>
          </p:nvPr>
        </p:nvSpPr>
        <p:spPr>
          <a:xfrm>
            <a:off x="464682" y="236635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57" name="Rectangle: Rounded corners 16">
            <a:extLst>
              <a:ext uri="{FF2B5EF4-FFF2-40B4-BE49-F238E27FC236}">
                <a16:creationId xmlns:a16="http://schemas.microsoft.com/office/drawing/2014/main" id="{F5244B71-4557-B64C-8C28-456C7623AE5B}"/>
              </a:ext>
            </a:extLst>
          </p:cNvPr>
          <p:cNvSpPr/>
          <p:nvPr userDrawn="1"/>
        </p:nvSpPr>
        <p:spPr>
          <a:xfrm>
            <a:off x="392622" y="3519693"/>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8" name="Picture Placeholder 5">
            <a:extLst>
              <a:ext uri="{FF2B5EF4-FFF2-40B4-BE49-F238E27FC236}">
                <a16:creationId xmlns:a16="http://schemas.microsoft.com/office/drawing/2014/main" id="{B12F4613-2BD8-E54D-A2E0-8707A28A10A4}"/>
              </a:ext>
            </a:extLst>
          </p:cNvPr>
          <p:cNvSpPr>
            <a:spLocks noGrp="1"/>
          </p:cNvSpPr>
          <p:nvPr>
            <p:ph type="pic" sz="quarter" idx="14"/>
          </p:nvPr>
        </p:nvSpPr>
        <p:spPr>
          <a:xfrm>
            <a:off x="464682" y="3592038"/>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61" name="Rectangle: Rounded corners 16">
            <a:extLst>
              <a:ext uri="{FF2B5EF4-FFF2-40B4-BE49-F238E27FC236}">
                <a16:creationId xmlns:a16="http://schemas.microsoft.com/office/drawing/2014/main" id="{1A5F3004-02A9-1E43-A3E5-8ABCD5ED1A1C}"/>
              </a:ext>
            </a:extLst>
          </p:cNvPr>
          <p:cNvSpPr/>
          <p:nvPr userDrawn="1"/>
        </p:nvSpPr>
        <p:spPr>
          <a:xfrm>
            <a:off x="392622" y="4784289"/>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2" name="Picture Placeholder 5">
            <a:extLst>
              <a:ext uri="{FF2B5EF4-FFF2-40B4-BE49-F238E27FC236}">
                <a16:creationId xmlns:a16="http://schemas.microsoft.com/office/drawing/2014/main" id="{1A844DD7-EE1E-F04F-91C7-38039BFF2046}"/>
              </a:ext>
            </a:extLst>
          </p:cNvPr>
          <p:cNvSpPr>
            <a:spLocks noGrp="1"/>
          </p:cNvSpPr>
          <p:nvPr>
            <p:ph type="pic" sz="quarter" idx="15"/>
          </p:nvPr>
        </p:nvSpPr>
        <p:spPr>
          <a:xfrm>
            <a:off x="464682" y="4856634"/>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98" name="Rectangle: Rounded corners 16">
            <a:extLst>
              <a:ext uri="{FF2B5EF4-FFF2-40B4-BE49-F238E27FC236}">
                <a16:creationId xmlns:a16="http://schemas.microsoft.com/office/drawing/2014/main" id="{491E125D-06D1-A343-A3C9-CBC63A66CDC0}"/>
              </a:ext>
            </a:extLst>
          </p:cNvPr>
          <p:cNvSpPr/>
          <p:nvPr userDrawn="1"/>
        </p:nvSpPr>
        <p:spPr>
          <a:xfrm>
            <a:off x="5605550" y="229400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9" name="Picture Placeholder 5">
            <a:extLst>
              <a:ext uri="{FF2B5EF4-FFF2-40B4-BE49-F238E27FC236}">
                <a16:creationId xmlns:a16="http://schemas.microsoft.com/office/drawing/2014/main" id="{26670858-0422-9546-B0BD-9B2D594140BA}"/>
              </a:ext>
            </a:extLst>
          </p:cNvPr>
          <p:cNvSpPr>
            <a:spLocks noGrp="1"/>
          </p:cNvSpPr>
          <p:nvPr>
            <p:ph type="pic" sz="quarter" idx="21"/>
          </p:nvPr>
        </p:nvSpPr>
        <p:spPr>
          <a:xfrm>
            <a:off x="5683052" y="236635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0" name="Rectangle: Rounded corners 16">
            <a:extLst>
              <a:ext uri="{FF2B5EF4-FFF2-40B4-BE49-F238E27FC236}">
                <a16:creationId xmlns:a16="http://schemas.microsoft.com/office/drawing/2014/main" id="{9DDF7684-5C6D-B344-A059-87C2BDD8657A}"/>
              </a:ext>
            </a:extLst>
          </p:cNvPr>
          <p:cNvSpPr/>
          <p:nvPr userDrawn="1"/>
        </p:nvSpPr>
        <p:spPr>
          <a:xfrm>
            <a:off x="5610992" y="3519693"/>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1" name="Picture Placeholder 5">
            <a:extLst>
              <a:ext uri="{FF2B5EF4-FFF2-40B4-BE49-F238E27FC236}">
                <a16:creationId xmlns:a16="http://schemas.microsoft.com/office/drawing/2014/main" id="{72578CBB-F47F-C740-982B-BA1719663CCD}"/>
              </a:ext>
            </a:extLst>
          </p:cNvPr>
          <p:cNvSpPr>
            <a:spLocks noGrp="1"/>
          </p:cNvSpPr>
          <p:nvPr>
            <p:ph type="pic" sz="quarter" idx="22"/>
          </p:nvPr>
        </p:nvSpPr>
        <p:spPr>
          <a:xfrm>
            <a:off x="5683052" y="3592038"/>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2" name="Rectangle: Rounded corners 16">
            <a:extLst>
              <a:ext uri="{FF2B5EF4-FFF2-40B4-BE49-F238E27FC236}">
                <a16:creationId xmlns:a16="http://schemas.microsoft.com/office/drawing/2014/main" id="{FE14D617-9285-9D4D-84E4-7BBD145B397E}"/>
              </a:ext>
            </a:extLst>
          </p:cNvPr>
          <p:cNvSpPr/>
          <p:nvPr userDrawn="1"/>
        </p:nvSpPr>
        <p:spPr>
          <a:xfrm>
            <a:off x="5610992" y="4784289"/>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3" name="Picture Placeholder 5">
            <a:extLst>
              <a:ext uri="{FF2B5EF4-FFF2-40B4-BE49-F238E27FC236}">
                <a16:creationId xmlns:a16="http://schemas.microsoft.com/office/drawing/2014/main" id="{32A1D8CC-0021-A243-9775-CF930D41B94D}"/>
              </a:ext>
            </a:extLst>
          </p:cNvPr>
          <p:cNvSpPr>
            <a:spLocks noGrp="1"/>
          </p:cNvSpPr>
          <p:nvPr>
            <p:ph type="pic" sz="quarter" idx="23"/>
          </p:nvPr>
        </p:nvSpPr>
        <p:spPr>
          <a:xfrm>
            <a:off x="5683052" y="4856634"/>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7" name="Text Placeholder 10">
            <a:extLst>
              <a:ext uri="{FF2B5EF4-FFF2-40B4-BE49-F238E27FC236}">
                <a16:creationId xmlns:a16="http://schemas.microsoft.com/office/drawing/2014/main" id="{8867B6C6-0A29-A04E-BAE5-B9060225E124}"/>
              </a:ext>
            </a:extLst>
          </p:cNvPr>
          <p:cNvSpPr>
            <a:spLocks noGrp="1"/>
          </p:cNvSpPr>
          <p:nvPr>
            <p:ph type="body" sz="quarter" idx="25"/>
          </p:nvPr>
        </p:nvSpPr>
        <p:spPr>
          <a:xfrm>
            <a:off x="1222571" y="2512451"/>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09" name="Text Placeholder 2">
            <a:extLst>
              <a:ext uri="{FF2B5EF4-FFF2-40B4-BE49-F238E27FC236}">
                <a16:creationId xmlns:a16="http://schemas.microsoft.com/office/drawing/2014/main" id="{9DF49D7C-2E08-9348-9C2B-0496EF9612DF}"/>
              </a:ext>
            </a:extLst>
          </p:cNvPr>
          <p:cNvSpPr>
            <a:spLocks noGrp="1"/>
          </p:cNvSpPr>
          <p:nvPr>
            <p:ph type="body" idx="26"/>
          </p:nvPr>
        </p:nvSpPr>
        <p:spPr>
          <a:xfrm>
            <a:off x="1222570" y="2265592"/>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0" name="Text Placeholder 10">
            <a:extLst>
              <a:ext uri="{FF2B5EF4-FFF2-40B4-BE49-F238E27FC236}">
                <a16:creationId xmlns:a16="http://schemas.microsoft.com/office/drawing/2014/main" id="{2733402A-D14F-6D48-A59D-329C3824DD2E}"/>
              </a:ext>
            </a:extLst>
          </p:cNvPr>
          <p:cNvSpPr>
            <a:spLocks noGrp="1"/>
          </p:cNvSpPr>
          <p:nvPr>
            <p:ph type="body" sz="quarter" idx="27"/>
          </p:nvPr>
        </p:nvSpPr>
        <p:spPr>
          <a:xfrm>
            <a:off x="1222571" y="3745506"/>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1" name="Text Placeholder 2">
            <a:extLst>
              <a:ext uri="{FF2B5EF4-FFF2-40B4-BE49-F238E27FC236}">
                <a16:creationId xmlns:a16="http://schemas.microsoft.com/office/drawing/2014/main" id="{3886AD51-641D-6B44-B558-2B15E88D1BC5}"/>
              </a:ext>
            </a:extLst>
          </p:cNvPr>
          <p:cNvSpPr>
            <a:spLocks noGrp="1"/>
          </p:cNvSpPr>
          <p:nvPr>
            <p:ph type="body" idx="28"/>
          </p:nvPr>
        </p:nvSpPr>
        <p:spPr>
          <a:xfrm>
            <a:off x="1222570" y="3498647"/>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2" name="Text Placeholder 10">
            <a:extLst>
              <a:ext uri="{FF2B5EF4-FFF2-40B4-BE49-F238E27FC236}">
                <a16:creationId xmlns:a16="http://schemas.microsoft.com/office/drawing/2014/main" id="{C00297CA-1F0B-4C44-852F-CF6FEA9F9481}"/>
              </a:ext>
            </a:extLst>
          </p:cNvPr>
          <p:cNvSpPr>
            <a:spLocks noGrp="1"/>
          </p:cNvSpPr>
          <p:nvPr>
            <p:ph type="body" sz="quarter" idx="29"/>
          </p:nvPr>
        </p:nvSpPr>
        <p:spPr>
          <a:xfrm>
            <a:off x="1222571" y="5006270"/>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3" name="Text Placeholder 2">
            <a:extLst>
              <a:ext uri="{FF2B5EF4-FFF2-40B4-BE49-F238E27FC236}">
                <a16:creationId xmlns:a16="http://schemas.microsoft.com/office/drawing/2014/main" id="{3F704107-F38D-E044-8226-ACDDEDEDC605}"/>
              </a:ext>
            </a:extLst>
          </p:cNvPr>
          <p:cNvSpPr>
            <a:spLocks noGrp="1"/>
          </p:cNvSpPr>
          <p:nvPr>
            <p:ph type="body" idx="30"/>
          </p:nvPr>
        </p:nvSpPr>
        <p:spPr>
          <a:xfrm>
            <a:off x="1222570" y="4759411"/>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4" name="Text Placeholder 10">
            <a:extLst>
              <a:ext uri="{FF2B5EF4-FFF2-40B4-BE49-F238E27FC236}">
                <a16:creationId xmlns:a16="http://schemas.microsoft.com/office/drawing/2014/main" id="{7A332327-16D9-9B48-8EAC-A4F377D5904D}"/>
              </a:ext>
            </a:extLst>
          </p:cNvPr>
          <p:cNvSpPr>
            <a:spLocks noGrp="1"/>
          </p:cNvSpPr>
          <p:nvPr>
            <p:ph type="body" sz="quarter" idx="33"/>
          </p:nvPr>
        </p:nvSpPr>
        <p:spPr>
          <a:xfrm>
            <a:off x="6500441" y="2512451"/>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5" name="Text Placeholder 2">
            <a:extLst>
              <a:ext uri="{FF2B5EF4-FFF2-40B4-BE49-F238E27FC236}">
                <a16:creationId xmlns:a16="http://schemas.microsoft.com/office/drawing/2014/main" id="{8EB0263B-D418-C14A-A00B-092B5EB5C515}"/>
              </a:ext>
            </a:extLst>
          </p:cNvPr>
          <p:cNvSpPr>
            <a:spLocks noGrp="1"/>
          </p:cNvSpPr>
          <p:nvPr>
            <p:ph type="body" idx="34"/>
          </p:nvPr>
        </p:nvSpPr>
        <p:spPr>
          <a:xfrm>
            <a:off x="6500441" y="2265592"/>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6" name="Text Placeholder 10">
            <a:extLst>
              <a:ext uri="{FF2B5EF4-FFF2-40B4-BE49-F238E27FC236}">
                <a16:creationId xmlns:a16="http://schemas.microsoft.com/office/drawing/2014/main" id="{53CC49A6-2AB5-664B-9A6C-56D70E1382D7}"/>
              </a:ext>
            </a:extLst>
          </p:cNvPr>
          <p:cNvSpPr>
            <a:spLocks noGrp="1"/>
          </p:cNvSpPr>
          <p:nvPr>
            <p:ph type="body" sz="quarter" idx="35"/>
          </p:nvPr>
        </p:nvSpPr>
        <p:spPr>
          <a:xfrm>
            <a:off x="6500441" y="3745506"/>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7" name="Text Placeholder 2">
            <a:extLst>
              <a:ext uri="{FF2B5EF4-FFF2-40B4-BE49-F238E27FC236}">
                <a16:creationId xmlns:a16="http://schemas.microsoft.com/office/drawing/2014/main" id="{718CCABC-AF06-5241-8D13-EB2F4637D435}"/>
              </a:ext>
            </a:extLst>
          </p:cNvPr>
          <p:cNvSpPr>
            <a:spLocks noGrp="1"/>
          </p:cNvSpPr>
          <p:nvPr>
            <p:ph type="body" idx="36"/>
          </p:nvPr>
        </p:nvSpPr>
        <p:spPr>
          <a:xfrm>
            <a:off x="6500441" y="3498647"/>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8" name="Text Placeholder 10">
            <a:extLst>
              <a:ext uri="{FF2B5EF4-FFF2-40B4-BE49-F238E27FC236}">
                <a16:creationId xmlns:a16="http://schemas.microsoft.com/office/drawing/2014/main" id="{5119242C-1FE8-C140-9349-8172F954E3CB}"/>
              </a:ext>
            </a:extLst>
          </p:cNvPr>
          <p:cNvSpPr>
            <a:spLocks noGrp="1"/>
          </p:cNvSpPr>
          <p:nvPr>
            <p:ph type="body" sz="quarter" idx="37"/>
          </p:nvPr>
        </p:nvSpPr>
        <p:spPr>
          <a:xfrm>
            <a:off x="6500441" y="5006270"/>
            <a:ext cx="3995035" cy="426685"/>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9" name="Text Placeholder 2">
            <a:extLst>
              <a:ext uri="{FF2B5EF4-FFF2-40B4-BE49-F238E27FC236}">
                <a16:creationId xmlns:a16="http://schemas.microsoft.com/office/drawing/2014/main" id="{23F2AE0B-3E70-BB47-8FBC-FE66A5A297BD}"/>
              </a:ext>
            </a:extLst>
          </p:cNvPr>
          <p:cNvSpPr>
            <a:spLocks noGrp="1"/>
          </p:cNvSpPr>
          <p:nvPr>
            <p:ph type="body" idx="38"/>
          </p:nvPr>
        </p:nvSpPr>
        <p:spPr>
          <a:xfrm>
            <a:off x="6500441" y="4759411"/>
            <a:ext cx="3995036" cy="365095"/>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42" name="Straight Connector 41">
            <a:extLst>
              <a:ext uri="{FF2B5EF4-FFF2-40B4-BE49-F238E27FC236}">
                <a16:creationId xmlns:a16="http://schemas.microsoft.com/office/drawing/2014/main" id="{58A232C0-1AC5-164D-B8B6-CC8F07CF2E21}"/>
              </a:ext>
            </a:extLst>
          </p:cNvPr>
          <p:cNvCxnSpPr>
            <a:cxnSpLocks/>
          </p:cNvCxnSpPr>
          <p:nvPr userDrawn="1"/>
        </p:nvCxnSpPr>
        <p:spPr>
          <a:xfrm>
            <a:off x="11057682" y="0"/>
            <a:ext cx="0" cy="6858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307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verview_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a:xfrm>
            <a:off x="838200" y="6356350"/>
            <a:ext cx="2743200" cy="365125"/>
          </a:xfrm>
        </p:spPr>
        <p:txBody>
          <a:bodyPr rtlCol="0"/>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p>
            <a:pPr rtl="0"/>
            <a:fld id="{31FEFF75-79D2-EE46-877B-299D1510E681}" type="slidenum">
              <a:rPr lang="en-GB" noProof="0" smtClean="0"/>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accent4">
                    <a:lumMod val="75000"/>
                  </a:schemeClr>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F93E56-30EE-384E-9A8A-090C645582DB}"/>
              </a:ext>
            </a:extLst>
          </p:cNvPr>
          <p:cNvCxnSpPr>
            <a:cxnSpLocks/>
          </p:cNvCxnSpPr>
          <p:nvPr userDrawn="1"/>
        </p:nvCxnSpPr>
        <p:spPr>
          <a:xfrm>
            <a:off x="392623" y="1405468"/>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2" name="Rectangle: Rounded corners 16">
            <a:extLst>
              <a:ext uri="{FF2B5EF4-FFF2-40B4-BE49-F238E27FC236}">
                <a16:creationId xmlns:a16="http://schemas.microsoft.com/office/drawing/2014/main" id="{B3776AA3-9860-D247-8A43-85FD58FFFD43}"/>
              </a:ext>
            </a:extLst>
          </p:cNvPr>
          <p:cNvSpPr/>
          <p:nvPr/>
        </p:nvSpPr>
        <p:spPr>
          <a:xfrm>
            <a:off x="392623" y="2356447"/>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Picture Placeholder 5">
            <a:extLst>
              <a:ext uri="{FF2B5EF4-FFF2-40B4-BE49-F238E27FC236}">
                <a16:creationId xmlns:a16="http://schemas.microsoft.com/office/drawing/2014/main" id="{7A07194D-FDC6-4941-AE99-5ED1F7F4C585}"/>
              </a:ext>
            </a:extLst>
          </p:cNvPr>
          <p:cNvSpPr>
            <a:spLocks noGrp="1"/>
          </p:cNvSpPr>
          <p:nvPr>
            <p:ph type="pic" sz="quarter" idx="13"/>
          </p:nvPr>
        </p:nvSpPr>
        <p:spPr>
          <a:xfrm>
            <a:off x="464683" y="2428792"/>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57" name="Rectangle: Rounded corners 16">
            <a:extLst>
              <a:ext uri="{FF2B5EF4-FFF2-40B4-BE49-F238E27FC236}">
                <a16:creationId xmlns:a16="http://schemas.microsoft.com/office/drawing/2014/main" id="{F5244B71-4557-B64C-8C28-456C7623AE5B}"/>
              </a:ext>
            </a:extLst>
          </p:cNvPr>
          <p:cNvSpPr/>
          <p:nvPr userDrawn="1"/>
        </p:nvSpPr>
        <p:spPr>
          <a:xfrm>
            <a:off x="392623" y="3582132"/>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8" name="Picture Placeholder 5">
            <a:extLst>
              <a:ext uri="{FF2B5EF4-FFF2-40B4-BE49-F238E27FC236}">
                <a16:creationId xmlns:a16="http://schemas.microsoft.com/office/drawing/2014/main" id="{B12F4613-2BD8-E54D-A2E0-8707A28A10A4}"/>
              </a:ext>
            </a:extLst>
          </p:cNvPr>
          <p:cNvSpPr>
            <a:spLocks noGrp="1"/>
          </p:cNvSpPr>
          <p:nvPr>
            <p:ph type="pic" sz="quarter" idx="14"/>
          </p:nvPr>
        </p:nvSpPr>
        <p:spPr>
          <a:xfrm>
            <a:off x="464683" y="3654477"/>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61" name="Rectangle: Rounded corners 16">
            <a:extLst>
              <a:ext uri="{FF2B5EF4-FFF2-40B4-BE49-F238E27FC236}">
                <a16:creationId xmlns:a16="http://schemas.microsoft.com/office/drawing/2014/main" id="{1A5F3004-02A9-1E43-A3E5-8ABCD5ED1A1C}"/>
              </a:ext>
            </a:extLst>
          </p:cNvPr>
          <p:cNvSpPr/>
          <p:nvPr userDrawn="1"/>
        </p:nvSpPr>
        <p:spPr>
          <a:xfrm>
            <a:off x="392623" y="484672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2" name="Picture Placeholder 5">
            <a:extLst>
              <a:ext uri="{FF2B5EF4-FFF2-40B4-BE49-F238E27FC236}">
                <a16:creationId xmlns:a16="http://schemas.microsoft.com/office/drawing/2014/main" id="{1A844DD7-EE1E-F04F-91C7-38039BFF2046}"/>
              </a:ext>
            </a:extLst>
          </p:cNvPr>
          <p:cNvSpPr>
            <a:spLocks noGrp="1"/>
          </p:cNvSpPr>
          <p:nvPr>
            <p:ph type="pic" sz="quarter" idx="15"/>
          </p:nvPr>
        </p:nvSpPr>
        <p:spPr>
          <a:xfrm>
            <a:off x="464683" y="491907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98" name="Rectangle: Rounded corners 16">
            <a:extLst>
              <a:ext uri="{FF2B5EF4-FFF2-40B4-BE49-F238E27FC236}">
                <a16:creationId xmlns:a16="http://schemas.microsoft.com/office/drawing/2014/main" id="{491E125D-06D1-A343-A3C9-CBC63A66CDC0}"/>
              </a:ext>
            </a:extLst>
          </p:cNvPr>
          <p:cNvSpPr/>
          <p:nvPr userDrawn="1"/>
        </p:nvSpPr>
        <p:spPr>
          <a:xfrm>
            <a:off x="6472581" y="2356447"/>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99" name="Picture Placeholder 5">
            <a:extLst>
              <a:ext uri="{FF2B5EF4-FFF2-40B4-BE49-F238E27FC236}">
                <a16:creationId xmlns:a16="http://schemas.microsoft.com/office/drawing/2014/main" id="{26670858-0422-9546-B0BD-9B2D594140BA}"/>
              </a:ext>
            </a:extLst>
          </p:cNvPr>
          <p:cNvSpPr>
            <a:spLocks noGrp="1"/>
          </p:cNvSpPr>
          <p:nvPr>
            <p:ph type="pic" sz="quarter" idx="21"/>
          </p:nvPr>
        </p:nvSpPr>
        <p:spPr>
          <a:xfrm>
            <a:off x="6544641" y="2428792"/>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0" name="Rectangle: Rounded corners 16">
            <a:extLst>
              <a:ext uri="{FF2B5EF4-FFF2-40B4-BE49-F238E27FC236}">
                <a16:creationId xmlns:a16="http://schemas.microsoft.com/office/drawing/2014/main" id="{9DDF7684-5C6D-B344-A059-87C2BDD8657A}"/>
              </a:ext>
            </a:extLst>
          </p:cNvPr>
          <p:cNvSpPr/>
          <p:nvPr userDrawn="1"/>
        </p:nvSpPr>
        <p:spPr>
          <a:xfrm>
            <a:off x="6472581" y="3582132"/>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1" name="Picture Placeholder 5">
            <a:extLst>
              <a:ext uri="{FF2B5EF4-FFF2-40B4-BE49-F238E27FC236}">
                <a16:creationId xmlns:a16="http://schemas.microsoft.com/office/drawing/2014/main" id="{72578CBB-F47F-C740-982B-BA1719663CCD}"/>
              </a:ext>
            </a:extLst>
          </p:cNvPr>
          <p:cNvSpPr>
            <a:spLocks noGrp="1"/>
          </p:cNvSpPr>
          <p:nvPr>
            <p:ph type="pic" sz="quarter" idx="22"/>
          </p:nvPr>
        </p:nvSpPr>
        <p:spPr>
          <a:xfrm>
            <a:off x="6544641" y="3654477"/>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2" name="Rectangle: Rounded corners 16">
            <a:extLst>
              <a:ext uri="{FF2B5EF4-FFF2-40B4-BE49-F238E27FC236}">
                <a16:creationId xmlns:a16="http://schemas.microsoft.com/office/drawing/2014/main" id="{FE14D617-9285-9D4D-84E4-7BBD145B397E}"/>
              </a:ext>
            </a:extLst>
          </p:cNvPr>
          <p:cNvSpPr/>
          <p:nvPr userDrawn="1"/>
        </p:nvSpPr>
        <p:spPr>
          <a:xfrm>
            <a:off x="6472581" y="4846728"/>
            <a:ext cx="506948" cy="506948"/>
          </a:xfrm>
          <a:prstGeom prst="roundRect">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3" name="Picture Placeholder 5">
            <a:extLst>
              <a:ext uri="{FF2B5EF4-FFF2-40B4-BE49-F238E27FC236}">
                <a16:creationId xmlns:a16="http://schemas.microsoft.com/office/drawing/2014/main" id="{32A1D8CC-0021-A243-9775-CF930D41B94D}"/>
              </a:ext>
            </a:extLst>
          </p:cNvPr>
          <p:cNvSpPr>
            <a:spLocks noGrp="1"/>
          </p:cNvSpPr>
          <p:nvPr>
            <p:ph type="pic" sz="quarter" idx="23"/>
          </p:nvPr>
        </p:nvSpPr>
        <p:spPr>
          <a:xfrm>
            <a:off x="6544641" y="4919073"/>
            <a:ext cx="369944" cy="368788"/>
          </a:xfrm>
        </p:spPr>
        <p:txBody>
          <a:bodyPr rtlCol="0" anchor="ctr">
            <a:normAutofit/>
          </a:bodyPr>
          <a:lstStyle>
            <a:lvl1pPr marL="0" indent="0" algn="ctr">
              <a:buNone/>
              <a:defRPr sz="800"/>
            </a:lvl1pPr>
          </a:lstStyle>
          <a:p>
            <a:pPr rtl="0"/>
            <a:r>
              <a:rPr lang="en-US" noProof="0"/>
              <a:t>Click icon to add picture</a:t>
            </a:r>
            <a:endParaRPr lang="en-GB" noProof="0"/>
          </a:p>
        </p:txBody>
      </p:sp>
      <p:sp>
        <p:nvSpPr>
          <p:cNvPr id="107" name="Text Placeholder 10">
            <a:extLst>
              <a:ext uri="{FF2B5EF4-FFF2-40B4-BE49-F238E27FC236}">
                <a16:creationId xmlns:a16="http://schemas.microsoft.com/office/drawing/2014/main" id="{8867B6C6-0A29-A04E-BAE5-B9060225E124}"/>
              </a:ext>
            </a:extLst>
          </p:cNvPr>
          <p:cNvSpPr>
            <a:spLocks noGrp="1"/>
          </p:cNvSpPr>
          <p:nvPr>
            <p:ph type="body" sz="quarter" idx="25"/>
          </p:nvPr>
        </p:nvSpPr>
        <p:spPr>
          <a:xfrm>
            <a:off x="1213862" y="2574890"/>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09" name="Text Placeholder 2">
            <a:extLst>
              <a:ext uri="{FF2B5EF4-FFF2-40B4-BE49-F238E27FC236}">
                <a16:creationId xmlns:a16="http://schemas.microsoft.com/office/drawing/2014/main" id="{9DF49D7C-2E08-9348-9C2B-0496EF9612DF}"/>
              </a:ext>
            </a:extLst>
          </p:cNvPr>
          <p:cNvSpPr>
            <a:spLocks noGrp="1"/>
          </p:cNvSpPr>
          <p:nvPr>
            <p:ph type="body" idx="26"/>
          </p:nvPr>
        </p:nvSpPr>
        <p:spPr>
          <a:xfrm>
            <a:off x="1213862" y="2328032"/>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0" name="Text Placeholder 10">
            <a:extLst>
              <a:ext uri="{FF2B5EF4-FFF2-40B4-BE49-F238E27FC236}">
                <a16:creationId xmlns:a16="http://schemas.microsoft.com/office/drawing/2014/main" id="{2733402A-D14F-6D48-A59D-329C3824DD2E}"/>
              </a:ext>
            </a:extLst>
          </p:cNvPr>
          <p:cNvSpPr>
            <a:spLocks noGrp="1"/>
          </p:cNvSpPr>
          <p:nvPr>
            <p:ph type="body" sz="quarter" idx="27"/>
          </p:nvPr>
        </p:nvSpPr>
        <p:spPr>
          <a:xfrm>
            <a:off x="1213862" y="3807945"/>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1" name="Text Placeholder 2">
            <a:extLst>
              <a:ext uri="{FF2B5EF4-FFF2-40B4-BE49-F238E27FC236}">
                <a16:creationId xmlns:a16="http://schemas.microsoft.com/office/drawing/2014/main" id="{3886AD51-641D-6B44-B558-2B15E88D1BC5}"/>
              </a:ext>
            </a:extLst>
          </p:cNvPr>
          <p:cNvSpPr>
            <a:spLocks noGrp="1"/>
          </p:cNvSpPr>
          <p:nvPr>
            <p:ph type="body" idx="28"/>
          </p:nvPr>
        </p:nvSpPr>
        <p:spPr>
          <a:xfrm>
            <a:off x="1213862" y="3561087"/>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2" name="Text Placeholder 10">
            <a:extLst>
              <a:ext uri="{FF2B5EF4-FFF2-40B4-BE49-F238E27FC236}">
                <a16:creationId xmlns:a16="http://schemas.microsoft.com/office/drawing/2014/main" id="{C00297CA-1F0B-4C44-852F-CF6FEA9F9481}"/>
              </a:ext>
            </a:extLst>
          </p:cNvPr>
          <p:cNvSpPr>
            <a:spLocks noGrp="1"/>
          </p:cNvSpPr>
          <p:nvPr>
            <p:ph type="body" sz="quarter" idx="29"/>
          </p:nvPr>
        </p:nvSpPr>
        <p:spPr>
          <a:xfrm>
            <a:off x="1213862" y="5068709"/>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3" name="Text Placeholder 2">
            <a:extLst>
              <a:ext uri="{FF2B5EF4-FFF2-40B4-BE49-F238E27FC236}">
                <a16:creationId xmlns:a16="http://schemas.microsoft.com/office/drawing/2014/main" id="{3F704107-F38D-E044-8226-ACDDEDEDC605}"/>
              </a:ext>
            </a:extLst>
          </p:cNvPr>
          <p:cNvSpPr>
            <a:spLocks noGrp="1"/>
          </p:cNvSpPr>
          <p:nvPr>
            <p:ph type="body" idx="30"/>
          </p:nvPr>
        </p:nvSpPr>
        <p:spPr>
          <a:xfrm>
            <a:off x="1213862" y="4821851"/>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4" name="Text Placeholder 10">
            <a:extLst>
              <a:ext uri="{FF2B5EF4-FFF2-40B4-BE49-F238E27FC236}">
                <a16:creationId xmlns:a16="http://schemas.microsoft.com/office/drawing/2014/main" id="{7A332327-16D9-9B48-8EAC-A4F377D5904D}"/>
              </a:ext>
            </a:extLst>
          </p:cNvPr>
          <p:cNvSpPr>
            <a:spLocks noGrp="1"/>
          </p:cNvSpPr>
          <p:nvPr>
            <p:ph type="body" sz="quarter" idx="33"/>
          </p:nvPr>
        </p:nvSpPr>
        <p:spPr>
          <a:xfrm>
            <a:off x="7358765" y="2574890"/>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5" name="Text Placeholder 2">
            <a:extLst>
              <a:ext uri="{FF2B5EF4-FFF2-40B4-BE49-F238E27FC236}">
                <a16:creationId xmlns:a16="http://schemas.microsoft.com/office/drawing/2014/main" id="{8EB0263B-D418-C14A-A00B-092B5EB5C515}"/>
              </a:ext>
            </a:extLst>
          </p:cNvPr>
          <p:cNvSpPr>
            <a:spLocks noGrp="1"/>
          </p:cNvSpPr>
          <p:nvPr>
            <p:ph type="body" idx="34"/>
          </p:nvPr>
        </p:nvSpPr>
        <p:spPr>
          <a:xfrm>
            <a:off x="7358764" y="2328032"/>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6" name="Text Placeholder 10">
            <a:extLst>
              <a:ext uri="{FF2B5EF4-FFF2-40B4-BE49-F238E27FC236}">
                <a16:creationId xmlns:a16="http://schemas.microsoft.com/office/drawing/2014/main" id="{53CC49A6-2AB5-664B-9A6C-56D70E1382D7}"/>
              </a:ext>
            </a:extLst>
          </p:cNvPr>
          <p:cNvSpPr>
            <a:spLocks noGrp="1"/>
          </p:cNvSpPr>
          <p:nvPr>
            <p:ph type="body" sz="quarter" idx="35"/>
          </p:nvPr>
        </p:nvSpPr>
        <p:spPr>
          <a:xfrm>
            <a:off x="7358765" y="3807945"/>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7" name="Text Placeholder 2">
            <a:extLst>
              <a:ext uri="{FF2B5EF4-FFF2-40B4-BE49-F238E27FC236}">
                <a16:creationId xmlns:a16="http://schemas.microsoft.com/office/drawing/2014/main" id="{718CCABC-AF06-5241-8D13-EB2F4637D435}"/>
              </a:ext>
            </a:extLst>
          </p:cNvPr>
          <p:cNvSpPr>
            <a:spLocks noGrp="1"/>
          </p:cNvSpPr>
          <p:nvPr>
            <p:ph type="body" idx="36"/>
          </p:nvPr>
        </p:nvSpPr>
        <p:spPr>
          <a:xfrm>
            <a:off x="7358764" y="3561087"/>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8" name="Text Placeholder 10">
            <a:extLst>
              <a:ext uri="{FF2B5EF4-FFF2-40B4-BE49-F238E27FC236}">
                <a16:creationId xmlns:a16="http://schemas.microsoft.com/office/drawing/2014/main" id="{5119242C-1FE8-C140-9349-8172F954E3CB}"/>
              </a:ext>
            </a:extLst>
          </p:cNvPr>
          <p:cNvSpPr>
            <a:spLocks noGrp="1"/>
          </p:cNvSpPr>
          <p:nvPr>
            <p:ph type="body" sz="quarter" idx="37"/>
          </p:nvPr>
        </p:nvSpPr>
        <p:spPr>
          <a:xfrm>
            <a:off x="7358765" y="5068709"/>
            <a:ext cx="4411704" cy="365077"/>
          </a:xfrm>
        </p:spPr>
        <p:txBody>
          <a:bodyPr lIns="0" rIns="0" rtlCol="0" anchor="t">
            <a:noAutofit/>
          </a:bodyPr>
          <a:lstStyle>
            <a:lvl1pPr marL="0" indent="0">
              <a:lnSpc>
                <a:spcPct val="100000"/>
              </a:lnSpc>
              <a:buNone/>
              <a:defRPr sz="1400">
                <a:solidFill>
                  <a:schemeClr val="tx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9" name="Text Placeholder 2">
            <a:extLst>
              <a:ext uri="{FF2B5EF4-FFF2-40B4-BE49-F238E27FC236}">
                <a16:creationId xmlns:a16="http://schemas.microsoft.com/office/drawing/2014/main" id="{23F2AE0B-3E70-BB47-8FBC-FE66A5A297BD}"/>
              </a:ext>
            </a:extLst>
          </p:cNvPr>
          <p:cNvSpPr>
            <a:spLocks noGrp="1"/>
          </p:cNvSpPr>
          <p:nvPr>
            <p:ph type="body" idx="38"/>
          </p:nvPr>
        </p:nvSpPr>
        <p:spPr>
          <a:xfrm>
            <a:off x="7358764" y="4821851"/>
            <a:ext cx="4411705" cy="312380"/>
          </a:xfrm>
        </p:spPr>
        <p:txBody>
          <a:bodyPr lIns="0" rtlCol="0" anchor="b">
            <a:noAutofit/>
          </a:bodyPr>
          <a:lstStyle>
            <a:lvl1pPr marL="0" indent="0">
              <a:buNone/>
              <a:defRPr sz="1800" b="1" cap="all" baseline="0">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Tree>
    <p:extLst>
      <p:ext uri="{BB962C8B-B14F-4D97-AF65-F5344CB8AC3E}">
        <p14:creationId xmlns:p14="http://schemas.microsoft.com/office/powerpoint/2010/main" val="28440267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verview_4">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D2B2CC15-A5D6-7646-B184-255F86FB708E}"/>
              </a:ext>
            </a:extLst>
          </p:cNvPr>
          <p:cNvSpPr>
            <a:spLocks noGrp="1"/>
          </p:cNvSpPr>
          <p:nvPr>
            <p:ph type="pic" sz="quarter" idx="41"/>
          </p:nvPr>
        </p:nvSpPr>
        <p:spPr>
          <a:xfrm>
            <a:off x="0" y="0"/>
            <a:ext cx="12191999"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solidFill>
                  <a:schemeClr val="bg1"/>
                </a:solidFill>
              </a:defRPr>
            </a:lvl1pPr>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a:xfrm>
            <a:off x="838200" y="6356350"/>
            <a:ext cx="2743200" cy="365125"/>
          </a:xfrm>
        </p:spPr>
        <p:txBody>
          <a:bodyPr rtlCol="0"/>
          <a:lstStyle>
            <a:lvl1pPr>
              <a:defRPr>
                <a:solidFill>
                  <a:schemeClr val="bg1"/>
                </a:solidFill>
              </a:defRPr>
            </a:lvl1pPr>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p:txBody>
          <a:bodyPr rtlCol="0"/>
          <a:lstStyle>
            <a:lvl1pPr>
              <a:defRPr>
                <a:solidFill>
                  <a:schemeClr val="bg1"/>
                </a:solidFill>
              </a:defRPr>
            </a:lvl1pPr>
          </a:lstStyle>
          <a:p>
            <a:pPr rtl="0"/>
            <a:fld id="{31FEFF75-79D2-EE46-877B-299D1510E681}" type="slidenum">
              <a:rPr lang="en-GB" noProof="0" smtClean="0"/>
              <a:pPr/>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1648661" y="339645"/>
            <a:ext cx="10113030"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342197"/>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7A07194D-FDC6-4941-AE99-5ED1F7F4C585}"/>
              </a:ext>
            </a:extLst>
          </p:cNvPr>
          <p:cNvSpPr>
            <a:spLocks noGrp="1"/>
          </p:cNvSpPr>
          <p:nvPr>
            <p:ph type="pic" sz="quarter" idx="13"/>
          </p:nvPr>
        </p:nvSpPr>
        <p:spPr>
          <a:xfrm>
            <a:off x="1730896" y="2366353"/>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58" name="Picture Placeholder 5">
            <a:extLst>
              <a:ext uri="{FF2B5EF4-FFF2-40B4-BE49-F238E27FC236}">
                <a16:creationId xmlns:a16="http://schemas.microsoft.com/office/drawing/2014/main" id="{B12F4613-2BD8-E54D-A2E0-8707A28A10A4}"/>
              </a:ext>
            </a:extLst>
          </p:cNvPr>
          <p:cNvSpPr>
            <a:spLocks noGrp="1"/>
          </p:cNvSpPr>
          <p:nvPr>
            <p:ph type="pic" sz="quarter" idx="14"/>
          </p:nvPr>
        </p:nvSpPr>
        <p:spPr>
          <a:xfrm>
            <a:off x="1730896" y="3592038"/>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62" name="Picture Placeholder 5">
            <a:extLst>
              <a:ext uri="{FF2B5EF4-FFF2-40B4-BE49-F238E27FC236}">
                <a16:creationId xmlns:a16="http://schemas.microsoft.com/office/drawing/2014/main" id="{1A844DD7-EE1E-F04F-91C7-38039BFF2046}"/>
              </a:ext>
            </a:extLst>
          </p:cNvPr>
          <p:cNvSpPr>
            <a:spLocks noGrp="1"/>
          </p:cNvSpPr>
          <p:nvPr>
            <p:ph type="pic" sz="quarter" idx="15"/>
          </p:nvPr>
        </p:nvSpPr>
        <p:spPr>
          <a:xfrm>
            <a:off x="1730896" y="4856634"/>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99" name="Picture Placeholder 5">
            <a:extLst>
              <a:ext uri="{FF2B5EF4-FFF2-40B4-BE49-F238E27FC236}">
                <a16:creationId xmlns:a16="http://schemas.microsoft.com/office/drawing/2014/main" id="{26670858-0422-9546-B0BD-9B2D594140BA}"/>
              </a:ext>
            </a:extLst>
          </p:cNvPr>
          <p:cNvSpPr>
            <a:spLocks noGrp="1"/>
          </p:cNvSpPr>
          <p:nvPr>
            <p:ph type="pic" sz="quarter" idx="21"/>
          </p:nvPr>
        </p:nvSpPr>
        <p:spPr>
          <a:xfrm>
            <a:off x="6949266" y="2366353"/>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1" name="Picture Placeholder 5">
            <a:extLst>
              <a:ext uri="{FF2B5EF4-FFF2-40B4-BE49-F238E27FC236}">
                <a16:creationId xmlns:a16="http://schemas.microsoft.com/office/drawing/2014/main" id="{72578CBB-F47F-C740-982B-BA1719663CCD}"/>
              </a:ext>
            </a:extLst>
          </p:cNvPr>
          <p:cNvSpPr>
            <a:spLocks noGrp="1"/>
          </p:cNvSpPr>
          <p:nvPr>
            <p:ph type="pic" sz="quarter" idx="22"/>
          </p:nvPr>
        </p:nvSpPr>
        <p:spPr>
          <a:xfrm>
            <a:off x="6949266" y="3592038"/>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3" name="Picture Placeholder 5">
            <a:extLst>
              <a:ext uri="{FF2B5EF4-FFF2-40B4-BE49-F238E27FC236}">
                <a16:creationId xmlns:a16="http://schemas.microsoft.com/office/drawing/2014/main" id="{32A1D8CC-0021-A243-9775-CF930D41B94D}"/>
              </a:ext>
            </a:extLst>
          </p:cNvPr>
          <p:cNvSpPr>
            <a:spLocks noGrp="1"/>
          </p:cNvSpPr>
          <p:nvPr>
            <p:ph type="pic" sz="quarter" idx="23"/>
          </p:nvPr>
        </p:nvSpPr>
        <p:spPr>
          <a:xfrm>
            <a:off x="6949266" y="4856634"/>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7" name="Text Placeholder 10">
            <a:extLst>
              <a:ext uri="{FF2B5EF4-FFF2-40B4-BE49-F238E27FC236}">
                <a16:creationId xmlns:a16="http://schemas.microsoft.com/office/drawing/2014/main" id="{8867B6C6-0A29-A04E-BAE5-B9060225E124}"/>
              </a:ext>
            </a:extLst>
          </p:cNvPr>
          <p:cNvSpPr>
            <a:spLocks noGrp="1"/>
          </p:cNvSpPr>
          <p:nvPr>
            <p:ph type="body" sz="quarter" idx="25"/>
          </p:nvPr>
        </p:nvSpPr>
        <p:spPr>
          <a:xfrm>
            <a:off x="2488785" y="2512451"/>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09" name="Text Placeholder 2">
            <a:extLst>
              <a:ext uri="{FF2B5EF4-FFF2-40B4-BE49-F238E27FC236}">
                <a16:creationId xmlns:a16="http://schemas.microsoft.com/office/drawing/2014/main" id="{9DF49D7C-2E08-9348-9C2B-0496EF9612DF}"/>
              </a:ext>
            </a:extLst>
          </p:cNvPr>
          <p:cNvSpPr>
            <a:spLocks noGrp="1"/>
          </p:cNvSpPr>
          <p:nvPr>
            <p:ph type="body" idx="26"/>
          </p:nvPr>
        </p:nvSpPr>
        <p:spPr>
          <a:xfrm>
            <a:off x="2488784" y="2265592"/>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0" name="Text Placeholder 10">
            <a:extLst>
              <a:ext uri="{FF2B5EF4-FFF2-40B4-BE49-F238E27FC236}">
                <a16:creationId xmlns:a16="http://schemas.microsoft.com/office/drawing/2014/main" id="{2733402A-D14F-6D48-A59D-329C3824DD2E}"/>
              </a:ext>
            </a:extLst>
          </p:cNvPr>
          <p:cNvSpPr>
            <a:spLocks noGrp="1"/>
          </p:cNvSpPr>
          <p:nvPr>
            <p:ph type="body" sz="quarter" idx="27"/>
          </p:nvPr>
        </p:nvSpPr>
        <p:spPr>
          <a:xfrm>
            <a:off x="2488785" y="3745506"/>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1" name="Text Placeholder 2">
            <a:extLst>
              <a:ext uri="{FF2B5EF4-FFF2-40B4-BE49-F238E27FC236}">
                <a16:creationId xmlns:a16="http://schemas.microsoft.com/office/drawing/2014/main" id="{3886AD51-641D-6B44-B558-2B15E88D1BC5}"/>
              </a:ext>
            </a:extLst>
          </p:cNvPr>
          <p:cNvSpPr>
            <a:spLocks noGrp="1"/>
          </p:cNvSpPr>
          <p:nvPr>
            <p:ph type="body" idx="28"/>
          </p:nvPr>
        </p:nvSpPr>
        <p:spPr>
          <a:xfrm>
            <a:off x="2488784" y="3498647"/>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2" name="Text Placeholder 10">
            <a:extLst>
              <a:ext uri="{FF2B5EF4-FFF2-40B4-BE49-F238E27FC236}">
                <a16:creationId xmlns:a16="http://schemas.microsoft.com/office/drawing/2014/main" id="{C00297CA-1F0B-4C44-852F-CF6FEA9F9481}"/>
              </a:ext>
            </a:extLst>
          </p:cNvPr>
          <p:cNvSpPr>
            <a:spLocks noGrp="1"/>
          </p:cNvSpPr>
          <p:nvPr>
            <p:ph type="body" sz="quarter" idx="29"/>
          </p:nvPr>
        </p:nvSpPr>
        <p:spPr>
          <a:xfrm>
            <a:off x="2488785" y="5006270"/>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3" name="Text Placeholder 2">
            <a:extLst>
              <a:ext uri="{FF2B5EF4-FFF2-40B4-BE49-F238E27FC236}">
                <a16:creationId xmlns:a16="http://schemas.microsoft.com/office/drawing/2014/main" id="{3F704107-F38D-E044-8226-ACDDEDEDC605}"/>
              </a:ext>
            </a:extLst>
          </p:cNvPr>
          <p:cNvSpPr>
            <a:spLocks noGrp="1"/>
          </p:cNvSpPr>
          <p:nvPr>
            <p:ph type="body" idx="30"/>
          </p:nvPr>
        </p:nvSpPr>
        <p:spPr>
          <a:xfrm>
            <a:off x="2488784" y="4759411"/>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4" name="Text Placeholder 10">
            <a:extLst>
              <a:ext uri="{FF2B5EF4-FFF2-40B4-BE49-F238E27FC236}">
                <a16:creationId xmlns:a16="http://schemas.microsoft.com/office/drawing/2014/main" id="{7A332327-16D9-9B48-8EAC-A4F377D5904D}"/>
              </a:ext>
            </a:extLst>
          </p:cNvPr>
          <p:cNvSpPr>
            <a:spLocks noGrp="1"/>
          </p:cNvSpPr>
          <p:nvPr>
            <p:ph type="body" sz="quarter" idx="33"/>
          </p:nvPr>
        </p:nvSpPr>
        <p:spPr>
          <a:xfrm>
            <a:off x="7766655" y="2512451"/>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5" name="Text Placeholder 2">
            <a:extLst>
              <a:ext uri="{FF2B5EF4-FFF2-40B4-BE49-F238E27FC236}">
                <a16:creationId xmlns:a16="http://schemas.microsoft.com/office/drawing/2014/main" id="{8EB0263B-D418-C14A-A00B-092B5EB5C515}"/>
              </a:ext>
            </a:extLst>
          </p:cNvPr>
          <p:cNvSpPr>
            <a:spLocks noGrp="1"/>
          </p:cNvSpPr>
          <p:nvPr>
            <p:ph type="body" idx="34"/>
          </p:nvPr>
        </p:nvSpPr>
        <p:spPr>
          <a:xfrm>
            <a:off x="7766655" y="2265592"/>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6" name="Text Placeholder 10">
            <a:extLst>
              <a:ext uri="{FF2B5EF4-FFF2-40B4-BE49-F238E27FC236}">
                <a16:creationId xmlns:a16="http://schemas.microsoft.com/office/drawing/2014/main" id="{53CC49A6-2AB5-664B-9A6C-56D70E1382D7}"/>
              </a:ext>
            </a:extLst>
          </p:cNvPr>
          <p:cNvSpPr>
            <a:spLocks noGrp="1"/>
          </p:cNvSpPr>
          <p:nvPr>
            <p:ph type="body" sz="quarter" idx="35"/>
          </p:nvPr>
        </p:nvSpPr>
        <p:spPr>
          <a:xfrm>
            <a:off x="7766655" y="3745506"/>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7" name="Text Placeholder 2">
            <a:extLst>
              <a:ext uri="{FF2B5EF4-FFF2-40B4-BE49-F238E27FC236}">
                <a16:creationId xmlns:a16="http://schemas.microsoft.com/office/drawing/2014/main" id="{718CCABC-AF06-5241-8D13-EB2F4637D435}"/>
              </a:ext>
            </a:extLst>
          </p:cNvPr>
          <p:cNvSpPr>
            <a:spLocks noGrp="1"/>
          </p:cNvSpPr>
          <p:nvPr>
            <p:ph type="body" idx="36"/>
          </p:nvPr>
        </p:nvSpPr>
        <p:spPr>
          <a:xfrm>
            <a:off x="7766655" y="3498647"/>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8" name="Text Placeholder 10">
            <a:extLst>
              <a:ext uri="{FF2B5EF4-FFF2-40B4-BE49-F238E27FC236}">
                <a16:creationId xmlns:a16="http://schemas.microsoft.com/office/drawing/2014/main" id="{5119242C-1FE8-C140-9349-8172F954E3CB}"/>
              </a:ext>
            </a:extLst>
          </p:cNvPr>
          <p:cNvSpPr>
            <a:spLocks noGrp="1"/>
          </p:cNvSpPr>
          <p:nvPr>
            <p:ph type="body" sz="quarter" idx="37"/>
          </p:nvPr>
        </p:nvSpPr>
        <p:spPr>
          <a:xfrm>
            <a:off x="7766655" y="5006270"/>
            <a:ext cx="3995035" cy="426685"/>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9" name="Text Placeholder 2">
            <a:extLst>
              <a:ext uri="{FF2B5EF4-FFF2-40B4-BE49-F238E27FC236}">
                <a16:creationId xmlns:a16="http://schemas.microsoft.com/office/drawing/2014/main" id="{23F2AE0B-3E70-BB47-8FBC-FE66A5A297BD}"/>
              </a:ext>
            </a:extLst>
          </p:cNvPr>
          <p:cNvSpPr>
            <a:spLocks noGrp="1"/>
          </p:cNvSpPr>
          <p:nvPr>
            <p:ph type="body" idx="38"/>
          </p:nvPr>
        </p:nvSpPr>
        <p:spPr>
          <a:xfrm>
            <a:off x="7766655" y="4759411"/>
            <a:ext cx="3995036" cy="365095"/>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41" name="Straight Connector 40">
            <a:extLst>
              <a:ext uri="{FF2B5EF4-FFF2-40B4-BE49-F238E27FC236}">
                <a16:creationId xmlns:a16="http://schemas.microsoft.com/office/drawing/2014/main" id="{2D604C81-B013-4641-9B16-5E9ECBD30CBA}"/>
              </a:ext>
            </a:extLst>
          </p:cNvPr>
          <p:cNvCxnSpPr>
            <a:cxnSpLocks/>
          </p:cNvCxnSpPr>
          <p:nvPr userDrawn="1"/>
        </p:nvCxnSpPr>
        <p:spPr>
          <a:xfrm>
            <a:off x="1134319"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1681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verview_5">
    <p:spTree>
      <p:nvGrpSpPr>
        <p:cNvPr id="1" name=""/>
        <p:cNvGrpSpPr/>
        <p:nvPr/>
      </p:nvGrpSpPr>
      <p:grpSpPr>
        <a:xfrm>
          <a:off x="0" y="0"/>
          <a:ext cx="0" cy="0"/>
          <a:chOff x="0" y="0"/>
          <a:chExt cx="0" cy="0"/>
        </a:xfrm>
      </p:grpSpPr>
      <p:sp>
        <p:nvSpPr>
          <p:cNvPr id="40" name="Picture Placeholder 5">
            <a:extLst>
              <a:ext uri="{FF2B5EF4-FFF2-40B4-BE49-F238E27FC236}">
                <a16:creationId xmlns:a16="http://schemas.microsoft.com/office/drawing/2014/main" id="{C76CA39F-4826-EC4A-B911-A0B38E489269}"/>
              </a:ext>
            </a:extLst>
          </p:cNvPr>
          <p:cNvSpPr>
            <a:spLocks noGrp="1"/>
          </p:cNvSpPr>
          <p:nvPr>
            <p:ph type="pic" sz="quarter" idx="41"/>
          </p:nvPr>
        </p:nvSpPr>
        <p:spPr>
          <a:xfrm>
            <a:off x="0" y="0"/>
            <a:ext cx="12191999"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accent4">
              <a:lumMod val="50000"/>
            </a:schemeClr>
          </a:solidFill>
        </p:spPr>
        <p:txBody>
          <a:bodyPr wrap="square" rtlCol="0" anchor="ctr">
            <a:noAutofit/>
          </a:bodyPr>
          <a:lstStyle>
            <a:lvl1pPr algn="ctr">
              <a:defRPr sz="1600">
                <a:solidFill>
                  <a:schemeClr val="bg1"/>
                </a:solidFill>
              </a:defRPr>
            </a:lvl1pPr>
          </a:lstStyle>
          <a:p>
            <a:pPr rtl="0"/>
            <a:r>
              <a:rPr lang="en-US" noProof="0"/>
              <a:t>Click icon to add picture</a:t>
            </a:r>
            <a:endParaRPr lang="en-GB" noProof="0"/>
          </a:p>
        </p:txBody>
      </p:sp>
      <p:sp>
        <p:nvSpPr>
          <p:cNvPr id="3" name="Date Placeholder 2">
            <a:extLst>
              <a:ext uri="{FF2B5EF4-FFF2-40B4-BE49-F238E27FC236}">
                <a16:creationId xmlns:a16="http://schemas.microsoft.com/office/drawing/2014/main" id="{2062DFD1-09C0-6845-8219-0846F32EDEFA}"/>
              </a:ext>
            </a:extLst>
          </p:cNvPr>
          <p:cNvSpPr>
            <a:spLocks noGrp="1"/>
          </p:cNvSpPr>
          <p:nvPr>
            <p:ph type="dt" sz="half" idx="10"/>
          </p:nvPr>
        </p:nvSpPr>
        <p:spPr>
          <a:xfrm>
            <a:off x="838200" y="6356350"/>
            <a:ext cx="2743200" cy="365125"/>
          </a:xfrm>
        </p:spPr>
        <p:txBody>
          <a:bodyPr rtlCol="0"/>
          <a:lstStyle>
            <a:lvl1pPr>
              <a:defRPr>
                <a:solidFill>
                  <a:schemeClr val="bg1"/>
                </a:solidFill>
              </a:defRPr>
            </a:lvl1pPr>
          </a:lstStyle>
          <a:p>
            <a:r>
              <a:rPr lang="en-GB" dirty="0"/>
              <a:t>15 Oct 2024</a:t>
            </a:r>
          </a:p>
        </p:txBody>
      </p:sp>
      <p:sp>
        <p:nvSpPr>
          <p:cNvPr id="4" name="Footer Placeholder 3">
            <a:extLst>
              <a:ext uri="{FF2B5EF4-FFF2-40B4-BE49-F238E27FC236}">
                <a16:creationId xmlns:a16="http://schemas.microsoft.com/office/drawing/2014/main" id="{CB7D7355-C4D0-1F4D-A365-E4AF1D8FED03}"/>
              </a:ext>
            </a:extLst>
          </p:cNvPr>
          <p:cNvSpPr>
            <a:spLocks noGrp="1"/>
          </p:cNvSpPr>
          <p:nvPr>
            <p:ph type="ftr" sz="quarter" idx="11"/>
          </p:nvPr>
        </p:nvSpPr>
        <p:spPr>
          <a:xfrm>
            <a:off x="4038600" y="6356350"/>
            <a:ext cx="4114800" cy="365125"/>
          </a:xfrm>
        </p:spPr>
        <p:txBody>
          <a:bodyPr rtlCol="0"/>
          <a:lstStyle>
            <a:lvl1pPr>
              <a:defRPr>
                <a:solidFill>
                  <a:schemeClr val="bg1"/>
                </a:solidFill>
              </a:defRPr>
            </a:lvl1pPr>
          </a:lstStyle>
          <a:p>
            <a:pPr rtl="0"/>
            <a:endParaRPr lang="en-GB" noProof="0"/>
          </a:p>
        </p:txBody>
      </p:sp>
      <p:sp>
        <p:nvSpPr>
          <p:cNvPr id="5" name="Slide Number Placeholder 4">
            <a:extLst>
              <a:ext uri="{FF2B5EF4-FFF2-40B4-BE49-F238E27FC236}">
                <a16:creationId xmlns:a16="http://schemas.microsoft.com/office/drawing/2014/main" id="{A2771307-5F5C-D847-B837-8C60542C4B66}"/>
              </a:ext>
            </a:extLst>
          </p:cNvPr>
          <p:cNvSpPr>
            <a:spLocks noGrp="1"/>
          </p:cNvSpPr>
          <p:nvPr>
            <p:ph type="sldNum" sz="quarter" idx="12"/>
          </p:nvPr>
        </p:nvSpPr>
        <p:spPr>
          <a:xfrm>
            <a:off x="8610600" y="6356350"/>
            <a:ext cx="2743200" cy="365125"/>
          </a:xfrm>
        </p:spPr>
        <p:txBody>
          <a:bodyPr rtlCol="0"/>
          <a:lstStyle>
            <a:lvl1pPr>
              <a:defRPr>
                <a:solidFill>
                  <a:schemeClr val="bg1"/>
                </a:solidFill>
              </a:defRPr>
            </a:lvl1pPr>
          </a:lstStyle>
          <a:p>
            <a:pPr rtl="0"/>
            <a:fld id="{31FEFF75-79D2-EE46-877B-299D1510E681}" type="slidenum">
              <a:rPr lang="en-GB" noProof="0" smtClean="0"/>
              <a:pPr/>
              <a:t>‹#›</a:t>
            </a:fld>
            <a:endParaRPr lang="en-GB" noProof="0"/>
          </a:p>
        </p:txBody>
      </p:sp>
      <p:sp>
        <p:nvSpPr>
          <p:cNvPr id="7" name="Title 1">
            <a:extLst>
              <a:ext uri="{FF2B5EF4-FFF2-40B4-BE49-F238E27FC236}">
                <a16:creationId xmlns:a16="http://schemas.microsoft.com/office/drawing/2014/main" id="{9B04801C-3319-AC43-9484-8377A4F8F253}"/>
              </a:ext>
            </a:extLst>
          </p:cNvPr>
          <p:cNvSpPr>
            <a:spLocks noGrp="1"/>
          </p:cNvSpPr>
          <p:nvPr>
            <p:ph type="ctrTitle" hasCustomPrompt="1"/>
          </p:nvPr>
        </p:nvSpPr>
        <p:spPr>
          <a:xfrm>
            <a:off x="392623" y="339645"/>
            <a:ext cx="11369068" cy="1002552"/>
          </a:xfrm>
        </p:spPr>
        <p:txBody>
          <a:bodyPr lIns="0" rIns="0" rtlCol="0" anchor="b">
            <a:noAutofit/>
          </a:bodyPr>
          <a:lstStyle>
            <a:lvl1pPr algn="l">
              <a:defRPr sz="4500" b="0" i="0" cap="all" baseline="0">
                <a:solidFill>
                  <a:schemeClr val="bg1"/>
                </a:solidFill>
                <a:latin typeface="Sagona ExtraLight" panose="02020303050505020204" pitchFamily="18" charset="0"/>
              </a:defRPr>
            </a:lvl1pPr>
          </a:lstStyle>
          <a:p>
            <a:pPr rtl="0"/>
            <a:r>
              <a:rPr lang="en-GB" noProof="0"/>
              <a:t>TITLE GOE HERE</a:t>
            </a:r>
          </a:p>
        </p:txBody>
      </p:sp>
      <p:cxnSp>
        <p:nvCxnSpPr>
          <p:cNvPr id="13" name="Straight Connector 12">
            <a:extLst>
              <a:ext uri="{FF2B5EF4-FFF2-40B4-BE49-F238E27FC236}">
                <a16:creationId xmlns:a16="http://schemas.microsoft.com/office/drawing/2014/main" id="{B781E455-9E6F-1B48-A537-F86699963276}"/>
              </a:ext>
            </a:extLst>
          </p:cNvPr>
          <p:cNvCxnSpPr>
            <a:cxnSpLocks/>
          </p:cNvCxnSpPr>
          <p:nvPr userDrawn="1"/>
        </p:nvCxnSpPr>
        <p:spPr>
          <a:xfrm>
            <a:off x="392623" y="1974810"/>
            <a:ext cx="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F93E56-30EE-384E-9A8A-090C645582DB}"/>
              </a:ext>
            </a:extLst>
          </p:cNvPr>
          <p:cNvCxnSpPr>
            <a:cxnSpLocks/>
          </p:cNvCxnSpPr>
          <p:nvPr userDrawn="1"/>
        </p:nvCxnSpPr>
        <p:spPr>
          <a:xfrm>
            <a:off x="392623" y="2038081"/>
            <a:ext cx="11369068"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7A07194D-FDC6-4941-AE99-5ED1F7F4C585}"/>
              </a:ext>
            </a:extLst>
          </p:cNvPr>
          <p:cNvSpPr>
            <a:spLocks noGrp="1"/>
          </p:cNvSpPr>
          <p:nvPr>
            <p:ph type="pic" sz="quarter" idx="13"/>
          </p:nvPr>
        </p:nvSpPr>
        <p:spPr>
          <a:xfrm>
            <a:off x="464683" y="2215464"/>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58" name="Picture Placeholder 5">
            <a:extLst>
              <a:ext uri="{FF2B5EF4-FFF2-40B4-BE49-F238E27FC236}">
                <a16:creationId xmlns:a16="http://schemas.microsoft.com/office/drawing/2014/main" id="{B12F4613-2BD8-E54D-A2E0-8707A28A10A4}"/>
              </a:ext>
            </a:extLst>
          </p:cNvPr>
          <p:cNvSpPr>
            <a:spLocks noGrp="1"/>
          </p:cNvSpPr>
          <p:nvPr>
            <p:ph type="pic" sz="quarter" idx="14"/>
          </p:nvPr>
        </p:nvSpPr>
        <p:spPr>
          <a:xfrm>
            <a:off x="464683" y="3441149"/>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62" name="Picture Placeholder 5">
            <a:extLst>
              <a:ext uri="{FF2B5EF4-FFF2-40B4-BE49-F238E27FC236}">
                <a16:creationId xmlns:a16="http://schemas.microsoft.com/office/drawing/2014/main" id="{1A844DD7-EE1E-F04F-91C7-38039BFF2046}"/>
              </a:ext>
            </a:extLst>
          </p:cNvPr>
          <p:cNvSpPr>
            <a:spLocks noGrp="1"/>
          </p:cNvSpPr>
          <p:nvPr>
            <p:ph type="pic" sz="quarter" idx="15"/>
          </p:nvPr>
        </p:nvSpPr>
        <p:spPr>
          <a:xfrm>
            <a:off x="464683" y="4705745"/>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99" name="Picture Placeholder 5">
            <a:extLst>
              <a:ext uri="{FF2B5EF4-FFF2-40B4-BE49-F238E27FC236}">
                <a16:creationId xmlns:a16="http://schemas.microsoft.com/office/drawing/2014/main" id="{26670858-0422-9546-B0BD-9B2D594140BA}"/>
              </a:ext>
            </a:extLst>
          </p:cNvPr>
          <p:cNvSpPr>
            <a:spLocks noGrp="1"/>
          </p:cNvSpPr>
          <p:nvPr>
            <p:ph type="pic" sz="quarter" idx="21"/>
          </p:nvPr>
        </p:nvSpPr>
        <p:spPr>
          <a:xfrm>
            <a:off x="6544641" y="2215464"/>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1" name="Picture Placeholder 5">
            <a:extLst>
              <a:ext uri="{FF2B5EF4-FFF2-40B4-BE49-F238E27FC236}">
                <a16:creationId xmlns:a16="http://schemas.microsoft.com/office/drawing/2014/main" id="{72578CBB-F47F-C740-982B-BA1719663CCD}"/>
              </a:ext>
            </a:extLst>
          </p:cNvPr>
          <p:cNvSpPr>
            <a:spLocks noGrp="1"/>
          </p:cNvSpPr>
          <p:nvPr>
            <p:ph type="pic" sz="quarter" idx="22"/>
          </p:nvPr>
        </p:nvSpPr>
        <p:spPr>
          <a:xfrm>
            <a:off x="6544641" y="3441149"/>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3" name="Picture Placeholder 5">
            <a:extLst>
              <a:ext uri="{FF2B5EF4-FFF2-40B4-BE49-F238E27FC236}">
                <a16:creationId xmlns:a16="http://schemas.microsoft.com/office/drawing/2014/main" id="{32A1D8CC-0021-A243-9775-CF930D41B94D}"/>
              </a:ext>
            </a:extLst>
          </p:cNvPr>
          <p:cNvSpPr>
            <a:spLocks noGrp="1"/>
          </p:cNvSpPr>
          <p:nvPr>
            <p:ph type="pic" sz="quarter" idx="23"/>
          </p:nvPr>
        </p:nvSpPr>
        <p:spPr>
          <a:xfrm>
            <a:off x="6544641" y="4705745"/>
            <a:ext cx="369944" cy="368788"/>
          </a:xfrm>
        </p:spPr>
        <p:txBody>
          <a:bodyPr rtlCol="0" anchor="ctr">
            <a:normAutofit/>
          </a:bodyPr>
          <a:lstStyle>
            <a:lvl1pPr marL="0" indent="0" algn="ctr">
              <a:buNone/>
              <a:defRPr sz="800">
                <a:solidFill>
                  <a:schemeClr val="bg1"/>
                </a:solidFill>
              </a:defRPr>
            </a:lvl1pPr>
          </a:lstStyle>
          <a:p>
            <a:pPr rtl="0"/>
            <a:r>
              <a:rPr lang="en-US" noProof="0"/>
              <a:t>Click icon to add picture</a:t>
            </a:r>
            <a:endParaRPr lang="en-GB" noProof="0"/>
          </a:p>
        </p:txBody>
      </p:sp>
      <p:sp>
        <p:nvSpPr>
          <p:cNvPr id="107" name="Text Placeholder 10">
            <a:extLst>
              <a:ext uri="{FF2B5EF4-FFF2-40B4-BE49-F238E27FC236}">
                <a16:creationId xmlns:a16="http://schemas.microsoft.com/office/drawing/2014/main" id="{8867B6C6-0A29-A04E-BAE5-B9060225E124}"/>
              </a:ext>
            </a:extLst>
          </p:cNvPr>
          <p:cNvSpPr>
            <a:spLocks noGrp="1"/>
          </p:cNvSpPr>
          <p:nvPr>
            <p:ph type="body" sz="quarter" idx="25"/>
          </p:nvPr>
        </p:nvSpPr>
        <p:spPr>
          <a:xfrm>
            <a:off x="1213862" y="2361562"/>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09" name="Text Placeholder 2">
            <a:extLst>
              <a:ext uri="{FF2B5EF4-FFF2-40B4-BE49-F238E27FC236}">
                <a16:creationId xmlns:a16="http://schemas.microsoft.com/office/drawing/2014/main" id="{9DF49D7C-2E08-9348-9C2B-0496EF9612DF}"/>
              </a:ext>
            </a:extLst>
          </p:cNvPr>
          <p:cNvSpPr>
            <a:spLocks noGrp="1"/>
          </p:cNvSpPr>
          <p:nvPr>
            <p:ph type="body" idx="26"/>
          </p:nvPr>
        </p:nvSpPr>
        <p:spPr>
          <a:xfrm>
            <a:off x="1213862" y="2114704"/>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0" name="Text Placeholder 10">
            <a:extLst>
              <a:ext uri="{FF2B5EF4-FFF2-40B4-BE49-F238E27FC236}">
                <a16:creationId xmlns:a16="http://schemas.microsoft.com/office/drawing/2014/main" id="{2733402A-D14F-6D48-A59D-329C3824DD2E}"/>
              </a:ext>
            </a:extLst>
          </p:cNvPr>
          <p:cNvSpPr>
            <a:spLocks noGrp="1"/>
          </p:cNvSpPr>
          <p:nvPr>
            <p:ph type="body" sz="quarter" idx="27"/>
          </p:nvPr>
        </p:nvSpPr>
        <p:spPr>
          <a:xfrm>
            <a:off x="1213862" y="3594617"/>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1" name="Text Placeholder 2">
            <a:extLst>
              <a:ext uri="{FF2B5EF4-FFF2-40B4-BE49-F238E27FC236}">
                <a16:creationId xmlns:a16="http://schemas.microsoft.com/office/drawing/2014/main" id="{3886AD51-641D-6B44-B558-2B15E88D1BC5}"/>
              </a:ext>
            </a:extLst>
          </p:cNvPr>
          <p:cNvSpPr>
            <a:spLocks noGrp="1"/>
          </p:cNvSpPr>
          <p:nvPr>
            <p:ph type="body" idx="28"/>
          </p:nvPr>
        </p:nvSpPr>
        <p:spPr>
          <a:xfrm>
            <a:off x="1213862" y="3347759"/>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12" name="Text Placeholder 10">
            <a:extLst>
              <a:ext uri="{FF2B5EF4-FFF2-40B4-BE49-F238E27FC236}">
                <a16:creationId xmlns:a16="http://schemas.microsoft.com/office/drawing/2014/main" id="{C00297CA-1F0B-4C44-852F-CF6FEA9F9481}"/>
              </a:ext>
            </a:extLst>
          </p:cNvPr>
          <p:cNvSpPr>
            <a:spLocks noGrp="1"/>
          </p:cNvSpPr>
          <p:nvPr>
            <p:ph type="body" sz="quarter" idx="29"/>
          </p:nvPr>
        </p:nvSpPr>
        <p:spPr>
          <a:xfrm>
            <a:off x="1213862" y="4855381"/>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13" name="Text Placeholder 2">
            <a:extLst>
              <a:ext uri="{FF2B5EF4-FFF2-40B4-BE49-F238E27FC236}">
                <a16:creationId xmlns:a16="http://schemas.microsoft.com/office/drawing/2014/main" id="{3F704107-F38D-E044-8226-ACDDEDEDC605}"/>
              </a:ext>
            </a:extLst>
          </p:cNvPr>
          <p:cNvSpPr>
            <a:spLocks noGrp="1"/>
          </p:cNvSpPr>
          <p:nvPr>
            <p:ph type="body" idx="30"/>
          </p:nvPr>
        </p:nvSpPr>
        <p:spPr>
          <a:xfrm>
            <a:off x="1213862" y="4608523"/>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4" name="Text Placeholder 10">
            <a:extLst>
              <a:ext uri="{FF2B5EF4-FFF2-40B4-BE49-F238E27FC236}">
                <a16:creationId xmlns:a16="http://schemas.microsoft.com/office/drawing/2014/main" id="{7A332327-16D9-9B48-8EAC-A4F377D5904D}"/>
              </a:ext>
            </a:extLst>
          </p:cNvPr>
          <p:cNvSpPr>
            <a:spLocks noGrp="1"/>
          </p:cNvSpPr>
          <p:nvPr>
            <p:ph type="body" sz="quarter" idx="33"/>
          </p:nvPr>
        </p:nvSpPr>
        <p:spPr>
          <a:xfrm>
            <a:off x="7358765" y="2361562"/>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5" name="Text Placeholder 2">
            <a:extLst>
              <a:ext uri="{FF2B5EF4-FFF2-40B4-BE49-F238E27FC236}">
                <a16:creationId xmlns:a16="http://schemas.microsoft.com/office/drawing/2014/main" id="{8EB0263B-D418-C14A-A00B-092B5EB5C515}"/>
              </a:ext>
            </a:extLst>
          </p:cNvPr>
          <p:cNvSpPr>
            <a:spLocks noGrp="1"/>
          </p:cNvSpPr>
          <p:nvPr>
            <p:ph type="body" idx="34"/>
          </p:nvPr>
        </p:nvSpPr>
        <p:spPr>
          <a:xfrm>
            <a:off x="7358764" y="2114704"/>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6" name="Text Placeholder 10">
            <a:extLst>
              <a:ext uri="{FF2B5EF4-FFF2-40B4-BE49-F238E27FC236}">
                <a16:creationId xmlns:a16="http://schemas.microsoft.com/office/drawing/2014/main" id="{53CC49A6-2AB5-664B-9A6C-56D70E1382D7}"/>
              </a:ext>
            </a:extLst>
          </p:cNvPr>
          <p:cNvSpPr>
            <a:spLocks noGrp="1"/>
          </p:cNvSpPr>
          <p:nvPr>
            <p:ph type="body" sz="quarter" idx="35"/>
          </p:nvPr>
        </p:nvSpPr>
        <p:spPr>
          <a:xfrm>
            <a:off x="7358765" y="3594617"/>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7" name="Text Placeholder 2">
            <a:extLst>
              <a:ext uri="{FF2B5EF4-FFF2-40B4-BE49-F238E27FC236}">
                <a16:creationId xmlns:a16="http://schemas.microsoft.com/office/drawing/2014/main" id="{718CCABC-AF06-5241-8D13-EB2F4637D435}"/>
              </a:ext>
            </a:extLst>
          </p:cNvPr>
          <p:cNvSpPr>
            <a:spLocks noGrp="1"/>
          </p:cNvSpPr>
          <p:nvPr>
            <p:ph type="body" idx="36"/>
          </p:nvPr>
        </p:nvSpPr>
        <p:spPr>
          <a:xfrm>
            <a:off x="7358764" y="3347759"/>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28" name="Text Placeholder 10">
            <a:extLst>
              <a:ext uri="{FF2B5EF4-FFF2-40B4-BE49-F238E27FC236}">
                <a16:creationId xmlns:a16="http://schemas.microsoft.com/office/drawing/2014/main" id="{5119242C-1FE8-C140-9349-8172F954E3CB}"/>
              </a:ext>
            </a:extLst>
          </p:cNvPr>
          <p:cNvSpPr>
            <a:spLocks noGrp="1"/>
          </p:cNvSpPr>
          <p:nvPr>
            <p:ph type="body" sz="quarter" idx="37"/>
          </p:nvPr>
        </p:nvSpPr>
        <p:spPr>
          <a:xfrm>
            <a:off x="7358765" y="4855381"/>
            <a:ext cx="4411704" cy="365077"/>
          </a:xfrm>
        </p:spPr>
        <p:txBody>
          <a:bodyPr lIns="0" rIns="0" rtlCol="0" anchor="t">
            <a:noAutofit/>
          </a:bodyPr>
          <a:lstStyle>
            <a:lvl1pPr marL="0" indent="0">
              <a:lnSpc>
                <a:spcPct val="100000"/>
              </a:lnSpc>
              <a:buNone/>
              <a:defRPr sz="1400">
                <a:solidFill>
                  <a:schemeClr val="bg1"/>
                </a:solidFill>
                <a:latin typeface="+mj-lt"/>
              </a:defRPr>
            </a:lvl1pPr>
            <a:lvl2pPr marL="457200" indent="0">
              <a:lnSpc>
                <a:spcPct val="100000"/>
              </a:lnSpc>
              <a:buNone/>
              <a:defRPr sz="900">
                <a:solidFill>
                  <a:schemeClr val="tx1"/>
                </a:solidFill>
                <a:latin typeface="Speak Pro" panose="020B0504020101020102" pitchFamily="34" charset="0"/>
              </a:defRPr>
            </a:lvl2pPr>
            <a:lvl3pPr marL="914400" indent="0">
              <a:lnSpc>
                <a:spcPct val="100000"/>
              </a:lnSpc>
              <a:buNone/>
              <a:defRPr sz="900">
                <a:solidFill>
                  <a:schemeClr val="tx1"/>
                </a:solidFill>
                <a:latin typeface="Speak Pro" panose="020B0504020101020102" pitchFamily="34" charset="0"/>
              </a:defRPr>
            </a:lvl3pPr>
            <a:lvl4pPr marL="1371600" indent="0">
              <a:lnSpc>
                <a:spcPct val="100000"/>
              </a:lnSpc>
              <a:buNone/>
              <a:defRPr sz="900">
                <a:solidFill>
                  <a:schemeClr val="tx1"/>
                </a:solidFill>
                <a:latin typeface="Speak Pro" panose="020B0504020101020102" pitchFamily="34" charset="0"/>
              </a:defRPr>
            </a:lvl4pPr>
            <a:lvl5pPr marL="1828800" indent="0">
              <a:lnSpc>
                <a:spcPct val="100000"/>
              </a:lnSpc>
              <a:buNone/>
              <a:defRPr sz="900">
                <a:solidFill>
                  <a:schemeClr val="tx1"/>
                </a:solidFill>
                <a:latin typeface="Speak Pro" panose="020B0504020101020102" pitchFamily="34" charset="0"/>
              </a:defRPr>
            </a:lvl5pPr>
          </a:lstStyle>
          <a:p>
            <a:pPr lvl="0" rtl="0"/>
            <a:r>
              <a:rPr lang="en-US" noProof="0"/>
              <a:t>Click to edit Master text styles</a:t>
            </a:r>
          </a:p>
        </p:txBody>
      </p:sp>
      <p:sp>
        <p:nvSpPr>
          <p:cNvPr id="129" name="Text Placeholder 2">
            <a:extLst>
              <a:ext uri="{FF2B5EF4-FFF2-40B4-BE49-F238E27FC236}">
                <a16:creationId xmlns:a16="http://schemas.microsoft.com/office/drawing/2014/main" id="{23F2AE0B-3E70-BB47-8FBC-FE66A5A297BD}"/>
              </a:ext>
            </a:extLst>
          </p:cNvPr>
          <p:cNvSpPr>
            <a:spLocks noGrp="1"/>
          </p:cNvSpPr>
          <p:nvPr>
            <p:ph type="body" idx="38"/>
          </p:nvPr>
        </p:nvSpPr>
        <p:spPr>
          <a:xfrm>
            <a:off x="7358764" y="4608523"/>
            <a:ext cx="4411705" cy="312380"/>
          </a:xfrm>
        </p:spPr>
        <p:txBody>
          <a:bodyPr lIns="0" rtlCol="0" anchor="b">
            <a:noAutofit/>
          </a:bodyPr>
          <a:lstStyle>
            <a:lvl1pPr marL="0" indent="0">
              <a:buNone/>
              <a:defRPr sz="1800" b="1" cap="all" baseline="0">
                <a:solidFill>
                  <a:schemeClr val="bg1"/>
                </a:solidFill>
                <a:latin typeface="Speak Pro" panose="020B0504020101020102"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cxnSp>
        <p:nvCxnSpPr>
          <p:cNvPr id="79" name="Straight Connector 78">
            <a:extLst>
              <a:ext uri="{FF2B5EF4-FFF2-40B4-BE49-F238E27FC236}">
                <a16:creationId xmlns:a16="http://schemas.microsoft.com/office/drawing/2014/main" id="{6AF7CBB0-F32C-B84C-AEEA-FA0944BBB865}"/>
              </a:ext>
            </a:extLst>
          </p:cNvPr>
          <p:cNvCxnSpPr>
            <a:cxnSpLocks/>
          </p:cNvCxnSpPr>
          <p:nvPr userDrawn="1"/>
        </p:nvCxnSpPr>
        <p:spPr>
          <a:xfrm>
            <a:off x="0" y="5992966"/>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5857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902FA6-24E0-3C4A-8B7A-F529DB122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41845A71-C369-2A42-A14F-2BD1985F7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30870798-FB93-8742-9A92-FA7A241AFA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E6A80EED-24B3-4BD0-916A-2782446FD12C}" type="datetime1">
              <a:rPr lang="en-GB" noProof="0" smtClean="0"/>
              <a:t>14/10/2024</a:t>
            </a:fld>
            <a:endParaRPr lang="en-GB" noProof="0"/>
          </a:p>
        </p:txBody>
      </p:sp>
      <p:sp>
        <p:nvSpPr>
          <p:cNvPr id="5" name="Footer Placeholder 4">
            <a:extLst>
              <a:ext uri="{FF2B5EF4-FFF2-40B4-BE49-F238E27FC236}">
                <a16:creationId xmlns:a16="http://schemas.microsoft.com/office/drawing/2014/main" id="{7642A715-D537-DD4B-8BE6-1E573155F1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a:p>
        </p:txBody>
      </p:sp>
      <p:sp>
        <p:nvSpPr>
          <p:cNvPr id="6" name="Slide Number Placeholder 5">
            <a:extLst>
              <a:ext uri="{FF2B5EF4-FFF2-40B4-BE49-F238E27FC236}">
                <a16:creationId xmlns:a16="http://schemas.microsoft.com/office/drawing/2014/main" id="{7FA9E735-B191-784C-98F7-65384DACA4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62C6627B-E4D5-2947-8E88-B84039729B99}" type="slidenum">
              <a:rPr lang="en-GB" noProof="0" smtClean="0"/>
              <a:t>‹#›</a:t>
            </a:fld>
            <a:endParaRPr lang="en-GB" noProof="0"/>
          </a:p>
        </p:txBody>
      </p:sp>
    </p:spTree>
    <p:extLst>
      <p:ext uri="{BB962C8B-B14F-4D97-AF65-F5344CB8AC3E}">
        <p14:creationId xmlns:p14="http://schemas.microsoft.com/office/powerpoint/2010/main" val="2234582933"/>
      </p:ext>
    </p:extLst>
  </p:cSld>
  <p:clrMap bg1="lt1" tx1="dk1" bg2="lt2" tx2="dk2" accent1="accent1" accent2="accent2" accent3="accent3" accent4="accent4" accent5="accent5" accent6="accent6" hlink="hlink" folHlink="folHlink"/>
  <p:sldLayoutIdLst>
    <p:sldLayoutId id="2147483669" r:id="rId1"/>
    <p:sldLayoutId id="2147483673" r:id="rId2"/>
    <p:sldLayoutId id="2147483670" r:id="rId3"/>
    <p:sldLayoutId id="2147483674" r:id="rId4"/>
    <p:sldLayoutId id="2147483661" r:id="rId5"/>
    <p:sldLayoutId id="2147483676" r:id="rId6"/>
    <p:sldLayoutId id="2147483675" r:id="rId7"/>
    <p:sldLayoutId id="2147483677" r:id="rId8"/>
    <p:sldLayoutId id="2147483678" r:id="rId9"/>
    <p:sldLayoutId id="2147483679" r:id="rId10"/>
    <p:sldLayoutId id="2147483681" r:id="rId11"/>
    <p:sldLayoutId id="2147483682" r:id="rId12"/>
    <p:sldLayoutId id="2147483686" r:id="rId13"/>
    <p:sldLayoutId id="2147483663" r:id="rId14"/>
    <p:sldLayoutId id="2147483683" r:id="rId15"/>
    <p:sldLayoutId id="2147483685" r:id="rId16"/>
    <p:sldLayoutId id="2147483684" r:id="rId17"/>
    <p:sldLayoutId id="2147483680" r:id="rId18"/>
    <p:sldLayoutId id="2147483691" r:id="rId19"/>
    <p:sldLayoutId id="2147483692" r:id="rId20"/>
    <p:sldLayoutId id="2147483693" r:id="rId21"/>
    <p:sldLayoutId id="2147483694" r:id="rId22"/>
    <p:sldLayoutId id="2147483688" r:id="rId23"/>
    <p:sldLayoutId id="2147483687" r:id="rId24"/>
    <p:sldLayoutId id="2147483689" r:id="rId25"/>
    <p:sldLayoutId id="2147483690" r:id="rId26"/>
    <p:sldLayoutId id="2147483695" r:id="rId27"/>
    <p:sldLayoutId id="2147483696" r:id="rId28"/>
    <p:sldLayoutId id="2147483697" r:id="rId29"/>
    <p:sldLayoutId id="2147483698" r:id="rId30"/>
    <p:sldLayoutId id="2147483667" r:id="rId31"/>
    <p:sldLayoutId id="2147483703" r:id="rId32"/>
    <p:sldLayoutId id="2147483704" r:id="rId33"/>
    <p:sldLayoutId id="2147483705" r:id="rId34"/>
    <p:sldLayoutId id="2147483706" r:id="rId35"/>
    <p:sldLayoutId id="2147483668" r:id="rId36"/>
    <p:sldLayoutId id="2147483700" r:id="rId37"/>
    <p:sldLayoutId id="2147483699" r:id="rId38"/>
    <p:sldLayoutId id="2147483701" r:id="rId39"/>
    <p:sldLayoutId id="2147483702" r:id="rId4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23.xml"/><Relationship Id="rId1" Type="http://schemas.openxmlformats.org/officeDocument/2006/relationships/slideLayout" Target="../slideLayouts/slideLayout36.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riding bicycles&#10;&#10;Description automatically generated">
            <a:extLst>
              <a:ext uri="{FF2B5EF4-FFF2-40B4-BE49-F238E27FC236}">
                <a16:creationId xmlns:a16="http://schemas.microsoft.com/office/drawing/2014/main" id="{7BC3AD83-18C4-4F88-8450-E61EF85A04B3}"/>
              </a:ext>
            </a:extLst>
          </p:cNvPr>
          <p:cNvPicPr>
            <a:picLocks noChangeAspect="1"/>
          </p:cNvPicPr>
          <p:nvPr/>
        </p:nvPicPr>
        <p:blipFill>
          <a:blip r:embed="rId3"/>
          <a:stretch>
            <a:fillRect/>
          </a:stretch>
        </p:blipFill>
        <p:spPr>
          <a:xfrm>
            <a:off x="0" y="0"/>
            <a:ext cx="12191999" cy="6858000"/>
          </a:xfrm>
          <a:prstGeom prst="rect">
            <a:avLst/>
          </a:prstGeom>
        </p:spPr>
      </p:pic>
      <p:sp>
        <p:nvSpPr>
          <p:cNvPr id="5" name="Title 4">
            <a:extLst>
              <a:ext uri="{FF2B5EF4-FFF2-40B4-BE49-F238E27FC236}">
                <a16:creationId xmlns:a16="http://schemas.microsoft.com/office/drawing/2014/main" id="{99516ACA-375D-1140-8EDA-CE04AAC75809}"/>
              </a:ext>
            </a:extLst>
          </p:cNvPr>
          <p:cNvSpPr>
            <a:spLocks noGrp="1"/>
          </p:cNvSpPr>
          <p:nvPr>
            <p:ph type="ctrTitle"/>
          </p:nvPr>
        </p:nvSpPr>
        <p:spPr>
          <a:xfrm>
            <a:off x="493690" y="526381"/>
            <a:ext cx="4179376" cy="2387600"/>
          </a:xfrm>
        </p:spPr>
        <p:txBody>
          <a:bodyPr rtlCol="0"/>
          <a:lstStyle/>
          <a:p>
            <a:pPr rtl="0"/>
            <a:r>
              <a:rPr lang="en-GB" dirty="0"/>
              <a:t>What shall we listen to?</a:t>
            </a:r>
          </a:p>
        </p:txBody>
      </p:sp>
    </p:spTree>
    <p:extLst>
      <p:ext uri="{BB962C8B-B14F-4D97-AF65-F5344CB8AC3E}">
        <p14:creationId xmlns:p14="http://schemas.microsoft.com/office/powerpoint/2010/main" val="428584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6171D96-F29A-E906-03A0-C095D11007BE}"/>
              </a:ext>
            </a:extLst>
          </p:cNvPr>
          <p:cNvPicPr>
            <a:picLocks noChangeAspect="1"/>
          </p:cNvPicPr>
          <p:nvPr/>
        </p:nvPicPr>
        <p:blipFill>
          <a:blip r:embed="rId3"/>
          <a:srcRect/>
          <a:stretch/>
        </p:blipFill>
        <p:spPr>
          <a:xfrm>
            <a:off x="1" y="-1"/>
            <a:ext cx="12192000" cy="6857999"/>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noFill/>
        </p:spPr>
      </p:pic>
      <p:sp>
        <p:nvSpPr>
          <p:cNvPr id="22" name="Title 21">
            <a:extLst>
              <a:ext uri="{FF2B5EF4-FFF2-40B4-BE49-F238E27FC236}">
                <a16:creationId xmlns:a16="http://schemas.microsoft.com/office/drawing/2014/main" id="{E93AABDC-C3FD-F345-990B-6E2D88310423}"/>
              </a:ext>
            </a:extLst>
          </p:cNvPr>
          <p:cNvSpPr>
            <a:spLocks noGrp="1"/>
          </p:cNvSpPr>
          <p:nvPr>
            <p:ph type="ctrTitle"/>
          </p:nvPr>
        </p:nvSpPr>
        <p:spPr>
          <a:xfrm>
            <a:off x="392623" y="339645"/>
            <a:ext cx="11369068" cy="1002552"/>
          </a:xfrm>
        </p:spPr>
        <p:txBody>
          <a:bodyPr rtlCol="0" anchor="b">
            <a:normAutofit/>
          </a:bodyPr>
          <a:lstStyle/>
          <a:p>
            <a:pPr rtl="0"/>
            <a:r>
              <a:rPr lang="en-GB" dirty="0"/>
              <a:t>Some Options</a:t>
            </a:r>
          </a:p>
        </p:txBody>
      </p:sp>
      <p:sp>
        <p:nvSpPr>
          <p:cNvPr id="17" name="Text Placeholder 16">
            <a:extLst>
              <a:ext uri="{FF2B5EF4-FFF2-40B4-BE49-F238E27FC236}">
                <a16:creationId xmlns:a16="http://schemas.microsoft.com/office/drawing/2014/main" id="{F0150DF7-4A8B-444C-8CA1-24A9B9191B80}"/>
              </a:ext>
            </a:extLst>
          </p:cNvPr>
          <p:cNvSpPr>
            <a:spLocks noGrp="1"/>
          </p:cNvSpPr>
          <p:nvPr>
            <p:ph sz="half" idx="1"/>
          </p:nvPr>
        </p:nvSpPr>
        <p:spPr>
          <a:xfrm>
            <a:off x="392623" y="2330824"/>
            <a:ext cx="5181600" cy="3846139"/>
          </a:xfrm>
        </p:spPr>
        <p:txBody>
          <a:bodyPr rtlCol="0">
            <a:normAutofit/>
          </a:bodyPr>
          <a:lstStyle/>
          <a:p>
            <a:pPr lvl="0" rtl="0"/>
            <a:r>
              <a:rPr lang="en-GB" sz="2800" dirty="0"/>
              <a:t>Streaming Services</a:t>
            </a:r>
          </a:p>
          <a:p>
            <a:pPr lvl="0" rtl="0"/>
            <a:r>
              <a:rPr lang="en-GB" sz="2800" dirty="0"/>
              <a:t>Radio (FM/DAB/DAB+)</a:t>
            </a:r>
          </a:p>
          <a:p>
            <a:pPr lvl="0" rtl="0"/>
            <a:r>
              <a:rPr lang="en-GB" sz="2800" dirty="0"/>
              <a:t>CDs</a:t>
            </a:r>
          </a:p>
          <a:p>
            <a:pPr lvl="0" rtl="0"/>
            <a:r>
              <a:rPr lang="en-GB" sz="2800" dirty="0"/>
              <a:t>Vinyl Records</a:t>
            </a:r>
          </a:p>
          <a:p>
            <a:pPr lvl="0" rtl="0"/>
            <a:r>
              <a:rPr lang="en-GB" sz="2800" dirty="0"/>
              <a:t>MP3 Downloads</a:t>
            </a:r>
          </a:p>
        </p:txBody>
      </p:sp>
      <p:sp>
        <p:nvSpPr>
          <p:cNvPr id="7" name="Text Placeholder 6">
            <a:extLst>
              <a:ext uri="{FF2B5EF4-FFF2-40B4-BE49-F238E27FC236}">
                <a16:creationId xmlns:a16="http://schemas.microsoft.com/office/drawing/2014/main" id="{D9218E33-9E8A-D249-93A7-9EDFE3BEA503}"/>
              </a:ext>
            </a:extLst>
          </p:cNvPr>
          <p:cNvSpPr>
            <a:spLocks noGrp="1"/>
          </p:cNvSpPr>
          <p:nvPr>
            <p:ph sz="half" idx="2"/>
          </p:nvPr>
        </p:nvSpPr>
        <p:spPr>
          <a:xfrm>
            <a:off x="6096000" y="1107332"/>
            <a:ext cx="5181600" cy="2794968"/>
          </a:xfrm>
        </p:spPr>
        <p:txBody>
          <a:bodyPr rtlCol="0">
            <a:normAutofit/>
          </a:bodyPr>
          <a:lstStyle/>
          <a:p>
            <a:pPr lvl="0" rtl="0"/>
            <a:r>
              <a:rPr lang="en-GB" sz="3200" dirty="0"/>
              <a:t>MP4 Downloads</a:t>
            </a:r>
          </a:p>
          <a:p>
            <a:pPr lvl="0" rtl="0"/>
            <a:r>
              <a:rPr lang="en-GB" sz="3200" dirty="0"/>
              <a:t>YouTube</a:t>
            </a:r>
          </a:p>
          <a:p>
            <a:pPr lvl="0" rtl="0"/>
            <a:r>
              <a:rPr lang="en-GB" sz="3200" dirty="0"/>
              <a:t>Podcasts</a:t>
            </a:r>
          </a:p>
          <a:p>
            <a:pPr lvl="0" rtl="0"/>
            <a:r>
              <a:rPr lang="en-GB" sz="3200" dirty="0"/>
              <a:t>Internet Radio</a:t>
            </a:r>
          </a:p>
        </p:txBody>
      </p:sp>
    </p:spTree>
    <p:extLst>
      <p:ext uri="{BB962C8B-B14F-4D97-AF65-F5344CB8AC3E}">
        <p14:creationId xmlns:p14="http://schemas.microsoft.com/office/powerpoint/2010/main" val="3843284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riding bikes in a field with a flag&#10;&#10;Description automatically generated">
            <a:extLst>
              <a:ext uri="{FF2B5EF4-FFF2-40B4-BE49-F238E27FC236}">
                <a16:creationId xmlns:a16="http://schemas.microsoft.com/office/drawing/2014/main" id="{C53A142E-9EFB-6559-B1EF-C1934CC67141}"/>
              </a:ext>
            </a:extLst>
          </p:cNvPr>
          <p:cNvPicPr>
            <a:picLocks noChangeAspect="1"/>
          </p:cNvPicPr>
          <p:nvPr/>
        </p:nvPicPr>
        <p:blipFill>
          <a:blip r:embed="rId3"/>
          <a:stretch>
            <a:fillRect/>
          </a:stretch>
        </p:blipFill>
        <p:spPr>
          <a:xfrm>
            <a:off x="0" y="-6662"/>
            <a:ext cx="12192000" cy="6858000"/>
          </a:xfrm>
          <a:prstGeom prst="rect">
            <a:avLst/>
          </a:prstGeom>
        </p:spPr>
      </p:pic>
      <p:sp>
        <p:nvSpPr>
          <p:cNvPr id="2" name="Title 1">
            <a:extLst>
              <a:ext uri="{FF2B5EF4-FFF2-40B4-BE49-F238E27FC236}">
                <a16:creationId xmlns:a16="http://schemas.microsoft.com/office/drawing/2014/main" id="{5F4F5ECE-2D45-764D-A434-EA4997A38F9E}"/>
              </a:ext>
            </a:extLst>
          </p:cNvPr>
          <p:cNvSpPr>
            <a:spLocks noGrp="1"/>
          </p:cNvSpPr>
          <p:nvPr>
            <p:ph type="ctrTitle"/>
          </p:nvPr>
        </p:nvSpPr>
        <p:spPr>
          <a:xfrm>
            <a:off x="1645582" y="319619"/>
            <a:ext cx="3289100" cy="1225846"/>
          </a:xfrm>
        </p:spPr>
        <p:txBody>
          <a:bodyPr rtlCol="0"/>
          <a:lstStyle/>
          <a:p>
            <a:pPr rtl="0"/>
            <a:r>
              <a:rPr lang="en-GB" dirty="0">
                <a:solidFill>
                  <a:schemeClr val="bg1"/>
                </a:solidFill>
              </a:rPr>
              <a:t>Streaming Services</a:t>
            </a:r>
          </a:p>
        </p:txBody>
      </p:sp>
      <p:sp>
        <p:nvSpPr>
          <p:cNvPr id="3" name="Text Placeholder 2">
            <a:extLst>
              <a:ext uri="{FF2B5EF4-FFF2-40B4-BE49-F238E27FC236}">
                <a16:creationId xmlns:a16="http://schemas.microsoft.com/office/drawing/2014/main" id="{96018F6A-34AE-124E-868D-D500FE5002BF}"/>
              </a:ext>
            </a:extLst>
          </p:cNvPr>
          <p:cNvSpPr>
            <a:spLocks noGrp="1"/>
          </p:cNvSpPr>
          <p:nvPr>
            <p:ph type="body" sz="quarter" idx="14"/>
          </p:nvPr>
        </p:nvSpPr>
        <p:spPr>
          <a:xfrm>
            <a:off x="1645582" y="1745163"/>
            <a:ext cx="3289100" cy="2607896"/>
          </a:xfrm>
        </p:spPr>
        <p:txBody>
          <a:bodyPr rtlCol="0">
            <a:noAutofit/>
          </a:bodyPr>
          <a:lstStyle/>
          <a:p>
            <a:pPr rtl="0"/>
            <a:r>
              <a:rPr lang="en-GB" sz="2200" dirty="0">
                <a:solidFill>
                  <a:schemeClr val="bg1"/>
                </a:solidFill>
              </a:rPr>
              <a:t>Access to vast libraries of music.</a:t>
            </a:r>
          </a:p>
          <a:p>
            <a:pPr rtl="0"/>
            <a:r>
              <a:rPr lang="en-GB" sz="2200" dirty="0">
                <a:solidFill>
                  <a:schemeClr val="bg1"/>
                </a:solidFill>
              </a:rPr>
              <a:t>Personalised recommendations</a:t>
            </a:r>
          </a:p>
          <a:p>
            <a:pPr rtl="0"/>
            <a:r>
              <a:rPr lang="en-GB" sz="2200" dirty="0">
                <a:solidFill>
                  <a:schemeClr val="bg1"/>
                </a:solidFill>
              </a:rPr>
              <a:t>Offline listening available with subscription</a:t>
            </a:r>
          </a:p>
        </p:txBody>
      </p:sp>
      <p:sp>
        <p:nvSpPr>
          <p:cNvPr id="4" name="Text Placeholder 2">
            <a:extLst>
              <a:ext uri="{FF2B5EF4-FFF2-40B4-BE49-F238E27FC236}">
                <a16:creationId xmlns:a16="http://schemas.microsoft.com/office/drawing/2014/main" id="{51FDFBB3-6C3D-E1D7-8954-C3EDEFCD4CBA}"/>
              </a:ext>
            </a:extLst>
          </p:cNvPr>
          <p:cNvSpPr txBox="1">
            <a:spLocks/>
          </p:cNvSpPr>
          <p:nvPr/>
        </p:nvSpPr>
        <p:spPr>
          <a:xfrm>
            <a:off x="1645581" y="4250028"/>
            <a:ext cx="3505967" cy="2288352"/>
          </a:xfrm>
          <a:prstGeom prst="rect">
            <a:avLst/>
          </a:prstGeom>
        </p:spPr>
        <p:txBody>
          <a:bodyPr vert="horz" lIns="0" tIns="45720" rIns="0" bIns="45720" rtlCol="0" anchor="t">
            <a:normAutofit fontScale="850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j-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dirty="0">
                <a:solidFill>
                  <a:schemeClr val="bg1"/>
                </a:solidFill>
              </a:rPr>
              <a:t>Requires internet connections for streaming</a:t>
            </a:r>
          </a:p>
          <a:p>
            <a:r>
              <a:rPr lang="en-GB" sz="2200" dirty="0">
                <a:solidFill>
                  <a:schemeClr val="bg1"/>
                </a:solidFill>
              </a:rPr>
              <a:t>Subscription costs. </a:t>
            </a:r>
          </a:p>
          <a:p>
            <a:r>
              <a:rPr lang="en-GB" sz="2200" dirty="0">
                <a:solidFill>
                  <a:schemeClr val="bg1"/>
                </a:solidFill>
              </a:rPr>
              <a:t>Spotify:  	£10.99 pm</a:t>
            </a:r>
            <a:br>
              <a:rPr lang="en-GB" sz="2200" dirty="0">
                <a:solidFill>
                  <a:schemeClr val="bg1"/>
                </a:solidFill>
              </a:rPr>
            </a:br>
            <a:r>
              <a:rPr lang="en-GB" sz="2200" dirty="0">
                <a:solidFill>
                  <a:schemeClr val="bg1"/>
                </a:solidFill>
              </a:rPr>
              <a:t>Apple: 	£5.99 pm</a:t>
            </a:r>
            <a:br>
              <a:rPr lang="en-GB" sz="2200" dirty="0">
                <a:solidFill>
                  <a:schemeClr val="bg1"/>
                </a:solidFill>
              </a:rPr>
            </a:br>
            <a:r>
              <a:rPr lang="en-GB" sz="2200" dirty="0">
                <a:solidFill>
                  <a:schemeClr val="bg1"/>
                </a:solidFill>
              </a:rPr>
              <a:t>Amazon:	£10.99 pm</a:t>
            </a:r>
            <a:br>
              <a:rPr lang="en-GB" sz="2200" dirty="0">
                <a:solidFill>
                  <a:schemeClr val="bg1"/>
                </a:solidFill>
              </a:rPr>
            </a:br>
            <a:r>
              <a:rPr lang="en-GB" sz="2200" dirty="0">
                <a:solidFill>
                  <a:schemeClr val="bg1"/>
                </a:solidFill>
              </a:rPr>
              <a:t>Tidal:	£10.99 pm</a:t>
            </a:r>
            <a:br>
              <a:rPr lang="en-GB" sz="2200" dirty="0">
                <a:solidFill>
                  <a:schemeClr val="bg1"/>
                </a:solidFill>
              </a:rPr>
            </a:br>
            <a:r>
              <a:rPr lang="en-GB" sz="2200" dirty="0">
                <a:solidFill>
                  <a:schemeClr val="bg1"/>
                </a:solidFill>
              </a:rPr>
              <a:t>Deezer:	£11.99</a:t>
            </a:r>
          </a:p>
        </p:txBody>
      </p:sp>
    </p:spTree>
    <p:extLst>
      <p:ext uri="{BB962C8B-B14F-4D97-AF65-F5344CB8AC3E}">
        <p14:creationId xmlns:p14="http://schemas.microsoft.com/office/powerpoint/2010/main" val="348069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riding bicycles&#10;&#10;Description automatically generated">
            <a:extLst>
              <a:ext uri="{FF2B5EF4-FFF2-40B4-BE49-F238E27FC236}">
                <a16:creationId xmlns:a16="http://schemas.microsoft.com/office/drawing/2014/main" id="{DCE75F87-B0E1-9307-6812-3C7AC71AC6DC}"/>
              </a:ext>
            </a:extLst>
          </p:cNvPr>
          <p:cNvPicPr>
            <a:picLocks noChangeAspect="1"/>
          </p:cNvPicPr>
          <p:nvPr/>
        </p:nvPicPr>
        <p:blipFill>
          <a:blip r:embed="rId3"/>
          <a:stretch>
            <a:fillRect/>
          </a:stretch>
        </p:blipFill>
        <p:spPr>
          <a:xfrm>
            <a:off x="0" y="0"/>
            <a:ext cx="13092546" cy="6858000"/>
          </a:xfrm>
          <a:prstGeom prst="rect">
            <a:avLst/>
          </a:prstGeom>
        </p:spPr>
      </p:pic>
      <p:sp>
        <p:nvSpPr>
          <p:cNvPr id="2" name="Title 1">
            <a:extLst>
              <a:ext uri="{FF2B5EF4-FFF2-40B4-BE49-F238E27FC236}">
                <a16:creationId xmlns:a16="http://schemas.microsoft.com/office/drawing/2014/main" id="{5F4F5ECE-2D45-764D-A434-EA4997A38F9E}"/>
              </a:ext>
            </a:extLst>
          </p:cNvPr>
          <p:cNvSpPr>
            <a:spLocks noGrp="1"/>
          </p:cNvSpPr>
          <p:nvPr>
            <p:ph type="ctrTitle"/>
          </p:nvPr>
        </p:nvSpPr>
        <p:spPr>
          <a:xfrm>
            <a:off x="1645582" y="319619"/>
            <a:ext cx="3634756" cy="1225846"/>
          </a:xfrm>
        </p:spPr>
        <p:txBody>
          <a:bodyPr rtlCol="0"/>
          <a:lstStyle/>
          <a:p>
            <a:pPr rtl="0"/>
            <a:r>
              <a:rPr lang="en-GB" dirty="0">
                <a:solidFill>
                  <a:schemeClr val="bg1"/>
                </a:solidFill>
              </a:rPr>
              <a:t>RADIO: AM</a:t>
            </a:r>
            <a:br>
              <a:rPr lang="en-GB" dirty="0">
                <a:solidFill>
                  <a:schemeClr val="bg1"/>
                </a:solidFill>
              </a:rPr>
            </a:br>
            <a:r>
              <a:rPr lang="en-GB" dirty="0">
                <a:solidFill>
                  <a:schemeClr val="bg1"/>
                </a:solidFill>
              </a:rPr>
              <a:t>FM, DAB, DAB+</a:t>
            </a:r>
          </a:p>
        </p:txBody>
      </p:sp>
      <p:sp>
        <p:nvSpPr>
          <p:cNvPr id="3" name="Text Placeholder 2">
            <a:extLst>
              <a:ext uri="{FF2B5EF4-FFF2-40B4-BE49-F238E27FC236}">
                <a16:creationId xmlns:a16="http://schemas.microsoft.com/office/drawing/2014/main" id="{96018F6A-34AE-124E-868D-D500FE5002BF}"/>
              </a:ext>
            </a:extLst>
          </p:cNvPr>
          <p:cNvSpPr>
            <a:spLocks noGrp="1"/>
          </p:cNvSpPr>
          <p:nvPr>
            <p:ph type="body" sz="quarter" idx="14"/>
          </p:nvPr>
        </p:nvSpPr>
        <p:spPr>
          <a:xfrm>
            <a:off x="1645582" y="1745162"/>
            <a:ext cx="3289100" cy="3425927"/>
          </a:xfrm>
        </p:spPr>
        <p:txBody>
          <a:bodyPr rtlCol="0">
            <a:noAutofit/>
          </a:bodyPr>
          <a:lstStyle/>
          <a:p>
            <a:pPr rtl="0"/>
            <a:r>
              <a:rPr lang="en-GB" sz="2200" dirty="0">
                <a:solidFill>
                  <a:schemeClr val="bg1"/>
                </a:solidFill>
              </a:rPr>
              <a:t>AM.  “Golden age of radio” 1920’s to 1950’s. </a:t>
            </a:r>
            <a:r>
              <a:rPr lang="en-GB" sz="2200" dirty="0" err="1">
                <a:solidFill>
                  <a:schemeClr val="bg1"/>
                </a:solidFill>
              </a:rPr>
              <a:t>Superceded</a:t>
            </a:r>
            <a:r>
              <a:rPr lang="en-GB" sz="2200" dirty="0">
                <a:solidFill>
                  <a:schemeClr val="bg1"/>
                </a:solidFill>
              </a:rPr>
              <a:t> by TV and FM.</a:t>
            </a:r>
            <a:br>
              <a:rPr lang="en-GB" sz="2200" dirty="0">
                <a:solidFill>
                  <a:schemeClr val="bg1"/>
                </a:solidFill>
              </a:rPr>
            </a:br>
            <a:r>
              <a:rPr lang="en-GB" sz="2200" dirty="0">
                <a:solidFill>
                  <a:schemeClr val="bg1"/>
                </a:solidFill>
              </a:rPr>
              <a:t>Still around on longwave and shortwave.</a:t>
            </a:r>
          </a:p>
          <a:p>
            <a:pPr rtl="0"/>
            <a:r>
              <a:rPr lang="en-GB" sz="2200" dirty="0">
                <a:solidFill>
                  <a:schemeClr val="bg1"/>
                </a:solidFill>
              </a:rPr>
              <a:t>DAB &amp; DAB+</a:t>
            </a:r>
            <a:br>
              <a:rPr lang="en-GB" sz="2200" dirty="0">
                <a:solidFill>
                  <a:schemeClr val="bg1"/>
                </a:solidFill>
              </a:rPr>
            </a:br>
            <a:r>
              <a:rPr lang="en-GB" sz="2200" dirty="0">
                <a:solidFill>
                  <a:schemeClr val="bg1"/>
                </a:solidFill>
              </a:rPr>
              <a:t>Digital Audio Broadcasting</a:t>
            </a:r>
            <a:br>
              <a:rPr lang="en-GB" sz="2200" dirty="0">
                <a:solidFill>
                  <a:schemeClr val="bg1"/>
                </a:solidFill>
              </a:rPr>
            </a:br>
            <a:r>
              <a:rPr lang="en-GB" sz="2200" dirty="0">
                <a:solidFill>
                  <a:schemeClr val="bg1"/>
                </a:solidFill>
              </a:rPr>
              <a:t>DAB is not forward compatible with DAB+</a:t>
            </a:r>
          </a:p>
        </p:txBody>
      </p:sp>
      <p:sp>
        <p:nvSpPr>
          <p:cNvPr id="4" name="Text Placeholder 2">
            <a:extLst>
              <a:ext uri="{FF2B5EF4-FFF2-40B4-BE49-F238E27FC236}">
                <a16:creationId xmlns:a16="http://schemas.microsoft.com/office/drawing/2014/main" id="{51FDFBB3-6C3D-E1D7-8954-C3EDEFCD4CBA}"/>
              </a:ext>
            </a:extLst>
          </p:cNvPr>
          <p:cNvSpPr txBox="1">
            <a:spLocks/>
          </p:cNvSpPr>
          <p:nvPr/>
        </p:nvSpPr>
        <p:spPr>
          <a:xfrm>
            <a:off x="1645581" y="5312534"/>
            <a:ext cx="3505967" cy="1225846"/>
          </a:xfrm>
          <a:prstGeom prst="rect">
            <a:avLst/>
          </a:prstGeom>
        </p:spPr>
        <p:txBody>
          <a:bodyPr vert="horz" lIns="0" tIns="45720" rIns="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j-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200" dirty="0"/>
          </a:p>
        </p:txBody>
      </p:sp>
      <p:pic>
        <p:nvPicPr>
          <p:cNvPr id="6" name="Picture 5" descr="A diagram of a waveform&#10;&#10;Description automatically generated">
            <a:extLst>
              <a:ext uri="{FF2B5EF4-FFF2-40B4-BE49-F238E27FC236}">
                <a16:creationId xmlns:a16="http://schemas.microsoft.com/office/drawing/2014/main" id="{4E4838D6-F390-C1C3-2B70-E7D9C3712CDB}"/>
              </a:ext>
            </a:extLst>
          </p:cNvPr>
          <p:cNvPicPr>
            <a:picLocks noChangeAspect="1"/>
          </p:cNvPicPr>
          <p:nvPr/>
        </p:nvPicPr>
        <p:blipFill>
          <a:blip r:embed="rId4"/>
          <a:stretch>
            <a:fillRect/>
          </a:stretch>
        </p:blipFill>
        <p:spPr>
          <a:xfrm>
            <a:off x="5709127" y="208299"/>
            <a:ext cx="6297514" cy="6393145"/>
          </a:xfrm>
          <a:prstGeom prst="rect">
            <a:avLst/>
          </a:prstGeom>
        </p:spPr>
      </p:pic>
    </p:spTree>
    <p:extLst>
      <p:ext uri="{BB962C8B-B14F-4D97-AF65-F5344CB8AC3E}">
        <p14:creationId xmlns:p14="http://schemas.microsoft.com/office/powerpoint/2010/main" val="3325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5D0450-2A61-5BAE-0F40-A449FF95D5EB}"/>
              </a:ext>
            </a:extLst>
          </p:cNvPr>
          <p:cNvPicPr>
            <a:picLocks noChangeAspect="1"/>
          </p:cNvPicPr>
          <p:nvPr/>
        </p:nvPicPr>
        <p:blipFill>
          <a:blip r:embed="rId3"/>
          <a:stretch>
            <a:fillRect/>
          </a:stretch>
        </p:blipFill>
        <p:spPr>
          <a:xfrm>
            <a:off x="0" y="194911"/>
            <a:ext cx="12192000" cy="6468177"/>
          </a:xfrm>
          <a:prstGeom prst="rect">
            <a:avLst/>
          </a:prstGeom>
        </p:spPr>
      </p:pic>
    </p:spTree>
    <p:extLst>
      <p:ext uri="{BB962C8B-B14F-4D97-AF65-F5344CB8AC3E}">
        <p14:creationId xmlns:p14="http://schemas.microsoft.com/office/powerpoint/2010/main" val="26468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mputer generated image of a building&#10;&#10;Description automatically generated with medium confidence">
            <a:extLst>
              <a:ext uri="{FF2B5EF4-FFF2-40B4-BE49-F238E27FC236}">
                <a16:creationId xmlns:a16="http://schemas.microsoft.com/office/drawing/2014/main" id="{988FB22A-5C2E-E897-A7A9-0A4099DD7396}"/>
              </a:ext>
            </a:extLst>
          </p:cNvPr>
          <p:cNvPicPr>
            <a:picLocks noGrp="1" noChangeAspect="1"/>
          </p:cNvPicPr>
          <p:nvPr>
            <p:ph type="pic" sz="quarter" idx="10"/>
          </p:nvPr>
        </p:nvPicPr>
        <p:blipFill>
          <a:blip r:embed="rId3"/>
          <a:srcRect t="387" r="1" b="1"/>
          <a:stretch/>
        </p:blipFill>
        <p:spPr>
          <a:xfrm>
            <a:off x="346059" y="292426"/>
            <a:ext cx="6297515" cy="6273148"/>
          </a:xfrm>
          <a:noFill/>
        </p:spPr>
      </p:pic>
      <p:sp>
        <p:nvSpPr>
          <p:cNvPr id="15" name="Title 2">
            <a:extLst>
              <a:ext uri="{FF2B5EF4-FFF2-40B4-BE49-F238E27FC236}">
                <a16:creationId xmlns:a16="http://schemas.microsoft.com/office/drawing/2014/main" id="{8E09BE10-A073-2136-02A0-4BD38FE8559A}"/>
              </a:ext>
            </a:extLst>
          </p:cNvPr>
          <p:cNvSpPr>
            <a:spLocks noGrp="1"/>
          </p:cNvSpPr>
          <p:nvPr>
            <p:ph type="ctrTitle"/>
          </p:nvPr>
        </p:nvSpPr>
        <p:spPr>
          <a:xfrm>
            <a:off x="7313353" y="3191435"/>
            <a:ext cx="3695305" cy="1864961"/>
          </a:xfrm>
        </p:spPr>
        <p:txBody>
          <a:bodyPr/>
          <a:lstStyle/>
          <a:p>
            <a:r>
              <a:rPr lang="en-US" sz="2800" dirty="0"/>
              <a:t>“FM Modulation”</a:t>
            </a:r>
          </a:p>
        </p:txBody>
      </p:sp>
      <p:sp>
        <p:nvSpPr>
          <p:cNvPr id="16" name="Text Placeholder 3">
            <a:extLst>
              <a:ext uri="{FF2B5EF4-FFF2-40B4-BE49-F238E27FC236}">
                <a16:creationId xmlns:a16="http://schemas.microsoft.com/office/drawing/2014/main" id="{EC6ECB94-9252-071E-9419-CA28D18B4068}"/>
              </a:ext>
            </a:extLst>
          </p:cNvPr>
          <p:cNvSpPr>
            <a:spLocks noGrp="1"/>
          </p:cNvSpPr>
          <p:nvPr>
            <p:ph type="body" sz="quarter" idx="14"/>
          </p:nvPr>
        </p:nvSpPr>
        <p:spPr>
          <a:xfrm>
            <a:off x="7313355" y="5080791"/>
            <a:ext cx="3289100" cy="1484783"/>
          </a:xfrm>
        </p:spPr>
        <p:txBody>
          <a:bodyPr>
            <a:normAutofit/>
          </a:bodyPr>
          <a:lstStyle/>
          <a:p>
            <a:r>
              <a:rPr lang="en-US" sz="2000" dirty="0"/>
              <a:t>“Create an image showing Frequency Modulation, include labels for the carrier and signal”</a:t>
            </a:r>
          </a:p>
        </p:txBody>
      </p:sp>
    </p:spTree>
    <p:extLst>
      <p:ext uri="{BB962C8B-B14F-4D97-AF65-F5344CB8AC3E}">
        <p14:creationId xmlns:p14="http://schemas.microsoft.com/office/powerpoint/2010/main" val="367212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88FB22A-5C2E-E897-A7A9-0A4099DD7396}"/>
              </a:ext>
            </a:extLst>
          </p:cNvPr>
          <p:cNvPicPr>
            <a:picLocks noGrp="1" noChangeAspect="1"/>
          </p:cNvPicPr>
          <p:nvPr>
            <p:ph type="pic" sz="quarter" idx="10"/>
          </p:nvPr>
        </p:nvPicPr>
        <p:blipFill>
          <a:blip r:embed="rId3"/>
          <a:srcRect t="193" b="193"/>
          <a:stretch/>
        </p:blipFill>
        <p:spPr>
          <a:xfrm>
            <a:off x="346059" y="292426"/>
            <a:ext cx="6297515" cy="6273148"/>
          </a:xfrm>
          <a:noFill/>
        </p:spPr>
      </p:pic>
      <p:sp>
        <p:nvSpPr>
          <p:cNvPr id="15" name="Title 2">
            <a:extLst>
              <a:ext uri="{FF2B5EF4-FFF2-40B4-BE49-F238E27FC236}">
                <a16:creationId xmlns:a16="http://schemas.microsoft.com/office/drawing/2014/main" id="{8E09BE10-A073-2136-02A0-4BD38FE8559A}"/>
              </a:ext>
            </a:extLst>
          </p:cNvPr>
          <p:cNvSpPr>
            <a:spLocks noGrp="1"/>
          </p:cNvSpPr>
          <p:nvPr>
            <p:ph type="ctrTitle"/>
          </p:nvPr>
        </p:nvSpPr>
        <p:spPr>
          <a:xfrm>
            <a:off x="7313353" y="3191435"/>
            <a:ext cx="3695305" cy="1864961"/>
          </a:xfrm>
        </p:spPr>
        <p:txBody>
          <a:bodyPr/>
          <a:lstStyle/>
          <a:p>
            <a:r>
              <a:rPr lang="en-US" sz="2800" dirty="0"/>
              <a:t>“FM Modulation”</a:t>
            </a:r>
          </a:p>
        </p:txBody>
      </p:sp>
      <p:sp>
        <p:nvSpPr>
          <p:cNvPr id="16" name="Text Placeholder 3">
            <a:extLst>
              <a:ext uri="{FF2B5EF4-FFF2-40B4-BE49-F238E27FC236}">
                <a16:creationId xmlns:a16="http://schemas.microsoft.com/office/drawing/2014/main" id="{EC6ECB94-9252-071E-9419-CA28D18B4068}"/>
              </a:ext>
            </a:extLst>
          </p:cNvPr>
          <p:cNvSpPr>
            <a:spLocks noGrp="1"/>
          </p:cNvSpPr>
          <p:nvPr>
            <p:ph type="body" sz="quarter" idx="14"/>
          </p:nvPr>
        </p:nvSpPr>
        <p:spPr>
          <a:xfrm>
            <a:off x="7313355" y="5080791"/>
            <a:ext cx="3289100" cy="1484783"/>
          </a:xfrm>
        </p:spPr>
        <p:txBody>
          <a:bodyPr>
            <a:normAutofit/>
          </a:bodyPr>
          <a:lstStyle/>
          <a:p>
            <a:r>
              <a:rPr lang="en-US" sz="2000" dirty="0"/>
              <a:t>“Create an image showing Frequency Modulation, include labels for the carrier and signal”</a:t>
            </a:r>
          </a:p>
        </p:txBody>
      </p:sp>
    </p:spTree>
    <p:extLst>
      <p:ext uri="{BB962C8B-B14F-4D97-AF65-F5344CB8AC3E}">
        <p14:creationId xmlns:p14="http://schemas.microsoft.com/office/powerpoint/2010/main" val="533105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88FB22A-5C2E-E897-A7A9-0A4099DD7396}"/>
              </a:ext>
            </a:extLst>
          </p:cNvPr>
          <p:cNvPicPr>
            <a:picLocks noGrp="1" noChangeAspect="1"/>
          </p:cNvPicPr>
          <p:nvPr>
            <p:ph type="pic" sz="quarter" idx="10"/>
          </p:nvPr>
        </p:nvPicPr>
        <p:blipFill>
          <a:blip r:embed="rId3"/>
          <a:srcRect t="193" b="193"/>
          <a:stretch/>
        </p:blipFill>
        <p:spPr>
          <a:xfrm>
            <a:off x="346059" y="292426"/>
            <a:ext cx="6297515" cy="6273148"/>
          </a:xfrm>
          <a:noFill/>
        </p:spPr>
      </p:pic>
      <p:sp>
        <p:nvSpPr>
          <p:cNvPr id="15" name="Title 2">
            <a:extLst>
              <a:ext uri="{FF2B5EF4-FFF2-40B4-BE49-F238E27FC236}">
                <a16:creationId xmlns:a16="http://schemas.microsoft.com/office/drawing/2014/main" id="{8E09BE10-A073-2136-02A0-4BD38FE8559A}"/>
              </a:ext>
            </a:extLst>
          </p:cNvPr>
          <p:cNvSpPr>
            <a:spLocks noGrp="1"/>
          </p:cNvSpPr>
          <p:nvPr>
            <p:ph type="ctrTitle"/>
          </p:nvPr>
        </p:nvSpPr>
        <p:spPr>
          <a:xfrm>
            <a:off x="7313353" y="3191435"/>
            <a:ext cx="3695305" cy="1864961"/>
          </a:xfrm>
        </p:spPr>
        <p:txBody>
          <a:bodyPr/>
          <a:lstStyle/>
          <a:p>
            <a:r>
              <a:rPr lang="en-US" sz="2800" dirty="0"/>
              <a:t>“FM Modulation”</a:t>
            </a:r>
          </a:p>
        </p:txBody>
      </p:sp>
      <p:sp>
        <p:nvSpPr>
          <p:cNvPr id="16" name="Text Placeholder 3">
            <a:extLst>
              <a:ext uri="{FF2B5EF4-FFF2-40B4-BE49-F238E27FC236}">
                <a16:creationId xmlns:a16="http://schemas.microsoft.com/office/drawing/2014/main" id="{EC6ECB94-9252-071E-9419-CA28D18B4068}"/>
              </a:ext>
            </a:extLst>
          </p:cNvPr>
          <p:cNvSpPr>
            <a:spLocks noGrp="1"/>
          </p:cNvSpPr>
          <p:nvPr>
            <p:ph type="body" sz="quarter" idx="14"/>
          </p:nvPr>
        </p:nvSpPr>
        <p:spPr>
          <a:xfrm>
            <a:off x="7313355" y="5080791"/>
            <a:ext cx="3289100" cy="1484783"/>
          </a:xfrm>
        </p:spPr>
        <p:txBody>
          <a:bodyPr>
            <a:normAutofit/>
          </a:bodyPr>
          <a:lstStyle/>
          <a:p>
            <a:r>
              <a:rPr lang="en-US" sz="2000" dirty="0"/>
              <a:t>“Create an image showing Frequency Modulation, include labels for the carrier and signal”</a:t>
            </a:r>
          </a:p>
        </p:txBody>
      </p:sp>
    </p:spTree>
    <p:extLst>
      <p:ext uri="{BB962C8B-B14F-4D97-AF65-F5344CB8AC3E}">
        <p14:creationId xmlns:p14="http://schemas.microsoft.com/office/powerpoint/2010/main" val="2987360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88FB22A-5C2E-E897-A7A9-0A4099DD7396}"/>
              </a:ext>
            </a:extLst>
          </p:cNvPr>
          <p:cNvPicPr>
            <a:picLocks noGrp="1" noChangeAspect="1"/>
          </p:cNvPicPr>
          <p:nvPr>
            <p:ph type="pic" sz="quarter" idx="10"/>
          </p:nvPr>
        </p:nvPicPr>
        <p:blipFill>
          <a:blip r:embed="rId3"/>
          <a:srcRect t="193" b="193"/>
          <a:stretch/>
        </p:blipFill>
        <p:spPr>
          <a:xfrm>
            <a:off x="346059" y="292426"/>
            <a:ext cx="6297515" cy="6273148"/>
          </a:xfrm>
          <a:noFill/>
        </p:spPr>
      </p:pic>
      <p:sp>
        <p:nvSpPr>
          <p:cNvPr id="15" name="Title 2">
            <a:extLst>
              <a:ext uri="{FF2B5EF4-FFF2-40B4-BE49-F238E27FC236}">
                <a16:creationId xmlns:a16="http://schemas.microsoft.com/office/drawing/2014/main" id="{8E09BE10-A073-2136-02A0-4BD38FE8559A}"/>
              </a:ext>
            </a:extLst>
          </p:cNvPr>
          <p:cNvSpPr>
            <a:spLocks noGrp="1"/>
          </p:cNvSpPr>
          <p:nvPr>
            <p:ph type="ctrTitle"/>
          </p:nvPr>
        </p:nvSpPr>
        <p:spPr>
          <a:xfrm>
            <a:off x="7313353" y="3191435"/>
            <a:ext cx="3695305" cy="1864961"/>
          </a:xfrm>
        </p:spPr>
        <p:txBody>
          <a:bodyPr/>
          <a:lstStyle/>
          <a:p>
            <a:r>
              <a:rPr lang="en-US" sz="2800" dirty="0"/>
              <a:t>“FM Modulation”</a:t>
            </a:r>
          </a:p>
        </p:txBody>
      </p:sp>
      <p:sp>
        <p:nvSpPr>
          <p:cNvPr id="16" name="Text Placeholder 3">
            <a:extLst>
              <a:ext uri="{FF2B5EF4-FFF2-40B4-BE49-F238E27FC236}">
                <a16:creationId xmlns:a16="http://schemas.microsoft.com/office/drawing/2014/main" id="{EC6ECB94-9252-071E-9419-CA28D18B4068}"/>
              </a:ext>
            </a:extLst>
          </p:cNvPr>
          <p:cNvSpPr>
            <a:spLocks noGrp="1"/>
          </p:cNvSpPr>
          <p:nvPr>
            <p:ph type="body" sz="quarter" idx="14"/>
          </p:nvPr>
        </p:nvSpPr>
        <p:spPr>
          <a:xfrm>
            <a:off x="7313355" y="5080791"/>
            <a:ext cx="3289100" cy="1484783"/>
          </a:xfrm>
        </p:spPr>
        <p:txBody>
          <a:bodyPr>
            <a:normAutofit/>
          </a:bodyPr>
          <a:lstStyle/>
          <a:p>
            <a:r>
              <a:rPr lang="en-US" sz="2000" dirty="0"/>
              <a:t>“Create an image showing Frequency Modulation, include labels for the carrier and signal”</a:t>
            </a:r>
          </a:p>
        </p:txBody>
      </p:sp>
    </p:spTree>
    <p:extLst>
      <p:ext uri="{BB962C8B-B14F-4D97-AF65-F5344CB8AC3E}">
        <p14:creationId xmlns:p14="http://schemas.microsoft.com/office/powerpoint/2010/main" val="311487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F5ECE-2D45-764D-A434-EA4997A38F9E}"/>
              </a:ext>
            </a:extLst>
          </p:cNvPr>
          <p:cNvSpPr>
            <a:spLocks noGrp="1"/>
          </p:cNvSpPr>
          <p:nvPr>
            <p:ph type="ctrTitle"/>
          </p:nvPr>
        </p:nvSpPr>
        <p:spPr>
          <a:xfrm>
            <a:off x="1284969" y="319619"/>
            <a:ext cx="4652188" cy="1225846"/>
          </a:xfrm>
        </p:spPr>
        <p:txBody>
          <a:bodyPr rtlCol="0"/>
          <a:lstStyle/>
          <a:p>
            <a:pPr rtl="0"/>
            <a:r>
              <a:rPr lang="en-GB" dirty="0"/>
              <a:t>CD’s:  </a:t>
            </a:r>
            <a:br>
              <a:rPr lang="en-GB" dirty="0"/>
            </a:br>
            <a:r>
              <a:rPr lang="en-GB" sz="3600" dirty="0"/>
              <a:t>Compact Discs </a:t>
            </a:r>
          </a:p>
        </p:txBody>
      </p:sp>
      <p:sp>
        <p:nvSpPr>
          <p:cNvPr id="3" name="Text Placeholder 2">
            <a:extLst>
              <a:ext uri="{FF2B5EF4-FFF2-40B4-BE49-F238E27FC236}">
                <a16:creationId xmlns:a16="http://schemas.microsoft.com/office/drawing/2014/main" id="{96018F6A-34AE-124E-868D-D500FE5002BF}"/>
              </a:ext>
            </a:extLst>
          </p:cNvPr>
          <p:cNvSpPr>
            <a:spLocks noGrp="1"/>
          </p:cNvSpPr>
          <p:nvPr>
            <p:ph type="body" sz="quarter" idx="14"/>
          </p:nvPr>
        </p:nvSpPr>
        <p:spPr>
          <a:xfrm>
            <a:off x="1273912" y="1745162"/>
            <a:ext cx="3877636" cy="3347099"/>
          </a:xfrm>
        </p:spPr>
        <p:txBody>
          <a:bodyPr rtlCol="0">
            <a:noAutofit/>
          </a:bodyPr>
          <a:lstStyle/>
          <a:p>
            <a:pPr rtl="0"/>
            <a:r>
              <a:rPr lang="en-GB" sz="2200" dirty="0"/>
              <a:t>Developed by Philips &amp; Sony. </a:t>
            </a:r>
            <a:br>
              <a:rPr lang="en-GB" sz="2200" dirty="0"/>
            </a:br>
            <a:r>
              <a:rPr lang="en-GB" sz="2200" dirty="0"/>
              <a:t>First released 1982.</a:t>
            </a:r>
            <a:br>
              <a:rPr lang="en-GB" sz="2200" dirty="0"/>
            </a:br>
            <a:r>
              <a:rPr lang="en-GB" sz="2200" dirty="0"/>
              <a:t>Typically provides 74 min of audio.</a:t>
            </a:r>
          </a:p>
          <a:p>
            <a:pPr rtl="0"/>
            <a:r>
              <a:rPr lang="en-GB" sz="2200" dirty="0"/>
              <a:t>Reached their peak around the year 2000 2001.</a:t>
            </a:r>
          </a:p>
          <a:p>
            <a:pPr rtl="0"/>
            <a:r>
              <a:rPr lang="en-GB" sz="2200" dirty="0"/>
              <a:t>Uses a laser beam to read the contents.</a:t>
            </a:r>
            <a:br>
              <a:rPr lang="en-GB" sz="2200" dirty="0"/>
            </a:br>
            <a:r>
              <a:rPr lang="en-GB" sz="2200" dirty="0"/>
              <a:t>Sound quality - good</a:t>
            </a:r>
          </a:p>
          <a:p>
            <a:pPr rtl="0"/>
            <a:endParaRPr lang="en-GB" sz="2200" dirty="0"/>
          </a:p>
        </p:txBody>
      </p:sp>
      <p:pic>
        <p:nvPicPr>
          <p:cNvPr id="7" name="Picture Placeholder 6">
            <a:extLst>
              <a:ext uri="{FF2B5EF4-FFF2-40B4-BE49-F238E27FC236}">
                <a16:creationId xmlns:a16="http://schemas.microsoft.com/office/drawing/2014/main" id="{172E1B30-93CD-465A-917F-9412412588B6}"/>
              </a:ext>
            </a:extLst>
          </p:cNvPr>
          <p:cNvPicPr>
            <a:picLocks noGrp="1" noChangeAspect="1"/>
          </p:cNvPicPr>
          <p:nvPr>
            <p:ph type="pic" sz="quarter" idx="10"/>
          </p:nvPr>
        </p:nvPicPr>
        <p:blipFill>
          <a:blip r:embed="rId3"/>
          <a:srcRect l="4086" r="4086"/>
          <a:stretch/>
        </p:blipFill>
        <p:spPr/>
      </p:pic>
      <p:sp>
        <p:nvSpPr>
          <p:cNvPr id="4" name="Text Placeholder 2">
            <a:extLst>
              <a:ext uri="{FF2B5EF4-FFF2-40B4-BE49-F238E27FC236}">
                <a16:creationId xmlns:a16="http://schemas.microsoft.com/office/drawing/2014/main" id="{51FDFBB3-6C3D-E1D7-8954-C3EDEFCD4CBA}"/>
              </a:ext>
            </a:extLst>
          </p:cNvPr>
          <p:cNvSpPr txBox="1">
            <a:spLocks/>
          </p:cNvSpPr>
          <p:nvPr/>
        </p:nvSpPr>
        <p:spPr>
          <a:xfrm>
            <a:off x="1645581" y="4250028"/>
            <a:ext cx="3505967" cy="2288352"/>
          </a:xfrm>
          <a:prstGeom prst="rect">
            <a:avLst/>
          </a:prstGeom>
        </p:spPr>
        <p:txBody>
          <a:bodyPr vert="horz" lIns="0" tIns="45720" rIns="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j-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200" dirty="0"/>
          </a:p>
        </p:txBody>
      </p:sp>
      <p:pic>
        <p:nvPicPr>
          <p:cNvPr id="6" name="Picture 5" descr="A cd with music notes&#10;&#10;Description automatically generated">
            <a:extLst>
              <a:ext uri="{FF2B5EF4-FFF2-40B4-BE49-F238E27FC236}">
                <a16:creationId xmlns:a16="http://schemas.microsoft.com/office/drawing/2014/main" id="{A88833D3-BA94-6810-42FD-159F07393F5F}"/>
              </a:ext>
            </a:extLst>
          </p:cNvPr>
          <p:cNvPicPr>
            <a:picLocks noChangeAspect="1"/>
          </p:cNvPicPr>
          <p:nvPr/>
        </p:nvPicPr>
        <p:blipFill>
          <a:blip r:embed="rId4"/>
          <a:stretch>
            <a:fillRect/>
          </a:stretch>
        </p:blipFill>
        <p:spPr>
          <a:xfrm>
            <a:off x="5143544" y="35841"/>
            <a:ext cx="7028438" cy="6858000"/>
          </a:xfrm>
          <a:prstGeom prst="rect">
            <a:avLst/>
          </a:prstGeom>
        </p:spPr>
      </p:pic>
    </p:spTree>
    <p:extLst>
      <p:ext uri="{BB962C8B-B14F-4D97-AF65-F5344CB8AC3E}">
        <p14:creationId xmlns:p14="http://schemas.microsoft.com/office/powerpoint/2010/main" val="220444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record on a stack of records&#10;&#10;Description automatically generated">
            <a:extLst>
              <a:ext uri="{FF2B5EF4-FFF2-40B4-BE49-F238E27FC236}">
                <a16:creationId xmlns:a16="http://schemas.microsoft.com/office/drawing/2014/main" id="{4BE0B620-2922-2562-DE2E-9552E1FE611B}"/>
              </a:ext>
            </a:extLst>
          </p:cNvPr>
          <p:cNvPicPr>
            <a:picLocks noChangeAspect="1"/>
          </p:cNvPicPr>
          <p:nvPr/>
        </p:nvPicPr>
        <p:blipFill>
          <a:blip r:embed="rId3"/>
          <a:srcRect t="11655" b="39132"/>
          <a:stretch/>
        </p:blipFill>
        <p:spPr>
          <a:xfrm>
            <a:off x="20" y="3482977"/>
            <a:ext cx="12191980" cy="3375025"/>
          </a:xfrm>
          <a:prstGeom prst="rect">
            <a:avLst/>
          </a:prstGeom>
          <a:noFill/>
        </p:spPr>
      </p:pic>
      <p:sp>
        <p:nvSpPr>
          <p:cNvPr id="3" name="Text Placeholder 2">
            <a:extLst>
              <a:ext uri="{FF2B5EF4-FFF2-40B4-BE49-F238E27FC236}">
                <a16:creationId xmlns:a16="http://schemas.microsoft.com/office/drawing/2014/main" id="{96018F6A-34AE-124E-868D-D500FE5002BF}"/>
              </a:ext>
            </a:extLst>
          </p:cNvPr>
          <p:cNvSpPr>
            <a:spLocks noGrp="1"/>
          </p:cNvSpPr>
          <p:nvPr>
            <p:ph idx="1"/>
          </p:nvPr>
        </p:nvSpPr>
        <p:spPr>
          <a:xfrm>
            <a:off x="5351244" y="339644"/>
            <a:ext cx="6002556" cy="2806511"/>
          </a:xfrm>
        </p:spPr>
        <p:txBody>
          <a:bodyPr rtlCol="0" anchor="ctr">
            <a:normAutofit lnSpcReduction="10000"/>
          </a:bodyPr>
          <a:lstStyle/>
          <a:p>
            <a:pPr rtl="0"/>
            <a:r>
              <a:rPr lang="en-GB" sz="2000" dirty="0"/>
              <a:t>Came to prominence in the late 19</a:t>
            </a:r>
            <a:r>
              <a:rPr lang="en-GB" sz="2000" baseline="30000" dirty="0"/>
              <a:t>th</a:t>
            </a:r>
            <a:r>
              <a:rPr lang="en-GB" sz="2000" dirty="0"/>
              <a:t> Century and lasted for over 100 years. There were various speeds between 60 – 130 rpm</a:t>
            </a:r>
            <a:br>
              <a:rPr lang="en-GB" sz="2000" dirty="0"/>
            </a:br>
            <a:r>
              <a:rPr lang="en-GB" sz="2000" dirty="0"/>
              <a:t>In 1912 settled down to 78 RPM</a:t>
            </a:r>
          </a:p>
          <a:p>
            <a:pPr rtl="0"/>
            <a:r>
              <a:rPr lang="en-GB" sz="2000" dirty="0"/>
              <a:t>Various sizes 12”, 10” or 7” &amp; rotation, 78 45 &amp; 33 1/3 rpm.</a:t>
            </a:r>
          </a:p>
          <a:p>
            <a:pPr rtl="0"/>
            <a:r>
              <a:rPr lang="en-GB" sz="2000" dirty="0"/>
              <a:t>Record sales declined in between 1988 and 1991 (to the CD and others) but since late 2000 is making a comeback.</a:t>
            </a:r>
          </a:p>
        </p:txBody>
      </p:sp>
      <p:sp>
        <p:nvSpPr>
          <p:cNvPr id="2" name="Title 1">
            <a:extLst>
              <a:ext uri="{FF2B5EF4-FFF2-40B4-BE49-F238E27FC236}">
                <a16:creationId xmlns:a16="http://schemas.microsoft.com/office/drawing/2014/main" id="{5F4F5ECE-2D45-764D-A434-EA4997A38F9E}"/>
              </a:ext>
            </a:extLst>
          </p:cNvPr>
          <p:cNvSpPr>
            <a:spLocks noGrp="1"/>
          </p:cNvSpPr>
          <p:nvPr>
            <p:ph type="ctrTitle"/>
          </p:nvPr>
        </p:nvSpPr>
        <p:spPr>
          <a:xfrm>
            <a:off x="392623" y="339644"/>
            <a:ext cx="4179376" cy="2806512"/>
          </a:xfrm>
        </p:spPr>
        <p:txBody>
          <a:bodyPr rtlCol="0" anchor="ctr">
            <a:normAutofit/>
          </a:bodyPr>
          <a:lstStyle/>
          <a:p>
            <a:pPr rtl="0"/>
            <a:r>
              <a:rPr lang="en-GB" dirty="0"/>
              <a:t>Vinyl Records</a:t>
            </a:r>
            <a:br>
              <a:rPr lang="en-GB" dirty="0"/>
            </a:br>
            <a:endParaRPr lang="en-GB" dirty="0"/>
          </a:p>
        </p:txBody>
      </p:sp>
      <p:sp>
        <p:nvSpPr>
          <p:cNvPr id="4" name="Text Placeholder 2">
            <a:extLst>
              <a:ext uri="{FF2B5EF4-FFF2-40B4-BE49-F238E27FC236}">
                <a16:creationId xmlns:a16="http://schemas.microsoft.com/office/drawing/2014/main" id="{51FDFBB3-6C3D-E1D7-8954-C3EDEFCD4CBA}"/>
              </a:ext>
            </a:extLst>
          </p:cNvPr>
          <p:cNvSpPr txBox="1">
            <a:spLocks/>
          </p:cNvSpPr>
          <p:nvPr/>
        </p:nvSpPr>
        <p:spPr>
          <a:xfrm>
            <a:off x="1645581" y="4250028"/>
            <a:ext cx="3505967" cy="2288352"/>
          </a:xfrm>
          <a:prstGeom prst="rect">
            <a:avLst/>
          </a:prstGeom>
        </p:spPr>
        <p:txBody>
          <a:bodyPr vert="horz" lIns="0" tIns="45720" rIns="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j-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200" dirty="0"/>
          </a:p>
        </p:txBody>
      </p:sp>
    </p:spTree>
    <p:extLst>
      <p:ext uri="{BB962C8B-B14F-4D97-AF65-F5344CB8AC3E}">
        <p14:creationId xmlns:p14="http://schemas.microsoft.com/office/powerpoint/2010/main" val="3717137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A4878-64E7-2BD6-867A-0F01FF7BA2EB}"/>
              </a:ext>
            </a:extLst>
          </p:cNvPr>
          <p:cNvPicPr>
            <a:picLocks noChangeAspect="1"/>
          </p:cNvPicPr>
          <p:nvPr/>
        </p:nvPicPr>
        <p:blipFill>
          <a:blip r:embed="rId3"/>
          <a:stretch>
            <a:fillRect/>
          </a:stretch>
        </p:blipFill>
        <p:spPr>
          <a:xfrm>
            <a:off x="0" y="449838"/>
            <a:ext cx="5198641" cy="5958328"/>
          </a:xfrm>
          <a:prstGeom prst="rect">
            <a:avLst/>
          </a:prstGeom>
          <a:noFill/>
        </p:spPr>
      </p:pic>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a:xfrm>
            <a:off x="5711877" y="339645"/>
            <a:ext cx="4890577" cy="1002552"/>
          </a:xfrm>
        </p:spPr>
        <p:txBody>
          <a:bodyPr rtlCol="0" anchor="b">
            <a:normAutofit/>
          </a:bodyPr>
          <a:lstStyle/>
          <a:p>
            <a:pPr rtl="0"/>
            <a:r>
              <a:rPr lang="en-GB" dirty="0"/>
              <a:t>MP 3 and MP 4</a:t>
            </a:r>
          </a:p>
        </p:txBody>
      </p:sp>
      <p:sp>
        <p:nvSpPr>
          <p:cNvPr id="7" name="Text Placeholder 6">
            <a:extLst>
              <a:ext uri="{FF2B5EF4-FFF2-40B4-BE49-F238E27FC236}">
                <a16:creationId xmlns:a16="http://schemas.microsoft.com/office/drawing/2014/main" id="{54E9E228-B02C-3941-B458-23CB2D67B476}"/>
              </a:ext>
            </a:extLst>
          </p:cNvPr>
          <p:cNvSpPr>
            <a:spLocks noGrp="1"/>
          </p:cNvSpPr>
          <p:nvPr>
            <p:ph type="body" sz="quarter" idx="14"/>
          </p:nvPr>
        </p:nvSpPr>
        <p:spPr>
          <a:xfrm>
            <a:off x="5708797" y="1507066"/>
            <a:ext cx="4890578" cy="4849283"/>
          </a:xfrm>
        </p:spPr>
        <p:txBody>
          <a:bodyPr rtlCol="0" anchor="t">
            <a:normAutofit/>
          </a:bodyPr>
          <a:lstStyle/>
          <a:p>
            <a:pPr rtl="0"/>
            <a:r>
              <a:rPr lang="en-GB" sz="2400" dirty="0"/>
              <a:t>1991. Designed to reduce the amount of data required to represent audio.</a:t>
            </a:r>
          </a:p>
          <a:p>
            <a:pPr rtl="0"/>
            <a:r>
              <a:rPr lang="en-GB" sz="2400" dirty="0"/>
              <a:t>Achieves 75-95% reduction in file size compared to a CD.</a:t>
            </a:r>
          </a:p>
          <a:p>
            <a:pPr rtl="0"/>
            <a:r>
              <a:rPr lang="en-GB" sz="2400" dirty="0"/>
              <a:t>Small file size makes it good for transferring to friends hence “music piracy”</a:t>
            </a:r>
          </a:p>
          <a:p>
            <a:pPr rtl="0"/>
            <a:r>
              <a:rPr lang="en-GB" sz="2400" dirty="0"/>
              <a:t>As compression increases, file size decreases – so does the audio quality.</a:t>
            </a:r>
          </a:p>
          <a:p>
            <a:pPr rtl="0"/>
            <a:r>
              <a:rPr lang="en-GB" sz="2400" dirty="0"/>
              <a:t>MP4 Players (2001) play video too.</a:t>
            </a:r>
          </a:p>
        </p:txBody>
      </p:sp>
    </p:spTree>
    <p:extLst>
      <p:ext uri="{BB962C8B-B14F-4D97-AF65-F5344CB8AC3E}">
        <p14:creationId xmlns:p14="http://schemas.microsoft.com/office/powerpoint/2010/main" val="2625297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rtl="0"/>
            <a:r>
              <a:rPr lang="en-GB" dirty="0"/>
              <a:t>You Tube</a:t>
            </a:r>
          </a:p>
        </p:txBody>
      </p:sp>
      <p:pic>
        <p:nvPicPr>
          <p:cNvPr id="4" name="Picture 3">
            <a:extLst>
              <a:ext uri="{FF2B5EF4-FFF2-40B4-BE49-F238E27FC236}">
                <a16:creationId xmlns:a16="http://schemas.microsoft.com/office/drawing/2014/main" id="{3429EE50-B977-0712-0355-49F945A02EB1}"/>
              </a:ext>
            </a:extLst>
          </p:cNvPr>
          <p:cNvPicPr>
            <a:picLocks noChangeAspect="1"/>
          </p:cNvPicPr>
          <p:nvPr/>
        </p:nvPicPr>
        <p:blipFill>
          <a:blip r:embed="rId3"/>
          <a:stretch>
            <a:fillRect/>
          </a:stretch>
        </p:blipFill>
        <p:spPr>
          <a:xfrm>
            <a:off x="1113213" y="1584101"/>
            <a:ext cx="11078788" cy="5273899"/>
          </a:xfrm>
          <a:prstGeom prst="rect">
            <a:avLst/>
          </a:prstGeom>
        </p:spPr>
      </p:pic>
    </p:spTree>
    <p:extLst>
      <p:ext uri="{BB962C8B-B14F-4D97-AF65-F5344CB8AC3E}">
        <p14:creationId xmlns:p14="http://schemas.microsoft.com/office/powerpoint/2010/main" val="2842561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t a table with microphones&#10;&#10;Description automatically generated">
            <a:extLst>
              <a:ext uri="{FF2B5EF4-FFF2-40B4-BE49-F238E27FC236}">
                <a16:creationId xmlns:a16="http://schemas.microsoft.com/office/drawing/2014/main" id="{FAE1B9D4-43A5-E2AC-9A85-A3A34B49C721}"/>
              </a:ext>
            </a:extLst>
          </p:cNvPr>
          <p:cNvPicPr>
            <a:picLocks noChangeAspect="1"/>
          </p:cNvPicPr>
          <p:nvPr/>
        </p:nvPicPr>
        <p:blipFill>
          <a:blip r:embed="rId3"/>
          <a:srcRect t="18727" b="32060"/>
          <a:stretch/>
        </p:blipFill>
        <p:spPr>
          <a:xfrm>
            <a:off x="20" y="3482977"/>
            <a:ext cx="12191980" cy="3375025"/>
          </a:xfrm>
          <a:prstGeom prst="rect">
            <a:avLst/>
          </a:prstGeom>
          <a:noFill/>
        </p:spPr>
      </p:pic>
      <p:sp>
        <p:nvSpPr>
          <p:cNvPr id="7" name="Text Placeholder 6">
            <a:extLst>
              <a:ext uri="{FF2B5EF4-FFF2-40B4-BE49-F238E27FC236}">
                <a16:creationId xmlns:a16="http://schemas.microsoft.com/office/drawing/2014/main" id="{54E9E228-B02C-3941-B458-23CB2D67B476}"/>
              </a:ext>
            </a:extLst>
          </p:cNvPr>
          <p:cNvSpPr>
            <a:spLocks noGrp="1"/>
          </p:cNvSpPr>
          <p:nvPr>
            <p:ph idx="1"/>
          </p:nvPr>
        </p:nvSpPr>
        <p:spPr>
          <a:xfrm>
            <a:off x="5351244" y="339644"/>
            <a:ext cx="6002556" cy="2806511"/>
          </a:xfrm>
        </p:spPr>
        <p:txBody>
          <a:bodyPr rtlCol="0" anchor="ctr">
            <a:normAutofit/>
          </a:bodyPr>
          <a:lstStyle/>
          <a:p>
            <a:pPr marL="285750" indent="-285750" rtl="0">
              <a:buFont typeface="Arial" panose="020B0604020202020204" pitchFamily="34" charset="0"/>
              <a:buChar char="•"/>
            </a:pPr>
            <a:r>
              <a:rPr lang="en-GB" sz="2000" dirty="0"/>
              <a:t>2004. A programme made available in digital – typically MP3 format, for </a:t>
            </a:r>
            <a:r>
              <a:rPr lang="en-GB" sz="2000" i="1" dirty="0"/>
              <a:t>download</a:t>
            </a:r>
            <a:r>
              <a:rPr lang="en-GB" sz="2000" dirty="0"/>
              <a:t> over the internet.</a:t>
            </a:r>
          </a:p>
          <a:p>
            <a:pPr marL="285750" indent="-285750" rtl="0">
              <a:buFont typeface="Arial" panose="020B0604020202020204" pitchFamily="34" charset="0"/>
              <a:buChar char="•"/>
            </a:pPr>
            <a:r>
              <a:rPr lang="en-GB" sz="2000" dirty="0"/>
              <a:t>Generally episodic, listen to them at any time.</a:t>
            </a:r>
          </a:p>
          <a:p>
            <a:pPr marL="285750" indent="-285750" rtl="0">
              <a:buFont typeface="Arial" panose="020B0604020202020204" pitchFamily="34" charset="0"/>
              <a:buChar char="•"/>
            </a:pPr>
            <a:r>
              <a:rPr lang="en-GB" sz="2000" dirty="0"/>
              <a:t>Primarily audio, but can contain video.</a:t>
            </a:r>
          </a:p>
          <a:p>
            <a:pPr marL="285750" indent="-285750" rtl="0">
              <a:buFont typeface="Arial" panose="020B0604020202020204" pitchFamily="34" charset="0"/>
              <a:buChar char="•"/>
            </a:pPr>
            <a:r>
              <a:rPr lang="en-GB" sz="2000" dirty="0"/>
              <a:t>Generally fed as an RSS feed.</a:t>
            </a:r>
          </a:p>
          <a:p>
            <a:pPr marL="285750" indent="-285750" rtl="0">
              <a:buFont typeface="Arial" panose="020B0604020202020204" pitchFamily="34" charset="0"/>
              <a:buChar char="•"/>
            </a:pPr>
            <a:r>
              <a:rPr lang="en-GB" sz="2000" dirty="0"/>
              <a:t>Produced at little or no cost.</a:t>
            </a:r>
          </a:p>
          <a:p>
            <a:pPr marL="285750" indent="-285750" rtl="0">
              <a:buFont typeface="Arial" panose="020B0604020202020204" pitchFamily="34" charset="0"/>
              <a:buChar char="•"/>
            </a:pPr>
            <a:r>
              <a:rPr lang="en-GB" sz="2000" dirty="0"/>
              <a:t>BBC Sounds</a:t>
            </a:r>
          </a:p>
        </p:txBody>
      </p:sp>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a:xfrm>
            <a:off x="392623" y="339644"/>
            <a:ext cx="4179376" cy="2806512"/>
          </a:xfrm>
        </p:spPr>
        <p:txBody>
          <a:bodyPr rtlCol="0" anchor="ctr">
            <a:normAutofit/>
          </a:bodyPr>
          <a:lstStyle/>
          <a:p>
            <a:pPr rtl="0"/>
            <a:r>
              <a:rPr lang="en-GB" dirty="0"/>
              <a:t>Podcasts</a:t>
            </a:r>
          </a:p>
        </p:txBody>
      </p:sp>
    </p:spTree>
    <p:extLst>
      <p:ext uri="{BB962C8B-B14F-4D97-AF65-F5344CB8AC3E}">
        <p14:creationId xmlns:p14="http://schemas.microsoft.com/office/powerpoint/2010/main" val="196494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and wood radio&#10;&#10;Description automatically generated">
            <a:extLst>
              <a:ext uri="{FF2B5EF4-FFF2-40B4-BE49-F238E27FC236}">
                <a16:creationId xmlns:a16="http://schemas.microsoft.com/office/drawing/2014/main" id="{BDFBF63D-2398-545B-D81A-3D38B59CF703}"/>
              </a:ext>
            </a:extLst>
          </p:cNvPr>
          <p:cNvPicPr>
            <a:picLocks noChangeAspect="1"/>
          </p:cNvPicPr>
          <p:nvPr/>
        </p:nvPicPr>
        <p:blipFill>
          <a:blip r:embed="rId3"/>
          <a:stretch>
            <a:fillRect/>
          </a:stretch>
        </p:blipFill>
        <p:spPr>
          <a:xfrm>
            <a:off x="5825902" y="753533"/>
            <a:ext cx="6858000" cy="6858000"/>
          </a:xfrm>
          <a:prstGeom prst="rect">
            <a:avLst/>
          </a:prstGeom>
        </p:spPr>
      </p:pic>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rtl="0"/>
            <a:r>
              <a:rPr lang="en-GB" dirty="0"/>
              <a:t>Internet Radio</a:t>
            </a:r>
          </a:p>
        </p:txBody>
      </p:sp>
      <p:sp>
        <p:nvSpPr>
          <p:cNvPr id="7" name="Text Placeholder 6">
            <a:extLst>
              <a:ext uri="{FF2B5EF4-FFF2-40B4-BE49-F238E27FC236}">
                <a16:creationId xmlns:a16="http://schemas.microsoft.com/office/drawing/2014/main" id="{54E9E228-B02C-3941-B458-23CB2D67B476}"/>
              </a:ext>
            </a:extLst>
          </p:cNvPr>
          <p:cNvSpPr>
            <a:spLocks noGrp="1"/>
          </p:cNvSpPr>
          <p:nvPr>
            <p:ph type="body" sz="quarter" idx="14"/>
          </p:nvPr>
        </p:nvSpPr>
        <p:spPr>
          <a:xfrm>
            <a:off x="1627322" y="1507066"/>
            <a:ext cx="10134371" cy="5350934"/>
          </a:xfrm>
        </p:spPr>
        <p:txBody>
          <a:bodyPr rtlCol="0"/>
          <a:lstStyle/>
          <a:p>
            <a:pPr marL="285750" indent="-285750" rtl="0">
              <a:buFont typeface="Arial" panose="020B0604020202020204" pitchFamily="34" charset="0"/>
              <a:buChar char="•"/>
            </a:pPr>
            <a:r>
              <a:rPr lang="en-GB" sz="2400" dirty="0"/>
              <a:t>1993. A digital audio service transmitted via the internet.</a:t>
            </a:r>
          </a:p>
          <a:p>
            <a:pPr marL="285750" indent="-285750" rtl="0">
              <a:buFont typeface="Arial" panose="020B0604020202020204" pitchFamily="34" charset="0"/>
              <a:buChar char="•"/>
            </a:pPr>
            <a:r>
              <a:rPr lang="en-GB" sz="2400" dirty="0"/>
              <a:t>Data is streamed so that you hear it live.</a:t>
            </a:r>
          </a:p>
          <a:p>
            <a:pPr marL="285750" indent="-285750" rtl="0">
              <a:buFont typeface="Arial" panose="020B0604020202020204" pitchFamily="34" charset="0"/>
              <a:buChar char="•"/>
            </a:pPr>
            <a:r>
              <a:rPr lang="en-GB" sz="2400" dirty="0"/>
              <a:t>Offers News, talk, Sports, Every type of music available – everything</a:t>
            </a:r>
            <a:br>
              <a:rPr lang="en-GB" sz="2400" dirty="0"/>
            </a:br>
            <a:r>
              <a:rPr lang="en-GB" sz="2400" dirty="0"/>
              <a:t>that is available on traditional Broadcasting</a:t>
            </a:r>
          </a:p>
          <a:p>
            <a:pPr marL="285750" indent="-285750" rtl="0">
              <a:buFont typeface="Arial" panose="020B0604020202020204" pitchFamily="34" charset="0"/>
              <a:buChar char="•"/>
            </a:pPr>
            <a:r>
              <a:rPr lang="en-GB" sz="2400" dirty="0"/>
              <a:t>Not subject to Radio broadcasting </a:t>
            </a:r>
            <a:br>
              <a:rPr lang="en-GB" sz="2400" dirty="0"/>
            </a:br>
            <a:r>
              <a:rPr lang="en-GB" sz="2400" dirty="0"/>
              <a:t>regulations like Ofcom</a:t>
            </a:r>
          </a:p>
          <a:p>
            <a:pPr marL="285750" indent="-285750" rtl="0">
              <a:buFont typeface="Arial" panose="020B0604020202020204" pitchFamily="34" charset="0"/>
              <a:buChar char="•"/>
            </a:pPr>
            <a:r>
              <a:rPr lang="en-GB" sz="2400" dirty="0"/>
              <a:t>Listen to radio stations from across </a:t>
            </a:r>
            <a:br>
              <a:rPr lang="en-GB" sz="2400" dirty="0"/>
            </a:br>
            <a:r>
              <a:rPr lang="en-GB" sz="2400" dirty="0"/>
              <a:t>the world</a:t>
            </a:r>
          </a:p>
          <a:p>
            <a:pPr marL="285750" indent="-285750" rtl="0">
              <a:buFont typeface="Arial" panose="020B0604020202020204" pitchFamily="34" charset="0"/>
              <a:buChar char="•"/>
            </a:pPr>
            <a:r>
              <a:rPr lang="en-GB" sz="2400" dirty="0"/>
              <a:t>Global Player.  BBC Sounds. Rayo.</a:t>
            </a:r>
          </a:p>
          <a:p>
            <a:pPr marL="285750" indent="-285750" rtl="0">
              <a:buFont typeface="Arial" panose="020B0604020202020204" pitchFamily="34" charset="0"/>
              <a:buChar char="•"/>
            </a:pPr>
            <a:r>
              <a:rPr lang="en-GB" sz="2400" dirty="0"/>
              <a:t>Free Versions. Subscription versions</a:t>
            </a:r>
          </a:p>
          <a:p>
            <a:pPr marL="285750" indent="-285750" rtl="0">
              <a:buFont typeface="Arial" panose="020B0604020202020204" pitchFamily="34" charset="0"/>
              <a:buChar char="•"/>
            </a:pPr>
            <a:endParaRPr lang="en-GB" dirty="0"/>
          </a:p>
        </p:txBody>
      </p:sp>
    </p:spTree>
    <p:extLst>
      <p:ext uri="{BB962C8B-B14F-4D97-AF65-F5344CB8AC3E}">
        <p14:creationId xmlns:p14="http://schemas.microsoft.com/office/powerpoint/2010/main" val="422058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group of people posing for a photo&#10;&#10;Description automatically generated">
            <a:extLst>
              <a:ext uri="{FF2B5EF4-FFF2-40B4-BE49-F238E27FC236}">
                <a16:creationId xmlns:a16="http://schemas.microsoft.com/office/drawing/2014/main" id="{E002FA4B-54C7-B81E-FC27-4ED38A0268ED}"/>
              </a:ext>
            </a:extLst>
          </p:cNvPr>
          <p:cNvPicPr>
            <a:picLocks noGrp="1" noChangeAspect="1"/>
          </p:cNvPicPr>
          <p:nvPr>
            <p:ph type="pic" sz="quarter" idx="15"/>
          </p:nvPr>
        </p:nvPicPr>
        <p:blipFill>
          <a:blip r:embed="rId3"/>
          <a:srcRect t="7585" b="7585"/>
          <a:stretch>
            <a:fillRect/>
          </a:stretch>
        </p:blipFill>
        <p:spPr>
          <a:xfrm>
            <a:off x="0" y="0"/>
            <a:ext cx="12192000" cy="6858000"/>
          </a:xfrm>
        </p:spPr>
      </p:pic>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a:xfrm>
            <a:off x="1627321" y="339645"/>
            <a:ext cx="10134369" cy="1002552"/>
          </a:xfrm>
        </p:spPr>
        <p:txBody>
          <a:bodyPr rtlCol="0" anchor="b">
            <a:normAutofit/>
          </a:bodyPr>
          <a:lstStyle/>
          <a:p>
            <a:pPr rtl="0"/>
            <a:r>
              <a:rPr lang="en-GB" dirty="0"/>
              <a:t>A Problem for you to solve.</a:t>
            </a:r>
          </a:p>
        </p:txBody>
      </p:sp>
      <p:sp>
        <p:nvSpPr>
          <p:cNvPr id="7" name="Text Placeholder 6">
            <a:extLst>
              <a:ext uri="{FF2B5EF4-FFF2-40B4-BE49-F238E27FC236}">
                <a16:creationId xmlns:a16="http://schemas.microsoft.com/office/drawing/2014/main" id="{54E9E228-B02C-3941-B458-23CB2D67B476}"/>
              </a:ext>
            </a:extLst>
          </p:cNvPr>
          <p:cNvSpPr>
            <a:spLocks noGrp="1"/>
          </p:cNvSpPr>
          <p:nvPr>
            <p:ph type="body" sz="quarter" idx="14"/>
          </p:nvPr>
        </p:nvSpPr>
        <p:spPr>
          <a:xfrm>
            <a:off x="1627322" y="1507066"/>
            <a:ext cx="12677671" cy="5830906"/>
          </a:xfrm>
        </p:spPr>
        <p:txBody>
          <a:bodyPr rtlCol="0" anchor="t">
            <a:normAutofit/>
          </a:bodyPr>
          <a:lstStyle/>
          <a:p>
            <a:pPr marL="285750" indent="-285750" rtl="0">
              <a:buFont typeface="Arial" panose="020B0604020202020204" pitchFamily="34" charset="0"/>
              <a:buChar char="•"/>
            </a:pPr>
            <a:endParaRPr lang="en-GB" dirty="0"/>
          </a:p>
        </p:txBody>
      </p:sp>
    </p:spTree>
    <p:extLst>
      <p:ext uri="{BB962C8B-B14F-4D97-AF65-F5344CB8AC3E}">
        <p14:creationId xmlns:p14="http://schemas.microsoft.com/office/powerpoint/2010/main" val="2343869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algn="r" rtl="0"/>
            <a:r>
              <a:rPr lang="en-GB" dirty="0"/>
              <a:t>DAB Radio</a:t>
            </a:r>
          </a:p>
        </p:txBody>
      </p:sp>
      <p:pic>
        <p:nvPicPr>
          <p:cNvPr id="6" name="Picture 5" descr="A white and grey digital radio&#10;&#10;Description automatically generated">
            <a:extLst>
              <a:ext uri="{FF2B5EF4-FFF2-40B4-BE49-F238E27FC236}">
                <a16:creationId xmlns:a16="http://schemas.microsoft.com/office/drawing/2014/main" id="{3016A4EE-98B4-096E-E14D-0280317FF532}"/>
              </a:ext>
            </a:extLst>
          </p:cNvPr>
          <p:cNvPicPr>
            <a:picLocks noChangeAspect="1"/>
          </p:cNvPicPr>
          <p:nvPr/>
        </p:nvPicPr>
        <p:blipFill>
          <a:blip r:embed="rId3"/>
          <a:stretch>
            <a:fillRect/>
          </a:stretch>
        </p:blipFill>
        <p:spPr>
          <a:xfrm>
            <a:off x="1177034" y="470684"/>
            <a:ext cx="7129541" cy="5916632"/>
          </a:xfrm>
          <a:prstGeom prst="rect">
            <a:avLst/>
          </a:prstGeom>
        </p:spPr>
      </p:pic>
    </p:spTree>
    <p:extLst>
      <p:ext uri="{BB962C8B-B14F-4D97-AF65-F5344CB8AC3E}">
        <p14:creationId xmlns:p14="http://schemas.microsoft.com/office/powerpoint/2010/main" val="2934712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algn="r" rtl="0"/>
            <a:r>
              <a:rPr lang="en-GB" dirty="0"/>
              <a:t>DAB Radio</a:t>
            </a:r>
          </a:p>
        </p:txBody>
      </p:sp>
      <p:pic>
        <p:nvPicPr>
          <p:cNvPr id="6" name="Picture 5">
            <a:extLst>
              <a:ext uri="{FF2B5EF4-FFF2-40B4-BE49-F238E27FC236}">
                <a16:creationId xmlns:a16="http://schemas.microsoft.com/office/drawing/2014/main" id="{3016A4EE-98B4-096E-E14D-0280317FF532}"/>
              </a:ext>
            </a:extLst>
          </p:cNvPr>
          <p:cNvPicPr>
            <a:picLocks noChangeAspect="1"/>
          </p:cNvPicPr>
          <p:nvPr/>
        </p:nvPicPr>
        <p:blipFill>
          <a:blip r:embed="rId3"/>
          <a:srcRect/>
          <a:stretch/>
        </p:blipFill>
        <p:spPr>
          <a:xfrm>
            <a:off x="1129736" y="703436"/>
            <a:ext cx="7129541" cy="5451128"/>
          </a:xfrm>
          <a:prstGeom prst="rect">
            <a:avLst/>
          </a:prstGeom>
        </p:spPr>
      </p:pic>
      <p:pic>
        <p:nvPicPr>
          <p:cNvPr id="4" name="Picture 3" descr="A close up of a button&#10;&#10;Description automatically generated">
            <a:extLst>
              <a:ext uri="{FF2B5EF4-FFF2-40B4-BE49-F238E27FC236}">
                <a16:creationId xmlns:a16="http://schemas.microsoft.com/office/drawing/2014/main" id="{A11B395A-A80D-1ABB-9F67-D4327DB1D83F}"/>
              </a:ext>
            </a:extLst>
          </p:cNvPr>
          <p:cNvPicPr>
            <a:picLocks noChangeAspect="1"/>
          </p:cNvPicPr>
          <p:nvPr/>
        </p:nvPicPr>
        <p:blipFill>
          <a:blip r:embed="rId4"/>
          <a:stretch>
            <a:fillRect/>
          </a:stretch>
        </p:blipFill>
        <p:spPr>
          <a:xfrm>
            <a:off x="3909750" y="2568388"/>
            <a:ext cx="7725944" cy="1721223"/>
          </a:xfrm>
          <a:prstGeom prst="rect">
            <a:avLst/>
          </a:prstGeom>
        </p:spPr>
      </p:pic>
    </p:spTree>
    <p:extLst>
      <p:ext uri="{BB962C8B-B14F-4D97-AF65-F5344CB8AC3E}">
        <p14:creationId xmlns:p14="http://schemas.microsoft.com/office/powerpoint/2010/main" val="128595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standing next to a bicycle&#10;&#10;Description automatically generated">
            <a:extLst>
              <a:ext uri="{FF2B5EF4-FFF2-40B4-BE49-F238E27FC236}">
                <a16:creationId xmlns:a16="http://schemas.microsoft.com/office/drawing/2014/main" id="{842B02F0-4062-39C0-1A96-C23AB2610894}"/>
              </a:ext>
            </a:extLst>
          </p:cNvPr>
          <p:cNvPicPr>
            <a:picLocks noGrp="1" noChangeAspect="1"/>
          </p:cNvPicPr>
          <p:nvPr>
            <p:ph type="pic" sz="quarter" idx="10"/>
          </p:nvPr>
        </p:nvPicPr>
        <p:blipFill>
          <a:blip r:embed="rId2"/>
          <a:srcRect l="3134" r="3134"/>
          <a:stretch>
            <a:fillRect/>
          </a:stretch>
        </p:blipFill>
        <p:spPr>
          <a:xfrm>
            <a:off x="0" y="0"/>
            <a:ext cx="12191999" cy="6858000"/>
          </a:xfrm>
        </p:spPr>
      </p:pic>
      <p:sp>
        <p:nvSpPr>
          <p:cNvPr id="6" name="Title 3">
            <a:extLst>
              <a:ext uri="{FF2B5EF4-FFF2-40B4-BE49-F238E27FC236}">
                <a16:creationId xmlns:a16="http://schemas.microsoft.com/office/drawing/2014/main" id="{11D78BBA-4546-0A6A-E441-20E7512BE6B3}"/>
              </a:ext>
            </a:extLst>
          </p:cNvPr>
          <p:cNvSpPr txBox="1">
            <a:spLocks/>
          </p:cNvSpPr>
          <p:nvPr/>
        </p:nvSpPr>
        <p:spPr>
          <a:xfrm>
            <a:off x="1272438" y="5190066"/>
            <a:ext cx="4179376" cy="8434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chemeClr val="bg1"/>
                </a:solidFill>
              </a:rPr>
              <a:t>Competition time </a:t>
            </a:r>
          </a:p>
        </p:txBody>
      </p:sp>
    </p:spTree>
    <p:extLst>
      <p:ext uri="{BB962C8B-B14F-4D97-AF65-F5344CB8AC3E}">
        <p14:creationId xmlns:p14="http://schemas.microsoft.com/office/powerpoint/2010/main" val="2769395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men wearing helmets and holding bicycles&#10;&#10;Description automatically generated">
            <a:extLst>
              <a:ext uri="{FF2B5EF4-FFF2-40B4-BE49-F238E27FC236}">
                <a16:creationId xmlns:a16="http://schemas.microsoft.com/office/drawing/2014/main" id="{FBEE6E7C-D6CE-576C-2719-0B62CD86A689}"/>
              </a:ext>
            </a:extLst>
          </p:cNvPr>
          <p:cNvPicPr>
            <a:picLocks noChangeAspect="1"/>
          </p:cNvPicPr>
          <p:nvPr/>
        </p:nvPicPr>
        <p:blipFill>
          <a:blip r:embed="rId2"/>
          <a:stretch>
            <a:fillRect/>
          </a:stretch>
        </p:blipFill>
        <p:spPr>
          <a:xfrm>
            <a:off x="4694621" y="10"/>
            <a:ext cx="7497379" cy="6858000"/>
          </a:xfrm>
          <a:prstGeom prst="rect">
            <a:avLst/>
          </a:prstGeom>
        </p:spPr>
      </p:pic>
      <p:pic>
        <p:nvPicPr>
          <p:cNvPr id="6" name="Picture Placeholder 5" descr="A person wearing a helmet smiling&#10;&#10;Description automatically generated">
            <a:extLst>
              <a:ext uri="{FF2B5EF4-FFF2-40B4-BE49-F238E27FC236}">
                <a16:creationId xmlns:a16="http://schemas.microsoft.com/office/drawing/2014/main" id="{7649EFF1-B6A4-CA40-3235-DE9A28B8BA40}"/>
              </a:ext>
            </a:extLst>
          </p:cNvPr>
          <p:cNvPicPr>
            <a:picLocks noGrp="1" noChangeAspect="1"/>
          </p:cNvPicPr>
          <p:nvPr>
            <p:ph type="pic" sz="quarter" idx="10"/>
          </p:nvPr>
        </p:nvPicPr>
        <p:blipFill>
          <a:blip r:embed="rId3"/>
          <a:srcRect l="356"/>
          <a:stretch/>
        </p:blipFill>
        <p:spPr>
          <a:xfrm>
            <a:off x="-2946" y="10"/>
            <a:ext cx="6098946" cy="6857990"/>
          </a:xfrm>
          <a:noFill/>
        </p:spPr>
      </p:pic>
      <p:sp>
        <p:nvSpPr>
          <p:cNvPr id="4" name="Title 3">
            <a:extLst>
              <a:ext uri="{FF2B5EF4-FFF2-40B4-BE49-F238E27FC236}">
                <a16:creationId xmlns:a16="http://schemas.microsoft.com/office/drawing/2014/main" id="{A8424263-ABA2-8931-C456-E48854467684}"/>
              </a:ext>
            </a:extLst>
          </p:cNvPr>
          <p:cNvSpPr>
            <a:spLocks noGrp="1"/>
          </p:cNvSpPr>
          <p:nvPr>
            <p:ph type="ctrTitle"/>
          </p:nvPr>
        </p:nvSpPr>
        <p:spPr>
          <a:xfrm>
            <a:off x="6487905" y="3429000"/>
            <a:ext cx="4179376" cy="843455"/>
          </a:xfrm>
        </p:spPr>
        <p:txBody>
          <a:bodyPr anchor="b">
            <a:normAutofit/>
          </a:bodyPr>
          <a:lstStyle/>
          <a:p>
            <a:r>
              <a:rPr lang="en-GB" dirty="0">
                <a:solidFill>
                  <a:schemeClr val="bg1"/>
                </a:solidFill>
              </a:rPr>
              <a:t>Questions? </a:t>
            </a:r>
          </a:p>
        </p:txBody>
      </p:sp>
    </p:spTree>
    <p:extLst>
      <p:ext uri="{BB962C8B-B14F-4D97-AF65-F5344CB8AC3E}">
        <p14:creationId xmlns:p14="http://schemas.microsoft.com/office/powerpoint/2010/main" val="4007039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Picture Placeholder 15" descr="People reviewing floor plans">
            <a:extLst>
              <a:ext uri="{FF2B5EF4-FFF2-40B4-BE49-F238E27FC236}">
                <a16:creationId xmlns:a16="http://schemas.microsoft.com/office/drawing/2014/main" id="{C4C2D77A-C801-9B4E-B6FB-9402525D52F3}"/>
              </a:ext>
              <a:ext uri="{C183D7F6-B498-43B3-948B-1728B52AA6E4}">
                <adec:decorative xmlns:adec="http://schemas.microsoft.com/office/drawing/2017/decorative" val="0"/>
              </a:ext>
            </a:extLst>
          </p:cNvPr>
          <p:cNvPicPr>
            <a:picLocks noGrp="1" noChangeAspect="1"/>
          </p:cNvPicPr>
          <p:nvPr>
            <p:ph type="pic" sz="quarter" idx="10"/>
          </p:nvPr>
        </p:nvPicPr>
        <p:blipFill>
          <a:blip r:embed="rId3" cstate="screen">
            <a:duotone>
              <a:prstClr val="black"/>
              <a:schemeClr val="accent3">
                <a:tint val="45000"/>
                <a:satMod val="400000"/>
              </a:schemeClr>
            </a:duotone>
            <a:alphaModFix amt="2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348362CB-F41D-164B-BAC7-F91A6E68A2AC}"/>
              </a:ext>
            </a:extLst>
          </p:cNvPr>
          <p:cNvSpPr>
            <a:spLocks noGrp="1"/>
          </p:cNvSpPr>
          <p:nvPr>
            <p:ph type="body" idx="13"/>
          </p:nvPr>
        </p:nvSpPr>
        <p:spPr/>
        <p:txBody>
          <a:bodyPr rtlCol="0"/>
          <a:lstStyle/>
          <a:p>
            <a:pPr rtl="0"/>
            <a:r>
              <a:rPr lang="en-GB">
                <a:solidFill>
                  <a:schemeClr val="bg1"/>
                </a:solidFill>
              </a:rPr>
              <a:t>SUBTITLE HERE</a:t>
            </a:r>
          </a:p>
        </p:txBody>
      </p:sp>
      <p:sp>
        <p:nvSpPr>
          <p:cNvPr id="5" name="Title 4">
            <a:extLst>
              <a:ext uri="{FF2B5EF4-FFF2-40B4-BE49-F238E27FC236}">
                <a16:creationId xmlns:a16="http://schemas.microsoft.com/office/drawing/2014/main" id="{99516ACA-375D-1140-8EDA-CE04AAC75809}"/>
              </a:ext>
            </a:extLst>
          </p:cNvPr>
          <p:cNvSpPr>
            <a:spLocks noGrp="1"/>
          </p:cNvSpPr>
          <p:nvPr>
            <p:ph type="ctrTitle"/>
          </p:nvPr>
        </p:nvSpPr>
        <p:spPr/>
        <p:txBody>
          <a:bodyPr rtlCol="0"/>
          <a:lstStyle/>
          <a:p>
            <a:pPr rtl="0"/>
            <a:r>
              <a:rPr lang="en-GB">
                <a:solidFill>
                  <a:schemeClr val="bg1"/>
                </a:solidFill>
              </a:rPr>
              <a:t>SECTION</a:t>
            </a:r>
            <a:br>
              <a:rPr lang="en-GB">
                <a:solidFill>
                  <a:schemeClr val="bg1"/>
                </a:solidFill>
              </a:rPr>
            </a:br>
            <a:r>
              <a:rPr lang="en-GB">
                <a:solidFill>
                  <a:schemeClr val="bg1"/>
                </a:solidFill>
              </a:rPr>
              <a:t>DIVIDER SLIDE</a:t>
            </a:r>
          </a:p>
        </p:txBody>
      </p:sp>
    </p:spTree>
    <p:extLst>
      <p:ext uri="{BB962C8B-B14F-4D97-AF65-F5344CB8AC3E}">
        <p14:creationId xmlns:p14="http://schemas.microsoft.com/office/powerpoint/2010/main" val="4067864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 name="Picture Placeholder 7" descr="A group of people putting thier hands in a pile ">
            <a:extLst>
              <a:ext uri="{FF2B5EF4-FFF2-40B4-BE49-F238E27FC236}">
                <a16:creationId xmlns:a16="http://schemas.microsoft.com/office/drawing/2014/main" id="{F052F1AC-BE37-2941-839E-B43E10537AD8}"/>
              </a:ext>
            </a:extLst>
          </p:cNvPr>
          <p:cNvPicPr>
            <a:picLocks noGrp="1" noChangeAspect="1"/>
          </p:cNvPicPr>
          <p:nvPr>
            <p:ph type="pic" sz="quarter" idx="10"/>
          </p:nvPr>
        </p:nvPicPr>
        <p:blipFill>
          <a:blip r:embed="rId3" cstate="screen">
            <a:duotone>
              <a:prstClr val="black"/>
              <a:schemeClr val="accent3">
                <a:tint val="45000"/>
                <a:satMod val="400000"/>
              </a:schemeClr>
            </a:duotone>
            <a:alphaModFix amt="70000"/>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F671A034-1CDF-8B46-90C5-63321B0C91BE}"/>
              </a:ext>
            </a:extLst>
          </p:cNvPr>
          <p:cNvSpPr>
            <a:spLocks noGrp="1"/>
          </p:cNvSpPr>
          <p:nvPr>
            <p:ph idx="1"/>
          </p:nvPr>
        </p:nvSpPr>
        <p:spPr/>
        <p:txBody>
          <a:bodyPr rtlCol="0"/>
          <a:lstStyle/>
          <a:p>
            <a:pPr marL="0" indent="0" rtl="0">
              <a:buNone/>
            </a:pPr>
            <a:r>
              <a:rPr lang="en-GB"/>
              <a:t>Labore, ut int fugia ducimaximet estium, tem verio. Occatqui voluptatqui idessitas porecabor maximilis eatate perehent maxime reribus volessi taturestotas earum ut et il id minctium ernam, et eostent fugia volorro imetur mo quaeperum quia doluptatem. Ficietum conesti nctur? Facipiendae. Ducipis excepudit, volupta tisque pernatur alitasp ercide nossunt oditae. </a:t>
            </a:r>
          </a:p>
        </p:txBody>
      </p:sp>
      <p:sp>
        <p:nvSpPr>
          <p:cNvPr id="21" name="Title 20">
            <a:extLst>
              <a:ext uri="{FF2B5EF4-FFF2-40B4-BE49-F238E27FC236}">
                <a16:creationId xmlns:a16="http://schemas.microsoft.com/office/drawing/2014/main" id="{B3E69B71-5849-7541-ADEA-D19838B3CF0C}"/>
              </a:ext>
            </a:extLst>
          </p:cNvPr>
          <p:cNvSpPr>
            <a:spLocks noGrp="1"/>
          </p:cNvSpPr>
          <p:nvPr>
            <p:ph type="ctrTitle"/>
          </p:nvPr>
        </p:nvSpPr>
        <p:spPr/>
        <p:txBody>
          <a:bodyPr rtlCol="0"/>
          <a:lstStyle/>
          <a:p>
            <a:pPr rtl="0"/>
            <a:r>
              <a:rPr lang="en-GB"/>
              <a:t>Content </a:t>
            </a:r>
            <a:br>
              <a:rPr lang="en-GB"/>
            </a:br>
            <a:r>
              <a:rPr lang="en-GB"/>
              <a:t>with caption</a:t>
            </a:r>
          </a:p>
        </p:txBody>
      </p:sp>
    </p:spTree>
    <p:extLst>
      <p:ext uri="{BB962C8B-B14F-4D97-AF65-F5344CB8AC3E}">
        <p14:creationId xmlns:p14="http://schemas.microsoft.com/office/powerpoint/2010/main" val="2167823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Placeholder 10" descr="Two People sitting on couch">
            <a:extLst>
              <a:ext uri="{FF2B5EF4-FFF2-40B4-BE49-F238E27FC236}">
                <a16:creationId xmlns:a16="http://schemas.microsoft.com/office/drawing/2014/main" id="{318EF587-2197-CC4C-BC9D-6BB7C37E92FB}"/>
              </a:ext>
            </a:extLst>
          </p:cNvPr>
          <p:cNvPicPr>
            <a:picLocks noGrp="1" noChangeAspect="1"/>
          </p:cNvPicPr>
          <p:nvPr>
            <p:ph type="pic" sz="quarter" idx="10"/>
          </p:nvPr>
        </p:nvPicPr>
        <p:blipFill rotWithShape="1">
          <a:blip r:embed="rId3" cstate="screen">
            <a:duotone>
              <a:prstClr val="black"/>
              <a:schemeClr val="accent3">
                <a:tint val="45000"/>
                <a:satMod val="400000"/>
              </a:schemeClr>
            </a:duotone>
            <a:alphaModFix amt="70000"/>
            <a:extLst>
              <a:ext uri="{28A0092B-C50C-407E-A947-70E740481C1C}">
                <a14:useLocalDpi xmlns:a14="http://schemas.microsoft.com/office/drawing/2010/main"/>
              </a:ext>
            </a:extLst>
          </a:blip>
          <a:srcRect l="4579" r="4579"/>
          <a:stretch/>
        </p:blipFill>
        <p:spPr/>
      </p:pic>
      <p:sp>
        <p:nvSpPr>
          <p:cNvPr id="3" name="Title 2" hidden="1">
            <a:extLst>
              <a:ext uri="{FF2B5EF4-FFF2-40B4-BE49-F238E27FC236}">
                <a16:creationId xmlns:a16="http://schemas.microsoft.com/office/drawing/2014/main" id="{FD439DD0-579B-4A38-94AC-4A7CC453CC47}"/>
              </a:ext>
            </a:extLst>
          </p:cNvPr>
          <p:cNvSpPr>
            <a:spLocks noGrp="1"/>
          </p:cNvSpPr>
          <p:nvPr>
            <p:ph type="title"/>
          </p:nvPr>
        </p:nvSpPr>
        <p:spPr/>
        <p:txBody>
          <a:bodyPr rtlCol="0"/>
          <a:lstStyle/>
          <a:p>
            <a:pPr rtl="0"/>
            <a:r>
              <a:rPr lang="en-GB"/>
              <a:t>Slide title 29</a:t>
            </a:r>
          </a:p>
        </p:txBody>
      </p:sp>
    </p:spTree>
    <p:extLst>
      <p:ext uri="{BB962C8B-B14F-4D97-AF65-F5344CB8AC3E}">
        <p14:creationId xmlns:p14="http://schemas.microsoft.com/office/powerpoint/2010/main" val="3021999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Placeholder 27" descr="Woman working at office late at night">
            <a:extLst>
              <a:ext uri="{FF2B5EF4-FFF2-40B4-BE49-F238E27FC236}">
                <a16:creationId xmlns:a16="http://schemas.microsoft.com/office/drawing/2014/main" id="{B7E68695-0DB5-1946-B945-66E677B1128F}"/>
              </a:ext>
            </a:extLst>
          </p:cNvPr>
          <p:cNvPicPr>
            <a:picLocks noGrp="1" noChangeAspect="1"/>
          </p:cNvPicPr>
          <p:nvPr>
            <p:ph type="pic" sz="quarter" idx="13"/>
          </p:nvPr>
        </p:nvPicPr>
        <p:blipFill rotWithShape="1">
          <a:blip r:embed="rId3" cstate="screen">
            <a:duotone>
              <a:prstClr val="black"/>
              <a:schemeClr val="accent3">
                <a:tint val="45000"/>
                <a:satMod val="400000"/>
              </a:schemeClr>
            </a:duotone>
            <a:alphaModFix amt="20000"/>
            <a:extLst>
              <a:ext uri="{BEBA8EAE-BF5A-486C-A8C5-ECC9F3942E4B}">
                <a14:imgProps xmlns:a14="http://schemas.microsoft.com/office/drawing/2010/main">
                  <a14:imgLayer r:embed="rId4">
                    <a14:imgEffect>
                      <a14:brightnessContrast bright="-31000"/>
                    </a14:imgEffect>
                  </a14:imgLayer>
                </a14:imgProps>
              </a:ext>
              <a:ext uri="{28A0092B-C50C-407E-A947-70E740481C1C}">
                <a14:useLocalDpi xmlns:a14="http://schemas.microsoft.com/office/drawing/2010/main"/>
              </a:ext>
            </a:extLst>
          </a:blip>
          <a:srcRect l="4692" r="4692"/>
          <a:stretch/>
        </p:blipFill>
        <p:spPr/>
      </p:pic>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rtl="0"/>
            <a:r>
              <a:rPr lang="en-GB"/>
              <a:t>Content slide</a:t>
            </a:r>
          </a:p>
        </p:txBody>
      </p:sp>
      <p:sp>
        <p:nvSpPr>
          <p:cNvPr id="7" name="Text Placeholder 6">
            <a:extLst>
              <a:ext uri="{FF2B5EF4-FFF2-40B4-BE49-F238E27FC236}">
                <a16:creationId xmlns:a16="http://schemas.microsoft.com/office/drawing/2014/main" id="{54E9E228-B02C-3941-B458-23CB2D67B476}"/>
              </a:ext>
            </a:extLst>
          </p:cNvPr>
          <p:cNvSpPr>
            <a:spLocks noGrp="1"/>
          </p:cNvSpPr>
          <p:nvPr>
            <p:ph type="body" sz="quarter" idx="14"/>
          </p:nvPr>
        </p:nvSpPr>
        <p:spPr/>
        <p:txBody>
          <a:bodyPr rtlCol="0"/>
          <a:lstStyle/>
          <a:p>
            <a:pPr rtl="0"/>
            <a:r>
              <a:rPr lang="en-GB"/>
              <a:t>Labore, ut int fugia ducimaximet estium, tem verio. Occatqui voluptatqui idessitas porecabor maximilis eatate perehent maxime reribus volessi taturestotas earum ut et </a:t>
            </a:r>
            <a:br>
              <a:rPr lang="en-GB"/>
            </a:br>
            <a:r>
              <a:rPr lang="en-GB"/>
              <a:t>il id minctium ernam, et eostent fugia volorro imetur mo quaeperum quia doluptatem. Ficietum conesti nctur? Facipiendae. Ducipis excepudit, volupta tisque pernatur alitasp ercide nossunt oditae. Et eaqui dis as porentiis aut volecul liquamendel eost alique vent porum dolupti a videniet que quaspe nonserum nes a et poriorestis volorep tiassitatem aperrum voluptis as quibus delit hilis isto quos culluptatem elitas am faccum harupti aecatem inim excersp eliasse disciasin rehent, solum aliquas sitasin est maxim dolorercias accabo.</a:t>
            </a:r>
          </a:p>
        </p:txBody>
      </p:sp>
    </p:spTree>
    <p:extLst>
      <p:ext uri="{BB962C8B-B14F-4D97-AF65-F5344CB8AC3E}">
        <p14:creationId xmlns:p14="http://schemas.microsoft.com/office/powerpoint/2010/main" val="3072874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B178B4-CDED-454C-BED2-2E2B10ADA703}"/>
              </a:ext>
            </a:extLst>
          </p:cNvPr>
          <p:cNvSpPr>
            <a:spLocks noGrp="1"/>
          </p:cNvSpPr>
          <p:nvPr>
            <p:ph type="ctrTitle"/>
          </p:nvPr>
        </p:nvSpPr>
        <p:spPr/>
        <p:txBody>
          <a:bodyPr rtlCol="0"/>
          <a:lstStyle/>
          <a:p>
            <a:pPr rtl="0"/>
            <a:r>
              <a:rPr lang="en-GB"/>
              <a:t>overview</a:t>
            </a:r>
          </a:p>
        </p:txBody>
      </p:sp>
      <p:pic>
        <p:nvPicPr>
          <p:cNvPr id="82" name="Picture Placeholder 81" descr="icon&#10;">
            <a:extLst>
              <a:ext uri="{FF2B5EF4-FFF2-40B4-BE49-F238E27FC236}">
                <a16:creationId xmlns:a16="http://schemas.microsoft.com/office/drawing/2014/main" id="{BB002EF1-9F25-2D40-B395-99B429C0B9E5}"/>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p:pic>
      <p:pic>
        <p:nvPicPr>
          <p:cNvPr id="84" name="Picture Placeholder 83" descr="icon&#10;">
            <a:extLst>
              <a:ext uri="{FF2B5EF4-FFF2-40B4-BE49-F238E27FC236}">
                <a16:creationId xmlns:a16="http://schemas.microsoft.com/office/drawing/2014/main" id="{2D47B889-990B-7744-B388-A04E8B719527}"/>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p:pic>
      <p:pic>
        <p:nvPicPr>
          <p:cNvPr id="95" name="Picture Placeholder 94" descr="icon&#10;">
            <a:extLst>
              <a:ext uri="{FF2B5EF4-FFF2-40B4-BE49-F238E27FC236}">
                <a16:creationId xmlns:a16="http://schemas.microsoft.com/office/drawing/2014/main" id="{22846FFF-A603-9047-B91F-1BBE3D044E35}"/>
              </a:ext>
              <a:ext uri="{C183D7F6-B498-43B3-948B-1728B52AA6E4}">
                <adec:decorative xmlns:adec="http://schemas.microsoft.com/office/drawing/2017/decorative" val="1"/>
              </a:ext>
            </a:extLst>
          </p:cNvPr>
          <p:cNvPicPr>
            <a:picLocks noGrp="1" noChangeAspect="1"/>
          </p:cNvPicPr>
          <p:nvPr>
            <p:ph type="pic" sz="quarter" idx="15"/>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p:pic>
      <p:pic>
        <p:nvPicPr>
          <p:cNvPr id="117" name="Picture Placeholder 116" descr="icon&#10;">
            <a:extLst>
              <a:ext uri="{FF2B5EF4-FFF2-40B4-BE49-F238E27FC236}">
                <a16:creationId xmlns:a16="http://schemas.microsoft.com/office/drawing/2014/main" id="{9F6066D9-99C1-EA49-8232-E0CF4DFA9020}"/>
              </a:ext>
            </a:extLst>
          </p:cNvPr>
          <p:cNvPicPr>
            <a:picLocks noGrp="1" noChangeAspect="1"/>
          </p:cNvPicPr>
          <p:nvPr>
            <p:ph type="pic" sz="quarter" idx="21"/>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rcRect t="427" b="427"/>
          <a:stretch>
            <a:fillRect/>
          </a:stretch>
        </p:blipFill>
        <p:spPr/>
      </p:pic>
      <p:pic>
        <p:nvPicPr>
          <p:cNvPr id="119" name="Picture Placeholder 118" descr="icon&#10;">
            <a:extLst>
              <a:ext uri="{FF2B5EF4-FFF2-40B4-BE49-F238E27FC236}">
                <a16:creationId xmlns:a16="http://schemas.microsoft.com/office/drawing/2014/main" id="{99C18B90-BB12-654C-AF46-B1098A1726C4}"/>
              </a:ext>
            </a:extLst>
          </p:cNvPr>
          <p:cNvPicPr>
            <a:picLocks noGrp="1" noChangeAspect="1"/>
          </p:cNvPicPr>
          <p:nvPr>
            <p:ph type="pic" sz="quarter" idx="22"/>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t="427" b="427"/>
          <a:stretch>
            <a:fillRect/>
          </a:stretch>
        </p:blipFill>
        <p:spPr/>
      </p:pic>
      <p:pic>
        <p:nvPicPr>
          <p:cNvPr id="121" name="Picture Placeholder 120" descr="icon&#10;">
            <a:extLst>
              <a:ext uri="{FF2B5EF4-FFF2-40B4-BE49-F238E27FC236}">
                <a16:creationId xmlns:a16="http://schemas.microsoft.com/office/drawing/2014/main" id="{4159F782-00CB-DC43-A1FC-7C24663612D0}"/>
              </a:ext>
              <a:ext uri="{C183D7F6-B498-43B3-948B-1728B52AA6E4}">
                <adec:decorative xmlns:adec="http://schemas.microsoft.com/office/drawing/2017/decorative" val="1"/>
              </a:ext>
            </a:extLst>
          </p:cNvPr>
          <p:cNvPicPr>
            <a:picLocks noGrp="1" noChangeAspect="1"/>
          </p:cNvPicPr>
          <p:nvPr>
            <p:ph type="pic" sz="quarter" idx="23"/>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t="214" b="214"/>
          <a:stretch>
            <a:fillRect/>
          </a:stretch>
        </p:blipFill>
        <p:spPr/>
      </p:pic>
      <p:sp>
        <p:nvSpPr>
          <p:cNvPr id="267" name="Text Placeholder 266">
            <a:extLst>
              <a:ext uri="{FF2B5EF4-FFF2-40B4-BE49-F238E27FC236}">
                <a16:creationId xmlns:a16="http://schemas.microsoft.com/office/drawing/2014/main" id="{A694244C-EAE8-E84A-9A3B-8D12C1A5479B}"/>
              </a:ext>
            </a:extLst>
          </p:cNvPr>
          <p:cNvSpPr>
            <a:spLocks noGrp="1"/>
          </p:cNvSpPr>
          <p:nvPr>
            <p:ph type="body" sz="quarter" idx="25"/>
          </p:nvPr>
        </p:nvSpPr>
        <p:spPr/>
        <p:txBody>
          <a:bodyPr rtlCol="0"/>
          <a:lstStyle/>
          <a:p>
            <a:pPr rtl="0"/>
            <a:r>
              <a:rPr lang="en-GB"/>
              <a:t>Lorem ipsum dolor sit amet consectetuer adipiscing elit, </a:t>
            </a:r>
            <a:br>
              <a:rPr lang="en-GB"/>
            </a:br>
            <a:r>
              <a:rPr lang="en-GB"/>
              <a:t>sed diam nonummy nibh euismod</a:t>
            </a:r>
          </a:p>
        </p:txBody>
      </p:sp>
      <p:sp>
        <p:nvSpPr>
          <p:cNvPr id="250" name="Text Placeholder 249">
            <a:extLst>
              <a:ext uri="{FF2B5EF4-FFF2-40B4-BE49-F238E27FC236}">
                <a16:creationId xmlns:a16="http://schemas.microsoft.com/office/drawing/2014/main" id="{2FC5F420-06C1-8C4F-9332-B0D58D4733C9}"/>
              </a:ext>
            </a:extLst>
          </p:cNvPr>
          <p:cNvSpPr>
            <a:spLocks noGrp="1"/>
          </p:cNvSpPr>
          <p:nvPr>
            <p:ph type="body" idx="26"/>
          </p:nvPr>
        </p:nvSpPr>
        <p:spPr/>
        <p:txBody>
          <a:bodyPr rtlCol="0"/>
          <a:lstStyle/>
          <a:p>
            <a:pPr rtl="0"/>
            <a:r>
              <a:rPr lang="en-GB"/>
              <a:t>Lorem ipsum dolor sit amet</a:t>
            </a:r>
          </a:p>
        </p:txBody>
      </p:sp>
      <p:sp>
        <p:nvSpPr>
          <p:cNvPr id="293" name="Text Placeholder 292">
            <a:extLst>
              <a:ext uri="{FF2B5EF4-FFF2-40B4-BE49-F238E27FC236}">
                <a16:creationId xmlns:a16="http://schemas.microsoft.com/office/drawing/2014/main" id="{95FAB652-3154-9344-A0FB-A255D42D5CC0}"/>
              </a:ext>
            </a:extLst>
          </p:cNvPr>
          <p:cNvSpPr>
            <a:spLocks noGrp="1"/>
          </p:cNvSpPr>
          <p:nvPr>
            <p:ph type="body" sz="quarter" idx="27"/>
          </p:nvPr>
        </p:nvSpPr>
        <p:spPr/>
        <p:txBody>
          <a:bodyPr rtlCol="0"/>
          <a:lstStyle/>
          <a:p>
            <a:pPr rtl="0"/>
            <a:r>
              <a:rPr lang="en-GB"/>
              <a:t>Lorem ipsum dolor sit amet consectetuer adipiscing elit, </a:t>
            </a:r>
            <a:br>
              <a:rPr lang="en-GB"/>
            </a:br>
            <a:r>
              <a:rPr lang="en-GB"/>
              <a:t>sed diam nonummy nibh euismod</a:t>
            </a:r>
          </a:p>
        </p:txBody>
      </p:sp>
      <p:sp>
        <p:nvSpPr>
          <p:cNvPr id="294" name="Text Placeholder 293">
            <a:extLst>
              <a:ext uri="{FF2B5EF4-FFF2-40B4-BE49-F238E27FC236}">
                <a16:creationId xmlns:a16="http://schemas.microsoft.com/office/drawing/2014/main" id="{98606489-5891-5241-A48C-BB3725C75A3D}"/>
              </a:ext>
            </a:extLst>
          </p:cNvPr>
          <p:cNvSpPr>
            <a:spLocks noGrp="1"/>
          </p:cNvSpPr>
          <p:nvPr>
            <p:ph type="body" idx="28"/>
          </p:nvPr>
        </p:nvSpPr>
        <p:spPr/>
        <p:txBody>
          <a:bodyPr rtlCol="0"/>
          <a:lstStyle/>
          <a:p>
            <a:pPr rtl="0"/>
            <a:r>
              <a:rPr lang="en-GB"/>
              <a:t>Lorem ipsum dolor sit amet</a:t>
            </a:r>
          </a:p>
        </p:txBody>
      </p:sp>
      <p:sp>
        <p:nvSpPr>
          <p:cNvPr id="295" name="Text Placeholder 294">
            <a:extLst>
              <a:ext uri="{FF2B5EF4-FFF2-40B4-BE49-F238E27FC236}">
                <a16:creationId xmlns:a16="http://schemas.microsoft.com/office/drawing/2014/main" id="{2A38F4C8-B925-E44A-8AEB-4EA4469EA6E1}"/>
              </a:ext>
            </a:extLst>
          </p:cNvPr>
          <p:cNvSpPr>
            <a:spLocks noGrp="1"/>
          </p:cNvSpPr>
          <p:nvPr>
            <p:ph type="body" sz="quarter" idx="29"/>
          </p:nvPr>
        </p:nvSpPr>
        <p:spPr/>
        <p:txBody>
          <a:bodyPr rtlCol="0"/>
          <a:lstStyle/>
          <a:p>
            <a:pPr rtl="0"/>
            <a:r>
              <a:rPr lang="en-GB"/>
              <a:t>Lorem ipsum dolor sit amet consectetuer adipiscing elit, </a:t>
            </a:r>
            <a:br>
              <a:rPr lang="en-GB"/>
            </a:br>
            <a:r>
              <a:rPr lang="en-GB"/>
              <a:t>sed diam nonummy nibh euismod</a:t>
            </a:r>
          </a:p>
        </p:txBody>
      </p:sp>
      <p:sp>
        <p:nvSpPr>
          <p:cNvPr id="296" name="Text Placeholder 295">
            <a:extLst>
              <a:ext uri="{FF2B5EF4-FFF2-40B4-BE49-F238E27FC236}">
                <a16:creationId xmlns:a16="http://schemas.microsoft.com/office/drawing/2014/main" id="{A085C71C-38D8-D24F-98A3-15D7868C8C19}"/>
              </a:ext>
            </a:extLst>
          </p:cNvPr>
          <p:cNvSpPr>
            <a:spLocks noGrp="1"/>
          </p:cNvSpPr>
          <p:nvPr>
            <p:ph type="body" idx="30"/>
          </p:nvPr>
        </p:nvSpPr>
        <p:spPr/>
        <p:txBody>
          <a:bodyPr rtlCol="0"/>
          <a:lstStyle/>
          <a:p>
            <a:pPr rtl="0"/>
            <a:r>
              <a:rPr lang="en-GB"/>
              <a:t>Lorem ipsum dolor sit amet</a:t>
            </a:r>
          </a:p>
        </p:txBody>
      </p:sp>
      <p:sp>
        <p:nvSpPr>
          <p:cNvPr id="299" name="Text Placeholder 298">
            <a:extLst>
              <a:ext uri="{FF2B5EF4-FFF2-40B4-BE49-F238E27FC236}">
                <a16:creationId xmlns:a16="http://schemas.microsoft.com/office/drawing/2014/main" id="{BA9886D9-B6B7-5D49-AEB9-AFC0BB9CD938}"/>
              </a:ext>
            </a:extLst>
          </p:cNvPr>
          <p:cNvSpPr>
            <a:spLocks noGrp="1"/>
          </p:cNvSpPr>
          <p:nvPr>
            <p:ph type="body" sz="quarter" idx="33"/>
          </p:nvPr>
        </p:nvSpPr>
        <p:spPr/>
        <p:txBody>
          <a:bodyPr rtlCol="0"/>
          <a:lstStyle/>
          <a:p>
            <a:pPr rtl="0"/>
            <a:r>
              <a:rPr lang="en-GB"/>
              <a:t>Lorem ipsum dolor sit amet consectetuer adipiscing elit, </a:t>
            </a:r>
            <a:br>
              <a:rPr lang="en-GB"/>
            </a:br>
            <a:r>
              <a:rPr lang="en-GB"/>
              <a:t>sed diam nonummy nibh euismod</a:t>
            </a:r>
          </a:p>
        </p:txBody>
      </p:sp>
      <p:sp>
        <p:nvSpPr>
          <p:cNvPr id="300" name="Text Placeholder 299">
            <a:extLst>
              <a:ext uri="{FF2B5EF4-FFF2-40B4-BE49-F238E27FC236}">
                <a16:creationId xmlns:a16="http://schemas.microsoft.com/office/drawing/2014/main" id="{6E3DA1E8-1071-DA4F-B15A-B8C4D04ED94B}"/>
              </a:ext>
            </a:extLst>
          </p:cNvPr>
          <p:cNvSpPr>
            <a:spLocks noGrp="1"/>
          </p:cNvSpPr>
          <p:nvPr>
            <p:ph type="body" idx="34"/>
          </p:nvPr>
        </p:nvSpPr>
        <p:spPr/>
        <p:txBody>
          <a:bodyPr rtlCol="0"/>
          <a:lstStyle/>
          <a:p>
            <a:pPr rtl="0"/>
            <a:r>
              <a:rPr lang="en-GB"/>
              <a:t>Lorem ipsum dolor sit amet</a:t>
            </a:r>
          </a:p>
        </p:txBody>
      </p:sp>
      <p:sp>
        <p:nvSpPr>
          <p:cNvPr id="301" name="Text Placeholder 300">
            <a:extLst>
              <a:ext uri="{FF2B5EF4-FFF2-40B4-BE49-F238E27FC236}">
                <a16:creationId xmlns:a16="http://schemas.microsoft.com/office/drawing/2014/main" id="{5E5FEC2A-D114-234A-993E-D136899FE1EA}"/>
              </a:ext>
            </a:extLst>
          </p:cNvPr>
          <p:cNvSpPr>
            <a:spLocks noGrp="1"/>
          </p:cNvSpPr>
          <p:nvPr>
            <p:ph type="body" sz="quarter" idx="35"/>
          </p:nvPr>
        </p:nvSpPr>
        <p:spPr/>
        <p:txBody>
          <a:bodyPr rtlCol="0"/>
          <a:lstStyle/>
          <a:p>
            <a:pPr rtl="0"/>
            <a:r>
              <a:rPr lang="en-GB"/>
              <a:t>Lorem ipsum dolor sit amet consectetuer adipiscing elit, </a:t>
            </a:r>
            <a:br>
              <a:rPr lang="en-GB"/>
            </a:br>
            <a:r>
              <a:rPr lang="en-GB"/>
              <a:t>sed diam nonummy nibh euismod</a:t>
            </a:r>
          </a:p>
        </p:txBody>
      </p:sp>
      <p:sp>
        <p:nvSpPr>
          <p:cNvPr id="302" name="Text Placeholder 301">
            <a:extLst>
              <a:ext uri="{FF2B5EF4-FFF2-40B4-BE49-F238E27FC236}">
                <a16:creationId xmlns:a16="http://schemas.microsoft.com/office/drawing/2014/main" id="{54932BF7-A47E-994E-8D38-4B3A53B38E24}"/>
              </a:ext>
            </a:extLst>
          </p:cNvPr>
          <p:cNvSpPr>
            <a:spLocks noGrp="1"/>
          </p:cNvSpPr>
          <p:nvPr>
            <p:ph type="body" idx="36"/>
          </p:nvPr>
        </p:nvSpPr>
        <p:spPr/>
        <p:txBody>
          <a:bodyPr rtlCol="0"/>
          <a:lstStyle/>
          <a:p>
            <a:pPr rtl="0"/>
            <a:r>
              <a:rPr lang="en-GB"/>
              <a:t>Lorem ipsum dolor sit amet</a:t>
            </a:r>
          </a:p>
        </p:txBody>
      </p:sp>
      <p:sp>
        <p:nvSpPr>
          <p:cNvPr id="303" name="Text Placeholder 302">
            <a:extLst>
              <a:ext uri="{FF2B5EF4-FFF2-40B4-BE49-F238E27FC236}">
                <a16:creationId xmlns:a16="http://schemas.microsoft.com/office/drawing/2014/main" id="{297E64BC-E4C5-384E-A885-311532A07874}"/>
              </a:ext>
            </a:extLst>
          </p:cNvPr>
          <p:cNvSpPr>
            <a:spLocks noGrp="1"/>
          </p:cNvSpPr>
          <p:nvPr>
            <p:ph type="body" sz="quarter" idx="37"/>
          </p:nvPr>
        </p:nvSpPr>
        <p:spPr/>
        <p:txBody>
          <a:bodyPr rtlCol="0"/>
          <a:lstStyle/>
          <a:p>
            <a:pPr rtl="0"/>
            <a:r>
              <a:rPr lang="en-GB"/>
              <a:t>Lorem ipsum dolor sit amet consectetuer adipiscing elit, </a:t>
            </a:r>
            <a:br>
              <a:rPr lang="en-GB"/>
            </a:br>
            <a:r>
              <a:rPr lang="en-GB"/>
              <a:t>sed diam nonummy nibh euismod</a:t>
            </a:r>
          </a:p>
        </p:txBody>
      </p:sp>
      <p:sp>
        <p:nvSpPr>
          <p:cNvPr id="304" name="Text Placeholder 303">
            <a:extLst>
              <a:ext uri="{FF2B5EF4-FFF2-40B4-BE49-F238E27FC236}">
                <a16:creationId xmlns:a16="http://schemas.microsoft.com/office/drawing/2014/main" id="{56A69270-6AB8-3E49-9D29-BF18A8EC0901}"/>
              </a:ext>
            </a:extLst>
          </p:cNvPr>
          <p:cNvSpPr>
            <a:spLocks noGrp="1"/>
          </p:cNvSpPr>
          <p:nvPr>
            <p:ph type="body" idx="38"/>
          </p:nvPr>
        </p:nvSpPr>
        <p:spPr/>
        <p:txBody>
          <a:bodyPr rtlCol="0"/>
          <a:lstStyle/>
          <a:p>
            <a:pPr rtl="0"/>
            <a:r>
              <a:rPr lang="en-GB"/>
              <a:t>Lorem ipsum dolor sit amet</a:t>
            </a:r>
          </a:p>
        </p:txBody>
      </p:sp>
    </p:spTree>
    <p:extLst>
      <p:ext uri="{BB962C8B-B14F-4D97-AF65-F5344CB8AC3E}">
        <p14:creationId xmlns:p14="http://schemas.microsoft.com/office/powerpoint/2010/main" val="1098878064"/>
      </p:ext>
    </p:extLst>
  </p:cSld>
  <p:clrMapOvr>
    <a:masterClrMapping/>
  </p:clrMapOvr>
</p:sld>
</file>

<file path=ppt/theme/theme1.xml><?xml version="1.0" encoding="utf-8"?>
<a:theme xmlns:a="http://schemas.openxmlformats.org/drawingml/2006/main" name="Office Theme">
  <a:themeElements>
    <a:clrScheme name="Cool">
      <a:dk1>
        <a:srgbClr val="000000"/>
      </a:dk1>
      <a:lt1>
        <a:srgbClr val="FFFFFF"/>
      </a:lt1>
      <a:dk2>
        <a:srgbClr val="464646"/>
      </a:dk2>
      <a:lt2>
        <a:srgbClr val="FFFFFF"/>
      </a:lt2>
      <a:accent1>
        <a:srgbClr val="15D1BB"/>
      </a:accent1>
      <a:accent2>
        <a:srgbClr val="0FB4DB"/>
      </a:accent2>
      <a:accent3>
        <a:srgbClr val="0D81BB"/>
      </a:accent3>
      <a:accent4>
        <a:srgbClr val="045FC4"/>
      </a:accent4>
      <a:accent5>
        <a:srgbClr val="953FF3"/>
      </a:accent5>
      <a:accent6>
        <a:srgbClr val="C03EF4"/>
      </a:accent6>
      <a:hlink>
        <a:srgbClr val="8F8F8F"/>
      </a:hlink>
      <a:folHlink>
        <a:srgbClr val="A5A5A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2571121_TF44450328" id="{53054EA9-BEA6-4CCB-A0EF-1B2E114184B3}" vid="{B4F634EB-ECC4-4093-9FAF-CA5FC712BC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Modern clean sophisticated presentation</Template>
  <TotalTime>2492</TotalTime>
  <Words>2447</Words>
  <Application>Microsoft Office PowerPoint</Application>
  <PresentationFormat>Widescreen</PresentationFormat>
  <Paragraphs>181</Paragraphs>
  <Slides>25</Slides>
  <Notes>23</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Sagona ExtraLight</vt:lpstr>
      <vt:lpstr>Speak Pro</vt:lpstr>
      <vt:lpstr>Office Theme</vt:lpstr>
      <vt:lpstr>What shall we listen to?</vt:lpstr>
      <vt:lpstr>Some Options</vt:lpstr>
      <vt:lpstr>Streaming Services</vt:lpstr>
      <vt:lpstr>RADIO: AM FM, DAB, DAB+</vt:lpstr>
      <vt:lpstr>PowerPoint Presentation</vt:lpstr>
      <vt:lpstr>“FM Modulation”</vt:lpstr>
      <vt:lpstr>“FM Modulation”</vt:lpstr>
      <vt:lpstr>“FM Modulation”</vt:lpstr>
      <vt:lpstr>“FM Modulation”</vt:lpstr>
      <vt:lpstr>CD’s:   Compact Discs </vt:lpstr>
      <vt:lpstr>Vinyl Records </vt:lpstr>
      <vt:lpstr>MP 3 and MP 4</vt:lpstr>
      <vt:lpstr>You Tube</vt:lpstr>
      <vt:lpstr>Podcasts</vt:lpstr>
      <vt:lpstr>Internet Radio</vt:lpstr>
      <vt:lpstr>A Problem for you to solve.</vt:lpstr>
      <vt:lpstr>DAB Radio</vt:lpstr>
      <vt:lpstr>DAB Radio</vt:lpstr>
      <vt:lpstr>PowerPoint Presentation</vt:lpstr>
      <vt:lpstr>Questions? </vt:lpstr>
      <vt:lpstr>SECTION DIVIDER SLIDE</vt:lpstr>
      <vt:lpstr>Content  with caption</vt:lpstr>
      <vt:lpstr>Slide title 29</vt:lpstr>
      <vt:lpstr>Content slide</vt:lpstr>
      <vt:lpstr>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33</cp:revision>
  <dcterms:created xsi:type="dcterms:W3CDTF">2024-09-29T13:50:46Z</dcterms:created>
  <dcterms:modified xsi:type="dcterms:W3CDTF">2024-10-14T15:19:08Z</dcterms:modified>
</cp:coreProperties>
</file>