
<file path=[Content_Types].xml><?xml version="1.0" encoding="utf-8"?>
<Types xmlns="http://schemas.openxmlformats.org/package/2006/content-types">
  <Default Extension="xml" ContentType="application/xml"/>
  <Default Extension="rels" ContentType="application/vnd.openxmlformats-package.relationships+xml"/>
  <Default Extension="png" ContentType="image/png"/>
  <Default Extension="jpeg" ContentType="image/jpeg"/>
  <Override PartName="/_rels/.rels" ContentType="application/vnd.openxmlformats-package.relationship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_rels/slideMaster1.xml.rels" ContentType="application/vnd.openxmlformats-package.relationships+xml"/>
  <Override PartName="/ppt/slideMasters/_rels/slideMaster2.xml.rels" ContentType="application/vnd.openxmlformats-package.relationships+xml"/>
  <Override PartName="/ppt/slideMasters/_rels/slideMaster3.xml.rels" ContentType="application/vnd.openxmlformats-package.relationships+xml"/>
  <Override PartName="/ppt/slideMasters/_rels/slideMaster4.xml.rels" ContentType="application/vnd.openxmlformats-package.relationships+xml"/>
  <Override PartName="/ppt/slideMasters/_rels/slideMaster5.xml.rels" ContentType="application/vnd.openxmlformats-package.relationships+xml"/>
  <Override PartName="/ppt/slideMasters/_rels/slideMaster6.xml.rels" ContentType="application/vnd.openxmlformats-package.relationships+xml"/>
  <Override PartName="/ppt/slideMasters/_rels/slideMaster7.xml.rels" ContentType="application/vnd.openxmlformats-package.relationships+xml"/>
  <Override PartName="/ppt/slideMasters/_rels/slideMaster8.xml.rels" ContentType="application/vnd.openxmlformats-package.relationships+xml"/>
  <Override PartName="/ppt/slideMasters/_rels/slideMaster9.xml.rels" ContentType="application/vnd.openxmlformats-package.relationships+xml"/>
  <Override PartName="/ppt/slideMasters/_rels/slideMaster10.xml.rels" ContentType="application/vnd.openxmlformats-package.relationships+xml"/>
  <Override PartName="/ppt/slideMasters/_rels/slideMaster11.xml.rels" ContentType="application/vnd.openxmlformats-package.relationships+xml"/>
  <Override PartName="/ppt/notesMasters/notesMaster1.xml" ContentType="application/vnd.openxmlformats-officedocument.presentationml.notesMaster+xml"/>
  <Override PartName="/ppt/notesMasters/_rels/notesMaster1.xml.rels" ContentType="application/vnd.openxmlformats-package.relationship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theme/theme1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_rels/notesSlide1.xml.rels" ContentType="application/vnd.openxmlformats-package.relationships+xml"/>
  <Override PartName="/ppt/notesSlides/_rels/notesSlide2.xml.rels" ContentType="application/vnd.openxmlformats-package.relationships+xml"/>
  <Override PartName="/ppt/notesSlides/_rels/notesSlide3.xml.rels" ContentType="application/vnd.openxmlformats-package.relationships+xml"/>
  <Override PartName="/ppt/notesSlides/_rels/notesSlide4.xml.rels" ContentType="application/vnd.openxmlformats-package.relationships+xml"/>
  <Override PartName="/ppt/notesSlides/_rels/notesSlide5.xml.rels" ContentType="application/vnd.openxmlformats-package.relationships+xml"/>
  <Override PartName="/ppt/notesSlides/_rels/notesSlide6.xml.rels" ContentType="application/vnd.openxmlformats-package.relationships+xml"/>
  <Override PartName="/ppt/notesSlides/_rels/notesSlide7.xml.rels" ContentType="application/vnd.openxmlformats-package.relationships+xml"/>
  <Override PartName="/ppt/notesSlides/_rels/notesSlide8.xml.rels" ContentType="application/vnd.openxmlformats-package.relationships+xml"/>
  <Override PartName="/ppt/notesSlides/_rels/notesSlide9.xml.rels" ContentType="application/vnd.openxmlformats-package.relationships+xml"/>
  <Override PartName="/ppt/notesSlides/_rels/notesSlide10.xml.rels" ContentType="application/vnd.openxmlformats-package.relationships+xml"/>
  <Override PartName="/ppt/notesSlides/_rels/notesSlide11.xml.rels" ContentType="application/vnd.openxmlformats-package.relationships+xml"/>
  <Override PartName="/ppt/notesSlides/_rels/notesSlide12.xml.rels" ContentType="application/vnd.openxmlformats-package.relationships+xml"/>
  <Override PartName="/ppt/notesSlides/_rels/notesSlide13.xml.rels" ContentType="application/vnd.openxmlformats-package.relationship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_rels/slideLayout1.xml.rels" ContentType="application/vnd.openxmlformats-package.relationships+xml"/>
  <Override PartName="/ppt/slideLayouts/_rels/slideLayout2.xml.rels" ContentType="application/vnd.openxmlformats-package.relationships+xml"/>
  <Override PartName="/ppt/slideLayouts/_rels/slideLayout3.xml.rels" ContentType="application/vnd.openxmlformats-package.relationships+xml"/>
  <Override PartName="/ppt/slideLayouts/_rels/slideLayout4.xml.rels" ContentType="application/vnd.openxmlformats-package.relationshi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_rels/slide1.xml.rels" ContentType="application/vnd.openxmlformats-package.relationships+xml"/>
  <Override PartName="/ppt/slides/_rels/slide2.xml.rels" ContentType="application/vnd.openxmlformats-package.relationships+xml"/>
  <Override PartName="/ppt/slides/_rels/slide3.xml.rels" ContentType="application/vnd.openxmlformats-package.relationships+xml"/>
  <Override PartName="/ppt/slides/_rels/slide4.xml.rels" ContentType="application/vnd.openxmlformats-package.relationships+xml"/>
  <Override PartName="/ppt/slides/_rels/slide5.xml.rels" ContentType="application/vnd.openxmlformats-package.relationships+xml"/>
  <Override PartName="/ppt/slides/_rels/slide6.xml.rels" ContentType="application/vnd.openxmlformats-package.relationships+xml"/>
  <Override PartName="/ppt/slides/_rels/slide7.xml.rels" ContentType="application/vnd.openxmlformats-package.relationships+xml"/>
  <Override PartName="/ppt/slides/_rels/slide8.xml.rels" ContentType="application/vnd.openxmlformats-package.relationships+xml"/>
  <Override PartName="/ppt/slides/_rels/slide9.xml.rels" ContentType="application/vnd.openxmlformats-package.relationships+xml"/>
  <Override PartName="/ppt/slides/_rels/slide10.xml.rels" ContentType="application/vnd.openxmlformats-package.relationships+xml"/>
  <Override PartName="/ppt/slides/_rels/slide11.xml.rels" ContentType="application/vnd.openxmlformats-package.relationships+xml"/>
  <Override PartName="/ppt/slides/_rels/slide12.xml.rels" ContentType="application/vnd.openxmlformats-package.relationships+xml"/>
  <Override PartName="/ppt/slides/_rels/slide13.xml.rels" ContentType="application/vnd.openxmlformats-package.relationships+xml"/>
  <Override PartName="/ppt/media/image1.png" ContentType="image/png"/>
  <Override PartName="/ppt/media/image7.jpeg" ContentType="image/jpeg"/>
  <Override PartName="/ppt/media/image11.jpeg" ContentType="image/jpeg"/>
  <Override PartName="/ppt/media/image2.svg" ContentType="image/svg"/>
  <Override PartName="/ppt/media/image3.jpeg" ContentType="image/jpeg"/>
  <Override PartName="/ppt/media/image4.jpeg" ContentType="image/jpeg"/>
  <Override PartName="/ppt/media/image5.jpeg" ContentType="image/jpeg"/>
  <Override PartName="/ppt/media/image6.jpeg" ContentType="image/jpeg"/>
  <Override PartName="/ppt/media/image21.png" ContentType="image/png"/>
  <Override PartName="/ppt/media/image8.jpeg" ContentType="image/jpeg"/>
  <Override PartName="/ppt/media/image9.jpeg" ContentType="image/jpeg"/>
  <Override PartName="/ppt/media/image10.jpeg" ContentType="image/jpeg"/>
  <Override PartName="/ppt/media/image12.jpeg" ContentType="image/jpeg"/>
  <Override PartName="/ppt/media/image13.png" ContentType="image/png"/>
  <Override PartName="/ppt/media/image14.png" ContentType="image/png"/>
  <Override PartName="/ppt/media/image15.png" ContentType="image/png"/>
  <Override PartName="/ppt/media/image16.png" ContentType="image/png"/>
  <Override PartName="/ppt/media/image17.png" ContentType="image/png"/>
  <Override PartName="/ppt/media/image18.png" ContentType="image/png"/>
  <Override PartName="/ppt/media/image19.png" ContentType="image/png"/>
  <Override PartName="/ppt/media/image20.png" ContentType="image/png"/>
  <Override PartName="/ppt/media/image22.png" ContentType="image/png"/>
  <Override PartName="/ppt/media/image23.png" ContentType="image/png"/>
  <Override PartName="/ppt/media/image24.png" ContentType="image/png"/>
  <Override PartName="/ppt/presProps.xml" ContentType="application/vnd.openxmlformats-officedocument.presentationml.presProps+xml"/>
  <Override PartName="/ppt/_rels/presentation.xml.rels" ContentType="application/vnd.openxmlformats-package.relationships+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 id="2147483650" r:id="rId3"/>
    <p:sldMasterId id="2147483652" r:id="rId4"/>
    <p:sldMasterId id="2147483654" r:id="rId5"/>
    <p:sldMasterId id="2147483656" r:id="rId6"/>
    <p:sldMasterId id="2147483657" r:id="rId7"/>
    <p:sldMasterId id="2147483658" r:id="rId8"/>
    <p:sldMasterId id="2147483659" r:id="rId9"/>
    <p:sldMasterId id="2147483660" r:id="rId10"/>
    <p:sldMasterId id="2147483661" r:id="rId11"/>
    <p:sldMasterId id="2147483662" r:id="rId12"/>
  </p:sldMasterIdLst>
  <p:notesMasterIdLst>
    <p:notesMasterId r:id="rId13"/>
  </p:notesMasterIdLst>
  <p:sldIdLst>
    <p:sldId id="256" r:id="rId14"/>
    <p:sldId id="257" r:id="rId15"/>
    <p:sldId id="258" r:id="rId16"/>
    <p:sldId id="259" r:id="rId17"/>
    <p:sldId id="260" r:id="rId18"/>
    <p:sldId id="261" r:id="rId19"/>
    <p:sldId id="262" r:id="rId20"/>
    <p:sldId id="263" r:id="rId21"/>
    <p:sldId id="264" r:id="rId22"/>
    <p:sldId id="265" r:id="rId23"/>
    <p:sldId id="266" r:id="rId24"/>
    <p:sldId id="267" r:id="rId25"/>
    <p:sldId id="268" r:id="rId26"/>
  </p:sldIdLst>
  <p:sldSz cx="12192000" cy="6858000"/>
  <p:notesSz cx="6858000" cy="9144000"/>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ationPr>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2.xml"/><Relationship Id="rId4" Type="http://schemas.openxmlformats.org/officeDocument/2006/relationships/slideMaster" Target="slideMasters/slideMaster3.xml"/><Relationship Id="rId5" Type="http://schemas.openxmlformats.org/officeDocument/2006/relationships/slideMaster" Target="slideMasters/slideMaster4.xml"/><Relationship Id="rId6" Type="http://schemas.openxmlformats.org/officeDocument/2006/relationships/slideMaster" Target="slideMasters/slideMaster5.xml"/><Relationship Id="rId7" Type="http://schemas.openxmlformats.org/officeDocument/2006/relationships/slideMaster" Target="slideMasters/slideMaster6.xml"/><Relationship Id="rId8" Type="http://schemas.openxmlformats.org/officeDocument/2006/relationships/slideMaster" Target="slideMasters/slideMaster7.xml"/><Relationship Id="rId9" Type="http://schemas.openxmlformats.org/officeDocument/2006/relationships/slideMaster" Target="slideMasters/slideMaster8.xml"/><Relationship Id="rId10" Type="http://schemas.openxmlformats.org/officeDocument/2006/relationships/slideMaster" Target="slideMasters/slideMaster9.xml"/><Relationship Id="rId11" Type="http://schemas.openxmlformats.org/officeDocument/2006/relationships/slideMaster" Target="slideMasters/slideMaster10.xml"/><Relationship Id="rId12" Type="http://schemas.openxmlformats.org/officeDocument/2006/relationships/slideMaster" Target="slideMasters/slideMaster11.xml"/><Relationship Id="rId13" Type="http://schemas.openxmlformats.org/officeDocument/2006/relationships/notesMaster" Target="notesMasters/notesMaster1.xml"/><Relationship Id="rId14" Type="http://schemas.openxmlformats.org/officeDocument/2006/relationships/slide" Target="slides/slide1.xml"/><Relationship Id="rId15" Type="http://schemas.openxmlformats.org/officeDocument/2006/relationships/slide" Target="slides/slide2.xml"/><Relationship Id="rId16" Type="http://schemas.openxmlformats.org/officeDocument/2006/relationships/slide" Target="slides/slide3.xml"/><Relationship Id="rId17" Type="http://schemas.openxmlformats.org/officeDocument/2006/relationships/slide" Target="slides/slide4.xml"/><Relationship Id="rId18" Type="http://schemas.openxmlformats.org/officeDocument/2006/relationships/slide" Target="slides/slide5.xml"/><Relationship Id="rId19" Type="http://schemas.openxmlformats.org/officeDocument/2006/relationships/slide" Target="slides/slide6.xml"/><Relationship Id="rId20" Type="http://schemas.openxmlformats.org/officeDocument/2006/relationships/slide" Target="slides/slide7.xml"/><Relationship Id="rId21" Type="http://schemas.openxmlformats.org/officeDocument/2006/relationships/slide" Target="slides/slide8.xml"/><Relationship Id="rId22" Type="http://schemas.openxmlformats.org/officeDocument/2006/relationships/slide" Target="slides/slide9.xml"/><Relationship Id="rId23" Type="http://schemas.openxmlformats.org/officeDocument/2006/relationships/slide" Target="slides/slide10.xml"/><Relationship Id="rId24" Type="http://schemas.openxmlformats.org/officeDocument/2006/relationships/slide" Target="slides/slide11.xml"/><Relationship Id="rId25" Type="http://schemas.openxmlformats.org/officeDocument/2006/relationships/slide" Target="slides/slide12.xml"/><Relationship Id="rId26" Type="http://schemas.openxmlformats.org/officeDocument/2006/relationships/slide" Target="slides/slide13.xml"/><Relationship Id="rId27" Type="http://schemas.openxmlformats.org/officeDocument/2006/relationships/presProps" Target="presProps.xml"/>
</Relationships>
</file>

<file path=ppt/notesMasters/_rels/notesMaster1.xml.rels><?xml version="1.0" encoding="UTF-8"?>
<Relationships xmlns="http://schemas.openxmlformats.org/package/2006/relationships"><Relationship Id="rId1" Type="http://schemas.openxmlformats.org/officeDocument/2006/relationships/theme" Target="../theme/theme12.xml"/>
</Relationships>
</file>

<file path=ppt/notesMasters/notesMaster1.xml><?xml version="1.0" encoding="utf-8"?>
<p:notes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2" name="PlaceHolder 1"/>
          <p:cNvSpPr>
            <a:spLocks noGrp="1"/>
          </p:cNvSpPr>
          <p:nvPr>
            <p:ph type="sldImg"/>
          </p:nvPr>
        </p:nvSpPr>
        <p:spPr>
          <a:xfrm>
            <a:off x="0" y="812520"/>
            <a:ext cx="360" cy="360"/>
          </a:xfrm>
          <a:prstGeom prst="rect">
            <a:avLst/>
          </a:prstGeom>
          <a:noFill/>
          <a:ln w="0">
            <a:noFill/>
          </a:ln>
        </p:spPr>
        <p:txBody>
          <a:bodyPr lIns="0" rIns="0" tIns="0" bIns="0" anchor="ctr">
            <a:noAutofit/>
          </a:bodyPr>
          <a:p>
            <a:pPr algn="ctr"/>
            <a:r>
              <a:rPr b="0" lang="en-GB" sz="4400" strike="noStrike" u="none">
                <a:solidFill>
                  <a:srgbClr val="000000"/>
                </a:solidFill>
                <a:effectLst/>
                <a:uFillTx/>
                <a:latin typeface="Arial"/>
              </a:rPr>
              <a:t>Click to move the slide</a:t>
            </a:r>
            <a:endParaRPr b="0" lang="en-GB" sz="4400" strike="noStrike" u="none">
              <a:solidFill>
                <a:srgbClr val="000000"/>
              </a:solidFill>
              <a:effectLst/>
              <a:uFillTx/>
              <a:latin typeface="Arial"/>
            </a:endParaRPr>
          </a:p>
        </p:txBody>
      </p:sp>
      <p:sp>
        <p:nvSpPr>
          <p:cNvPr id="83" name="PlaceHolder 2"/>
          <p:cNvSpPr>
            <a:spLocks noGrp="1"/>
          </p:cNvSpPr>
          <p:nvPr>
            <p:ph type="body"/>
          </p:nvPr>
        </p:nvSpPr>
        <p:spPr>
          <a:xfrm>
            <a:off x="756000" y="5078520"/>
            <a:ext cx="6047640" cy="4811040"/>
          </a:xfrm>
          <a:prstGeom prst="rect">
            <a:avLst/>
          </a:prstGeom>
          <a:noFill/>
          <a:ln w="0">
            <a:noFill/>
          </a:ln>
        </p:spPr>
        <p:txBody>
          <a:bodyPr lIns="0" rIns="0" tIns="0" bIns="0" anchor="t">
            <a:noAutofit/>
          </a:bodyPr>
          <a:p>
            <a:pPr indent="0">
              <a:buNone/>
            </a:pPr>
            <a:r>
              <a:rPr b="0" lang="en-GB" sz="2000" strike="noStrike" u="none">
                <a:solidFill>
                  <a:srgbClr val="000000"/>
                </a:solidFill>
                <a:effectLst/>
                <a:uFillTx/>
                <a:latin typeface="Arial"/>
              </a:rPr>
              <a:t>Click to edit the notes format</a:t>
            </a:r>
            <a:endParaRPr b="0" lang="en-GB" sz="2000" strike="noStrike" u="none">
              <a:solidFill>
                <a:srgbClr val="000000"/>
              </a:solidFill>
              <a:effectLst/>
              <a:uFillTx/>
              <a:latin typeface="Arial"/>
            </a:endParaRPr>
          </a:p>
        </p:txBody>
      </p:sp>
      <p:sp>
        <p:nvSpPr>
          <p:cNvPr id="84" name="PlaceHolder 3"/>
          <p:cNvSpPr>
            <a:spLocks noGrp="1"/>
          </p:cNvSpPr>
          <p:nvPr>
            <p:ph type="hdr"/>
          </p:nvPr>
        </p:nvSpPr>
        <p:spPr>
          <a:xfrm>
            <a:off x="0" y="0"/>
            <a:ext cx="3280680" cy="534240"/>
          </a:xfrm>
          <a:prstGeom prst="rect">
            <a:avLst/>
          </a:prstGeom>
          <a:noFill/>
          <a:ln w="0">
            <a:noFill/>
          </a:ln>
        </p:spPr>
        <p:txBody>
          <a:bodyPr lIns="0" rIns="0" tIns="0" bIns="0" anchor="t">
            <a:noAutofit/>
          </a:bodyPr>
          <a:p>
            <a:pPr indent="0">
              <a:buNone/>
            </a:pPr>
            <a:r>
              <a:rPr b="0" lang="en-GB" sz="1400" strike="noStrike" u="none">
                <a:solidFill>
                  <a:srgbClr val="000000"/>
                </a:solidFill>
                <a:effectLst/>
                <a:uFillTx/>
                <a:latin typeface="Times New Roman"/>
              </a:rPr>
              <a:t>&lt;header&gt;</a:t>
            </a:r>
            <a:endParaRPr b="0" lang="en-GB" sz="1400" strike="noStrike" u="none">
              <a:solidFill>
                <a:srgbClr val="000000"/>
              </a:solidFill>
              <a:effectLst/>
              <a:uFillTx/>
              <a:latin typeface="Times New Roman"/>
            </a:endParaRPr>
          </a:p>
        </p:txBody>
      </p:sp>
      <p:sp>
        <p:nvSpPr>
          <p:cNvPr id="85" name="PlaceHolder 4"/>
          <p:cNvSpPr>
            <a:spLocks noGrp="1"/>
          </p:cNvSpPr>
          <p:nvPr>
            <p:ph type="dt" idx="34"/>
          </p:nvPr>
        </p:nvSpPr>
        <p:spPr>
          <a:xfrm>
            <a:off x="4278960" y="0"/>
            <a:ext cx="3280680" cy="534240"/>
          </a:xfrm>
          <a:prstGeom prst="rect">
            <a:avLst/>
          </a:prstGeom>
          <a:noFill/>
          <a:ln w="0">
            <a:noFill/>
          </a:ln>
        </p:spPr>
        <p:txBody>
          <a:bodyPr lIns="0" rIns="0" tIns="0" bIns="0" anchor="t">
            <a:noAutofit/>
          </a:bodyPr>
          <a:lstStyle>
            <a:lvl1pPr indent="0" algn="r">
              <a:buNone/>
              <a:defRPr b="0" lang="en-GB" sz="1400" strike="noStrike" u="none">
                <a:solidFill>
                  <a:srgbClr val="000000"/>
                </a:solidFill>
                <a:effectLst/>
                <a:uFillTx/>
                <a:latin typeface="Times New Roman"/>
              </a:defRPr>
            </a:lvl1pPr>
          </a:lstStyle>
          <a:p>
            <a:pPr indent="0" algn="r">
              <a:buNone/>
            </a:pPr>
            <a:r>
              <a:rPr b="0" lang="en-GB" sz="1400" strike="noStrike" u="none">
                <a:solidFill>
                  <a:srgbClr val="000000"/>
                </a:solidFill>
                <a:effectLst/>
                <a:uFillTx/>
                <a:latin typeface="Times New Roman"/>
              </a:rPr>
              <a:t>&lt;date/time&gt;</a:t>
            </a:r>
            <a:endParaRPr b="0" lang="en-GB" sz="1400" strike="noStrike" u="none">
              <a:solidFill>
                <a:srgbClr val="000000"/>
              </a:solidFill>
              <a:effectLst/>
              <a:uFillTx/>
              <a:latin typeface="Times New Roman"/>
            </a:endParaRPr>
          </a:p>
        </p:txBody>
      </p:sp>
      <p:sp>
        <p:nvSpPr>
          <p:cNvPr id="86" name="PlaceHolder 5"/>
          <p:cNvSpPr>
            <a:spLocks noGrp="1"/>
          </p:cNvSpPr>
          <p:nvPr>
            <p:ph type="ftr" idx="35"/>
          </p:nvPr>
        </p:nvSpPr>
        <p:spPr>
          <a:xfrm>
            <a:off x="0" y="10157400"/>
            <a:ext cx="3280680" cy="534240"/>
          </a:xfrm>
          <a:prstGeom prst="rect">
            <a:avLst/>
          </a:prstGeom>
          <a:noFill/>
          <a:ln w="0">
            <a:noFill/>
          </a:ln>
        </p:spPr>
        <p:txBody>
          <a:bodyPr lIns="0" rIns="0" tIns="0" bIns="0" anchor="b">
            <a:noAutofit/>
          </a:bodyPr>
          <a:lstStyle>
            <a:lvl1pPr indent="0">
              <a:buNone/>
              <a:defRPr b="0" lang="en-GB" sz="1400" strike="noStrike" u="none">
                <a:solidFill>
                  <a:srgbClr val="000000"/>
                </a:solidFill>
                <a:effectLst/>
                <a:uFillTx/>
                <a:latin typeface="Times New Roman"/>
              </a:defRPr>
            </a:lvl1pPr>
          </a:lstStyle>
          <a:p>
            <a:pPr indent="0">
              <a:buNone/>
            </a:pPr>
            <a:r>
              <a:rPr b="0" lang="en-GB" sz="1400" strike="noStrike" u="none">
                <a:solidFill>
                  <a:srgbClr val="000000"/>
                </a:solidFill>
                <a:effectLst/>
                <a:uFillTx/>
                <a:latin typeface="Times New Roman"/>
              </a:rPr>
              <a:t>&lt;footer&gt;</a:t>
            </a:r>
            <a:endParaRPr b="0" lang="en-GB" sz="1400" strike="noStrike" u="none">
              <a:solidFill>
                <a:srgbClr val="000000"/>
              </a:solidFill>
              <a:effectLst/>
              <a:uFillTx/>
              <a:latin typeface="Times New Roman"/>
            </a:endParaRPr>
          </a:p>
        </p:txBody>
      </p:sp>
      <p:sp>
        <p:nvSpPr>
          <p:cNvPr id="87" name="PlaceHolder 6"/>
          <p:cNvSpPr>
            <a:spLocks noGrp="1"/>
          </p:cNvSpPr>
          <p:nvPr>
            <p:ph type="sldNum" idx="36"/>
          </p:nvPr>
        </p:nvSpPr>
        <p:spPr>
          <a:xfrm>
            <a:off x="4278960" y="10157400"/>
            <a:ext cx="3280680" cy="534240"/>
          </a:xfrm>
          <a:prstGeom prst="rect">
            <a:avLst/>
          </a:prstGeom>
          <a:noFill/>
          <a:ln w="0">
            <a:noFill/>
          </a:ln>
        </p:spPr>
        <p:txBody>
          <a:bodyPr lIns="0" rIns="0" tIns="0" bIns="0" anchor="b">
            <a:noAutofit/>
          </a:bodyPr>
          <a:lstStyle>
            <a:lvl1pPr indent="0" algn="r">
              <a:buNone/>
              <a:defRPr b="0" lang="en-GB" sz="1400" strike="noStrike" u="none">
                <a:solidFill>
                  <a:srgbClr val="000000"/>
                </a:solidFill>
                <a:effectLst/>
                <a:uFillTx/>
                <a:latin typeface="Times New Roman"/>
              </a:defRPr>
            </a:lvl1pPr>
          </a:lstStyle>
          <a:p>
            <a:pPr indent="0" algn="r">
              <a:buNone/>
            </a:pPr>
            <a:fld id="{C5FA8585-7292-462C-9439-94F7457BA43F}" type="slidenum">
              <a:rPr b="0" lang="en-GB" sz="1400" strike="noStrike" u="none">
                <a:solidFill>
                  <a:srgbClr val="000000"/>
                </a:solidFill>
                <a:effectLst/>
                <a:uFillTx/>
                <a:latin typeface="Times New Roman"/>
              </a:rPr>
              <a:t>&lt;number&gt;</a:t>
            </a:fld>
            <a:endParaRPr b="0" lang="en-GB" sz="1400" strike="noStrike" u="none">
              <a:solidFill>
                <a:srgbClr val="000000"/>
              </a:solidFill>
              <a:effectLst/>
              <a:uFillTx/>
              <a:latin typeface="Times New Roman"/>
            </a:endParaRPr>
          </a:p>
        </p:txBody>
      </p:sp>
    </p:spTree>
  </p:cSld>
  <p:clrMap bg1="lt1" bg2="lt2" tx1="dk1" tx2="dk2" accent1="accent1" accent2="accent2" accent3="accent3" accent4="accent4" accent5="accent5" accent6="accent6" hlink="hlink" folHlink="folHlink"/>
</p:notesMaster>
</file>

<file path=ppt/notesSlides/_rels/notesSlide1.xml.rels><?xml version="1.0" encoding="UTF-8"?>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
</Relationships>
</file>

<file path=ppt/notesSlides/_rels/notesSlide2.xml.rels><?xml version="1.0" encoding="UTF-8"?>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
</Relationships>
</file>

<file path=ppt/notesSlides/_rels/notesSlide3.xml.rels><?xml version="1.0" encoding="UTF-8"?>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
</Relationships>
</file>

<file path=ppt/notesSlides/_rels/notesSlide4.xml.rels><?xml version="1.0" encoding="UTF-8"?>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
</Relationships>
</file>

<file path=ppt/notesSlides/_rels/notesSlide5.xml.rels><?xml version="1.0" encoding="UTF-8"?>
<Relationships xmlns="http://schemas.openxmlformats.org/package/2006/relationships"><Relationship Id="rId1" Type="http://schemas.openxmlformats.org/officeDocument/2006/relationships/slide" Target="../slides/slide5.xml"/><Relationship Id="rId2" Type="http://schemas.openxmlformats.org/officeDocument/2006/relationships/notesMaster" Target="../notesMasters/notesMaster1.xml"/>
</Relationships>
</file>

<file path=ppt/notesSlides/_rels/notesSlide6.xml.rels><?xml version="1.0" encoding="UTF-8"?>
<Relationships xmlns="http://schemas.openxmlformats.org/package/2006/relationships"><Relationship Id="rId1" Type="http://schemas.openxmlformats.org/officeDocument/2006/relationships/slide" Target="../slides/slide6.xml"/><Relationship Id="rId2" Type="http://schemas.openxmlformats.org/officeDocument/2006/relationships/notesMaster" Target="../notesMasters/notesMaster1.xml"/>
</Relationships>
</file>

<file path=ppt/notesSlides/_rels/notesSlide7.xml.rels><?xml version="1.0" encoding="UTF-8"?>
<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
</Relationships>
</file>

<file path=ppt/notesSlides/_rels/notesSlide8.xml.rels><?xml version="1.0" encoding="UTF-8"?>
<Relationships xmlns="http://schemas.openxmlformats.org/package/2006/relationships"><Relationship Id="rId1" Type="http://schemas.openxmlformats.org/officeDocument/2006/relationships/slide" Target="../slides/slide8.xml"/><Relationship Id="rId2" Type="http://schemas.openxmlformats.org/officeDocument/2006/relationships/notesMaster" Target="../notesMasters/notesMaster1.xml"/>
</Relationships>
</file>

<file path=ppt/notesSlides/_rels/notesSlide9.xml.rels><?xml version="1.0" encoding="UTF-8"?>
<Relationships xmlns="http://schemas.openxmlformats.org/package/2006/relationships"><Relationship Id="rId1" Type="http://schemas.openxmlformats.org/officeDocument/2006/relationships/slide" Target="../slides/slide9.xml"/><Relationship Id="rId2" Type="http://schemas.openxmlformats.org/officeDocument/2006/relationships/notesMaster" Target="../notesMasters/notesMaster1.xml"/>
</Relationships>
</file>

<file path=ppt/notesSlides/_rels/notesSlide10.xml.rels><?xml version="1.0" encoding="UTF-8"?>
<Relationships xmlns="http://schemas.openxmlformats.org/package/2006/relationships"><Relationship Id="rId1" Type="http://schemas.openxmlformats.org/officeDocument/2006/relationships/slide" Target="../slides/slide10.xml"/><Relationship Id="rId2" Type="http://schemas.openxmlformats.org/officeDocument/2006/relationships/notesMaster" Target="../notesMasters/notesMaster1.xml"/>
</Relationships>
</file>

<file path=ppt/notesSlides/_rels/notesSlide11.xml.rels><?xml version="1.0" encoding="UTF-8"?>
<Relationships xmlns="http://schemas.openxmlformats.org/package/2006/relationships"><Relationship Id="rId1" Type="http://schemas.openxmlformats.org/officeDocument/2006/relationships/slide" Target="../slides/slide11.xml"/><Relationship Id="rId2" Type="http://schemas.openxmlformats.org/officeDocument/2006/relationships/notesMaster" Target="../notesMasters/notesMaster1.xml"/>
</Relationships>
</file>

<file path=ppt/notesSlides/_rels/notesSlide12.xml.rels><?xml version="1.0" encoding="UTF-8"?>
<Relationships xmlns="http://schemas.openxmlformats.org/package/2006/relationships"><Relationship Id="rId1" Type="http://schemas.openxmlformats.org/officeDocument/2006/relationships/slide" Target="../slides/slide12.xml"/><Relationship Id="rId2" Type="http://schemas.openxmlformats.org/officeDocument/2006/relationships/notesMaster" Target="../notesMasters/notesMaster1.xml"/>
</Relationships>
</file>

<file path=ppt/notesSlides/_rels/notesSlide13.xml.rels><?xml version="1.0" encoding="UTF-8"?>
<Relationships xmlns="http://schemas.openxmlformats.org/package/2006/relationships"><Relationship Id="rId1" Type="http://schemas.openxmlformats.org/officeDocument/2006/relationships/slide" Target="../slides/slide13.xml"/><Relationship Id="rId2" Type="http://schemas.openxmlformats.org/officeDocument/2006/relationships/notesMaster" Target="../notesMasters/notesMaster1.xml"/>
</Relationships>
</file>

<file path=ppt/notesSlides/notesSlide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0" name="PlaceHolder 1"/>
          <p:cNvSpPr>
            <a:spLocks noGrp="1"/>
          </p:cNvSpPr>
          <p:nvPr>
            <p:ph type="sldImg"/>
          </p:nvPr>
        </p:nvSpPr>
        <p:spPr>
          <a:xfrm>
            <a:off x="685800" y="1143000"/>
            <a:ext cx="5485680" cy="3085560"/>
          </a:xfrm>
          <a:prstGeom prst="rect">
            <a:avLst/>
          </a:prstGeom>
          <a:ln w="0">
            <a:noFill/>
          </a:ln>
        </p:spPr>
      </p:sp>
      <p:sp>
        <p:nvSpPr>
          <p:cNvPr id="161" name="PlaceHolder 2"/>
          <p:cNvSpPr>
            <a:spLocks noGrp="1"/>
          </p:cNvSpPr>
          <p:nvPr>
            <p:ph type="body"/>
          </p:nvPr>
        </p:nvSpPr>
        <p:spPr>
          <a:xfrm>
            <a:off x="685800" y="4400640"/>
            <a:ext cx="5485680" cy="3599640"/>
          </a:xfrm>
          <a:prstGeom prst="rect">
            <a:avLst/>
          </a:prstGeom>
          <a:noFill/>
          <a:ln w="0">
            <a:noFill/>
          </a:ln>
        </p:spPr>
        <p:txBody>
          <a:bodyPr lIns="91440" rIns="91440" tIns="45720" bIns="45720" anchor="t">
            <a:noAutofit/>
          </a:bodyPr>
          <a:p>
            <a:pPr indent="0">
              <a:lnSpc>
                <a:spcPct val="100000"/>
              </a:lnSpc>
              <a:buNone/>
              <a:tabLst>
                <a:tab algn="l" pos="0"/>
              </a:tabLst>
            </a:pPr>
            <a:r>
              <a:rPr b="0" lang="en-GB" sz="2000" strike="noStrike" u="none">
                <a:solidFill>
                  <a:srgbClr val="000000"/>
                </a:solidFill>
                <a:effectLst/>
                <a:uFillTx/>
                <a:latin typeface="Arial"/>
              </a:rPr>
              <a:t>The Raspberry Pi has transformed how we think about computing, making it accessible and affordable. In this presentation, we will explore the fundamentals of Raspberry Pi, its features, its educational and creative uses, practical applications, and future developments.</a:t>
            </a:r>
            <a:endParaRPr b="0" lang="en-GB" sz="2000" strike="noStrike" u="none">
              <a:solidFill>
                <a:srgbClr val="000000"/>
              </a:solidFill>
              <a:effectLst/>
              <a:uFillTx/>
              <a:latin typeface="Arial"/>
            </a:endParaRPr>
          </a:p>
          <a:p>
            <a:pPr indent="0">
              <a:lnSpc>
                <a:spcPct val="100000"/>
              </a:lnSpc>
              <a:buNone/>
              <a:tabLst>
                <a:tab algn="l" pos="0"/>
              </a:tabLst>
            </a:pPr>
            <a:endParaRPr b="0" lang="en-GB" sz="2000" strike="noStrike" u="none">
              <a:solidFill>
                <a:srgbClr val="000000"/>
              </a:solidFill>
              <a:effectLst/>
              <a:uFillTx/>
              <a:latin typeface="Arial"/>
            </a:endParaRPr>
          </a:p>
          <a:p>
            <a:pPr indent="0">
              <a:lnSpc>
                <a:spcPct val="100000"/>
              </a:lnSpc>
              <a:buNone/>
              <a:tabLst>
                <a:tab algn="l" pos="0"/>
              </a:tabLst>
            </a:pPr>
            <a:endParaRPr b="0" lang="en-GB" sz="2000" strike="noStrike" u="none">
              <a:solidFill>
                <a:srgbClr val="000000"/>
              </a:solidFill>
              <a:effectLst/>
              <a:uFillTx/>
              <a:latin typeface="Arial"/>
            </a:endParaRPr>
          </a:p>
        </p:txBody>
      </p:sp>
      <p:sp>
        <p:nvSpPr>
          <p:cNvPr id="162" name="PlaceHolder 3"/>
          <p:cNvSpPr>
            <a:spLocks noGrp="1"/>
          </p:cNvSpPr>
          <p:nvPr>
            <p:ph type="sldNum" idx="37"/>
          </p:nvPr>
        </p:nvSpPr>
        <p:spPr>
          <a:xfrm>
            <a:off x="3884760" y="8685360"/>
            <a:ext cx="2971080" cy="457920"/>
          </a:xfrm>
          <a:prstGeom prst="rect">
            <a:avLst/>
          </a:prstGeom>
          <a:noFill/>
          <a:ln w="0">
            <a:noFill/>
          </a:ln>
        </p:spPr>
        <p:txBody>
          <a:bodyPr lIns="91440" rIns="91440" tIns="45720" bIns="45720" anchor="b">
            <a:noAutofit/>
          </a:bodyPr>
          <a:lstStyle>
            <a:lvl1pPr indent="0" algn="r">
              <a:lnSpc>
                <a:spcPct val="100000"/>
              </a:lnSpc>
              <a:buNone/>
              <a:tabLst>
                <a:tab algn="l" pos="0"/>
              </a:tabLst>
              <a:defRPr b="0" lang="en-GB" sz="1200" strike="noStrike" u="none">
                <a:solidFill>
                  <a:srgbClr val="000000"/>
                </a:solidFill>
                <a:effectLst/>
                <a:uFillTx/>
                <a:latin typeface="Times New Roman"/>
              </a:defRPr>
            </a:lvl1pPr>
          </a:lstStyle>
          <a:p>
            <a:pPr indent="0" algn="r">
              <a:lnSpc>
                <a:spcPct val="100000"/>
              </a:lnSpc>
              <a:buNone/>
              <a:tabLst>
                <a:tab algn="l" pos="0"/>
              </a:tabLst>
            </a:pPr>
            <a:fld id="{7156DF0E-B66D-40EB-A78D-D39B823BBB6E}" type="slidenum">
              <a:rPr b="0" lang="en-GB" sz="1200" strike="noStrike" u="none">
                <a:solidFill>
                  <a:srgbClr val="000000"/>
                </a:solidFill>
                <a:effectLst/>
                <a:uFillTx/>
                <a:latin typeface="Times New Roman"/>
              </a:rPr>
              <a:t>&lt;number&gt;</a:t>
            </a:fld>
            <a:endParaRPr b="0" lang="en-GB" sz="1200" strike="noStrike" u="none">
              <a:solidFill>
                <a:srgbClr val="000000"/>
              </a:solidFill>
              <a:effectLst/>
              <a:uFillTx/>
              <a:latin typeface="Times New Roman"/>
            </a:endParaRP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3" name="PlaceHolder 1"/>
          <p:cNvSpPr>
            <a:spLocks noGrp="1"/>
          </p:cNvSpPr>
          <p:nvPr>
            <p:ph type="sldImg"/>
          </p:nvPr>
        </p:nvSpPr>
        <p:spPr>
          <a:xfrm>
            <a:off x="685800" y="1143000"/>
            <a:ext cx="5485680" cy="3085560"/>
          </a:xfrm>
          <a:prstGeom prst="rect">
            <a:avLst/>
          </a:prstGeom>
          <a:ln w="0">
            <a:noFill/>
          </a:ln>
        </p:spPr>
      </p:sp>
      <p:sp>
        <p:nvSpPr>
          <p:cNvPr id="164" name="PlaceHolder 2"/>
          <p:cNvSpPr>
            <a:spLocks noGrp="1"/>
          </p:cNvSpPr>
          <p:nvPr>
            <p:ph type="body"/>
          </p:nvPr>
        </p:nvSpPr>
        <p:spPr>
          <a:xfrm>
            <a:off x="685800" y="4400640"/>
            <a:ext cx="5485680" cy="3599640"/>
          </a:xfrm>
          <a:prstGeom prst="rect">
            <a:avLst/>
          </a:prstGeom>
          <a:noFill/>
          <a:ln w="0">
            <a:noFill/>
          </a:ln>
        </p:spPr>
        <p:txBody>
          <a:bodyPr lIns="91440" rIns="91440" tIns="45720" bIns="45720" anchor="t">
            <a:noAutofit/>
          </a:bodyPr>
          <a:p>
            <a:pPr indent="0">
              <a:lnSpc>
                <a:spcPct val="100000"/>
              </a:lnSpc>
              <a:buNone/>
              <a:tabLst>
                <a:tab algn="l" pos="0"/>
              </a:tabLst>
            </a:pPr>
            <a:r>
              <a:rPr b="0" lang="en-GB" sz="2000" strike="noStrike" u="none">
                <a:solidFill>
                  <a:srgbClr val="000000"/>
                </a:solidFill>
                <a:effectLst/>
                <a:uFillTx/>
                <a:latin typeface="Arial"/>
              </a:rPr>
              <a:t>The Raspberry Pi has transformed how we think about computing, making it accessible and affordable. In this presentation, we will explore the fundamentals of Raspberry Pi, its features, its educational and creative uses, practical applications, and future developments.</a:t>
            </a:r>
            <a:endParaRPr b="0" lang="en-GB" sz="2000" strike="noStrike" u="none">
              <a:solidFill>
                <a:srgbClr val="000000"/>
              </a:solidFill>
              <a:effectLst/>
              <a:uFillTx/>
              <a:latin typeface="Arial"/>
            </a:endParaRPr>
          </a:p>
          <a:p>
            <a:pPr indent="0">
              <a:lnSpc>
                <a:spcPct val="100000"/>
              </a:lnSpc>
              <a:buNone/>
              <a:tabLst>
                <a:tab algn="l" pos="0"/>
              </a:tabLst>
            </a:pPr>
            <a:endParaRPr b="0" lang="en-GB" sz="2000" strike="noStrike" u="none">
              <a:solidFill>
                <a:srgbClr val="000000"/>
              </a:solidFill>
              <a:effectLst/>
              <a:uFillTx/>
              <a:latin typeface="Arial"/>
            </a:endParaRPr>
          </a:p>
          <a:p>
            <a:pPr indent="0">
              <a:lnSpc>
                <a:spcPct val="100000"/>
              </a:lnSpc>
              <a:buNone/>
              <a:tabLst>
                <a:tab algn="l" pos="0"/>
              </a:tabLst>
            </a:pPr>
            <a:endParaRPr b="0" lang="en-GB" sz="2000" strike="noStrike" u="none">
              <a:solidFill>
                <a:srgbClr val="000000"/>
              </a:solidFill>
              <a:effectLst/>
              <a:uFillTx/>
              <a:latin typeface="Arial"/>
            </a:endParaRPr>
          </a:p>
        </p:txBody>
      </p:sp>
      <p:sp>
        <p:nvSpPr>
          <p:cNvPr id="165" name="PlaceHolder 3"/>
          <p:cNvSpPr>
            <a:spLocks noGrp="1"/>
          </p:cNvSpPr>
          <p:nvPr>
            <p:ph type="sldNum" idx="38"/>
          </p:nvPr>
        </p:nvSpPr>
        <p:spPr>
          <a:xfrm>
            <a:off x="3884760" y="8685360"/>
            <a:ext cx="2971080" cy="457920"/>
          </a:xfrm>
          <a:prstGeom prst="rect">
            <a:avLst/>
          </a:prstGeom>
          <a:noFill/>
          <a:ln w="0">
            <a:noFill/>
          </a:ln>
        </p:spPr>
        <p:txBody>
          <a:bodyPr lIns="91440" rIns="91440" tIns="45720" bIns="45720" anchor="b">
            <a:noAutofit/>
          </a:bodyPr>
          <a:lstStyle>
            <a:lvl1pPr indent="0" algn="r">
              <a:lnSpc>
                <a:spcPct val="100000"/>
              </a:lnSpc>
              <a:buNone/>
              <a:tabLst>
                <a:tab algn="l" pos="0"/>
              </a:tabLst>
              <a:defRPr b="0" lang="en-GB" sz="1200" strike="noStrike" u="none">
                <a:solidFill>
                  <a:srgbClr val="000000"/>
                </a:solidFill>
                <a:effectLst/>
                <a:uFillTx/>
                <a:latin typeface="Times New Roman"/>
              </a:defRPr>
            </a:lvl1pPr>
          </a:lstStyle>
          <a:p>
            <a:pPr indent="0" algn="r">
              <a:lnSpc>
                <a:spcPct val="100000"/>
              </a:lnSpc>
              <a:buNone/>
              <a:tabLst>
                <a:tab algn="l" pos="0"/>
              </a:tabLst>
            </a:pPr>
            <a:fld id="{F2226452-BEAE-44A4-9982-E4CEE0511245}" type="slidenum">
              <a:rPr b="0" lang="en-GB" sz="1200" strike="noStrike" u="none">
                <a:solidFill>
                  <a:srgbClr val="000000"/>
                </a:solidFill>
                <a:effectLst/>
                <a:uFillTx/>
                <a:latin typeface="Times New Roman"/>
              </a:rPr>
              <a:t>&lt;number&gt;</a:t>
            </a:fld>
            <a:endParaRPr b="0" lang="en-GB" sz="1200" strike="noStrike" u="none">
              <a:solidFill>
                <a:srgbClr val="000000"/>
              </a:solidFill>
              <a:effectLst/>
              <a:uFillTx/>
              <a:latin typeface="Times New Roman"/>
            </a:endParaRP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6" name="PlaceHolder 1"/>
          <p:cNvSpPr>
            <a:spLocks noGrp="1"/>
          </p:cNvSpPr>
          <p:nvPr>
            <p:ph type="sldImg"/>
          </p:nvPr>
        </p:nvSpPr>
        <p:spPr>
          <a:xfrm>
            <a:off x="685800" y="1143000"/>
            <a:ext cx="5485680" cy="3085560"/>
          </a:xfrm>
          <a:prstGeom prst="rect">
            <a:avLst/>
          </a:prstGeom>
          <a:ln w="0">
            <a:noFill/>
          </a:ln>
        </p:spPr>
      </p:sp>
      <p:sp>
        <p:nvSpPr>
          <p:cNvPr id="167" name="PlaceHolder 2"/>
          <p:cNvSpPr>
            <a:spLocks noGrp="1"/>
          </p:cNvSpPr>
          <p:nvPr>
            <p:ph type="body"/>
          </p:nvPr>
        </p:nvSpPr>
        <p:spPr>
          <a:xfrm>
            <a:off x="685800" y="4400640"/>
            <a:ext cx="5485680" cy="3599640"/>
          </a:xfrm>
          <a:prstGeom prst="rect">
            <a:avLst/>
          </a:prstGeom>
          <a:noFill/>
          <a:ln w="0">
            <a:noFill/>
          </a:ln>
        </p:spPr>
        <p:txBody>
          <a:bodyPr lIns="91440" rIns="91440" tIns="45720" bIns="45720" anchor="t">
            <a:noAutofit/>
          </a:bodyPr>
          <a:p>
            <a:pPr indent="0">
              <a:lnSpc>
                <a:spcPct val="100000"/>
              </a:lnSpc>
              <a:buNone/>
              <a:tabLst>
                <a:tab algn="l" pos="0"/>
              </a:tabLst>
            </a:pPr>
            <a:r>
              <a:rPr b="0" lang="en-GB" sz="2000" strike="noStrike" u="none">
                <a:solidFill>
                  <a:srgbClr val="000000"/>
                </a:solidFill>
                <a:effectLst/>
                <a:uFillTx/>
                <a:latin typeface="Arial"/>
              </a:rPr>
              <a:t>The Raspberry Pi has transformed how we think about computing, making it accessible and affordable. In this presentation, we will explore the fundamentals of Raspberry Pi, its features, its educational and creative uses, practical applications, and future developments.</a:t>
            </a:r>
            <a:endParaRPr b="0" lang="en-GB" sz="2000" strike="noStrike" u="none">
              <a:solidFill>
                <a:srgbClr val="000000"/>
              </a:solidFill>
              <a:effectLst/>
              <a:uFillTx/>
              <a:latin typeface="Arial"/>
            </a:endParaRPr>
          </a:p>
          <a:p>
            <a:pPr indent="0">
              <a:lnSpc>
                <a:spcPct val="100000"/>
              </a:lnSpc>
              <a:buNone/>
              <a:tabLst>
                <a:tab algn="l" pos="0"/>
              </a:tabLst>
            </a:pPr>
            <a:endParaRPr b="0" lang="en-GB" sz="2000" strike="noStrike" u="none">
              <a:solidFill>
                <a:srgbClr val="000000"/>
              </a:solidFill>
              <a:effectLst/>
              <a:uFillTx/>
              <a:latin typeface="Arial"/>
            </a:endParaRPr>
          </a:p>
          <a:p>
            <a:pPr indent="0">
              <a:lnSpc>
                <a:spcPct val="100000"/>
              </a:lnSpc>
              <a:buNone/>
              <a:tabLst>
                <a:tab algn="l" pos="0"/>
              </a:tabLst>
            </a:pPr>
            <a:endParaRPr b="0" lang="en-GB" sz="2000" strike="noStrike" u="none">
              <a:solidFill>
                <a:srgbClr val="000000"/>
              </a:solidFill>
              <a:effectLst/>
              <a:uFillTx/>
              <a:latin typeface="Arial"/>
            </a:endParaRPr>
          </a:p>
        </p:txBody>
      </p:sp>
      <p:sp>
        <p:nvSpPr>
          <p:cNvPr id="168" name="PlaceHolder 3"/>
          <p:cNvSpPr>
            <a:spLocks noGrp="1"/>
          </p:cNvSpPr>
          <p:nvPr>
            <p:ph type="sldNum" idx="39"/>
          </p:nvPr>
        </p:nvSpPr>
        <p:spPr>
          <a:xfrm>
            <a:off x="3884760" y="8685360"/>
            <a:ext cx="2971080" cy="457920"/>
          </a:xfrm>
          <a:prstGeom prst="rect">
            <a:avLst/>
          </a:prstGeom>
          <a:noFill/>
          <a:ln w="0">
            <a:noFill/>
          </a:ln>
        </p:spPr>
        <p:txBody>
          <a:bodyPr lIns="91440" rIns="91440" tIns="45720" bIns="45720" anchor="b">
            <a:noAutofit/>
          </a:bodyPr>
          <a:lstStyle>
            <a:lvl1pPr indent="0" algn="r">
              <a:lnSpc>
                <a:spcPct val="100000"/>
              </a:lnSpc>
              <a:buNone/>
              <a:tabLst>
                <a:tab algn="l" pos="0"/>
              </a:tabLst>
              <a:defRPr b="0" lang="en-GB" sz="1200" strike="noStrike" u="none">
                <a:solidFill>
                  <a:srgbClr val="000000"/>
                </a:solidFill>
                <a:effectLst/>
                <a:uFillTx/>
                <a:latin typeface="Times New Roman"/>
              </a:defRPr>
            </a:lvl1pPr>
          </a:lstStyle>
          <a:p>
            <a:pPr indent="0" algn="r">
              <a:lnSpc>
                <a:spcPct val="100000"/>
              </a:lnSpc>
              <a:buNone/>
              <a:tabLst>
                <a:tab algn="l" pos="0"/>
              </a:tabLst>
            </a:pPr>
            <a:fld id="{0C4076D3-5F69-4B56-9978-3DE6B47D0EA6}" type="slidenum">
              <a:rPr b="0" lang="en-GB" sz="1200" strike="noStrike" u="none">
                <a:solidFill>
                  <a:srgbClr val="000000"/>
                </a:solidFill>
                <a:effectLst/>
                <a:uFillTx/>
                <a:latin typeface="Times New Roman"/>
              </a:rPr>
              <a:t>&lt;number&gt;</a:t>
            </a:fld>
            <a:endParaRPr b="0" lang="en-GB" sz="1200" strike="noStrike" u="none">
              <a:solidFill>
                <a:srgbClr val="000000"/>
              </a:solidFill>
              <a:effectLst/>
              <a:uFillTx/>
              <a:latin typeface="Times New Roman"/>
            </a:endParaRP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9" name="PlaceHolder 1"/>
          <p:cNvSpPr>
            <a:spLocks noGrp="1"/>
          </p:cNvSpPr>
          <p:nvPr>
            <p:ph type="sldImg"/>
          </p:nvPr>
        </p:nvSpPr>
        <p:spPr>
          <a:xfrm>
            <a:off x="685800" y="1143000"/>
            <a:ext cx="5485680" cy="3085560"/>
          </a:xfrm>
          <a:prstGeom prst="rect">
            <a:avLst/>
          </a:prstGeom>
          <a:ln w="0">
            <a:noFill/>
          </a:ln>
        </p:spPr>
      </p:sp>
      <p:sp>
        <p:nvSpPr>
          <p:cNvPr id="170" name="PlaceHolder 2"/>
          <p:cNvSpPr>
            <a:spLocks noGrp="1"/>
          </p:cNvSpPr>
          <p:nvPr>
            <p:ph type="body"/>
          </p:nvPr>
        </p:nvSpPr>
        <p:spPr>
          <a:xfrm>
            <a:off x="685800" y="4400640"/>
            <a:ext cx="5485680" cy="3599640"/>
          </a:xfrm>
          <a:prstGeom prst="rect">
            <a:avLst/>
          </a:prstGeom>
          <a:noFill/>
          <a:ln w="0">
            <a:noFill/>
          </a:ln>
        </p:spPr>
        <p:txBody>
          <a:bodyPr lIns="91440" rIns="91440" tIns="45720" bIns="45720" anchor="t">
            <a:noAutofit/>
          </a:bodyPr>
          <a:p>
            <a:pPr indent="0">
              <a:lnSpc>
                <a:spcPct val="100000"/>
              </a:lnSpc>
              <a:buNone/>
              <a:tabLst>
                <a:tab algn="l" pos="0"/>
              </a:tabLst>
            </a:pPr>
            <a:r>
              <a:rPr b="0" lang="en-GB" sz="2000" strike="noStrike" u="none">
                <a:solidFill>
                  <a:srgbClr val="000000"/>
                </a:solidFill>
                <a:effectLst/>
                <a:uFillTx/>
                <a:latin typeface="Arial"/>
              </a:rPr>
              <a:t>The Raspberry Pi has transformed how we think about computing, making it accessible and affordable. In this presentation, we will explore the fundamentals of Raspberry Pi, its features, its educational and creative uses, practical applications, and future developments.</a:t>
            </a:r>
            <a:endParaRPr b="0" lang="en-GB" sz="2000" strike="noStrike" u="none">
              <a:solidFill>
                <a:srgbClr val="000000"/>
              </a:solidFill>
              <a:effectLst/>
              <a:uFillTx/>
              <a:latin typeface="Arial"/>
            </a:endParaRPr>
          </a:p>
          <a:p>
            <a:pPr indent="0">
              <a:lnSpc>
                <a:spcPct val="100000"/>
              </a:lnSpc>
              <a:buNone/>
              <a:tabLst>
                <a:tab algn="l" pos="0"/>
              </a:tabLst>
            </a:pPr>
            <a:endParaRPr b="0" lang="en-GB" sz="2000" strike="noStrike" u="none">
              <a:solidFill>
                <a:srgbClr val="000000"/>
              </a:solidFill>
              <a:effectLst/>
              <a:uFillTx/>
              <a:latin typeface="Arial"/>
            </a:endParaRPr>
          </a:p>
          <a:p>
            <a:pPr indent="0">
              <a:lnSpc>
                <a:spcPct val="100000"/>
              </a:lnSpc>
              <a:buNone/>
              <a:tabLst>
                <a:tab algn="l" pos="0"/>
              </a:tabLst>
            </a:pPr>
            <a:endParaRPr b="0" lang="en-GB" sz="2000" strike="noStrike" u="none">
              <a:solidFill>
                <a:srgbClr val="000000"/>
              </a:solidFill>
              <a:effectLst/>
              <a:uFillTx/>
              <a:latin typeface="Arial"/>
            </a:endParaRPr>
          </a:p>
        </p:txBody>
      </p:sp>
      <p:sp>
        <p:nvSpPr>
          <p:cNvPr id="171" name="PlaceHolder 3"/>
          <p:cNvSpPr>
            <a:spLocks noGrp="1"/>
          </p:cNvSpPr>
          <p:nvPr>
            <p:ph type="sldNum" idx="40"/>
          </p:nvPr>
        </p:nvSpPr>
        <p:spPr>
          <a:xfrm>
            <a:off x="3884760" y="8685360"/>
            <a:ext cx="2971080" cy="457920"/>
          </a:xfrm>
          <a:prstGeom prst="rect">
            <a:avLst/>
          </a:prstGeom>
          <a:noFill/>
          <a:ln w="0">
            <a:noFill/>
          </a:ln>
        </p:spPr>
        <p:txBody>
          <a:bodyPr lIns="91440" rIns="91440" tIns="45720" bIns="45720" anchor="b">
            <a:noAutofit/>
          </a:bodyPr>
          <a:lstStyle>
            <a:lvl1pPr indent="0" algn="r">
              <a:lnSpc>
                <a:spcPct val="100000"/>
              </a:lnSpc>
              <a:buNone/>
              <a:tabLst>
                <a:tab algn="l" pos="0"/>
              </a:tabLst>
              <a:defRPr b="0" lang="en-GB" sz="1200" strike="noStrike" u="none">
                <a:solidFill>
                  <a:srgbClr val="000000"/>
                </a:solidFill>
                <a:effectLst/>
                <a:uFillTx/>
                <a:latin typeface="Times New Roman"/>
              </a:defRPr>
            </a:lvl1pPr>
          </a:lstStyle>
          <a:p>
            <a:pPr indent="0" algn="r">
              <a:lnSpc>
                <a:spcPct val="100000"/>
              </a:lnSpc>
              <a:buNone/>
              <a:tabLst>
                <a:tab algn="l" pos="0"/>
              </a:tabLst>
            </a:pPr>
            <a:fld id="{22A1759C-49D5-4CD5-9E2C-089EB20F5179}" type="slidenum">
              <a:rPr b="0" lang="en-GB" sz="1200" strike="noStrike" u="none">
                <a:solidFill>
                  <a:srgbClr val="000000"/>
                </a:solidFill>
                <a:effectLst/>
                <a:uFillTx/>
                <a:latin typeface="Times New Roman"/>
              </a:rPr>
              <a:t>&lt;number&gt;</a:t>
            </a:fld>
            <a:endParaRPr b="0" lang="en-GB" sz="1200" strike="noStrike" u="none">
              <a:solidFill>
                <a:srgbClr val="000000"/>
              </a:solidFill>
              <a:effectLst/>
              <a:uFillTx/>
              <a:latin typeface="Times New Roman"/>
            </a:endParaRP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2" name="PlaceHolder 1"/>
          <p:cNvSpPr>
            <a:spLocks noGrp="1"/>
          </p:cNvSpPr>
          <p:nvPr>
            <p:ph type="sldImg"/>
          </p:nvPr>
        </p:nvSpPr>
        <p:spPr>
          <a:xfrm>
            <a:off x="685800" y="1143000"/>
            <a:ext cx="5485680" cy="3085560"/>
          </a:xfrm>
          <a:prstGeom prst="rect">
            <a:avLst/>
          </a:prstGeom>
          <a:ln w="0">
            <a:noFill/>
          </a:ln>
        </p:spPr>
      </p:sp>
      <p:sp>
        <p:nvSpPr>
          <p:cNvPr id="173" name="PlaceHolder 2"/>
          <p:cNvSpPr>
            <a:spLocks noGrp="1"/>
          </p:cNvSpPr>
          <p:nvPr>
            <p:ph type="body"/>
          </p:nvPr>
        </p:nvSpPr>
        <p:spPr>
          <a:xfrm>
            <a:off x="685800" y="4400640"/>
            <a:ext cx="5485680" cy="3599640"/>
          </a:xfrm>
          <a:prstGeom prst="rect">
            <a:avLst/>
          </a:prstGeom>
          <a:noFill/>
          <a:ln w="0">
            <a:noFill/>
          </a:ln>
        </p:spPr>
        <p:txBody>
          <a:bodyPr lIns="91440" rIns="91440" tIns="45720" bIns="45720" anchor="t">
            <a:noAutofit/>
          </a:bodyPr>
          <a:p>
            <a:pPr indent="0">
              <a:lnSpc>
                <a:spcPct val="100000"/>
              </a:lnSpc>
              <a:buNone/>
              <a:tabLst>
                <a:tab algn="l" pos="0"/>
              </a:tabLst>
            </a:pPr>
            <a:r>
              <a:rPr b="0" lang="en-GB" sz="2000" strike="noStrike" u="none">
                <a:solidFill>
                  <a:srgbClr val="000000"/>
                </a:solidFill>
                <a:effectLst/>
                <a:uFillTx/>
                <a:latin typeface="Arial"/>
              </a:rPr>
              <a:t>The Raspberry Pi has transformed how we think about computing, making it accessible and affordable. In this presentation, we will explore the fundamentals of Raspberry Pi, its features, its educational and creative uses, practical applications, and future developments.</a:t>
            </a:r>
            <a:endParaRPr b="0" lang="en-GB" sz="2000" strike="noStrike" u="none">
              <a:solidFill>
                <a:srgbClr val="000000"/>
              </a:solidFill>
              <a:effectLst/>
              <a:uFillTx/>
              <a:latin typeface="Arial"/>
            </a:endParaRPr>
          </a:p>
          <a:p>
            <a:pPr indent="0">
              <a:lnSpc>
                <a:spcPct val="100000"/>
              </a:lnSpc>
              <a:buNone/>
              <a:tabLst>
                <a:tab algn="l" pos="0"/>
              </a:tabLst>
            </a:pPr>
            <a:endParaRPr b="0" lang="en-GB" sz="2000" strike="noStrike" u="none">
              <a:solidFill>
                <a:srgbClr val="000000"/>
              </a:solidFill>
              <a:effectLst/>
              <a:uFillTx/>
              <a:latin typeface="Arial"/>
            </a:endParaRPr>
          </a:p>
          <a:p>
            <a:pPr indent="0">
              <a:lnSpc>
                <a:spcPct val="100000"/>
              </a:lnSpc>
              <a:buNone/>
              <a:tabLst>
                <a:tab algn="l" pos="0"/>
              </a:tabLst>
            </a:pPr>
            <a:endParaRPr b="0" lang="en-GB" sz="2000" strike="noStrike" u="none">
              <a:solidFill>
                <a:srgbClr val="000000"/>
              </a:solidFill>
              <a:effectLst/>
              <a:uFillTx/>
              <a:latin typeface="Arial"/>
            </a:endParaRPr>
          </a:p>
        </p:txBody>
      </p:sp>
      <p:sp>
        <p:nvSpPr>
          <p:cNvPr id="174" name="PlaceHolder 3"/>
          <p:cNvSpPr>
            <a:spLocks noGrp="1"/>
          </p:cNvSpPr>
          <p:nvPr>
            <p:ph type="sldNum" idx="41"/>
          </p:nvPr>
        </p:nvSpPr>
        <p:spPr>
          <a:xfrm>
            <a:off x="3884760" y="8685360"/>
            <a:ext cx="2971080" cy="457920"/>
          </a:xfrm>
          <a:prstGeom prst="rect">
            <a:avLst/>
          </a:prstGeom>
          <a:noFill/>
          <a:ln w="0">
            <a:noFill/>
          </a:ln>
        </p:spPr>
        <p:txBody>
          <a:bodyPr lIns="91440" rIns="91440" tIns="45720" bIns="45720" anchor="b">
            <a:noAutofit/>
          </a:bodyPr>
          <a:lstStyle>
            <a:lvl1pPr indent="0" algn="r">
              <a:lnSpc>
                <a:spcPct val="100000"/>
              </a:lnSpc>
              <a:buNone/>
              <a:tabLst>
                <a:tab algn="l" pos="0"/>
              </a:tabLst>
              <a:defRPr b="0" lang="en-GB" sz="1200" strike="noStrike" u="none">
                <a:solidFill>
                  <a:srgbClr val="000000"/>
                </a:solidFill>
                <a:effectLst/>
                <a:uFillTx/>
                <a:latin typeface="Times New Roman"/>
              </a:defRPr>
            </a:lvl1pPr>
          </a:lstStyle>
          <a:p>
            <a:pPr indent="0" algn="r">
              <a:lnSpc>
                <a:spcPct val="100000"/>
              </a:lnSpc>
              <a:buNone/>
              <a:tabLst>
                <a:tab algn="l" pos="0"/>
              </a:tabLst>
            </a:pPr>
            <a:fld id="{42242EBB-931A-4144-952B-093FCF161B36}" type="slidenum">
              <a:rPr b="0" lang="en-GB" sz="1200" strike="noStrike" u="none">
                <a:solidFill>
                  <a:srgbClr val="000000"/>
                </a:solidFill>
                <a:effectLst/>
                <a:uFillTx/>
                <a:latin typeface="Times New Roman"/>
              </a:rPr>
              <a:t>&lt;number&gt;</a:t>
            </a:fld>
            <a:endParaRPr b="0" lang="en-GB" sz="1200" strike="noStrike" u="none">
              <a:solidFill>
                <a:srgbClr val="000000"/>
              </a:solidFill>
              <a:effectLst/>
              <a:uFillTx/>
              <a:latin typeface="Times New Roman"/>
            </a:endParaRP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5" name="PlaceHolder 1"/>
          <p:cNvSpPr>
            <a:spLocks noGrp="1"/>
          </p:cNvSpPr>
          <p:nvPr>
            <p:ph type="sldImg"/>
          </p:nvPr>
        </p:nvSpPr>
        <p:spPr>
          <a:xfrm>
            <a:off x="685800" y="1143000"/>
            <a:ext cx="5485680" cy="3085560"/>
          </a:xfrm>
          <a:prstGeom prst="rect">
            <a:avLst/>
          </a:prstGeom>
          <a:ln w="0">
            <a:noFill/>
          </a:ln>
        </p:spPr>
      </p:sp>
      <p:sp>
        <p:nvSpPr>
          <p:cNvPr id="176" name="PlaceHolder 2"/>
          <p:cNvSpPr>
            <a:spLocks noGrp="1"/>
          </p:cNvSpPr>
          <p:nvPr>
            <p:ph type="body"/>
          </p:nvPr>
        </p:nvSpPr>
        <p:spPr>
          <a:xfrm>
            <a:off x="685800" y="4400640"/>
            <a:ext cx="5485680" cy="3599640"/>
          </a:xfrm>
          <a:prstGeom prst="rect">
            <a:avLst/>
          </a:prstGeom>
          <a:noFill/>
          <a:ln w="0">
            <a:noFill/>
          </a:ln>
        </p:spPr>
        <p:txBody>
          <a:bodyPr lIns="91440" rIns="91440" tIns="45720" bIns="45720" anchor="t">
            <a:noAutofit/>
          </a:bodyPr>
          <a:p>
            <a:pPr indent="0">
              <a:lnSpc>
                <a:spcPct val="100000"/>
              </a:lnSpc>
              <a:buNone/>
              <a:tabLst>
                <a:tab algn="l" pos="0"/>
              </a:tabLst>
            </a:pPr>
            <a:r>
              <a:rPr b="0" lang="en-GB" sz="2000" strike="noStrike" u="none">
                <a:solidFill>
                  <a:srgbClr val="000000"/>
                </a:solidFill>
                <a:effectLst/>
                <a:uFillTx/>
                <a:latin typeface="Arial"/>
              </a:rPr>
              <a:t>The Raspberry Pi has transformed how we think about computing, making it accessible and affordable. In this presentation, we will explore the fundamentals of Raspberry Pi, its features, its educational and creative uses, practical applications, and future developments.</a:t>
            </a:r>
            <a:endParaRPr b="0" lang="en-GB" sz="2000" strike="noStrike" u="none">
              <a:solidFill>
                <a:srgbClr val="000000"/>
              </a:solidFill>
              <a:effectLst/>
              <a:uFillTx/>
              <a:latin typeface="Arial"/>
            </a:endParaRPr>
          </a:p>
          <a:p>
            <a:pPr indent="0">
              <a:lnSpc>
                <a:spcPct val="100000"/>
              </a:lnSpc>
              <a:buNone/>
              <a:tabLst>
                <a:tab algn="l" pos="0"/>
              </a:tabLst>
            </a:pPr>
            <a:endParaRPr b="0" lang="en-GB" sz="2000" strike="noStrike" u="none">
              <a:solidFill>
                <a:srgbClr val="000000"/>
              </a:solidFill>
              <a:effectLst/>
              <a:uFillTx/>
              <a:latin typeface="Arial"/>
            </a:endParaRPr>
          </a:p>
          <a:p>
            <a:pPr indent="0">
              <a:lnSpc>
                <a:spcPct val="100000"/>
              </a:lnSpc>
              <a:buNone/>
              <a:tabLst>
                <a:tab algn="l" pos="0"/>
              </a:tabLst>
            </a:pPr>
            <a:endParaRPr b="0" lang="en-GB" sz="2000" strike="noStrike" u="none">
              <a:solidFill>
                <a:srgbClr val="000000"/>
              </a:solidFill>
              <a:effectLst/>
              <a:uFillTx/>
              <a:latin typeface="Arial"/>
            </a:endParaRPr>
          </a:p>
        </p:txBody>
      </p:sp>
      <p:sp>
        <p:nvSpPr>
          <p:cNvPr id="177" name="PlaceHolder 3"/>
          <p:cNvSpPr>
            <a:spLocks noGrp="1"/>
          </p:cNvSpPr>
          <p:nvPr>
            <p:ph type="sldNum" idx="42"/>
          </p:nvPr>
        </p:nvSpPr>
        <p:spPr>
          <a:xfrm>
            <a:off x="3884760" y="8685360"/>
            <a:ext cx="2971080" cy="457920"/>
          </a:xfrm>
          <a:prstGeom prst="rect">
            <a:avLst/>
          </a:prstGeom>
          <a:noFill/>
          <a:ln w="0">
            <a:noFill/>
          </a:ln>
        </p:spPr>
        <p:txBody>
          <a:bodyPr lIns="91440" rIns="91440" tIns="45720" bIns="45720" anchor="b">
            <a:noAutofit/>
          </a:bodyPr>
          <a:lstStyle>
            <a:lvl1pPr indent="0" algn="r">
              <a:lnSpc>
                <a:spcPct val="100000"/>
              </a:lnSpc>
              <a:buNone/>
              <a:tabLst>
                <a:tab algn="l" pos="0"/>
              </a:tabLst>
              <a:defRPr b="0" lang="en-GB" sz="1200" strike="noStrike" u="none">
                <a:solidFill>
                  <a:srgbClr val="000000"/>
                </a:solidFill>
                <a:effectLst/>
                <a:uFillTx/>
                <a:latin typeface="Times New Roman"/>
              </a:defRPr>
            </a:lvl1pPr>
          </a:lstStyle>
          <a:p>
            <a:pPr indent="0" algn="r">
              <a:lnSpc>
                <a:spcPct val="100000"/>
              </a:lnSpc>
              <a:buNone/>
              <a:tabLst>
                <a:tab algn="l" pos="0"/>
              </a:tabLst>
            </a:pPr>
            <a:fld id="{ADFBA2FC-2D9C-4669-ABEC-6B9AC6220EBD}" type="slidenum">
              <a:rPr b="0" lang="en-GB" sz="1200" strike="noStrike" u="none">
                <a:solidFill>
                  <a:srgbClr val="000000"/>
                </a:solidFill>
                <a:effectLst/>
                <a:uFillTx/>
                <a:latin typeface="Times New Roman"/>
              </a:rPr>
              <a:t>&lt;number&gt;</a:t>
            </a:fld>
            <a:endParaRPr b="0" lang="en-GB" sz="1200" strike="noStrike" u="none">
              <a:solidFill>
                <a:srgbClr val="000000"/>
              </a:solidFill>
              <a:effectLst/>
              <a:uFillTx/>
              <a:latin typeface="Times New Roman"/>
            </a:endParaRP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8" name="PlaceHolder 1"/>
          <p:cNvSpPr>
            <a:spLocks noGrp="1"/>
          </p:cNvSpPr>
          <p:nvPr>
            <p:ph type="sldImg"/>
          </p:nvPr>
        </p:nvSpPr>
        <p:spPr>
          <a:xfrm>
            <a:off x="685800" y="1143000"/>
            <a:ext cx="5485680" cy="3085560"/>
          </a:xfrm>
          <a:prstGeom prst="rect">
            <a:avLst/>
          </a:prstGeom>
          <a:ln w="0">
            <a:noFill/>
          </a:ln>
        </p:spPr>
      </p:sp>
      <p:sp>
        <p:nvSpPr>
          <p:cNvPr id="179" name="PlaceHolder 2"/>
          <p:cNvSpPr>
            <a:spLocks noGrp="1"/>
          </p:cNvSpPr>
          <p:nvPr>
            <p:ph type="body"/>
          </p:nvPr>
        </p:nvSpPr>
        <p:spPr>
          <a:xfrm>
            <a:off x="685800" y="4400640"/>
            <a:ext cx="5485680" cy="3599640"/>
          </a:xfrm>
          <a:prstGeom prst="rect">
            <a:avLst/>
          </a:prstGeom>
          <a:noFill/>
          <a:ln w="0">
            <a:noFill/>
          </a:ln>
        </p:spPr>
        <p:txBody>
          <a:bodyPr lIns="91440" rIns="91440" tIns="45720" bIns="45720" anchor="t">
            <a:noAutofit/>
          </a:bodyPr>
          <a:p>
            <a:pPr indent="0">
              <a:lnSpc>
                <a:spcPct val="100000"/>
              </a:lnSpc>
              <a:buNone/>
              <a:tabLst>
                <a:tab algn="l" pos="0"/>
              </a:tabLst>
            </a:pPr>
            <a:r>
              <a:rPr b="0" lang="en-GB" sz="2000" strike="noStrike" u="none">
                <a:solidFill>
                  <a:srgbClr val="000000"/>
                </a:solidFill>
                <a:effectLst/>
                <a:uFillTx/>
                <a:latin typeface="Arial"/>
              </a:rPr>
              <a:t>The Raspberry Pi has transformed how we think about computing, making it accessible and affordable. In this presentation, we will explore the fundamentals of Raspberry Pi, its features, its educational and creative uses, practical applications, and future developments.</a:t>
            </a:r>
            <a:endParaRPr b="0" lang="en-GB" sz="2000" strike="noStrike" u="none">
              <a:solidFill>
                <a:srgbClr val="000000"/>
              </a:solidFill>
              <a:effectLst/>
              <a:uFillTx/>
              <a:latin typeface="Arial"/>
            </a:endParaRPr>
          </a:p>
          <a:p>
            <a:pPr indent="0">
              <a:lnSpc>
                <a:spcPct val="100000"/>
              </a:lnSpc>
              <a:buNone/>
              <a:tabLst>
                <a:tab algn="l" pos="0"/>
              </a:tabLst>
            </a:pPr>
            <a:endParaRPr b="0" lang="en-GB" sz="2000" strike="noStrike" u="none">
              <a:solidFill>
                <a:srgbClr val="000000"/>
              </a:solidFill>
              <a:effectLst/>
              <a:uFillTx/>
              <a:latin typeface="Arial"/>
            </a:endParaRPr>
          </a:p>
          <a:p>
            <a:pPr indent="0">
              <a:lnSpc>
                <a:spcPct val="100000"/>
              </a:lnSpc>
              <a:buNone/>
              <a:tabLst>
                <a:tab algn="l" pos="0"/>
              </a:tabLst>
            </a:pPr>
            <a:endParaRPr b="0" lang="en-GB" sz="2000" strike="noStrike" u="none">
              <a:solidFill>
                <a:srgbClr val="000000"/>
              </a:solidFill>
              <a:effectLst/>
              <a:uFillTx/>
              <a:latin typeface="Arial"/>
            </a:endParaRPr>
          </a:p>
        </p:txBody>
      </p:sp>
      <p:sp>
        <p:nvSpPr>
          <p:cNvPr id="180" name="PlaceHolder 3"/>
          <p:cNvSpPr>
            <a:spLocks noGrp="1"/>
          </p:cNvSpPr>
          <p:nvPr>
            <p:ph type="sldNum" idx="43"/>
          </p:nvPr>
        </p:nvSpPr>
        <p:spPr>
          <a:xfrm>
            <a:off x="3884760" y="8685360"/>
            <a:ext cx="2971080" cy="457920"/>
          </a:xfrm>
          <a:prstGeom prst="rect">
            <a:avLst/>
          </a:prstGeom>
          <a:noFill/>
          <a:ln w="0">
            <a:noFill/>
          </a:ln>
        </p:spPr>
        <p:txBody>
          <a:bodyPr lIns="91440" rIns="91440" tIns="45720" bIns="45720" anchor="b">
            <a:noAutofit/>
          </a:bodyPr>
          <a:lstStyle>
            <a:lvl1pPr indent="0" algn="r">
              <a:lnSpc>
                <a:spcPct val="100000"/>
              </a:lnSpc>
              <a:buNone/>
              <a:tabLst>
                <a:tab algn="l" pos="0"/>
              </a:tabLst>
              <a:defRPr b="0" lang="en-GB" sz="1200" strike="noStrike" u="none">
                <a:solidFill>
                  <a:srgbClr val="000000"/>
                </a:solidFill>
                <a:effectLst/>
                <a:uFillTx/>
                <a:latin typeface="Times New Roman"/>
              </a:defRPr>
            </a:lvl1pPr>
          </a:lstStyle>
          <a:p>
            <a:pPr indent="0" algn="r">
              <a:lnSpc>
                <a:spcPct val="100000"/>
              </a:lnSpc>
              <a:buNone/>
              <a:tabLst>
                <a:tab algn="l" pos="0"/>
              </a:tabLst>
            </a:pPr>
            <a:fld id="{A7D3C652-BCEE-4D94-858C-E4FED012C62D}" type="slidenum">
              <a:rPr b="0" lang="en-GB" sz="1200" strike="noStrike" u="none">
                <a:solidFill>
                  <a:srgbClr val="000000"/>
                </a:solidFill>
                <a:effectLst/>
                <a:uFillTx/>
                <a:latin typeface="Times New Roman"/>
              </a:rPr>
              <a:t>&lt;number&gt;</a:t>
            </a:fld>
            <a:endParaRPr b="0" lang="en-GB" sz="1200" strike="noStrike" u="none">
              <a:solidFill>
                <a:srgbClr val="000000"/>
              </a:solidFill>
              <a:effectLst/>
              <a:uFillTx/>
              <a:latin typeface="Times New Roman"/>
            </a:endParaRP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81" name="PlaceHolder 1"/>
          <p:cNvSpPr>
            <a:spLocks noGrp="1"/>
          </p:cNvSpPr>
          <p:nvPr>
            <p:ph type="sldImg"/>
          </p:nvPr>
        </p:nvSpPr>
        <p:spPr>
          <a:xfrm>
            <a:off x="685800" y="1143000"/>
            <a:ext cx="5485680" cy="3085560"/>
          </a:xfrm>
          <a:prstGeom prst="rect">
            <a:avLst/>
          </a:prstGeom>
          <a:ln w="0">
            <a:noFill/>
          </a:ln>
        </p:spPr>
      </p:sp>
      <p:sp>
        <p:nvSpPr>
          <p:cNvPr id="182" name="PlaceHolder 2"/>
          <p:cNvSpPr>
            <a:spLocks noGrp="1"/>
          </p:cNvSpPr>
          <p:nvPr>
            <p:ph type="body"/>
          </p:nvPr>
        </p:nvSpPr>
        <p:spPr>
          <a:xfrm>
            <a:off x="685800" y="4400640"/>
            <a:ext cx="5485680" cy="3599640"/>
          </a:xfrm>
          <a:prstGeom prst="rect">
            <a:avLst/>
          </a:prstGeom>
          <a:noFill/>
          <a:ln w="0">
            <a:noFill/>
          </a:ln>
        </p:spPr>
        <p:txBody>
          <a:bodyPr lIns="91440" rIns="91440" tIns="45720" bIns="45720" anchor="t">
            <a:noAutofit/>
          </a:bodyPr>
          <a:p>
            <a:pPr indent="0">
              <a:lnSpc>
                <a:spcPct val="100000"/>
              </a:lnSpc>
              <a:buNone/>
              <a:tabLst>
                <a:tab algn="l" pos="0"/>
              </a:tabLst>
            </a:pPr>
            <a:r>
              <a:rPr b="0" lang="en-GB" sz="2000" strike="noStrike" u="none">
                <a:solidFill>
                  <a:srgbClr val="000000"/>
                </a:solidFill>
                <a:effectLst/>
                <a:uFillTx/>
                <a:latin typeface="Arial"/>
              </a:rPr>
              <a:t>The Raspberry Pi has transformed how we think about computing, making it accessible and affordable. In this presentation, we will explore the fundamentals of Raspberry Pi, its features, its educational and creative uses, practical applications, and future developments.</a:t>
            </a:r>
            <a:endParaRPr b="0" lang="en-GB" sz="2000" strike="noStrike" u="none">
              <a:solidFill>
                <a:srgbClr val="000000"/>
              </a:solidFill>
              <a:effectLst/>
              <a:uFillTx/>
              <a:latin typeface="Arial"/>
            </a:endParaRPr>
          </a:p>
          <a:p>
            <a:pPr indent="0">
              <a:lnSpc>
                <a:spcPct val="100000"/>
              </a:lnSpc>
              <a:buNone/>
              <a:tabLst>
                <a:tab algn="l" pos="0"/>
              </a:tabLst>
            </a:pPr>
            <a:endParaRPr b="0" lang="en-GB" sz="2000" strike="noStrike" u="none">
              <a:solidFill>
                <a:srgbClr val="000000"/>
              </a:solidFill>
              <a:effectLst/>
              <a:uFillTx/>
              <a:latin typeface="Arial"/>
            </a:endParaRPr>
          </a:p>
          <a:p>
            <a:pPr indent="0">
              <a:lnSpc>
                <a:spcPct val="100000"/>
              </a:lnSpc>
              <a:buNone/>
              <a:tabLst>
                <a:tab algn="l" pos="0"/>
              </a:tabLst>
            </a:pPr>
            <a:endParaRPr b="0" lang="en-GB" sz="2000" strike="noStrike" u="none">
              <a:solidFill>
                <a:srgbClr val="000000"/>
              </a:solidFill>
              <a:effectLst/>
              <a:uFillTx/>
              <a:latin typeface="Arial"/>
            </a:endParaRPr>
          </a:p>
        </p:txBody>
      </p:sp>
      <p:sp>
        <p:nvSpPr>
          <p:cNvPr id="183" name="PlaceHolder 3"/>
          <p:cNvSpPr>
            <a:spLocks noGrp="1"/>
          </p:cNvSpPr>
          <p:nvPr>
            <p:ph type="sldNum" idx="44"/>
          </p:nvPr>
        </p:nvSpPr>
        <p:spPr>
          <a:xfrm>
            <a:off x="3884760" y="8685360"/>
            <a:ext cx="2971080" cy="457920"/>
          </a:xfrm>
          <a:prstGeom prst="rect">
            <a:avLst/>
          </a:prstGeom>
          <a:noFill/>
          <a:ln w="0">
            <a:noFill/>
          </a:ln>
        </p:spPr>
        <p:txBody>
          <a:bodyPr lIns="91440" rIns="91440" tIns="45720" bIns="45720" anchor="b">
            <a:noAutofit/>
          </a:bodyPr>
          <a:lstStyle>
            <a:lvl1pPr indent="0" algn="r">
              <a:lnSpc>
                <a:spcPct val="100000"/>
              </a:lnSpc>
              <a:buNone/>
              <a:tabLst>
                <a:tab algn="l" pos="0"/>
              </a:tabLst>
              <a:defRPr b="0" lang="en-GB" sz="1200" strike="noStrike" u="none">
                <a:solidFill>
                  <a:srgbClr val="000000"/>
                </a:solidFill>
                <a:effectLst/>
                <a:uFillTx/>
                <a:latin typeface="Times New Roman"/>
              </a:defRPr>
            </a:lvl1pPr>
          </a:lstStyle>
          <a:p>
            <a:pPr indent="0" algn="r">
              <a:lnSpc>
                <a:spcPct val="100000"/>
              </a:lnSpc>
              <a:buNone/>
              <a:tabLst>
                <a:tab algn="l" pos="0"/>
              </a:tabLst>
            </a:pPr>
            <a:fld id="{D1918A45-FE41-40DA-AB60-CB5BEDF72D9E}" type="slidenum">
              <a:rPr b="0" lang="en-GB" sz="1200" strike="noStrike" u="none">
                <a:solidFill>
                  <a:srgbClr val="000000"/>
                </a:solidFill>
                <a:effectLst/>
                <a:uFillTx/>
                <a:latin typeface="Times New Roman"/>
              </a:rPr>
              <a:t>&lt;number&gt;</a:t>
            </a:fld>
            <a:endParaRPr b="0" lang="en-GB" sz="1200" strike="noStrike" u="none">
              <a:solidFill>
                <a:srgbClr val="000000"/>
              </a:solidFill>
              <a:effectLst/>
              <a:uFillTx/>
              <a:latin typeface="Times New Roman"/>
            </a:endParaRP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84" name="PlaceHolder 1"/>
          <p:cNvSpPr>
            <a:spLocks noGrp="1"/>
          </p:cNvSpPr>
          <p:nvPr>
            <p:ph type="sldImg"/>
          </p:nvPr>
        </p:nvSpPr>
        <p:spPr>
          <a:xfrm>
            <a:off x="685800" y="1143000"/>
            <a:ext cx="5485680" cy="3085560"/>
          </a:xfrm>
          <a:prstGeom prst="rect">
            <a:avLst/>
          </a:prstGeom>
          <a:ln w="0">
            <a:noFill/>
          </a:ln>
        </p:spPr>
      </p:sp>
      <p:sp>
        <p:nvSpPr>
          <p:cNvPr id="185" name="PlaceHolder 2"/>
          <p:cNvSpPr>
            <a:spLocks noGrp="1"/>
          </p:cNvSpPr>
          <p:nvPr>
            <p:ph type="body"/>
          </p:nvPr>
        </p:nvSpPr>
        <p:spPr>
          <a:xfrm>
            <a:off x="685800" y="4400640"/>
            <a:ext cx="5485680" cy="3599640"/>
          </a:xfrm>
          <a:prstGeom prst="rect">
            <a:avLst/>
          </a:prstGeom>
          <a:noFill/>
          <a:ln w="0">
            <a:noFill/>
          </a:ln>
        </p:spPr>
        <p:txBody>
          <a:bodyPr lIns="91440" rIns="91440" tIns="45720" bIns="45720" anchor="t">
            <a:noAutofit/>
          </a:bodyPr>
          <a:p>
            <a:pPr indent="0">
              <a:lnSpc>
                <a:spcPct val="100000"/>
              </a:lnSpc>
              <a:buNone/>
              <a:tabLst>
                <a:tab algn="l" pos="0"/>
              </a:tabLst>
            </a:pPr>
            <a:r>
              <a:rPr b="0" lang="en-GB" sz="2000" strike="noStrike" u="none">
                <a:solidFill>
                  <a:srgbClr val="000000"/>
                </a:solidFill>
                <a:effectLst/>
                <a:uFillTx/>
                <a:latin typeface="Arial"/>
              </a:rPr>
              <a:t>The Raspberry Pi has transformed how we think about computing, making it accessible and affordable. In this presentation, we will explore the fundamentals of Raspberry Pi, its features, its educational and creative uses, practical applications, and future developments.</a:t>
            </a:r>
            <a:endParaRPr b="0" lang="en-GB" sz="2000" strike="noStrike" u="none">
              <a:solidFill>
                <a:srgbClr val="000000"/>
              </a:solidFill>
              <a:effectLst/>
              <a:uFillTx/>
              <a:latin typeface="Arial"/>
            </a:endParaRPr>
          </a:p>
          <a:p>
            <a:pPr indent="0">
              <a:lnSpc>
                <a:spcPct val="100000"/>
              </a:lnSpc>
              <a:buNone/>
              <a:tabLst>
                <a:tab algn="l" pos="0"/>
              </a:tabLst>
            </a:pPr>
            <a:endParaRPr b="0" lang="en-GB" sz="2000" strike="noStrike" u="none">
              <a:solidFill>
                <a:srgbClr val="000000"/>
              </a:solidFill>
              <a:effectLst/>
              <a:uFillTx/>
              <a:latin typeface="Arial"/>
            </a:endParaRPr>
          </a:p>
          <a:p>
            <a:pPr indent="0">
              <a:lnSpc>
                <a:spcPct val="100000"/>
              </a:lnSpc>
              <a:buNone/>
              <a:tabLst>
                <a:tab algn="l" pos="0"/>
              </a:tabLst>
            </a:pPr>
            <a:endParaRPr b="0" lang="en-GB" sz="2000" strike="noStrike" u="none">
              <a:solidFill>
                <a:srgbClr val="000000"/>
              </a:solidFill>
              <a:effectLst/>
              <a:uFillTx/>
              <a:latin typeface="Arial"/>
            </a:endParaRPr>
          </a:p>
        </p:txBody>
      </p:sp>
      <p:sp>
        <p:nvSpPr>
          <p:cNvPr id="186" name="PlaceHolder 3"/>
          <p:cNvSpPr>
            <a:spLocks noGrp="1"/>
          </p:cNvSpPr>
          <p:nvPr>
            <p:ph type="sldNum" idx="45"/>
          </p:nvPr>
        </p:nvSpPr>
        <p:spPr>
          <a:xfrm>
            <a:off x="3884760" y="8685360"/>
            <a:ext cx="2971080" cy="457920"/>
          </a:xfrm>
          <a:prstGeom prst="rect">
            <a:avLst/>
          </a:prstGeom>
          <a:noFill/>
          <a:ln w="0">
            <a:noFill/>
          </a:ln>
        </p:spPr>
        <p:txBody>
          <a:bodyPr lIns="91440" rIns="91440" tIns="45720" bIns="45720" anchor="b">
            <a:noAutofit/>
          </a:bodyPr>
          <a:lstStyle>
            <a:lvl1pPr indent="0" algn="r">
              <a:lnSpc>
                <a:spcPct val="100000"/>
              </a:lnSpc>
              <a:buNone/>
              <a:tabLst>
                <a:tab algn="l" pos="0"/>
              </a:tabLst>
              <a:defRPr b="0" lang="en-GB" sz="1200" strike="noStrike" u="none">
                <a:solidFill>
                  <a:srgbClr val="000000"/>
                </a:solidFill>
                <a:effectLst/>
                <a:uFillTx/>
                <a:latin typeface="Times New Roman"/>
              </a:defRPr>
            </a:lvl1pPr>
          </a:lstStyle>
          <a:p>
            <a:pPr indent="0" algn="r">
              <a:lnSpc>
                <a:spcPct val="100000"/>
              </a:lnSpc>
              <a:buNone/>
              <a:tabLst>
                <a:tab algn="l" pos="0"/>
              </a:tabLst>
            </a:pPr>
            <a:fld id="{49C576B2-8475-4138-927A-638511612C2D}" type="slidenum">
              <a:rPr b="0" lang="en-GB" sz="1200" strike="noStrike" u="none">
                <a:solidFill>
                  <a:srgbClr val="000000"/>
                </a:solidFill>
                <a:effectLst/>
                <a:uFillTx/>
                <a:latin typeface="Times New Roman"/>
              </a:rPr>
              <a:t>&lt;number&gt;</a:t>
            </a:fld>
            <a:endParaRPr b="0" lang="en-GB" sz="1200" strike="noStrike" u="none">
              <a:solidFill>
                <a:srgbClr val="000000"/>
              </a:solidFill>
              <a:effectLst/>
              <a:uFillTx/>
              <a:latin typeface="Times New Roman"/>
            </a:endParaRP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87" name="PlaceHolder 1"/>
          <p:cNvSpPr>
            <a:spLocks noGrp="1"/>
          </p:cNvSpPr>
          <p:nvPr>
            <p:ph type="sldImg"/>
          </p:nvPr>
        </p:nvSpPr>
        <p:spPr>
          <a:xfrm>
            <a:off x="685800" y="1143000"/>
            <a:ext cx="5485680" cy="3085560"/>
          </a:xfrm>
          <a:prstGeom prst="rect">
            <a:avLst/>
          </a:prstGeom>
          <a:ln w="0">
            <a:noFill/>
          </a:ln>
        </p:spPr>
      </p:sp>
      <p:sp>
        <p:nvSpPr>
          <p:cNvPr id="188" name="PlaceHolder 2"/>
          <p:cNvSpPr>
            <a:spLocks noGrp="1"/>
          </p:cNvSpPr>
          <p:nvPr>
            <p:ph type="body"/>
          </p:nvPr>
        </p:nvSpPr>
        <p:spPr>
          <a:xfrm>
            <a:off x="685800" y="4400640"/>
            <a:ext cx="5485680" cy="3599640"/>
          </a:xfrm>
          <a:prstGeom prst="rect">
            <a:avLst/>
          </a:prstGeom>
          <a:noFill/>
          <a:ln w="0">
            <a:noFill/>
          </a:ln>
        </p:spPr>
        <p:txBody>
          <a:bodyPr lIns="91440" rIns="91440" tIns="45720" bIns="45720" anchor="t">
            <a:noAutofit/>
          </a:bodyPr>
          <a:p>
            <a:pPr indent="0">
              <a:lnSpc>
                <a:spcPct val="100000"/>
              </a:lnSpc>
              <a:buNone/>
              <a:tabLst>
                <a:tab algn="l" pos="0"/>
              </a:tabLst>
            </a:pPr>
            <a:r>
              <a:rPr b="0" lang="en-GB" sz="2000" strike="noStrike" u="none">
                <a:solidFill>
                  <a:srgbClr val="000000"/>
                </a:solidFill>
                <a:effectLst/>
                <a:uFillTx/>
                <a:latin typeface="Arial"/>
              </a:rPr>
              <a:t>The Raspberry Pi has transformed how we think about computing, making it accessible and affordable. In this presentation, we will explore the fundamentals of Raspberry Pi, its features, its educational and creative uses, practical applications, and future developments.</a:t>
            </a:r>
            <a:endParaRPr b="0" lang="en-GB" sz="2000" strike="noStrike" u="none">
              <a:solidFill>
                <a:srgbClr val="000000"/>
              </a:solidFill>
              <a:effectLst/>
              <a:uFillTx/>
              <a:latin typeface="Arial"/>
            </a:endParaRPr>
          </a:p>
          <a:p>
            <a:pPr indent="0">
              <a:lnSpc>
                <a:spcPct val="100000"/>
              </a:lnSpc>
              <a:buNone/>
              <a:tabLst>
                <a:tab algn="l" pos="0"/>
              </a:tabLst>
            </a:pPr>
            <a:endParaRPr b="0" lang="en-GB" sz="2000" strike="noStrike" u="none">
              <a:solidFill>
                <a:srgbClr val="000000"/>
              </a:solidFill>
              <a:effectLst/>
              <a:uFillTx/>
              <a:latin typeface="Arial"/>
            </a:endParaRPr>
          </a:p>
          <a:p>
            <a:pPr indent="0">
              <a:lnSpc>
                <a:spcPct val="100000"/>
              </a:lnSpc>
              <a:buNone/>
              <a:tabLst>
                <a:tab algn="l" pos="0"/>
              </a:tabLst>
            </a:pPr>
            <a:endParaRPr b="0" lang="en-GB" sz="2000" strike="noStrike" u="none">
              <a:solidFill>
                <a:srgbClr val="000000"/>
              </a:solidFill>
              <a:effectLst/>
              <a:uFillTx/>
              <a:latin typeface="Arial"/>
            </a:endParaRPr>
          </a:p>
        </p:txBody>
      </p:sp>
      <p:sp>
        <p:nvSpPr>
          <p:cNvPr id="189" name="PlaceHolder 3"/>
          <p:cNvSpPr>
            <a:spLocks noGrp="1"/>
          </p:cNvSpPr>
          <p:nvPr>
            <p:ph type="sldNum" idx="46"/>
          </p:nvPr>
        </p:nvSpPr>
        <p:spPr>
          <a:xfrm>
            <a:off x="3884760" y="8685360"/>
            <a:ext cx="2971080" cy="457920"/>
          </a:xfrm>
          <a:prstGeom prst="rect">
            <a:avLst/>
          </a:prstGeom>
          <a:noFill/>
          <a:ln w="0">
            <a:noFill/>
          </a:ln>
        </p:spPr>
        <p:txBody>
          <a:bodyPr lIns="91440" rIns="91440" tIns="45720" bIns="45720" anchor="b">
            <a:noAutofit/>
          </a:bodyPr>
          <a:lstStyle>
            <a:lvl1pPr indent="0" algn="r">
              <a:lnSpc>
                <a:spcPct val="100000"/>
              </a:lnSpc>
              <a:buNone/>
              <a:tabLst>
                <a:tab algn="l" pos="0"/>
              </a:tabLst>
              <a:defRPr b="0" lang="en-GB" sz="1200" strike="noStrike" u="none">
                <a:solidFill>
                  <a:srgbClr val="000000"/>
                </a:solidFill>
                <a:effectLst/>
                <a:uFillTx/>
                <a:latin typeface="Times New Roman"/>
              </a:defRPr>
            </a:lvl1pPr>
          </a:lstStyle>
          <a:p>
            <a:pPr indent="0" algn="r">
              <a:lnSpc>
                <a:spcPct val="100000"/>
              </a:lnSpc>
              <a:buNone/>
              <a:tabLst>
                <a:tab algn="l" pos="0"/>
              </a:tabLst>
            </a:pPr>
            <a:fld id="{AD469D5F-E741-436A-BD91-58BD58095AF4}" type="slidenum">
              <a:rPr b="0" lang="en-GB" sz="1200" strike="noStrike" u="none">
                <a:solidFill>
                  <a:srgbClr val="000000"/>
                </a:solidFill>
                <a:effectLst/>
                <a:uFillTx/>
                <a:latin typeface="Times New Roman"/>
              </a:rPr>
              <a:t>&lt;number&gt;</a:t>
            </a:fld>
            <a:endParaRPr b="0" lang="en-GB" sz="1200" strike="noStrike" u="none">
              <a:solidFill>
                <a:srgbClr val="000000"/>
              </a:solidFill>
              <a:effectLst/>
              <a:uFillTx/>
              <a:latin typeface="Times New Roman"/>
            </a:endParaRP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90" name="PlaceHolder 1"/>
          <p:cNvSpPr>
            <a:spLocks noGrp="1"/>
          </p:cNvSpPr>
          <p:nvPr>
            <p:ph type="sldImg"/>
          </p:nvPr>
        </p:nvSpPr>
        <p:spPr>
          <a:xfrm>
            <a:off x="685800" y="1143000"/>
            <a:ext cx="5485680" cy="3085560"/>
          </a:xfrm>
          <a:prstGeom prst="rect">
            <a:avLst/>
          </a:prstGeom>
          <a:ln w="0">
            <a:noFill/>
          </a:ln>
        </p:spPr>
      </p:sp>
      <p:sp>
        <p:nvSpPr>
          <p:cNvPr id="191" name="PlaceHolder 2"/>
          <p:cNvSpPr>
            <a:spLocks noGrp="1"/>
          </p:cNvSpPr>
          <p:nvPr>
            <p:ph type="body"/>
          </p:nvPr>
        </p:nvSpPr>
        <p:spPr>
          <a:xfrm>
            <a:off x="685800" y="4400640"/>
            <a:ext cx="5485680" cy="3599640"/>
          </a:xfrm>
          <a:prstGeom prst="rect">
            <a:avLst/>
          </a:prstGeom>
          <a:noFill/>
          <a:ln w="0">
            <a:noFill/>
          </a:ln>
        </p:spPr>
        <p:txBody>
          <a:bodyPr lIns="91440" rIns="91440" tIns="45720" bIns="45720" anchor="t">
            <a:noAutofit/>
          </a:bodyPr>
          <a:p>
            <a:pPr indent="0">
              <a:lnSpc>
                <a:spcPct val="100000"/>
              </a:lnSpc>
              <a:buNone/>
              <a:tabLst>
                <a:tab algn="l" pos="0"/>
              </a:tabLst>
            </a:pPr>
            <a:r>
              <a:rPr b="0" lang="en-GB" sz="2000" strike="noStrike" u="none">
                <a:solidFill>
                  <a:srgbClr val="000000"/>
                </a:solidFill>
                <a:effectLst/>
                <a:uFillTx/>
                <a:latin typeface="Arial"/>
              </a:rPr>
              <a:t>The Raspberry Pi has transformed how we think about computing, making it accessible and affordable. In this presentation, we will explore the fundamentals of Raspberry Pi, its features, its educational and creative uses, practical applications, and future developments.</a:t>
            </a:r>
            <a:endParaRPr b="0" lang="en-GB" sz="2000" strike="noStrike" u="none">
              <a:solidFill>
                <a:srgbClr val="000000"/>
              </a:solidFill>
              <a:effectLst/>
              <a:uFillTx/>
              <a:latin typeface="Arial"/>
            </a:endParaRPr>
          </a:p>
          <a:p>
            <a:pPr indent="0">
              <a:lnSpc>
                <a:spcPct val="100000"/>
              </a:lnSpc>
              <a:buNone/>
              <a:tabLst>
                <a:tab algn="l" pos="0"/>
              </a:tabLst>
            </a:pPr>
            <a:endParaRPr b="0" lang="en-GB" sz="2000" strike="noStrike" u="none">
              <a:solidFill>
                <a:srgbClr val="000000"/>
              </a:solidFill>
              <a:effectLst/>
              <a:uFillTx/>
              <a:latin typeface="Arial"/>
            </a:endParaRPr>
          </a:p>
          <a:p>
            <a:pPr indent="0">
              <a:lnSpc>
                <a:spcPct val="100000"/>
              </a:lnSpc>
              <a:buNone/>
              <a:tabLst>
                <a:tab algn="l" pos="0"/>
              </a:tabLst>
            </a:pPr>
            <a:endParaRPr b="0" lang="en-GB" sz="2000" strike="noStrike" u="none">
              <a:solidFill>
                <a:srgbClr val="000000"/>
              </a:solidFill>
              <a:effectLst/>
              <a:uFillTx/>
              <a:latin typeface="Arial"/>
            </a:endParaRPr>
          </a:p>
        </p:txBody>
      </p:sp>
      <p:sp>
        <p:nvSpPr>
          <p:cNvPr id="192" name="PlaceHolder 3"/>
          <p:cNvSpPr>
            <a:spLocks noGrp="1"/>
          </p:cNvSpPr>
          <p:nvPr>
            <p:ph type="sldNum" idx="47"/>
          </p:nvPr>
        </p:nvSpPr>
        <p:spPr>
          <a:xfrm>
            <a:off x="3884760" y="8685360"/>
            <a:ext cx="2971080" cy="457920"/>
          </a:xfrm>
          <a:prstGeom prst="rect">
            <a:avLst/>
          </a:prstGeom>
          <a:noFill/>
          <a:ln w="0">
            <a:noFill/>
          </a:ln>
        </p:spPr>
        <p:txBody>
          <a:bodyPr lIns="91440" rIns="91440" tIns="45720" bIns="45720" anchor="b">
            <a:noAutofit/>
          </a:bodyPr>
          <a:lstStyle>
            <a:lvl1pPr indent="0" algn="r">
              <a:lnSpc>
                <a:spcPct val="100000"/>
              </a:lnSpc>
              <a:buNone/>
              <a:tabLst>
                <a:tab algn="l" pos="0"/>
              </a:tabLst>
              <a:defRPr b="0" lang="en-GB" sz="1200" strike="noStrike" u="none">
                <a:solidFill>
                  <a:srgbClr val="000000"/>
                </a:solidFill>
                <a:effectLst/>
                <a:uFillTx/>
                <a:latin typeface="Times New Roman"/>
              </a:defRPr>
            </a:lvl1pPr>
          </a:lstStyle>
          <a:p>
            <a:pPr indent="0" algn="r">
              <a:lnSpc>
                <a:spcPct val="100000"/>
              </a:lnSpc>
              <a:buNone/>
              <a:tabLst>
                <a:tab algn="l" pos="0"/>
              </a:tabLst>
            </a:pPr>
            <a:fld id="{39803AD6-7328-44EB-9D77-05A4617767DC}" type="slidenum">
              <a:rPr b="0" lang="en-GB" sz="1200" strike="noStrike" u="none">
                <a:solidFill>
                  <a:srgbClr val="000000"/>
                </a:solidFill>
                <a:effectLst/>
                <a:uFillTx/>
                <a:latin typeface="Times New Roman"/>
              </a:rPr>
              <a:t>&lt;number&gt;</a:t>
            </a:fld>
            <a:endParaRPr b="0" lang="en-GB" sz="1200" strike="noStrike" u="none">
              <a:solidFill>
                <a:srgbClr val="000000"/>
              </a:solidFill>
              <a:effectLst/>
              <a:uFillTx/>
              <a:latin typeface="Times New Roman"/>
            </a:endParaRP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93" name="PlaceHolder 1"/>
          <p:cNvSpPr>
            <a:spLocks noGrp="1"/>
          </p:cNvSpPr>
          <p:nvPr>
            <p:ph type="sldImg"/>
          </p:nvPr>
        </p:nvSpPr>
        <p:spPr>
          <a:xfrm>
            <a:off x="685800" y="1143000"/>
            <a:ext cx="5485680" cy="3085560"/>
          </a:xfrm>
          <a:prstGeom prst="rect">
            <a:avLst/>
          </a:prstGeom>
          <a:ln w="0">
            <a:noFill/>
          </a:ln>
        </p:spPr>
      </p:sp>
      <p:sp>
        <p:nvSpPr>
          <p:cNvPr id="194" name="PlaceHolder 2"/>
          <p:cNvSpPr>
            <a:spLocks noGrp="1"/>
          </p:cNvSpPr>
          <p:nvPr>
            <p:ph type="body"/>
          </p:nvPr>
        </p:nvSpPr>
        <p:spPr>
          <a:xfrm>
            <a:off x="685800" y="4400640"/>
            <a:ext cx="5485680" cy="3599640"/>
          </a:xfrm>
          <a:prstGeom prst="rect">
            <a:avLst/>
          </a:prstGeom>
          <a:noFill/>
          <a:ln w="0">
            <a:noFill/>
          </a:ln>
        </p:spPr>
        <p:txBody>
          <a:bodyPr lIns="91440" rIns="91440" tIns="45720" bIns="45720" anchor="t">
            <a:noAutofit/>
          </a:bodyPr>
          <a:p>
            <a:pPr indent="0">
              <a:lnSpc>
                <a:spcPct val="100000"/>
              </a:lnSpc>
              <a:buNone/>
              <a:tabLst>
                <a:tab algn="l" pos="0"/>
              </a:tabLst>
            </a:pPr>
            <a:r>
              <a:rPr b="0" lang="en-GB" sz="2000" strike="noStrike" u="none">
                <a:solidFill>
                  <a:srgbClr val="000000"/>
                </a:solidFill>
                <a:effectLst/>
                <a:uFillTx/>
                <a:latin typeface="Arial"/>
              </a:rPr>
              <a:t>The Raspberry Pi has transformed how we think about computing, making it accessible and affordable. In this presentation, we will explore the fundamentals of Raspberry Pi, its features, its educational and creative uses, practical applications, and future developments.</a:t>
            </a:r>
            <a:endParaRPr b="0" lang="en-GB" sz="2000" strike="noStrike" u="none">
              <a:solidFill>
                <a:srgbClr val="000000"/>
              </a:solidFill>
              <a:effectLst/>
              <a:uFillTx/>
              <a:latin typeface="Arial"/>
            </a:endParaRPr>
          </a:p>
          <a:p>
            <a:pPr indent="0">
              <a:lnSpc>
                <a:spcPct val="100000"/>
              </a:lnSpc>
              <a:buNone/>
              <a:tabLst>
                <a:tab algn="l" pos="0"/>
              </a:tabLst>
            </a:pPr>
            <a:endParaRPr b="0" lang="en-GB" sz="2000" strike="noStrike" u="none">
              <a:solidFill>
                <a:srgbClr val="000000"/>
              </a:solidFill>
              <a:effectLst/>
              <a:uFillTx/>
              <a:latin typeface="Arial"/>
            </a:endParaRPr>
          </a:p>
          <a:p>
            <a:pPr indent="0">
              <a:lnSpc>
                <a:spcPct val="100000"/>
              </a:lnSpc>
              <a:buNone/>
              <a:tabLst>
                <a:tab algn="l" pos="0"/>
              </a:tabLst>
            </a:pPr>
            <a:endParaRPr b="0" lang="en-GB" sz="2000" strike="noStrike" u="none">
              <a:solidFill>
                <a:srgbClr val="000000"/>
              </a:solidFill>
              <a:effectLst/>
              <a:uFillTx/>
              <a:latin typeface="Arial"/>
            </a:endParaRPr>
          </a:p>
        </p:txBody>
      </p:sp>
      <p:sp>
        <p:nvSpPr>
          <p:cNvPr id="195" name="PlaceHolder 3"/>
          <p:cNvSpPr>
            <a:spLocks noGrp="1"/>
          </p:cNvSpPr>
          <p:nvPr>
            <p:ph type="sldNum" idx="48"/>
          </p:nvPr>
        </p:nvSpPr>
        <p:spPr>
          <a:xfrm>
            <a:off x="3884760" y="8685360"/>
            <a:ext cx="2971080" cy="457920"/>
          </a:xfrm>
          <a:prstGeom prst="rect">
            <a:avLst/>
          </a:prstGeom>
          <a:noFill/>
          <a:ln w="0">
            <a:noFill/>
          </a:ln>
        </p:spPr>
        <p:txBody>
          <a:bodyPr lIns="91440" rIns="91440" tIns="45720" bIns="45720" anchor="b">
            <a:noAutofit/>
          </a:bodyPr>
          <a:lstStyle>
            <a:lvl1pPr indent="0" algn="r">
              <a:lnSpc>
                <a:spcPct val="100000"/>
              </a:lnSpc>
              <a:buNone/>
              <a:tabLst>
                <a:tab algn="l" pos="0"/>
              </a:tabLst>
              <a:defRPr b="0" lang="en-GB" sz="1200" strike="noStrike" u="none">
                <a:solidFill>
                  <a:srgbClr val="000000"/>
                </a:solidFill>
                <a:effectLst/>
                <a:uFillTx/>
                <a:latin typeface="Times New Roman"/>
              </a:defRPr>
            </a:lvl1pPr>
          </a:lstStyle>
          <a:p>
            <a:pPr indent="0" algn="r">
              <a:lnSpc>
                <a:spcPct val="100000"/>
              </a:lnSpc>
              <a:buNone/>
              <a:tabLst>
                <a:tab algn="l" pos="0"/>
              </a:tabLst>
            </a:pPr>
            <a:fld id="{2812BB14-7B92-4B66-8B45-F4309C50110F}" type="slidenum">
              <a:rPr b="0" lang="en-GB" sz="1200" strike="noStrike" u="none">
                <a:solidFill>
                  <a:srgbClr val="000000"/>
                </a:solidFill>
                <a:effectLst/>
                <a:uFillTx/>
                <a:latin typeface="Times New Roman"/>
              </a:rPr>
              <a:t>&lt;number&gt;</a:t>
            </a:fld>
            <a:endParaRPr b="0" lang="en-GB" sz="1200" strike="noStrike" u="none">
              <a:solidFill>
                <a:srgbClr val="000000"/>
              </a:solidFill>
              <a:effectLst/>
              <a:uFillTx/>
              <a:latin typeface="Times New Roman"/>
            </a:endParaRP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96" name="PlaceHolder 1"/>
          <p:cNvSpPr>
            <a:spLocks noGrp="1"/>
          </p:cNvSpPr>
          <p:nvPr>
            <p:ph type="sldImg"/>
          </p:nvPr>
        </p:nvSpPr>
        <p:spPr>
          <a:xfrm>
            <a:off x="685800" y="1143000"/>
            <a:ext cx="5485680" cy="3085560"/>
          </a:xfrm>
          <a:prstGeom prst="rect">
            <a:avLst/>
          </a:prstGeom>
          <a:ln w="0">
            <a:noFill/>
          </a:ln>
        </p:spPr>
      </p:sp>
      <p:sp>
        <p:nvSpPr>
          <p:cNvPr id="197" name="PlaceHolder 2"/>
          <p:cNvSpPr>
            <a:spLocks noGrp="1"/>
          </p:cNvSpPr>
          <p:nvPr>
            <p:ph type="body"/>
          </p:nvPr>
        </p:nvSpPr>
        <p:spPr>
          <a:xfrm>
            <a:off x="685800" y="4400640"/>
            <a:ext cx="5485680" cy="3599640"/>
          </a:xfrm>
          <a:prstGeom prst="rect">
            <a:avLst/>
          </a:prstGeom>
          <a:noFill/>
          <a:ln w="0">
            <a:noFill/>
          </a:ln>
        </p:spPr>
        <p:txBody>
          <a:bodyPr lIns="91440" rIns="91440" tIns="45720" bIns="45720" anchor="t">
            <a:noAutofit/>
          </a:bodyPr>
          <a:p>
            <a:pPr indent="0">
              <a:lnSpc>
                <a:spcPct val="100000"/>
              </a:lnSpc>
              <a:buNone/>
              <a:tabLst>
                <a:tab algn="l" pos="0"/>
              </a:tabLst>
            </a:pPr>
            <a:r>
              <a:rPr b="0" lang="en-GB" sz="2000" strike="noStrike" u="none">
                <a:solidFill>
                  <a:srgbClr val="000000"/>
                </a:solidFill>
                <a:effectLst/>
                <a:uFillTx/>
                <a:latin typeface="Arial"/>
              </a:rPr>
              <a:t>The Raspberry Pi has transformed how we think about computing, making it accessible and affordable. In this presentation, we will explore the fundamentals of Raspberry Pi, its features, its educational and creative uses, practical applications, and future developments.</a:t>
            </a:r>
            <a:endParaRPr b="0" lang="en-GB" sz="2000" strike="noStrike" u="none">
              <a:solidFill>
                <a:srgbClr val="000000"/>
              </a:solidFill>
              <a:effectLst/>
              <a:uFillTx/>
              <a:latin typeface="Arial"/>
            </a:endParaRPr>
          </a:p>
          <a:p>
            <a:pPr indent="0">
              <a:lnSpc>
                <a:spcPct val="100000"/>
              </a:lnSpc>
              <a:buNone/>
              <a:tabLst>
                <a:tab algn="l" pos="0"/>
              </a:tabLst>
            </a:pPr>
            <a:endParaRPr b="0" lang="en-GB" sz="2000" strike="noStrike" u="none">
              <a:solidFill>
                <a:srgbClr val="000000"/>
              </a:solidFill>
              <a:effectLst/>
              <a:uFillTx/>
              <a:latin typeface="Arial"/>
            </a:endParaRPr>
          </a:p>
          <a:p>
            <a:pPr indent="0">
              <a:lnSpc>
                <a:spcPct val="100000"/>
              </a:lnSpc>
              <a:buNone/>
              <a:tabLst>
                <a:tab algn="l" pos="0"/>
              </a:tabLst>
            </a:pPr>
            <a:endParaRPr b="0" lang="en-GB" sz="2000" strike="noStrike" u="none">
              <a:solidFill>
                <a:srgbClr val="000000"/>
              </a:solidFill>
              <a:effectLst/>
              <a:uFillTx/>
              <a:latin typeface="Arial"/>
            </a:endParaRPr>
          </a:p>
        </p:txBody>
      </p:sp>
      <p:sp>
        <p:nvSpPr>
          <p:cNvPr id="198" name="PlaceHolder 3"/>
          <p:cNvSpPr>
            <a:spLocks noGrp="1"/>
          </p:cNvSpPr>
          <p:nvPr>
            <p:ph type="sldNum" idx="49"/>
          </p:nvPr>
        </p:nvSpPr>
        <p:spPr>
          <a:xfrm>
            <a:off x="3884760" y="8685360"/>
            <a:ext cx="2971080" cy="457920"/>
          </a:xfrm>
          <a:prstGeom prst="rect">
            <a:avLst/>
          </a:prstGeom>
          <a:noFill/>
          <a:ln w="0">
            <a:noFill/>
          </a:ln>
        </p:spPr>
        <p:txBody>
          <a:bodyPr lIns="91440" rIns="91440" tIns="45720" bIns="45720" anchor="b">
            <a:noAutofit/>
          </a:bodyPr>
          <a:lstStyle>
            <a:lvl1pPr indent="0" algn="r">
              <a:lnSpc>
                <a:spcPct val="100000"/>
              </a:lnSpc>
              <a:buNone/>
              <a:tabLst>
                <a:tab algn="l" pos="0"/>
              </a:tabLst>
              <a:defRPr b="0" lang="en-GB" sz="1200" strike="noStrike" u="none">
                <a:solidFill>
                  <a:srgbClr val="000000"/>
                </a:solidFill>
                <a:effectLst/>
                <a:uFillTx/>
                <a:latin typeface="Times New Roman"/>
              </a:defRPr>
            </a:lvl1pPr>
          </a:lstStyle>
          <a:p>
            <a:pPr indent="0" algn="r">
              <a:lnSpc>
                <a:spcPct val="100000"/>
              </a:lnSpc>
              <a:buNone/>
              <a:tabLst>
                <a:tab algn="l" pos="0"/>
              </a:tabLst>
            </a:pPr>
            <a:fld id="{C57E5FC7-7D86-4A01-BD63-58A92981AC34}" type="slidenum">
              <a:rPr b="0" lang="en-GB" sz="1200" strike="noStrike" u="none">
                <a:solidFill>
                  <a:srgbClr val="000000"/>
                </a:solidFill>
                <a:effectLst/>
                <a:uFillTx/>
                <a:latin typeface="Times New Roman"/>
              </a:rPr>
              <a:t>&lt;number&gt;</a:t>
            </a:fld>
            <a:endParaRPr b="0" lang="en-GB" sz="1200" strike="noStrike" u="none">
              <a:solidFill>
                <a:srgbClr val="000000"/>
              </a:solidFill>
              <a:effectLst/>
              <a:uFillTx/>
              <a:latin typeface="Times New Roman"/>
            </a:endParaRPr>
          </a:p>
        </p:txBody>
      </p:sp>
    </p:spTree>
  </p:cSld>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4.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Blank">
    <p:spTree>
      <p:nvGrpSpPr>
        <p:cNvPr id="1" name=""/>
        <p:cNvGrpSpPr/>
        <p:nvPr/>
      </p:nvGrpSpPr>
      <p:grpSpPr>
        <a:xfrm>
          <a:off x="0" y="0"/>
          <a:ext cx="0" cy="0"/>
          <a:chOff x="0" y="0"/>
          <a:chExt cx="0" cy="0"/>
        </a:xfrm>
      </p:grpSpPr>
      <p:sp>
        <p:nvSpPr>
          <p:cNvPr id="5" name="PlaceHolder 1"/>
          <p:cNvSpPr>
            <a:spLocks noGrp="1"/>
          </p:cNvSpPr>
          <p:nvPr>
            <p:ph type="title"/>
          </p:nvPr>
        </p:nvSpPr>
        <p:spPr>
          <a:xfrm>
            <a:off x="640080" y="1371600"/>
            <a:ext cx="6674400" cy="2951280"/>
          </a:xfrm>
          <a:prstGeom prst="rect">
            <a:avLst/>
          </a:prstGeom>
          <a:noFill/>
          <a:ln w="0">
            <a:noFill/>
          </a:ln>
        </p:spPr>
        <p:txBody>
          <a:bodyPr lIns="0" rIns="0" tIns="0" bIns="0" anchor="ctr">
            <a:spAutoFit/>
          </a:bodyPr>
          <a:p>
            <a:pPr indent="0" algn="ctr">
              <a:buNone/>
            </a:pPr>
            <a:endParaRPr b="0" lang="en-GB" sz="4400" strike="noStrike" u="none">
              <a:solidFill>
                <a:srgbClr val="000000"/>
              </a:solidFill>
              <a:effectLst/>
              <a:uFillTx/>
              <a:latin typeface="Arial"/>
            </a:endParaRPr>
          </a:p>
        </p:txBody>
      </p:sp>
      <p:sp>
        <p:nvSpPr>
          <p:cNvPr id="6" name="PlaceHolder 2"/>
          <p:cNvSpPr>
            <a:spLocks noGrp="1"/>
          </p:cNvSpPr>
          <p:nvPr>
            <p:ph type="subTitle"/>
          </p:nvPr>
        </p:nvSpPr>
        <p:spPr>
          <a:xfrm>
            <a:off x="609480" y="1604520"/>
            <a:ext cx="10972080" cy="3976920"/>
          </a:xfrm>
          <a:prstGeom prst="rect">
            <a:avLst/>
          </a:prstGeom>
          <a:noFill/>
          <a:ln w="0">
            <a:noFill/>
          </a:ln>
        </p:spPr>
        <p:txBody>
          <a:bodyPr lIns="0" rIns="0" tIns="0" bIns="0" anchor="ctr">
            <a:spAutoFit/>
          </a:bodyPr>
          <a:p>
            <a:pPr indent="0" algn="ctr">
              <a:buNone/>
            </a:pPr>
            <a:endParaRPr b="0" lang="en-GB" sz="3200" strike="noStrike" u="none">
              <a:solidFill>
                <a:srgbClr val="000000"/>
              </a:solidFill>
              <a:effectLst/>
              <a:uFillTx/>
              <a:latin typeface="Arial"/>
            </a:endParaRPr>
          </a:p>
        </p:txBody>
      </p:sp>
      <p:sp>
        <p:nvSpPr>
          <p:cNvPr id="4" name="PlaceHolder 3"/>
          <p:cNvSpPr>
            <a:spLocks noGrp="1"/>
          </p:cNvSpPr>
          <p:nvPr>
            <p:ph type="ftr" idx="2"/>
          </p:nvPr>
        </p:nvSpPr>
        <p:spPr/>
        <p:txBody>
          <a:bodyPr/>
          <a:p>
            <a:r>
              <a:t>Footer</a:t>
            </a:r>
          </a:p>
        </p:txBody>
      </p:sp>
      <p:sp>
        <p:nvSpPr>
          <p:cNvPr id="5" name="PlaceHolder 4"/>
          <p:cNvSpPr>
            <a:spLocks noGrp="1"/>
          </p:cNvSpPr>
          <p:nvPr>
            <p:ph type="sldNum" idx="3"/>
          </p:nvPr>
        </p:nvSpPr>
        <p:spPr/>
        <p:txBody>
          <a:bodyPr/>
          <a:p>
            <a:fld id="{B6157E49-1290-430E-A3A5-3778357AE5EE}" type="slidenum">
              <a:t>&lt;#&gt;</a:t>
            </a:fld>
          </a:p>
        </p:txBody>
      </p:sp>
      <p:sp>
        <p:nvSpPr>
          <p:cNvPr id="6" name="PlaceHolder 5"/>
          <p:cNvSpPr>
            <a:spLocks noGrp="1"/>
          </p:cNvSpPr>
          <p:nvPr>
            <p:ph type="dt" idx="1"/>
          </p:nvPr>
        </p:nvSpPr>
        <p:spPr/>
        <p:txBody>
          <a:bodyPr/>
          <a:p>
            <a:r>
              <a:rPr lang="en-GB"/>
              <a:t/>
            </a:r>
          </a:p>
        </p:txBody>
      </p:sp>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Content with Caption">
    <p:spTree>
      <p:nvGrpSpPr>
        <p:cNvPr id="1" name=""/>
        <p:cNvGrpSpPr/>
        <p:nvPr/>
      </p:nvGrpSpPr>
      <p:grpSpPr>
        <a:xfrm>
          <a:off x="0" y="0"/>
          <a:ext cx="0" cy="0"/>
          <a:chOff x="0" y="0"/>
          <a:chExt cx="0" cy="0"/>
        </a:xfrm>
      </p:grpSpPr>
      <p:sp>
        <p:nvSpPr>
          <p:cNvPr id="14" name="PlaceHolder 1"/>
          <p:cNvSpPr>
            <a:spLocks noGrp="1"/>
          </p:cNvSpPr>
          <p:nvPr>
            <p:ph type="title"/>
          </p:nvPr>
        </p:nvSpPr>
        <p:spPr>
          <a:xfrm>
            <a:off x="640080" y="1371600"/>
            <a:ext cx="6674400" cy="2951280"/>
          </a:xfrm>
          <a:prstGeom prst="rect">
            <a:avLst/>
          </a:prstGeom>
          <a:noFill/>
          <a:ln w="0">
            <a:noFill/>
          </a:ln>
        </p:spPr>
        <p:txBody>
          <a:bodyPr lIns="0" rIns="0" tIns="0" bIns="0" anchor="ctr">
            <a:spAutoFit/>
          </a:bodyPr>
          <a:p>
            <a:pPr indent="0" algn="ctr">
              <a:buNone/>
            </a:pPr>
            <a:endParaRPr b="0" lang="en-GB" sz="4400" strike="noStrike" u="none">
              <a:solidFill>
                <a:srgbClr val="000000"/>
              </a:solidFill>
              <a:effectLst/>
              <a:uFillTx/>
              <a:latin typeface="Arial"/>
            </a:endParaRPr>
          </a:p>
        </p:txBody>
      </p:sp>
      <p:sp>
        <p:nvSpPr>
          <p:cNvPr id="15" name="PlaceHolder 2"/>
          <p:cNvSpPr>
            <a:spLocks noGrp="1"/>
          </p:cNvSpPr>
          <p:nvPr>
            <p:ph type="subTitle"/>
          </p:nvPr>
        </p:nvSpPr>
        <p:spPr>
          <a:xfrm>
            <a:off x="609480" y="1604520"/>
            <a:ext cx="10972080" cy="3976920"/>
          </a:xfrm>
          <a:prstGeom prst="rect">
            <a:avLst/>
          </a:prstGeom>
          <a:noFill/>
          <a:ln w="0">
            <a:noFill/>
          </a:ln>
        </p:spPr>
        <p:txBody>
          <a:bodyPr lIns="0" rIns="0" tIns="0" bIns="0" anchor="ctr">
            <a:spAutoFit/>
          </a:bodyPr>
          <a:p>
            <a:pPr indent="0" algn="ctr">
              <a:buNone/>
            </a:pPr>
            <a:endParaRPr b="0" lang="en-GB" sz="3200" strike="noStrike" u="none">
              <a:solidFill>
                <a:srgbClr val="000000"/>
              </a:solidFill>
              <a:effectLst/>
              <a:uFillTx/>
              <a:latin typeface="Arial"/>
            </a:endParaRPr>
          </a:p>
        </p:txBody>
      </p:sp>
      <p:sp>
        <p:nvSpPr>
          <p:cNvPr id="4" name="PlaceHolder 3"/>
          <p:cNvSpPr>
            <a:spLocks noGrp="1"/>
          </p:cNvSpPr>
          <p:nvPr>
            <p:ph type="ftr" idx="5"/>
          </p:nvPr>
        </p:nvSpPr>
        <p:spPr/>
        <p:txBody>
          <a:bodyPr/>
          <a:p>
            <a:r>
              <a:t>Footer</a:t>
            </a:r>
          </a:p>
        </p:txBody>
      </p:sp>
      <p:sp>
        <p:nvSpPr>
          <p:cNvPr id="5" name="PlaceHolder 4"/>
          <p:cNvSpPr>
            <a:spLocks noGrp="1"/>
          </p:cNvSpPr>
          <p:nvPr>
            <p:ph type="sldNum" idx="6"/>
          </p:nvPr>
        </p:nvSpPr>
        <p:spPr/>
        <p:txBody>
          <a:bodyPr/>
          <a:p>
            <a:fld id="{2F7B6426-5458-4A3A-AA8A-B6A15CF7A57D}" type="slidenum">
              <a:t>&lt;#&gt;</a:t>
            </a:fld>
          </a:p>
        </p:txBody>
      </p:sp>
      <p:sp>
        <p:nvSpPr>
          <p:cNvPr id="6" name="PlaceHolder 5"/>
          <p:cNvSpPr>
            <a:spLocks noGrp="1"/>
          </p:cNvSpPr>
          <p:nvPr>
            <p:ph type="dt" idx="4"/>
          </p:nvPr>
        </p:nvSpPr>
        <p:spPr/>
        <p:txBody>
          <a:bodyPr/>
          <a:p>
            <a:r>
              <a:rPr lang="en-GB"/>
              <a:t/>
            </a: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Picture with Caption">
    <p:spTree>
      <p:nvGrpSpPr>
        <p:cNvPr id="1" name=""/>
        <p:cNvGrpSpPr/>
        <p:nvPr/>
      </p:nvGrpSpPr>
      <p:grpSpPr>
        <a:xfrm>
          <a:off x="0" y="0"/>
          <a:ext cx="0" cy="0"/>
          <a:chOff x="0" y="0"/>
          <a:chExt cx="0" cy="0"/>
        </a:xfrm>
      </p:grpSpPr>
      <p:sp>
        <p:nvSpPr>
          <p:cNvPr id="23" name="PlaceHolder 1"/>
          <p:cNvSpPr>
            <a:spLocks noGrp="1"/>
          </p:cNvSpPr>
          <p:nvPr>
            <p:ph type="title"/>
          </p:nvPr>
        </p:nvSpPr>
        <p:spPr>
          <a:xfrm>
            <a:off x="640080" y="1371600"/>
            <a:ext cx="6674400" cy="2951280"/>
          </a:xfrm>
          <a:prstGeom prst="rect">
            <a:avLst/>
          </a:prstGeom>
          <a:noFill/>
          <a:ln w="0">
            <a:noFill/>
          </a:ln>
        </p:spPr>
        <p:txBody>
          <a:bodyPr lIns="0" rIns="0" tIns="0" bIns="0" anchor="ctr">
            <a:spAutoFit/>
          </a:bodyPr>
          <a:p>
            <a:pPr indent="0" algn="ctr">
              <a:buNone/>
            </a:pPr>
            <a:endParaRPr b="0" lang="en-GB" sz="4400" strike="noStrike" u="none">
              <a:solidFill>
                <a:srgbClr val="000000"/>
              </a:solidFill>
              <a:effectLst/>
              <a:uFillTx/>
              <a:latin typeface="Arial"/>
            </a:endParaRPr>
          </a:p>
        </p:txBody>
      </p:sp>
      <p:sp>
        <p:nvSpPr>
          <p:cNvPr id="24" name="PlaceHolder 2"/>
          <p:cNvSpPr>
            <a:spLocks noGrp="1"/>
          </p:cNvSpPr>
          <p:nvPr>
            <p:ph type="subTitle"/>
          </p:nvPr>
        </p:nvSpPr>
        <p:spPr>
          <a:xfrm>
            <a:off x="609480" y="1604520"/>
            <a:ext cx="10972080" cy="3976920"/>
          </a:xfrm>
          <a:prstGeom prst="rect">
            <a:avLst/>
          </a:prstGeom>
          <a:noFill/>
          <a:ln w="0">
            <a:noFill/>
          </a:ln>
        </p:spPr>
        <p:txBody>
          <a:bodyPr lIns="0" rIns="0" tIns="0" bIns="0" anchor="ctr">
            <a:spAutoFit/>
          </a:bodyPr>
          <a:p>
            <a:pPr indent="0" algn="ctr">
              <a:buNone/>
            </a:pPr>
            <a:endParaRPr b="0" lang="en-GB" sz="3200" strike="noStrike" u="none">
              <a:solidFill>
                <a:srgbClr val="000000"/>
              </a:solidFill>
              <a:effectLst/>
              <a:uFillTx/>
              <a:latin typeface="Arial"/>
            </a:endParaRPr>
          </a:p>
        </p:txBody>
      </p:sp>
      <p:sp>
        <p:nvSpPr>
          <p:cNvPr id="4" name="PlaceHolder 3"/>
          <p:cNvSpPr>
            <a:spLocks noGrp="1"/>
          </p:cNvSpPr>
          <p:nvPr>
            <p:ph type="ftr" idx="8"/>
          </p:nvPr>
        </p:nvSpPr>
        <p:spPr/>
        <p:txBody>
          <a:bodyPr/>
          <a:p>
            <a:r>
              <a:t>Footer</a:t>
            </a:r>
          </a:p>
        </p:txBody>
      </p:sp>
      <p:sp>
        <p:nvSpPr>
          <p:cNvPr id="5" name="PlaceHolder 4"/>
          <p:cNvSpPr>
            <a:spLocks noGrp="1"/>
          </p:cNvSpPr>
          <p:nvPr>
            <p:ph type="sldNum" idx="9"/>
          </p:nvPr>
        </p:nvSpPr>
        <p:spPr/>
        <p:txBody>
          <a:bodyPr/>
          <a:p>
            <a:fld id="{25F1F6F0-F5F8-4BF4-9940-F239EF00D807}" type="slidenum">
              <a:t>&lt;#&gt;</a:t>
            </a:fld>
          </a:p>
        </p:txBody>
      </p:sp>
      <p:sp>
        <p:nvSpPr>
          <p:cNvPr id="6" name="PlaceHolder 5"/>
          <p:cNvSpPr>
            <a:spLocks noGrp="1"/>
          </p:cNvSpPr>
          <p:nvPr>
            <p:ph type="dt" idx="7"/>
          </p:nvPr>
        </p:nvSpPr>
        <p:spPr/>
        <p:txBody>
          <a:bodyPr/>
          <a:p>
            <a:r>
              <a:rPr lang="en-GB"/>
              <a:t/>
            </a: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Title Slide">
    <p:spTree>
      <p:nvGrpSpPr>
        <p:cNvPr id="1" name=""/>
        <p:cNvGrpSpPr/>
        <p:nvPr/>
      </p:nvGrpSpPr>
      <p:grpSpPr>
        <a:xfrm>
          <a:off x="0" y="0"/>
          <a:ext cx="0" cy="0"/>
          <a:chOff x="0" y="0"/>
          <a:chExt cx="0" cy="0"/>
        </a:xfrm>
      </p:grpSpPr>
      <p:sp>
        <p:nvSpPr>
          <p:cNvPr id="31" name="PlaceHolder 1"/>
          <p:cNvSpPr>
            <a:spLocks noGrp="1"/>
          </p:cNvSpPr>
          <p:nvPr>
            <p:ph type="title"/>
          </p:nvPr>
        </p:nvSpPr>
        <p:spPr>
          <a:xfrm>
            <a:off x="640080" y="1371600"/>
            <a:ext cx="6674400" cy="2951280"/>
          </a:xfrm>
          <a:prstGeom prst="rect">
            <a:avLst/>
          </a:prstGeom>
          <a:noFill/>
          <a:ln w="0">
            <a:noFill/>
          </a:ln>
        </p:spPr>
        <p:txBody>
          <a:bodyPr lIns="0" rIns="0" tIns="0" bIns="0" anchor="ctr">
            <a:spAutoFit/>
          </a:bodyPr>
          <a:p>
            <a:pPr indent="0" algn="ctr">
              <a:buNone/>
            </a:pPr>
            <a:endParaRPr b="0" lang="en-GB" sz="4400" strike="noStrike" u="none">
              <a:solidFill>
                <a:srgbClr val="000000"/>
              </a:solidFill>
              <a:effectLst/>
              <a:uFillTx/>
              <a:latin typeface="Arial"/>
            </a:endParaRPr>
          </a:p>
        </p:txBody>
      </p:sp>
      <p:sp>
        <p:nvSpPr>
          <p:cNvPr id="32" name="PlaceHolder 2"/>
          <p:cNvSpPr>
            <a:spLocks noGrp="1"/>
          </p:cNvSpPr>
          <p:nvPr>
            <p:ph type="subTitle"/>
          </p:nvPr>
        </p:nvSpPr>
        <p:spPr>
          <a:xfrm>
            <a:off x="609480" y="1604520"/>
            <a:ext cx="10972080" cy="3976920"/>
          </a:xfrm>
          <a:prstGeom prst="rect">
            <a:avLst/>
          </a:prstGeom>
          <a:noFill/>
          <a:ln w="0">
            <a:noFill/>
          </a:ln>
        </p:spPr>
        <p:txBody>
          <a:bodyPr lIns="0" rIns="0" tIns="0" bIns="0" anchor="ctr">
            <a:spAutoFit/>
          </a:bodyPr>
          <a:p>
            <a:pPr indent="0" algn="ctr">
              <a:buNone/>
            </a:pPr>
            <a:endParaRPr b="0" lang="en-GB" sz="3200" strike="noStrike" u="none">
              <a:solidFill>
                <a:srgbClr val="000000"/>
              </a:solidFill>
              <a:effectLst/>
              <a:uFillTx/>
              <a:latin typeface="Arial"/>
            </a:endParaRPr>
          </a:p>
        </p:txBody>
      </p:sp>
      <p:sp>
        <p:nvSpPr>
          <p:cNvPr id="4" name="PlaceHolder 3"/>
          <p:cNvSpPr>
            <a:spLocks noGrp="1"/>
          </p:cNvSpPr>
          <p:nvPr>
            <p:ph type="ftr" idx="11"/>
          </p:nvPr>
        </p:nvSpPr>
        <p:spPr/>
        <p:txBody>
          <a:bodyPr/>
          <a:p>
            <a:r>
              <a:t>Footer</a:t>
            </a:r>
          </a:p>
        </p:txBody>
      </p:sp>
      <p:sp>
        <p:nvSpPr>
          <p:cNvPr id="5" name="PlaceHolder 4"/>
          <p:cNvSpPr>
            <a:spLocks noGrp="1"/>
          </p:cNvSpPr>
          <p:nvPr>
            <p:ph type="sldNum" idx="12"/>
          </p:nvPr>
        </p:nvSpPr>
        <p:spPr/>
        <p:txBody>
          <a:bodyPr/>
          <a:p>
            <a:fld id="{CE93E2C2-67FA-4D30-95F3-35A2C9208CA8}" type="slidenum">
              <a:t>&lt;#&gt;</a:t>
            </a:fld>
          </a:p>
        </p:txBody>
      </p:sp>
      <p:sp>
        <p:nvSpPr>
          <p:cNvPr id="6" name="PlaceHolder 5"/>
          <p:cNvSpPr>
            <a:spLocks noGrp="1"/>
          </p:cNvSpPr>
          <p:nvPr>
            <p:ph type="dt" idx="10"/>
          </p:nvPr>
        </p:nvSpPr>
        <p:spPr/>
        <p:txBody>
          <a:bodyPr/>
          <a:p>
            <a:r>
              <a:rPr lang="en-GB"/>
              <a:t/>
            </a: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
</Relationships>
</file>

<file path=ppt/slideMasters/_rels/slideMaster2.xml.rels><?xml version="1.0" encoding="UTF-8"?>
<Relationships xmlns="http://schemas.openxmlformats.org/package/2006/relationships"><Relationship Id="rId1" Type="http://schemas.openxmlformats.org/officeDocument/2006/relationships/theme" Target="../theme/theme2.xml"/><Relationship Id="rId2" Type="http://schemas.openxmlformats.org/officeDocument/2006/relationships/slideLayout" Target="../slideLayouts/slideLayout2.xml"/>
</Relationships>
</file>

<file path=ppt/slideMasters/_rels/slideMaster3.xml.rels><?xml version="1.0" encoding="UTF-8"?>
<Relationships xmlns="http://schemas.openxmlformats.org/package/2006/relationships"><Relationship Id="rId1" Type="http://schemas.openxmlformats.org/officeDocument/2006/relationships/theme" Target="../theme/theme3.xml"/><Relationship Id="rId2" Type="http://schemas.openxmlformats.org/officeDocument/2006/relationships/slideLayout" Target="../slideLayouts/slideLayout3.xml"/>
</Relationships>
</file>

<file path=ppt/slideMasters/_rels/slideMaster4.xml.rels><?xml version="1.0" encoding="UTF-8"?>
<Relationships xmlns="http://schemas.openxmlformats.org/package/2006/relationships"><Relationship Id="rId1" Type="http://schemas.openxmlformats.org/officeDocument/2006/relationships/theme" Target="../theme/theme4.xml"/><Relationship Id="rId2" Type="http://schemas.openxmlformats.org/officeDocument/2006/relationships/slideLayout" Target="../slideLayouts/slideLayout4.xml"/>
</Relationships>
</file>

<file path=ppt/slideMasters/_rels/slideMaster5.xml.rels><?xml version="1.0" encoding="UTF-8"?>
<Relationships xmlns="http://schemas.openxmlformats.org/package/2006/relationships"><Relationship Id="rId1" Type="http://schemas.openxmlformats.org/officeDocument/2006/relationships/theme" Target="../theme/theme5.xml"/>
</Relationships>
</file>

<file path=ppt/slideMasters/_rels/slideMaster6.xml.rels><?xml version="1.0" encoding="UTF-8"?>
<Relationships xmlns="http://schemas.openxmlformats.org/package/2006/relationships"><Relationship Id="rId1" Type="http://schemas.openxmlformats.org/officeDocument/2006/relationships/theme" Target="../theme/theme6.xml"/>
</Relationships>
</file>

<file path=ppt/slideMasters/_rels/slideMaster7.xml.rels><?xml version="1.0" encoding="UTF-8"?>
<Relationships xmlns="http://schemas.openxmlformats.org/package/2006/relationships"><Relationship Id="rId1" Type="http://schemas.openxmlformats.org/officeDocument/2006/relationships/theme" Target="../theme/theme7.xml"/>
</Relationships>
</file>

<file path=ppt/slideMasters/_rels/slideMaster8.xml.rels><?xml version="1.0" encoding="UTF-8"?>
<Relationships xmlns="http://schemas.openxmlformats.org/package/2006/relationships"><Relationship Id="rId1" Type="http://schemas.openxmlformats.org/officeDocument/2006/relationships/theme" Target="../theme/theme8.xml"/>
</Relationships>
</file>

<file path=ppt/slideMasters/_rels/slideMaster9.xml.rels><?xml version="1.0" encoding="UTF-8"?>
<Relationships xmlns="http://schemas.openxmlformats.org/package/2006/relationships"><Relationship Id="rId1" Type="http://schemas.openxmlformats.org/officeDocument/2006/relationships/theme" Target="../theme/theme9.xml"/>
</Relationships>
</file>

<file path=ppt/slideMasters/_rels/slideMaster10.xml.rels><?xml version="1.0" encoding="UTF-8"?>
<Relationships xmlns="http://schemas.openxmlformats.org/package/2006/relationships"><Relationship Id="rId1" Type="http://schemas.openxmlformats.org/officeDocument/2006/relationships/theme" Target="../theme/theme10.xml"/>
</Relationships>
</file>

<file path=ppt/slideMasters/_rels/slideMaster11.xml.rels><?xml version="1.0" encoding="UTF-8"?>
<Relationships xmlns="http://schemas.openxmlformats.org/package/2006/relationships"><Relationship Id="rId1" Type="http://schemas.openxmlformats.org/officeDocument/2006/relationships/theme" Target="../theme/theme11.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cxnSp>
        <p:nvCxnSpPr>
          <p:cNvPr id="0" name="Straight Connector 8">
            <a:extLst>
              <a:ext uri="{C183D7F6-B498-43B3-948B-1728B52AA6E4}">
                <adec:decorative xmlns:adec="http://schemas.microsoft.com/office/drawing/2017/decorative" val="1"/>
              </a:ext>
            </a:extLst>
          </p:cNvPr>
          <p:cNvCxnSpPr/>
          <p:nvPr/>
        </p:nvCxnSpPr>
        <p:spPr>
          <a:xfrm>
            <a:off x="713160" y="1030680"/>
            <a:ext cx="979560" cy="720"/>
          </a:xfrm>
          <a:prstGeom prst="straightConnector1">
            <a:avLst/>
          </a:prstGeom>
          <a:ln w="76320">
            <a:solidFill>
              <a:srgbClr val="1973eb"/>
            </a:solidFill>
            <a:round/>
          </a:ln>
        </p:spPr>
      </p:cxnSp>
      <p:sp useBgFill="1">
        <p:nvSpPr>
          <p:cNvPr id="1" name="Rectangle 4"/>
          <p:cNvSpPr/>
          <p:nvPr/>
        </p:nvSpPr>
        <p:spPr>
          <a:xfrm>
            <a:off x="0" y="0"/>
            <a:ext cx="12191400" cy="6857280"/>
          </a:xfrm>
          <a:prstGeom prst="rect">
            <a:avLst/>
          </a:prstGeom>
          <a:ln w="12600">
            <a:noFill/>
          </a:ln>
        </p:spPr>
        <p:style>
          <a:lnRef idx="0"/>
          <a:fillRef idx="0"/>
          <a:effectRef idx="0"/>
          <a:fontRef idx="minor"/>
        </p:style>
        <p:txBody>
          <a:bodyPr lIns="90000" rIns="90000" tIns="45000" bIns="45000" anchor="ctr">
            <a:noAutofit/>
          </a:bodyPr>
          <a:p>
            <a:endParaRPr b="0" lang="en-US" sz="1800" strike="noStrike" u="none">
              <a:solidFill>
                <a:schemeClr val="lt1"/>
              </a:solidFill>
              <a:effectLst/>
              <a:uFillTx/>
              <a:latin typeface="Grandview Display"/>
            </a:endParaRPr>
          </a:p>
        </p:txBody>
      </p:sp>
      <p:sp>
        <p:nvSpPr>
          <p:cNvPr id="2" name="PlaceHolder 1"/>
          <p:cNvSpPr>
            <a:spLocks noGrp="1"/>
          </p:cNvSpPr>
          <p:nvPr>
            <p:ph type="dt" idx="1"/>
          </p:nvPr>
        </p:nvSpPr>
        <p:spPr>
          <a:xfrm>
            <a:off x="640080" y="6356520"/>
            <a:ext cx="2742480" cy="364320"/>
          </a:xfrm>
          <a:prstGeom prst="rect">
            <a:avLst/>
          </a:prstGeom>
          <a:noFill/>
          <a:ln w="0">
            <a:noFill/>
          </a:ln>
        </p:spPr>
        <p:txBody>
          <a:bodyPr lIns="91440" rIns="91440" tIns="45720" bIns="45720" anchor="ctr">
            <a:noAutofit/>
          </a:bodyPr>
          <a:lstStyle>
            <a:lvl1pPr indent="0" defTabSz="914400">
              <a:lnSpc>
                <a:spcPct val="100000"/>
              </a:lnSpc>
              <a:buNone/>
              <a:tabLst>
                <a:tab algn="l" pos="0"/>
              </a:tabLst>
              <a:defRPr b="1" lang="en-US" sz="900" spc="300" strike="noStrike" u="none" cap="all">
                <a:solidFill>
                  <a:schemeClr val="dk1"/>
                </a:solidFill>
                <a:effectLst/>
                <a:uFillTx/>
                <a:latin typeface="Grandview Display"/>
              </a:defRPr>
            </a:lvl1pPr>
          </a:lstStyle>
          <a:p>
            <a:pPr indent="0" defTabSz="914400">
              <a:lnSpc>
                <a:spcPct val="100000"/>
              </a:lnSpc>
              <a:buNone/>
              <a:tabLst>
                <a:tab algn="l" pos="0"/>
              </a:tabLst>
            </a:pPr>
            <a:r>
              <a:rPr b="1" lang="en-US" sz="900" spc="300" strike="noStrike" u="none" cap="all">
                <a:solidFill>
                  <a:schemeClr val="dk1"/>
                </a:solidFill>
                <a:effectLst/>
                <a:uFillTx/>
                <a:latin typeface="Grandview Display"/>
              </a:rPr>
              <a:t>&lt;date/time&gt;</a:t>
            </a:r>
            <a:endParaRPr b="0" lang="en-GB" sz="900" strike="noStrike" u="none">
              <a:solidFill>
                <a:srgbClr val="000000"/>
              </a:solidFill>
              <a:effectLst/>
              <a:uFillTx/>
              <a:latin typeface="Times New Roman"/>
            </a:endParaRPr>
          </a:p>
        </p:txBody>
      </p:sp>
      <p:sp>
        <p:nvSpPr>
          <p:cNvPr id="3" name="PlaceHolder 2"/>
          <p:cNvSpPr>
            <a:spLocks noGrp="1"/>
          </p:cNvSpPr>
          <p:nvPr>
            <p:ph type="ftr" idx="2"/>
          </p:nvPr>
        </p:nvSpPr>
        <p:spPr>
          <a:xfrm>
            <a:off x="6767640" y="6356520"/>
            <a:ext cx="4039560" cy="364320"/>
          </a:xfrm>
          <a:prstGeom prst="rect">
            <a:avLst/>
          </a:prstGeom>
          <a:noFill/>
          <a:ln w="0">
            <a:noFill/>
          </a:ln>
        </p:spPr>
        <p:txBody>
          <a:bodyPr lIns="91440" rIns="91440" tIns="45720" bIns="45720" anchor="ctr">
            <a:noAutofit/>
          </a:bodyPr>
          <a:lstStyle>
            <a:lvl1pPr indent="0" algn="ctr">
              <a:lnSpc>
                <a:spcPct val="100000"/>
              </a:lnSpc>
              <a:buNone/>
              <a:tabLst>
                <a:tab algn="l" pos="0"/>
              </a:tabLst>
              <a:defRPr b="0" lang="en-GB" sz="1400" strike="noStrike" u="none">
                <a:solidFill>
                  <a:srgbClr val="000000"/>
                </a:solidFill>
                <a:effectLst/>
                <a:uFillTx/>
                <a:latin typeface="Times New Roman"/>
              </a:defRPr>
            </a:lvl1pPr>
          </a:lstStyle>
          <a:p>
            <a:pPr indent="0" algn="ctr">
              <a:lnSpc>
                <a:spcPct val="100000"/>
              </a:lnSpc>
              <a:buNone/>
              <a:tabLst>
                <a:tab algn="l" pos="0"/>
              </a:tabLst>
            </a:pPr>
            <a:r>
              <a:rPr b="0" lang="en-GB" sz="1400" strike="noStrike" u="none">
                <a:solidFill>
                  <a:srgbClr val="000000"/>
                </a:solidFill>
                <a:effectLst/>
                <a:uFillTx/>
                <a:latin typeface="Times New Roman"/>
              </a:rPr>
              <a:t>&lt;footer&gt;</a:t>
            </a:r>
            <a:endParaRPr b="0" lang="en-GB" sz="1400" strike="noStrike" u="none">
              <a:solidFill>
                <a:srgbClr val="000000"/>
              </a:solidFill>
              <a:effectLst/>
              <a:uFillTx/>
              <a:latin typeface="Times New Roman"/>
            </a:endParaRPr>
          </a:p>
        </p:txBody>
      </p:sp>
      <p:sp>
        <p:nvSpPr>
          <p:cNvPr id="4" name="PlaceHolder 3"/>
          <p:cNvSpPr>
            <a:spLocks noGrp="1"/>
          </p:cNvSpPr>
          <p:nvPr>
            <p:ph type="sldNum" idx="3"/>
          </p:nvPr>
        </p:nvSpPr>
        <p:spPr>
          <a:xfrm>
            <a:off x="10807920" y="6356520"/>
            <a:ext cx="722160" cy="364320"/>
          </a:xfrm>
          <a:prstGeom prst="rect">
            <a:avLst/>
          </a:prstGeom>
          <a:noFill/>
          <a:ln w="0">
            <a:noFill/>
          </a:ln>
        </p:spPr>
        <p:txBody>
          <a:bodyPr lIns="91440" rIns="91440" tIns="45720" bIns="45720" anchor="ctr">
            <a:noAutofit/>
          </a:bodyPr>
          <a:lstStyle>
            <a:lvl1pPr indent="0" algn="r" defTabSz="914400">
              <a:lnSpc>
                <a:spcPct val="100000"/>
              </a:lnSpc>
              <a:buNone/>
              <a:tabLst>
                <a:tab algn="l" pos="0"/>
              </a:tabLst>
              <a:defRPr b="1" lang="en-US" sz="900" spc="300" strike="noStrike" u="none" cap="all">
                <a:solidFill>
                  <a:schemeClr val="dk1"/>
                </a:solidFill>
                <a:effectLst/>
                <a:uFillTx/>
                <a:latin typeface="Grandview Display"/>
              </a:defRPr>
            </a:lvl1pPr>
          </a:lstStyle>
          <a:p>
            <a:pPr indent="0" algn="r" defTabSz="914400">
              <a:lnSpc>
                <a:spcPct val="100000"/>
              </a:lnSpc>
              <a:buNone/>
              <a:tabLst>
                <a:tab algn="l" pos="0"/>
              </a:tabLst>
            </a:pPr>
            <a:fld id="{05B9E9A0-C843-47E0-96C2-561FE5770B73}" type="slidenum">
              <a:rPr b="1" lang="en-US" sz="900" spc="300" strike="noStrike" u="none" cap="all">
                <a:solidFill>
                  <a:schemeClr val="dk1"/>
                </a:solidFill>
                <a:effectLst/>
                <a:uFillTx/>
                <a:latin typeface="Grandview Display"/>
              </a:rPr>
              <a:t>&lt;number&gt;</a:t>
            </a:fld>
            <a:endParaRPr b="0" lang="en-GB" sz="900" strike="noStrike" u="none">
              <a:solidFill>
                <a:srgbClr val="000000"/>
              </a:solidFill>
              <a:effectLst/>
              <a:uFillTx/>
              <a:latin typeface="Times New Roman"/>
            </a:endParaRPr>
          </a:p>
        </p:txBody>
      </p:sp>
    </p:spTree>
  </p:cSld>
  <p:clrMap bg1="lt1" tx1="dk1" bg2="lt2" tx2="dk2" accent1="accent1" accent2="accent2" accent3="accent3" accent4="accent4" accent5="accent5" accent6="accent6" hlink="hlink" folHlink="folHlink"/>
  <p:sldLayoutIdLst>
    <p:sldLayoutId id="2147483649" r:id="rId2"/>
  </p:sldLayoutIdLst>
</p:sldMaster>
</file>

<file path=ppt/slideMasters/slideMaster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cxnSp>
        <p:nvCxnSpPr>
          <p:cNvPr id="7" name="Straight Connector 8">
            <a:extLst>
              <a:ext uri="{C183D7F6-B498-43B3-948B-1728B52AA6E4}">
                <adec:decorative xmlns:adec="http://schemas.microsoft.com/office/drawing/2017/decorative" val="1"/>
              </a:ext>
            </a:extLst>
          </p:cNvPr>
          <p:cNvCxnSpPr/>
          <p:nvPr/>
        </p:nvCxnSpPr>
        <p:spPr>
          <a:xfrm>
            <a:off x="713160" y="1030680"/>
            <a:ext cx="979560" cy="720"/>
          </a:xfrm>
          <a:prstGeom prst="straightConnector1">
            <a:avLst/>
          </a:prstGeom>
          <a:ln w="76320">
            <a:solidFill>
              <a:srgbClr val="1973eb"/>
            </a:solidFill>
            <a:round/>
          </a:ln>
        </p:spPr>
      </p:cxnSp>
      <p:sp>
        <p:nvSpPr>
          <p:cNvPr id="8" name="PlaceHolder 1"/>
          <p:cNvSpPr>
            <a:spLocks noGrp="1"/>
          </p:cNvSpPr>
          <p:nvPr>
            <p:ph type="title"/>
          </p:nvPr>
        </p:nvSpPr>
        <p:spPr>
          <a:xfrm>
            <a:off x="640080" y="1371600"/>
            <a:ext cx="3858840" cy="1451160"/>
          </a:xfrm>
          <a:prstGeom prst="rect">
            <a:avLst/>
          </a:prstGeom>
          <a:noFill/>
          <a:ln w="0">
            <a:noFill/>
          </a:ln>
        </p:spPr>
        <p:txBody>
          <a:bodyPr lIns="91440" rIns="91440" tIns="45720" bIns="45720" anchor="t">
            <a:normAutofit/>
          </a:bodyPr>
          <a:p>
            <a:pPr indent="0" defTabSz="914400">
              <a:lnSpc>
                <a:spcPct val="100000"/>
              </a:lnSpc>
              <a:buNone/>
              <a:tabLst>
                <a:tab algn="l" pos="0"/>
              </a:tabLst>
            </a:pPr>
            <a:r>
              <a:rPr b="1" lang="en-US" sz="3600" strike="noStrike" u="none">
                <a:solidFill>
                  <a:schemeClr val="dk1"/>
                </a:solidFill>
                <a:effectLst/>
                <a:uFillTx/>
                <a:latin typeface="Grandview Display"/>
              </a:rPr>
              <a:t>Click to edit Master title style</a:t>
            </a:r>
            <a:endParaRPr b="0" lang="en-GB" sz="3600" strike="noStrike" u="none">
              <a:solidFill>
                <a:srgbClr val="000000"/>
              </a:solidFill>
              <a:effectLst/>
              <a:uFillTx/>
              <a:latin typeface="Arial"/>
            </a:endParaRPr>
          </a:p>
        </p:txBody>
      </p:sp>
      <p:sp>
        <p:nvSpPr>
          <p:cNvPr id="9" name="PlaceHolder 2"/>
          <p:cNvSpPr>
            <a:spLocks noGrp="1"/>
          </p:cNvSpPr>
          <p:nvPr>
            <p:ph type="body"/>
          </p:nvPr>
        </p:nvSpPr>
        <p:spPr>
          <a:xfrm>
            <a:off x="4936680" y="1031040"/>
            <a:ext cx="6593760" cy="5165640"/>
          </a:xfrm>
          <a:prstGeom prst="rect">
            <a:avLst/>
          </a:prstGeom>
          <a:noFill/>
          <a:ln w="0">
            <a:noFill/>
          </a:ln>
        </p:spPr>
        <p:txBody>
          <a:bodyPr lIns="91440" rIns="91440" tIns="45720" bIns="45720" anchor="t">
            <a:normAutofit/>
          </a:bodyPr>
          <a:p>
            <a:pPr marL="432000" indent="-324000" defTabSz="914400">
              <a:lnSpc>
                <a:spcPct val="120000"/>
              </a:lnSpc>
              <a:spcBef>
                <a:spcPts val="1001"/>
              </a:spcBef>
              <a:buClr>
                <a:srgbClr val="000000"/>
              </a:buClr>
              <a:buSzPct val="45000"/>
              <a:buFont typeface="Wingdings" charset="2"/>
              <a:buChar char=""/>
            </a:pPr>
            <a:r>
              <a:rPr b="0" lang="en-US" sz="2800" strike="noStrike" u="none">
                <a:solidFill>
                  <a:schemeClr val="dk1"/>
                </a:solidFill>
                <a:effectLst/>
                <a:uFillTx/>
                <a:latin typeface="Grandview Display"/>
              </a:rPr>
              <a:t>Click to edit Master text styles</a:t>
            </a:r>
            <a:endParaRPr b="0" lang="en-GB" sz="2800" strike="noStrike" u="none">
              <a:solidFill>
                <a:srgbClr val="000000"/>
              </a:solidFill>
              <a:effectLst/>
              <a:uFillTx/>
              <a:latin typeface="Arial"/>
            </a:endParaRPr>
          </a:p>
          <a:p>
            <a:pPr lvl="1" marL="864000" indent="-324000" defTabSz="914400">
              <a:lnSpc>
                <a:spcPct val="120000"/>
              </a:lnSpc>
              <a:spcBef>
                <a:spcPts val="499"/>
              </a:spcBef>
              <a:buClr>
                <a:srgbClr val="000000"/>
              </a:buClr>
              <a:buSzPct val="75000"/>
              <a:buFont typeface="Symbol" charset="2"/>
              <a:buChar char=""/>
            </a:pPr>
            <a:r>
              <a:rPr b="0" lang="en-US" sz="2400" strike="noStrike" u="none">
                <a:solidFill>
                  <a:schemeClr val="dk1"/>
                </a:solidFill>
                <a:effectLst/>
                <a:uFillTx/>
                <a:latin typeface="Grandview Display"/>
              </a:rPr>
              <a:t>Second level</a:t>
            </a:r>
            <a:endParaRPr b="0" lang="en-GB" sz="2400" strike="noStrike" u="none">
              <a:solidFill>
                <a:srgbClr val="000000"/>
              </a:solidFill>
              <a:effectLst/>
              <a:uFillTx/>
              <a:latin typeface="Arial"/>
            </a:endParaRPr>
          </a:p>
          <a:p>
            <a:pPr lvl="2" marL="1296000" indent="-288000" defTabSz="914400">
              <a:lnSpc>
                <a:spcPct val="120000"/>
              </a:lnSpc>
              <a:spcBef>
                <a:spcPts val="499"/>
              </a:spcBef>
              <a:buClr>
                <a:srgbClr val="000000"/>
              </a:buClr>
              <a:buSzPct val="45000"/>
              <a:buFont typeface="Wingdings" charset="2"/>
              <a:buChar char=""/>
            </a:pPr>
            <a:r>
              <a:rPr b="0" lang="en-US" sz="2000" strike="noStrike" u="none">
                <a:solidFill>
                  <a:schemeClr val="dk1"/>
                </a:solidFill>
                <a:effectLst/>
                <a:uFillTx/>
                <a:latin typeface="Grandview Display"/>
              </a:rPr>
              <a:t>Third level</a:t>
            </a:r>
            <a:endParaRPr b="0" lang="en-GB" sz="2000" strike="noStrike" u="none">
              <a:solidFill>
                <a:srgbClr val="000000"/>
              </a:solidFill>
              <a:effectLst/>
              <a:uFillTx/>
              <a:latin typeface="Arial"/>
            </a:endParaRPr>
          </a:p>
          <a:p>
            <a:pPr lvl="3" marL="1728000" indent="-216000" defTabSz="914400">
              <a:lnSpc>
                <a:spcPct val="120000"/>
              </a:lnSpc>
              <a:spcBef>
                <a:spcPts val="499"/>
              </a:spcBef>
              <a:buClr>
                <a:srgbClr val="000000"/>
              </a:buClr>
              <a:buSzPct val="75000"/>
              <a:buFont typeface="Symbol" charset="2"/>
              <a:buChar char=""/>
            </a:pPr>
            <a:r>
              <a:rPr b="0" lang="en-US" sz="1800" strike="noStrike" u="none">
                <a:solidFill>
                  <a:schemeClr val="dk1"/>
                </a:solidFill>
                <a:effectLst/>
                <a:uFillTx/>
                <a:latin typeface="Grandview Display"/>
              </a:rPr>
              <a:t>Fourth level</a:t>
            </a:r>
            <a:endParaRPr b="0" lang="en-GB" sz="1800" strike="noStrike" u="none">
              <a:solidFill>
                <a:srgbClr val="000000"/>
              </a:solidFill>
              <a:effectLst/>
              <a:uFillTx/>
              <a:latin typeface="Arial"/>
            </a:endParaRPr>
          </a:p>
          <a:p>
            <a:pPr lvl="4" marL="2160000" indent="-216000" defTabSz="914400">
              <a:lnSpc>
                <a:spcPct val="120000"/>
              </a:lnSpc>
              <a:spcBef>
                <a:spcPts val="499"/>
              </a:spcBef>
              <a:buClr>
                <a:srgbClr val="000000"/>
              </a:buClr>
              <a:buSzPct val="45000"/>
              <a:buFont typeface="Wingdings" charset="2"/>
              <a:buChar char=""/>
            </a:pPr>
            <a:r>
              <a:rPr b="0" lang="en-US" sz="1800" strike="noStrike" u="none">
                <a:solidFill>
                  <a:schemeClr val="dk1"/>
                </a:solidFill>
                <a:effectLst/>
                <a:uFillTx/>
                <a:latin typeface="Grandview Display"/>
              </a:rPr>
              <a:t>Fifth level</a:t>
            </a:r>
            <a:endParaRPr b="0" lang="en-GB" sz="1800" strike="noStrike" u="none">
              <a:solidFill>
                <a:srgbClr val="000000"/>
              </a:solidFill>
              <a:effectLst/>
              <a:uFillTx/>
              <a:latin typeface="Arial"/>
            </a:endParaRPr>
          </a:p>
        </p:txBody>
      </p:sp>
      <p:sp>
        <p:nvSpPr>
          <p:cNvPr id="10" name="PlaceHolder 3"/>
          <p:cNvSpPr>
            <a:spLocks noGrp="1"/>
          </p:cNvSpPr>
          <p:nvPr>
            <p:ph type="body"/>
          </p:nvPr>
        </p:nvSpPr>
        <p:spPr>
          <a:xfrm>
            <a:off x="640080" y="2972160"/>
            <a:ext cx="3858840" cy="3225960"/>
          </a:xfrm>
          <a:prstGeom prst="rect">
            <a:avLst/>
          </a:prstGeom>
          <a:noFill/>
          <a:ln w="0">
            <a:noFill/>
          </a:ln>
        </p:spPr>
        <p:txBody>
          <a:bodyPr lIns="91440" rIns="91440" tIns="45720" bIns="45720" anchor="t">
            <a:noAutofit/>
          </a:bodyPr>
          <a:p>
            <a:pPr indent="0" defTabSz="914400">
              <a:lnSpc>
                <a:spcPct val="120000"/>
              </a:lnSpc>
              <a:spcBef>
                <a:spcPts val="1001"/>
              </a:spcBef>
              <a:buNone/>
              <a:tabLst>
                <a:tab algn="l" pos="0"/>
              </a:tabLst>
            </a:pPr>
            <a:r>
              <a:rPr b="0" lang="en-US" sz="1600" strike="noStrike" u="none">
                <a:solidFill>
                  <a:schemeClr val="dk1"/>
                </a:solidFill>
                <a:effectLst/>
                <a:uFillTx/>
                <a:latin typeface="Grandview Display"/>
              </a:rPr>
              <a:t>Click to edit Master text styles</a:t>
            </a:r>
            <a:endParaRPr b="0" lang="en-GB" sz="1600" strike="noStrike" u="none">
              <a:solidFill>
                <a:srgbClr val="000000"/>
              </a:solidFill>
              <a:effectLst/>
              <a:uFillTx/>
              <a:latin typeface="Arial"/>
            </a:endParaRPr>
          </a:p>
        </p:txBody>
      </p:sp>
      <p:sp>
        <p:nvSpPr>
          <p:cNvPr id="11" name="PlaceHolder 4"/>
          <p:cNvSpPr>
            <a:spLocks noGrp="1"/>
          </p:cNvSpPr>
          <p:nvPr>
            <p:ph type="dt" idx="4"/>
          </p:nvPr>
        </p:nvSpPr>
        <p:spPr>
          <a:xfrm>
            <a:off x="640080" y="6356520"/>
            <a:ext cx="2742480" cy="364320"/>
          </a:xfrm>
          <a:prstGeom prst="rect">
            <a:avLst/>
          </a:prstGeom>
          <a:noFill/>
          <a:ln w="0">
            <a:noFill/>
          </a:ln>
        </p:spPr>
        <p:txBody>
          <a:bodyPr lIns="91440" rIns="91440" tIns="45720" bIns="45720" anchor="ctr">
            <a:noAutofit/>
          </a:bodyPr>
          <a:lstStyle>
            <a:lvl1pPr indent="0" defTabSz="914400">
              <a:lnSpc>
                <a:spcPct val="100000"/>
              </a:lnSpc>
              <a:buNone/>
              <a:tabLst>
                <a:tab algn="l" pos="0"/>
              </a:tabLst>
              <a:defRPr b="1" lang="en-US" sz="900" spc="300" strike="noStrike" u="none" cap="all">
                <a:solidFill>
                  <a:schemeClr val="dk1"/>
                </a:solidFill>
                <a:effectLst/>
                <a:uFillTx/>
                <a:latin typeface="Grandview Display"/>
              </a:defRPr>
            </a:lvl1pPr>
          </a:lstStyle>
          <a:p>
            <a:pPr indent="0" defTabSz="914400">
              <a:lnSpc>
                <a:spcPct val="100000"/>
              </a:lnSpc>
              <a:buNone/>
              <a:tabLst>
                <a:tab algn="l" pos="0"/>
              </a:tabLst>
            </a:pPr>
            <a:r>
              <a:rPr b="1" lang="en-US" sz="900" spc="300" strike="noStrike" u="none" cap="all">
                <a:solidFill>
                  <a:schemeClr val="dk1"/>
                </a:solidFill>
                <a:effectLst/>
                <a:uFillTx/>
                <a:latin typeface="Grandview Display"/>
              </a:rPr>
              <a:t>&lt;date/time&gt;</a:t>
            </a:r>
            <a:endParaRPr b="0" lang="en-GB" sz="900" strike="noStrike" u="none">
              <a:solidFill>
                <a:srgbClr val="000000"/>
              </a:solidFill>
              <a:effectLst/>
              <a:uFillTx/>
              <a:latin typeface="Times New Roman"/>
            </a:endParaRPr>
          </a:p>
        </p:txBody>
      </p:sp>
      <p:sp>
        <p:nvSpPr>
          <p:cNvPr id="12" name="PlaceHolder 5"/>
          <p:cNvSpPr>
            <a:spLocks noGrp="1"/>
          </p:cNvSpPr>
          <p:nvPr>
            <p:ph type="ftr" idx="5"/>
          </p:nvPr>
        </p:nvSpPr>
        <p:spPr>
          <a:xfrm>
            <a:off x="6767640" y="6356520"/>
            <a:ext cx="4039560" cy="364320"/>
          </a:xfrm>
          <a:prstGeom prst="rect">
            <a:avLst/>
          </a:prstGeom>
          <a:noFill/>
          <a:ln w="0">
            <a:noFill/>
          </a:ln>
        </p:spPr>
        <p:txBody>
          <a:bodyPr lIns="91440" rIns="91440" tIns="45720" bIns="45720" anchor="ctr">
            <a:noAutofit/>
          </a:bodyPr>
          <a:lstStyle>
            <a:lvl1pPr indent="0" algn="ctr">
              <a:lnSpc>
                <a:spcPct val="100000"/>
              </a:lnSpc>
              <a:buNone/>
              <a:tabLst>
                <a:tab algn="l" pos="0"/>
              </a:tabLst>
              <a:defRPr b="0" lang="en-GB" sz="1400" strike="noStrike" u="none">
                <a:solidFill>
                  <a:srgbClr val="000000"/>
                </a:solidFill>
                <a:effectLst/>
                <a:uFillTx/>
                <a:latin typeface="Times New Roman"/>
              </a:defRPr>
            </a:lvl1pPr>
          </a:lstStyle>
          <a:p>
            <a:pPr indent="0" algn="ctr">
              <a:lnSpc>
                <a:spcPct val="100000"/>
              </a:lnSpc>
              <a:buNone/>
              <a:tabLst>
                <a:tab algn="l" pos="0"/>
              </a:tabLst>
            </a:pPr>
            <a:r>
              <a:rPr b="0" lang="en-GB" sz="1400" strike="noStrike" u="none">
                <a:solidFill>
                  <a:srgbClr val="000000"/>
                </a:solidFill>
                <a:effectLst/>
                <a:uFillTx/>
                <a:latin typeface="Times New Roman"/>
              </a:rPr>
              <a:t>&lt;footer&gt;</a:t>
            </a:r>
            <a:endParaRPr b="0" lang="en-GB" sz="1400" strike="noStrike" u="none">
              <a:solidFill>
                <a:srgbClr val="000000"/>
              </a:solidFill>
              <a:effectLst/>
              <a:uFillTx/>
              <a:latin typeface="Times New Roman"/>
            </a:endParaRPr>
          </a:p>
        </p:txBody>
      </p:sp>
      <p:sp>
        <p:nvSpPr>
          <p:cNvPr id="13" name="PlaceHolder 6"/>
          <p:cNvSpPr>
            <a:spLocks noGrp="1"/>
          </p:cNvSpPr>
          <p:nvPr>
            <p:ph type="sldNum" idx="6"/>
          </p:nvPr>
        </p:nvSpPr>
        <p:spPr>
          <a:xfrm>
            <a:off x="10807920" y="6356520"/>
            <a:ext cx="722160" cy="364320"/>
          </a:xfrm>
          <a:prstGeom prst="rect">
            <a:avLst/>
          </a:prstGeom>
          <a:noFill/>
          <a:ln w="0">
            <a:noFill/>
          </a:ln>
        </p:spPr>
        <p:txBody>
          <a:bodyPr lIns="91440" rIns="91440" tIns="45720" bIns="45720" anchor="ctr">
            <a:noAutofit/>
          </a:bodyPr>
          <a:lstStyle>
            <a:lvl1pPr indent="0" algn="r" defTabSz="914400">
              <a:lnSpc>
                <a:spcPct val="100000"/>
              </a:lnSpc>
              <a:buNone/>
              <a:tabLst>
                <a:tab algn="l" pos="0"/>
              </a:tabLst>
              <a:defRPr b="1" lang="en-US" sz="900" spc="300" strike="noStrike" u="none" cap="all">
                <a:solidFill>
                  <a:schemeClr val="dk1"/>
                </a:solidFill>
                <a:effectLst/>
                <a:uFillTx/>
                <a:latin typeface="Grandview Display"/>
              </a:defRPr>
            </a:lvl1pPr>
          </a:lstStyle>
          <a:p>
            <a:pPr indent="0" algn="r" defTabSz="914400">
              <a:lnSpc>
                <a:spcPct val="100000"/>
              </a:lnSpc>
              <a:buNone/>
              <a:tabLst>
                <a:tab algn="l" pos="0"/>
              </a:tabLst>
            </a:pPr>
            <a:fld id="{7907B768-0014-4BB2-A538-C67EBC5273BB}" type="slidenum">
              <a:rPr b="1" lang="en-US" sz="900" spc="300" strike="noStrike" u="none" cap="all">
                <a:solidFill>
                  <a:schemeClr val="dk1"/>
                </a:solidFill>
                <a:effectLst/>
                <a:uFillTx/>
                <a:latin typeface="Grandview Display"/>
              </a:rPr>
              <a:t>&lt;number&gt;</a:t>
            </a:fld>
            <a:endParaRPr b="0" lang="en-GB" sz="900" strike="noStrike" u="none">
              <a:solidFill>
                <a:srgbClr val="000000"/>
              </a:solidFill>
              <a:effectLst/>
              <a:uFillTx/>
              <a:latin typeface="Times New Roman"/>
            </a:endParaRPr>
          </a:p>
        </p:txBody>
      </p:sp>
    </p:spTree>
  </p:cSld>
  <p:clrMap bg1="lt1" tx1="dk1" bg2="lt2" tx2="dk2" accent1="accent1" accent2="accent2" accent3="accent3" accent4="accent4" accent5="accent5" accent6="accent6" hlink="hlink" folHlink="folHlink"/>
  <p:sldLayoutIdLst>
    <p:sldLayoutId id="2147483651" r:id="rId2"/>
  </p:sldLayoutIdLst>
</p:sldMaster>
</file>

<file path=ppt/slideMasters/slideMaster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cxnSp>
        <p:nvCxnSpPr>
          <p:cNvPr id="16" name="Straight Connector 8">
            <a:extLst>
              <a:ext uri="{C183D7F6-B498-43B3-948B-1728B52AA6E4}">
                <adec:decorative xmlns:adec="http://schemas.microsoft.com/office/drawing/2017/decorative" val="1"/>
              </a:ext>
            </a:extLst>
          </p:cNvPr>
          <p:cNvCxnSpPr/>
          <p:nvPr/>
        </p:nvCxnSpPr>
        <p:spPr>
          <a:xfrm>
            <a:off x="713160" y="1030680"/>
            <a:ext cx="979560" cy="720"/>
          </a:xfrm>
          <a:prstGeom prst="straightConnector1">
            <a:avLst/>
          </a:prstGeom>
          <a:ln w="76320">
            <a:solidFill>
              <a:srgbClr val="1973eb"/>
            </a:solidFill>
            <a:round/>
          </a:ln>
        </p:spPr>
      </p:cxnSp>
      <p:sp>
        <p:nvSpPr>
          <p:cNvPr id="17" name="PlaceHolder 1"/>
          <p:cNvSpPr>
            <a:spLocks noGrp="1"/>
          </p:cNvSpPr>
          <p:nvPr>
            <p:ph type="title"/>
          </p:nvPr>
        </p:nvSpPr>
        <p:spPr>
          <a:xfrm>
            <a:off x="640080" y="1371600"/>
            <a:ext cx="3858840" cy="1451160"/>
          </a:xfrm>
          <a:prstGeom prst="rect">
            <a:avLst/>
          </a:prstGeom>
          <a:noFill/>
          <a:ln w="0">
            <a:noFill/>
          </a:ln>
        </p:spPr>
        <p:txBody>
          <a:bodyPr lIns="91440" rIns="91440" tIns="45720" bIns="45720" anchor="t">
            <a:normAutofit/>
          </a:bodyPr>
          <a:p>
            <a:pPr indent="0" defTabSz="914400">
              <a:lnSpc>
                <a:spcPct val="100000"/>
              </a:lnSpc>
              <a:buNone/>
              <a:tabLst>
                <a:tab algn="l" pos="0"/>
              </a:tabLst>
            </a:pPr>
            <a:r>
              <a:rPr b="1" lang="en-US" sz="3600" strike="noStrike" u="none">
                <a:solidFill>
                  <a:schemeClr val="dk1"/>
                </a:solidFill>
                <a:effectLst/>
                <a:uFillTx/>
                <a:latin typeface="Grandview Display"/>
              </a:rPr>
              <a:t>Click to edit Master title style</a:t>
            </a:r>
            <a:endParaRPr b="0" lang="en-GB" sz="3600" strike="noStrike" u="none">
              <a:solidFill>
                <a:srgbClr val="000000"/>
              </a:solidFill>
              <a:effectLst/>
              <a:uFillTx/>
              <a:latin typeface="Arial"/>
            </a:endParaRPr>
          </a:p>
        </p:txBody>
      </p:sp>
      <p:sp>
        <p:nvSpPr>
          <p:cNvPr id="18" name="PlaceHolder 2"/>
          <p:cNvSpPr>
            <a:spLocks noGrp="1"/>
          </p:cNvSpPr>
          <p:nvPr>
            <p:ph type="body"/>
          </p:nvPr>
        </p:nvSpPr>
        <p:spPr>
          <a:xfrm>
            <a:off x="4937760" y="1033200"/>
            <a:ext cx="6591960" cy="5165640"/>
          </a:xfrm>
          <a:prstGeom prst="rect">
            <a:avLst/>
          </a:prstGeom>
          <a:noFill/>
          <a:ln w="0">
            <a:noFill/>
          </a:ln>
        </p:spPr>
        <p:txBody>
          <a:bodyPr lIns="90000" rIns="90000" tIns="45000" bIns="45000" anchor="t">
            <a:noAutofit/>
          </a:bodyPr>
          <a:p>
            <a:pPr marL="432000" indent="-324000" defTabSz="914400">
              <a:lnSpc>
                <a:spcPct val="100000"/>
              </a:lnSpc>
              <a:buClr>
                <a:srgbClr val="000000"/>
              </a:buClr>
              <a:buSzPct val="45000"/>
              <a:buFont typeface="Wingdings" charset="2"/>
              <a:buChar char=""/>
              <a:tabLst>
                <a:tab algn="l" pos="0"/>
              </a:tabLst>
            </a:pPr>
            <a:r>
              <a:rPr b="0" lang="en-US" sz="3200" strike="noStrike" u="none">
                <a:solidFill>
                  <a:schemeClr val="dk1"/>
                </a:solidFill>
                <a:effectLst/>
                <a:uFillTx/>
                <a:latin typeface="Grandview Display"/>
              </a:rPr>
              <a:t>Click icon to add picture</a:t>
            </a:r>
            <a:endParaRPr b="0" lang="en-GB" sz="3200" strike="noStrike" u="none">
              <a:solidFill>
                <a:srgbClr val="000000"/>
              </a:solidFill>
              <a:effectLst/>
              <a:uFillTx/>
              <a:latin typeface="Arial"/>
            </a:endParaRPr>
          </a:p>
        </p:txBody>
      </p:sp>
      <p:sp>
        <p:nvSpPr>
          <p:cNvPr id="19" name="PlaceHolder 3"/>
          <p:cNvSpPr>
            <a:spLocks noGrp="1"/>
          </p:cNvSpPr>
          <p:nvPr>
            <p:ph type="body"/>
          </p:nvPr>
        </p:nvSpPr>
        <p:spPr>
          <a:xfrm>
            <a:off x="640080" y="2972160"/>
            <a:ext cx="3858840" cy="3225960"/>
          </a:xfrm>
          <a:prstGeom prst="rect">
            <a:avLst/>
          </a:prstGeom>
          <a:noFill/>
          <a:ln w="0">
            <a:noFill/>
          </a:ln>
        </p:spPr>
        <p:txBody>
          <a:bodyPr lIns="91440" rIns="91440" tIns="45720" bIns="45720" anchor="t">
            <a:noAutofit/>
          </a:bodyPr>
          <a:p>
            <a:pPr indent="0" defTabSz="914400">
              <a:lnSpc>
                <a:spcPct val="120000"/>
              </a:lnSpc>
              <a:spcBef>
                <a:spcPts val="1001"/>
              </a:spcBef>
              <a:buNone/>
              <a:tabLst>
                <a:tab algn="l" pos="0"/>
              </a:tabLst>
            </a:pPr>
            <a:r>
              <a:rPr b="0" lang="en-US" sz="1600" strike="noStrike" u="none">
                <a:solidFill>
                  <a:schemeClr val="dk1"/>
                </a:solidFill>
                <a:effectLst/>
                <a:uFillTx/>
                <a:latin typeface="Grandview Display"/>
              </a:rPr>
              <a:t>Click to edit Master text styles</a:t>
            </a:r>
            <a:endParaRPr b="0" lang="en-GB" sz="1600" strike="noStrike" u="none">
              <a:solidFill>
                <a:srgbClr val="000000"/>
              </a:solidFill>
              <a:effectLst/>
              <a:uFillTx/>
              <a:latin typeface="Arial"/>
            </a:endParaRPr>
          </a:p>
        </p:txBody>
      </p:sp>
      <p:sp>
        <p:nvSpPr>
          <p:cNvPr id="20" name="PlaceHolder 4"/>
          <p:cNvSpPr>
            <a:spLocks noGrp="1"/>
          </p:cNvSpPr>
          <p:nvPr>
            <p:ph type="dt" idx="7"/>
          </p:nvPr>
        </p:nvSpPr>
        <p:spPr>
          <a:xfrm>
            <a:off x="640080" y="6356520"/>
            <a:ext cx="2742480" cy="364320"/>
          </a:xfrm>
          <a:prstGeom prst="rect">
            <a:avLst/>
          </a:prstGeom>
          <a:noFill/>
          <a:ln w="0">
            <a:noFill/>
          </a:ln>
        </p:spPr>
        <p:txBody>
          <a:bodyPr lIns="91440" rIns="91440" tIns="45720" bIns="45720" anchor="ctr">
            <a:noAutofit/>
          </a:bodyPr>
          <a:lstStyle>
            <a:lvl1pPr indent="0" defTabSz="914400">
              <a:lnSpc>
                <a:spcPct val="100000"/>
              </a:lnSpc>
              <a:buNone/>
              <a:tabLst>
                <a:tab algn="l" pos="0"/>
              </a:tabLst>
              <a:defRPr b="1" lang="en-US" sz="900" spc="300" strike="noStrike" u="none" cap="all">
                <a:solidFill>
                  <a:schemeClr val="dk1"/>
                </a:solidFill>
                <a:effectLst/>
                <a:uFillTx/>
                <a:latin typeface="Grandview Display"/>
              </a:defRPr>
            </a:lvl1pPr>
          </a:lstStyle>
          <a:p>
            <a:pPr indent="0" defTabSz="914400">
              <a:lnSpc>
                <a:spcPct val="100000"/>
              </a:lnSpc>
              <a:buNone/>
              <a:tabLst>
                <a:tab algn="l" pos="0"/>
              </a:tabLst>
            </a:pPr>
            <a:r>
              <a:rPr b="1" lang="en-US" sz="900" spc="300" strike="noStrike" u="none" cap="all">
                <a:solidFill>
                  <a:schemeClr val="dk1"/>
                </a:solidFill>
                <a:effectLst/>
                <a:uFillTx/>
                <a:latin typeface="Grandview Display"/>
              </a:rPr>
              <a:t>&lt;date/time&gt;</a:t>
            </a:r>
            <a:endParaRPr b="0" lang="en-GB" sz="900" strike="noStrike" u="none">
              <a:solidFill>
                <a:srgbClr val="000000"/>
              </a:solidFill>
              <a:effectLst/>
              <a:uFillTx/>
              <a:latin typeface="Times New Roman"/>
            </a:endParaRPr>
          </a:p>
        </p:txBody>
      </p:sp>
      <p:sp>
        <p:nvSpPr>
          <p:cNvPr id="21" name="PlaceHolder 5"/>
          <p:cNvSpPr>
            <a:spLocks noGrp="1"/>
          </p:cNvSpPr>
          <p:nvPr>
            <p:ph type="ftr" idx="8"/>
          </p:nvPr>
        </p:nvSpPr>
        <p:spPr>
          <a:xfrm>
            <a:off x="6767640" y="6356520"/>
            <a:ext cx="4039560" cy="364320"/>
          </a:xfrm>
          <a:prstGeom prst="rect">
            <a:avLst/>
          </a:prstGeom>
          <a:noFill/>
          <a:ln w="0">
            <a:noFill/>
          </a:ln>
        </p:spPr>
        <p:txBody>
          <a:bodyPr lIns="91440" rIns="91440" tIns="45720" bIns="45720" anchor="ctr">
            <a:noAutofit/>
          </a:bodyPr>
          <a:lstStyle>
            <a:lvl1pPr indent="0" algn="ctr">
              <a:lnSpc>
                <a:spcPct val="100000"/>
              </a:lnSpc>
              <a:buNone/>
              <a:tabLst>
                <a:tab algn="l" pos="0"/>
              </a:tabLst>
              <a:defRPr b="0" lang="en-GB" sz="1400" strike="noStrike" u="none">
                <a:solidFill>
                  <a:srgbClr val="000000"/>
                </a:solidFill>
                <a:effectLst/>
                <a:uFillTx/>
                <a:latin typeface="Times New Roman"/>
              </a:defRPr>
            </a:lvl1pPr>
          </a:lstStyle>
          <a:p>
            <a:pPr indent="0" algn="ctr">
              <a:lnSpc>
                <a:spcPct val="100000"/>
              </a:lnSpc>
              <a:buNone/>
              <a:tabLst>
                <a:tab algn="l" pos="0"/>
              </a:tabLst>
            </a:pPr>
            <a:r>
              <a:rPr b="0" lang="en-GB" sz="1400" strike="noStrike" u="none">
                <a:solidFill>
                  <a:srgbClr val="000000"/>
                </a:solidFill>
                <a:effectLst/>
                <a:uFillTx/>
                <a:latin typeface="Times New Roman"/>
              </a:rPr>
              <a:t>&lt;footer&gt;</a:t>
            </a:r>
            <a:endParaRPr b="0" lang="en-GB" sz="1400" strike="noStrike" u="none">
              <a:solidFill>
                <a:srgbClr val="000000"/>
              </a:solidFill>
              <a:effectLst/>
              <a:uFillTx/>
              <a:latin typeface="Times New Roman"/>
            </a:endParaRPr>
          </a:p>
        </p:txBody>
      </p:sp>
      <p:sp>
        <p:nvSpPr>
          <p:cNvPr id="22" name="PlaceHolder 6"/>
          <p:cNvSpPr>
            <a:spLocks noGrp="1"/>
          </p:cNvSpPr>
          <p:nvPr>
            <p:ph type="sldNum" idx="9"/>
          </p:nvPr>
        </p:nvSpPr>
        <p:spPr>
          <a:xfrm>
            <a:off x="10807920" y="6356520"/>
            <a:ext cx="722160" cy="364320"/>
          </a:xfrm>
          <a:prstGeom prst="rect">
            <a:avLst/>
          </a:prstGeom>
          <a:noFill/>
          <a:ln w="0">
            <a:noFill/>
          </a:ln>
        </p:spPr>
        <p:txBody>
          <a:bodyPr lIns="91440" rIns="91440" tIns="45720" bIns="45720" anchor="ctr">
            <a:noAutofit/>
          </a:bodyPr>
          <a:lstStyle>
            <a:lvl1pPr indent="0" algn="r" defTabSz="914400">
              <a:lnSpc>
                <a:spcPct val="100000"/>
              </a:lnSpc>
              <a:buNone/>
              <a:tabLst>
                <a:tab algn="l" pos="0"/>
              </a:tabLst>
              <a:defRPr b="1" lang="en-US" sz="900" spc="300" strike="noStrike" u="none" cap="all">
                <a:solidFill>
                  <a:schemeClr val="dk1"/>
                </a:solidFill>
                <a:effectLst/>
                <a:uFillTx/>
                <a:latin typeface="Grandview Display"/>
              </a:defRPr>
            </a:lvl1pPr>
          </a:lstStyle>
          <a:p>
            <a:pPr indent="0" algn="r" defTabSz="914400">
              <a:lnSpc>
                <a:spcPct val="100000"/>
              </a:lnSpc>
              <a:buNone/>
              <a:tabLst>
                <a:tab algn="l" pos="0"/>
              </a:tabLst>
            </a:pPr>
            <a:fld id="{8F5CBAEF-15A7-47C3-8CF3-D6A5147241EA}" type="slidenum">
              <a:rPr b="1" lang="en-US" sz="900" spc="300" strike="noStrike" u="none" cap="all">
                <a:solidFill>
                  <a:schemeClr val="dk1"/>
                </a:solidFill>
                <a:effectLst/>
                <a:uFillTx/>
                <a:latin typeface="Grandview Display"/>
              </a:rPr>
              <a:t>&lt;number&gt;</a:t>
            </a:fld>
            <a:endParaRPr b="0" lang="en-GB" sz="900" strike="noStrike" u="none">
              <a:solidFill>
                <a:srgbClr val="000000"/>
              </a:solidFill>
              <a:effectLst/>
              <a:uFillTx/>
              <a:latin typeface="Times New Roman"/>
            </a:endParaRPr>
          </a:p>
        </p:txBody>
      </p:sp>
    </p:spTree>
  </p:cSld>
  <p:clrMap bg1="lt1" tx1="dk1" bg2="lt2" tx2="dk2" accent1="accent1" accent2="accent2" accent3="accent3" accent4="accent4" accent5="accent5" accent6="accent6" hlink="hlink" folHlink="folHlink"/>
  <p:sldLayoutIdLst>
    <p:sldLayoutId id="2147483653" r:id="rId2"/>
  </p:sldLayoutIdLst>
</p:sldMaster>
</file>

<file path=ppt/slideMasters/slideMaster4.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cxnSp>
        <p:nvCxnSpPr>
          <p:cNvPr id="25" name="Straight Connector 8">
            <a:extLst>
              <a:ext uri="{C183D7F6-B498-43B3-948B-1728B52AA6E4}">
                <adec:decorative xmlns:adec="http://schemas.microsoft.com/office/drawing/2017/decorative" val="1"/>
              </a:ext>
            </a:extLst>
          </p:cNvPr>
          <p:cNvCxnSpPr/>
          <p:nvPr/>
        </p:nvCxnSpPr>
        <p:spPr>
          <a:xfrm>
            <a:off x="713160" y="1030680"/>
            <a:ext cx="979560" cy="720"/>
          </a:xfrm>
          <a:prstGeom prst="straightConnector1">
            <a:avLst/>
          </a:prstGeom>
          <a:ln w="76320">
            <a:solidFill>
              <a:srgbClr val="1973eb"/>
            </a:solidFill>
            <a:round/>
          </a:ln>
        </p:spPr>
      </p:cxnSp>
      <p:sp>
        <p:nvSpPr>
          <p:cNvPr id="26" name="PlaceHolder 1"/>
          <p:cNvSpPr>
            <a:spLocks noGrp="1"/>
          </p:cNvSpPr>
          <p:nvPr>
            <p:ph type="title"/>
          </p:nvPr>
        </p:nvSpPr>
        <p:spPr>
          <a:xfrm>
            <a:off x="640080" y="1371600"/>
            <a:ext cx="6674400" cy="2951280"/>
          </a:xfrm>
          <a:prstGeom prst="rect">
            <a:avLst/>
          </a:prstGeom>
          <a:noFill/>
          <a:ln w="0">
            <a:noFill/>
          </a:ln>
        </p:spPr>
        <p:txBody>
          <a:bodyPr lIns="91440" rIns="91440" tIns="45720" bIns="45720" anchor="t">
            <a:normAutofit/>
          </a:bodyPr>
          <a:p>
            <a:pPr indent="0" defTabSz="914400">
              <a:lnSpc>
                <a:spcPct val="100000"/>
              </a:lnSpc>
              <a:buNone/>
              <a:tabLst>
                <a:tab algn="l" pos="0"/>
              </a:tabLst>
            </a:pPr>
            <a:r>
              <a:rPr b="1" lang="en-US" sz="5400" strike="noStrike" u="none">
                <a:solidFill>
                  <a:schemeClr val="dk1"/>
                </a:solidFill>
                <a:effectLst/>
                <a:uFillTx/>
                <a:latin typeface="Grandview Display"/>
              </a:rPr>
              <a:t>Click to edit Master title style</a:t>
            </a:r>
            <a:endParaRPr b="0" lang="en-GB" sz="5400" strike="noStrike" u="none">
              <a:solidFill>
                <a:srgbClr val="000000"/>
              </a:solidFill>
              <a:effectLst/>
              <a:uFillTx/>
              <a:latin typeface="Arial"/>
            </a:endParaRPr>
          </a:p>
        </p:txBody>
      </p:sp>
      <p:sp>
        <p:nvSpPr>
          <p:cNvPr id="27" name="PlaceHolder 2"/>
          <p:cNvSpPr>
            <a:spLocks noGrp="1"/>
          </p:cNvSpPr>
          <p:nvPr>
            <p:ph type="dt" idx="10"/>
          </p:nvPr>
        </p:nvSpPr>
        <p:spPr>
          <a:xfrm>
            <a:off x="640080" y="6356520"/>
            <a:ext cx="2742480" cy="364320"/>
          </a:xfrm>
          <a:prstGeom prst="rect">
            <a:avLst/>
          </a:prstGeom>
          <a:noFill/>
          <a:ln w="0">
            <a:noFill/>
          </a:ln>
        </p:spPr>
        <p:txBody>
          <a:bodyPr lIns="91440" rIns="91440" tIns="45720" bIns="45720" anchor="ctr">
            <a:noAutofit/>
          </a:bodyPr>
          <a:lstStyle>
            <a:lvl1pPr indent="0" defTabSz="914400">
              <a:lnSpc>
                <a:spcPct val="100000"/>
              </a:lnSpc>
              <a:buNone/>
              <a:tabLst>
                <a:tab algn="l" pos="0"/>
              </a:tabLst>
              <a:defRPr b="1" lang="en-US" sz="900" spc="300" strike="noStrike" u="none" cap="all">
                <a:solidFill>
                  <a:schemeClr val="dk1"/>
                </a:solidFill>
                <a:effectLst/>
                <a:uFillTx/>
                <a:latin typeface="Grandview Display"/>
              </a:defRPr>
            </a:lvl1pPr>
          </a:lstStyle>
          <a:p>
            <a:pPr indent="0" defTabSz="914400">
              <a:lnSpc>
                <a:spcPct val="100000"/>
              </a:lnSpc>
              <a:buNone/>
              <a:tabLst>
                <a:tab algn="l" pos="0"/>
              </a:tabLst>
            </a:pPr>
            <a:r>
              <a:rPr b="1" lang="en-US" sz="900" spc="300" strike="noStrike" u="none" cap="all">
                <a:solidFill>
                  <a:schemeClr val="dk1"/>
                </a:solidFill>
                <a:effectLst/>
                <a:uFillTx/>
                <a:latin typeface="Grandview Display"/>
              </a:rPr>
              <a:t>&lt;date/time&gt;</a:t>
            </a:r>
            <a:endParaRPr b="0" lang="en-GB" sz="900" strike="noStrike" u="none">
              <a:solidFill>
                <a:srgbClr val="000000"/>
              </a:solidFill>
              <a:effectLst/>
              <a:uFillTx/>
              <a:latin typeface="Times New Roman"/>
            </a:endParaRPr>
          </a:p>
        </p:txBody>
      </p:sp>
      <p:sp>
        <p:nvSpPr>
          <p:cNvPr id="28" name="PlaceHolder 3"/>
          <p:cNvSpPr>
            <a:spLocks noGrp="1"/>
          </p:cNvSpPr>
          <p:nvPr>
            <p:ph type="ftr" idx="11"/>
          </p:nvPr>
        </p:nvSpPr>
        <p:spPr>
          <a:xfrm>
            <a:off x="6767640" y="6356520"/>
            <a:ext cx="4039560" cy="364320"/>
          </a:xfrm>
          <a:prstGeom prst="rect">
            <a:avLst/>
          </a:prstGeom>
          <a:noFill/>
          <a:ln w="0">
            <a:noFill/>
          </a:ln>
        </p:spPr>
        <p:txBody>
          <a:bodyPr lIns="91440" rIns="91440" tIns="45720" bIns="45720" anchor="ctr">
            <a:noAutofit/>
          </a:bodyPr>
          <a:lstStyle>
            <a:lvl1pPr indent="0" algn="ctr">
              <a:lnSpc>
                <a:spcPct val="100000"/>
              </a:lnSpc>
              <a:buNone/>
              <a:tabLst>
                <a:tab algn="l" pos="0"/>
              </a:tabLst>
              <a:defRPr b="0" lang="en-GB" sz="1400" strike="noStrike" u="none">
                <a:solidFill>
                  <a:srgbClr val="000000"/>
                </a:solidFill>
                <a:effectLst/>
                <a:uFillTx/>
                <a:latin typeface="Times New Roman"/>
              </a:defRPr>
            </a:lvl1pPr>
          </a:lstStyle>
          <a:p>
            <a:pPr indent="0" algn="ctr">
              <a:lnSpc>
                <a:spcPct val="100000"/>
              </a:lnSpc>
              <a:buNone/>
              <a:tabLst>
                <a:tab algn="l" pos="0"/>
              </a:tabLst>
            </a:pPr>
            <a:r>
              <a:rPr b="0" lang="en-GB" sz="1400" strike="noStrike" u="none">
                <a:solidFill>
                  <a:srgbClr val="000000"/>
                </a:solidFill>
                <a:effectLst/>
                <a:uFillTx/>
                <a:latin typeface="Times New Roman"/>
              </a:rPr>
              <a:t>&lt;footer&gt;</a:t>
            </a:r>
            <a:endParaRPr b="0" lang="en-GB" sz="1400" strike="noStrike" u="none">
              <a:solidFill>
                <a:srgbClr val="000000"/>
              </a:solidFill>
              <a:effectLst/>
              <a:uFillTx/>
              <a:latin typeface="Times New Roman"/>
            </a:endParaRPr>
          </a:p>
        </p:txBody>
      </p:sp>
      <p:sp>
        <p:nvSpPr>
          <p:cNvPr id="29" name="PlaceHolder 4"/>
          <p:cNvSpPr>
            <a:spLocks noGrp="1"/>
          </p:cNvSpPr>
          <p:nvPr>
            <p:ph type="sldNum" idx="12"/>
          </p:nvPr>
        </p:nvSpPr>
        <p:spPr>
          <a:xfrm>
            <a:off x="10807920" y="6356520"/>
            <a:ext cx="722160" cy="364320"/>
          </a:xfrm>
          <a:prstGeom prst="rect">
            <a:avLst/>
          </a:prstGeom>
          <a:noFill/>
          <a:ln w="0">
            <a:noFill/>
          </a:ln>
        </p:spPr>
        <p:txBody>
          <a:bodyPr lIns="91440" rIns="91440" tIns="45720" bIns="45720" anchor="ctr">
            <a:noAutofit/>
          </a:bodyPr>
          <a:lstStyle>
            <a:lvl1pPr indent="0" algn="r" defTabSz="914400">
              <a:lnSpc>
                <a:spcPct val="100000"/>
              </a:lnSpc>
              <a:buNone/>
              <a:tabLst>
                <a:tab algn="l" pos="0"/>
              </a:tabLst>
              <a:defRPr b="1" lang="en-US" sz="900" spc="300" strike="noStrike" u="none" cap="all">
                <a:solidFill>
                  <a:schemeClr val="dk1"/>
                </a:solidFill>
                <a:effectLst/>
                <a:uFillTx/>
                <a:latin typeface="Grandview Display"/>
              </a:defRPr>
            </a:lvl1pPr>
          </a:lstStyle>
          <a:p>
            <a:pPr indent="0" algn="r" defTabSz="914400">
              <a:lnSpc>
                <a:spcPct val="100000"/>
              </a:lnSpc>
              <a:buNone/>
              <a:tabLst>
                <a:tab algn="l" pos="0"/>
              </a:tabLst>
            </a:pPr>
            <a:fld id="{60D0F741-2A8A-44E4-8471-F4D941FD0DA4}" type="slidenum">
              <a:rPr b="1" lang="en-US" sz="900" spc="300" strike="noStrike" u="none" cap="all">
                <a:solidFill>
                  <a:schemeClr val="dk1"/>
                </a:solidFill>
                <a:effectLst/>
                <a:uFillTx/>
                <a:latin typeface="Grandview Display"/>
              </a:rPr>
              <a:t>&lt;number&gt;</a:t>
            </a:fld>
            <a:endParaRPr b="0" lang="en-GB" sz="900" strike="noStrike" u="none">
              <a:solidFill>
                <a:srgbClr val="000000"/>
              </a:solidFill>
              <a:effectLst/>
              <a:uFillTx/>
              <a:latin typeface="Times New Roman"/>
            </a:endParaRPr>
          </a:p>
        </p:txBody>
      </p:sp>
      <p:sp>
        <p:nvSpPr>
          <p:cNvPr id="30" name="PlaceHolder 5"/>
          <p:cNvSpPr>
            <a:spLocks noGrp="1"/>
          </p:cNvSpPr>
          <p:nvPr>
            <p:ph type="body"/>
          </p:nvPr>
        </p:nvSpPr>
        <p:spPr>
          <a:xfrm>
            <a:off x="609480" y="1604520"/>
            <a:ext cx="10972080" cy="3976920"/>
          </a:xfrm>
          <a:prstGeom prst="rect">
            <a:avLst/>
          </a:prstGeom>
          <a:noFill/>
          <a:ln w="0">
            <a:noFill/>
          </a:ln>
        </p:spPr>
        <p:txBody>
          <a:bodyPr lIns="0" rIns="0" tIns="0" bIns="0" anchor="t">
            <a:normAutofit/>
          </a:bodyPr>
          <a:p>
            <a:pPr marL="432000" indent="-324000">
              <a:lnSpc>
                <a:spcPct val="120000"/>
              </a:lnSpc>
              <a:spcBef>
                <a:spcPts val="1417"/>
              </a:spcBef>
              <a:buClr>
                <a:srgbClr val="000000"/>
              </a:buClr>
              <a:buSzPct val="45000"/>
              <a:buFont typeface="Wingdings" charset="2"/>
              <a:buChar char=""/>
            </a:pPr>
            <a:r>
              <a:rPr b="0" lang="en-US" sz="2000" strike="noStrike" u="none">
                <a:solidFill>
                  <a:schemeClr val="dk1"/>
                </a:solidFill>
                <a:effectLst/>
                <a:uFillTx/>
                <a:latin typeface="Grandview Display"/>
              </a:rPr>
              <a:t>Click to edit the outline text format</a:t>
            </a:r>
            <a:endParaRPr b="0" lang="en-GB" sz="2000" strike="noStrike" u="none">
              <a:solidFill>
                <a:srgbClr val="000000"/>
              </a:solidFill>
              <a:effectLst/>
              <a:uFillTx/>
              <a:latin typeface="Arial"/>
            </a:endParaRPr>
          </a:p>
          <a:p>
            <a:pPr lvl="1" marL="864000" indent="-324000">
              <a:lnSpc>
                <a:spcPct val="120000"/>
              </a:lnSpc>
              <a:spcBef>
                <a:spcPts val="1134"/>
              </a:spcBef>
              <a:buClr>
                <a:srgbClr val="000000"/>
              </a:buClr>
              <a:buSzPct val="75000"/>
              <a:buFont typeface="Symbol" charset="2"/>
              <a:buChar char=""/>
            </a:pPr>
            <a:r>
              <a:rPr b="0" lang="en-US" sz="1600" strike="noStrike" u="none">
                <a:solidFill>
                  <a:schemeClr val="dk1"/>
                </a:solidFill>
                <a:effectLst/>
                <a:uFillTx/>
                <a:latin typeface="Grandview Display"/>
              </a:rPr>
              <a:t>Second Outline Level</a:t>
            </a:r>
            <a:endParaRPr b="0" lang="en-GB" sz="1600" strike="noStrike" u="none">
              <a:solidFill>
                <a:srgbClr val="000000"/>
              </a:solidFill>
              <a:effectLst/>
              <a:uFillTx/>
              <a:latin typeface="Arial"/>
            </a:endParaRPr>
          </a:p>
          <a:p>
            <a:pPr lvl="2" marL="1296000" indent="-288000">
              <a:lnSpc>
                <a:spcPct val="120000"/>
              </a:lnSpc>
              <a:spcBef>
                <a:spcPts val="850"/>
              </a:spcBef>
              <a:buClr>
                <a:srgbClr val="000000"/>
              </a:buClr>
              <a:buSzPct val="45000"/>
              <a:buFont typeface="Wingdings" charset="2"/>
              <a:buChar char=""/>
            </a:pPr>
            <a:r>
              <a:rPr b="0" lang="en-US" sz="1400" strike="noStrike" u="none">
                <a:solidFill>
                  <a:schemeClr val="dk1"/>
                </a:solidFill>
                <a:effectLst/>
                <a:uFillTx/>
                <a:latin typeface="Grandview Display"/>
              </a:rPr>
              <a:t>Third Outline Level</a:t>
            </a:r>
            <a:endParaRPr b="0" lang="en-GB" sz="1400" strike="noStrike" u="none">
              <a:solidFill>
                <a:srgbClr val="000000"/>
              </a:solidFill>
              <a:effectLst/>
              <a:uFillTx/>
              <a:latin typeface="Arial"/>
            </a:endParaRPr>
          </a:p>
          <a:p>
            <a:pPr lvl="3" marL="1728000" indent="-216000">
              <a:lnSpc>
                <a:spcPct val="120000"/>
              </a:lnSpc>
              <a:spcBef>
                <a:spcPts val="567"/>
              </a:spcBef>
              <a:buClr>
                <a:srgbClr val="000000"/>
              </a:buClr>
              <a:buSzPct val="75000"/>
              <a:buFont typeface="Symbol" charset="2"/>
              <a:buChar char=""/>
            </a:pPr>
            <a:r>
              <a:rPr b="0" lang="en-US" sz="1400" strike="noStrike" u="none">
                <a:solidFill>
                  <a:schemeClr val="dk1"/>
                </a:solidFill>
                <a:effectLst/>
                <a:uFillTx/>
                <a:latin typeface="Grandview Display"/>
              </a:rPr>
              <a:t>Fourth Outline Level</a:t>
            </a:r>
            <a:endParaRPr b="0" lang="en-GB" sz="1400" strike="noStrike" u="none">
              <a:solidFill>
                <a:srgbClr val="000000"/>
              </a:solidFill>
              <a:effectLst/>
              <a:uFillTx/>
              <a:latin typeface="Arial"/>
            </a:endParaRPr>
          </a:p>
          <a:p>
            <a:pPr lvl="4" marL="2160000" indent="-216000">
              <a:lnSpc>
                <a:spcPct val="120000"/>
              </a:lnSpc>
              <a:spcBef>
                <a:spcPts val="283"/>
              </a:spcBef>
              <a:buClr>
                <a:srgbClr val="000000"/>
              </a:buClr>
              <a:buSzPct val="45000"/>
              <a:buFont typeface="Wingdings" charset="2"/>
              <a:buChar char=""/>
            </a:pPr>
            <a:r>
              <a:rPr b="0" lang="en-US" sz="2000" strike="noStrike" u="none">
                <a:solidFill>
                  <a:schemeClr val="dk1"/>
                </a:solidFill>
                <a:effectLst/>
                <a:uFillTx/>
                <a:latin typeface="Grandview Display"/>
              </a:rPr>
              <a:t>Fifth Outline Level</a:t>
            </a:r>
            <a:endParaRPr b="0" lang="en-GB" sz="2000" strike="noStrike" u="none">
              <a:solidFill>
                <a:srgbClr val="000000"/>
              </a:solidFill>
              <a:effectLst/>
              <a:uFillTx/>
              <a:latin typeface="Arial"/>
            </a:endParaRPr>
          </a:p>
          <a:p>
            <a:pPr lvl="5" marL="2592000" indent="-216000">
              <a:lnSpc>
                <a:spcPct val="120000"/>
              </a:lnSpc>
              <a:spcBef>
                <a:spcPts val="283"/>
              </a:spcBef>
              <a:buClr>
                <a:srgbClr val="000000"/>
              </a:buClr>
              <a:buSzPct val="45000"/>
              <a:buFont typeface="Wingdings" charset="2"/>
              <a:buChar char=""/>
            </a:pPr>
            <a:r>
              <a:rPr b="0" lang="en-US" sz="2000" strike="noStrike" u="none">
                <a:solidFill>
                  <a:schemeClr val="dk1"/>
                </a:solidFill>
                <a:effectLst/>
                <a:uFillTx/>
                <a:latin typeface="Grandview Display"/>
              </a:rPr>
              <a:t>Sixth Outline Level</a:t>
            </a:r>
            <a:endParaRPr b="0" lang="en-GB" sz="2000" strike="noStrike" u="none">
              <a:solidFill>
                <a:srgbClr val="000000"/>
              </a:solidFill>
              <a:effectLst/>
              <a:uFillTx/>
              <a:latin typeface="Arial"/>
            </a:endParaRPr>
          </a:p>
          <a:p>
            <a:pPr lvl="6" marL="3024000" indent="-216000">
              <a:lnSpc>
                <a:spcPct val="120000"/>
              </a:lnSpc>
              <a:spcBef>
                <a:spcPts val="283"/>
              </a:spcBef>
              <a:buClr>
                <a:srgbClr val="000000"/>
              </a:buClr>
              <a:buSzPct val="45000"/>
              <a:buFont typeface="Wingdings" charset="2"/>
              <a:buChar char=""/>
            </a:pPr>
            <a:r>
              <a:rPr b="0" lang="en-US" sz="2000" strike="noStrike" u="none">
                <a:solidFill>
                  <a:schemeClr val="dk1"/>
                </a:solidFill>
                <a:effectLst/>
                <a:uFillTx/>
                <a:latin typeface="Grandview Display"/>
              </a:rPr>
              <a:t>Seventh Outline Level</a:t>
            </a:r>
            <a:endParaRPr b="0" lang="en-GB" sz="2000" strike="noStrike" u="none">
              <a:solidFill>
                <a:srgbClr val="000000"/>
              </a:solidFill>
              <a:effectLst/>
              <a:uFillTx/>
              <a:latin typeface="Arial"/>
            </a:endParaRPr>
          </a:p>
        </p:txBody>
      </p:sp>
    </p:spTree>
  </p:cSld>
  <p:clrMap bg1="lt1" tx1="dk1" bg2="lt2" tx2="dk2" accent1="accent1" accent2="accent2" accent3="accent3" accent4="accent4" accent5="accent5" accent6="accent6" hlink="hlink" folHlink="folHlink"/>
  <p:sldLayoutIdLst>
    <p:sldLayoutId id="2147483655" r:id="rId2"/>
  </p:sldLayoutIdLst>
</p:sldMaster>
</file>

<file path=ppt/slideMasters/slideMaster5.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cxnSp>
        <p:nvCxnSpPr>
          <p:cNvPr id="33" name="Straight Connector 8">
            <a:extLst>
              <a:ext uri="{C183D7F6-B498-43B3-948B-1728B52AA6E4}">
                <adec:decorative xmlns:adec="http://schemas.microsoft.com/office/drawing/2017/decorative" val="1"/>
              </a:ext>
            </a:extLst>
          </p:cNvPr>
          <p:cNvCxnSpPr/>
          <p:nvPr/>
        </p:nvCxnSpPr>
        <p:spPr>
          <a:xfrm>
            <a:off x="713160" y="1030680"/>
            <a:ext cx="979560" cy="720"/>
          </a:xfrm>
          <a:prstGeom prst="straightConnector1">
            <a:avLst/>
          </a:prstGeom>
          <a:ln w="76320">
            <a:solidFill>
              <a:srgbClr val="1973eb"/>
            </a:solidFill>
            <a:round/>
          </a:ln>
        </p:spPr>
      </p:cxnSp>
      <p:sp>
        <p:nvSpPr>
          <p:cNvPr id="34" name="PlaceHolder 1"/>
          <p:cNvSpPr>
            <a:spLocks noGrp="1"/>
          </p:cNvSpPr>
          <p:nvPr>
            <p:ph type="title"/>
          </p:nvPr>
        </p:nvSpPr>
        <p:spPr>
          <a:xfrm>
            <a:off x="640080" y="1371600"/>
            <a:ext cx="10890360" cy="1096560"/>
          </a:xfrm>
          <a:prstGeom prst="rect">
            <a:avLst/>
          </a:prstGeom>
          <a:noFill/>
          <a:ln w="0">
            <a:noFill/>
          </a:ln>
        </p:spPr>
        <p:txBody>
          <a:bodyPr lIns="91440" rIns="91440" tIns="45720" bIns="45720" anchor="t">
            <a:noAutofit/>
          </a:bodyPr>
          <a:p>
            <a:pPr indent="0" defTabSz="914400">
              <a:lnSpc>
                <a:spcPct val="100000"/>
              </a:lnSpc>
              <a:buNone/>
              <a:tabLst>
                <a:tab algn="l" pos="0"/>
              </a:tabLst>
            </a:pPr>
            <a:r>
              <a:rPr b="1" lang="en-US" sz="4000" strike="noStrike" u="none">
                <a:solidFill>
                  <a:schemeClr val="dk1"/>
                </a:solidFill>
                <a:effectLst/>
                <a:uFillTx/>
                <a:latin typeface="Grandview Display"/>
              </a:rPr>
              <a:t>Click to edit Master title style</a:t>
            </a:r>
            <a:endParaRPr b="0" lang="en-GB" sz="4000" strike="noStrike" u="none">
              <a:solidFill>
                <a:srgbClr val="000000"/>
              </a:solidFill>
              <a:effectLst/>
              <a:uFillTx/>
              <a:latin typeface="Arial"/>
            </a:endParaRPr>
          </a:p>
        </p:txBody>
      </p:sp>
      <p:sp>
        <p:nvSpPr>
          <p:cNvPr id="35" name="PlaceHolder 2"/>
          <p:cNvSpPr>
            <a:spLocks noGrp="1"/>
          </p:cNvSpPr>
          <p:nvPr>
            <p:ph type="body"/>
          </p:nvPr>
        </p:nvSpPr>
        <p:spPr>
          <a:xfrm>
            <a:off x="640080" y="2633400"/>
            <a:ext cx="10890360" cy="3565440"/>
          </a:xfrm>
          <a:prstGeom prst="rect">
            <a:avLst/>
          </a:prstGeom>
          <a:noFill/>
          <a:ln w="0">
            <a:noFill/>
          </a:ln>
        </p:spPr>
        <p:txBody>
          <a:bodyPr lIns="91440" rIns="91440" tIns="45720" bIns="45720" anchor="t" vert="eaVert">
            <a:noAutofit/>
          </a:bodyPr>
          <a:p>
            <a:pPr marL="432000" indent="-324000" defTabSz="914400">
              <a:lnSpc>
                <a:spcPct val="120000"/>
              </a:lnSpc>
              <a:spcBef>
                <a:spcPts val="1001"/>
              </a:spcBef>
              <a:buClr>
                <a:srgbClr val="000000"/>
              </a:buClr>
              <a:buSzPct val="45000"/>
              <a:buFont typeface="Wingdings" charset="2"/>
              <a:buChar char=""/>
            </a:pPr>
            <a:r>
              <a:rPr b="0" lang="en-US" sz="2000" strike="noStrike" u="none">
                <a:solidFill>
                  <a:schemeClr val="dk1"/>
                </a:solidFill>
                <a:effectLst/>
                <a:uFillTx/>
                <a:latin typeface="Grandview Display"/>
              </a:rPr>
              <a:t>Click to edit Master text styles</a:t>
            </a:r>
            <a:endParaRPr b="0" lang="en-GB" sz="2000" strike="noStrike" u="none">
              <a:solidFill>
                <a:srgbClr val="000000"/>
              </a:solidFill>
              <a:effectLst/>
              <a:uFillTx/>
              <a:latin typeface="Arial"/>
            </a:endParaRPr>
          </a:p>
          <a:p>
            <a:pPr lvl="1" marL="864000" indent="-324000" defTabSz="914400">
              <a:lnSpc>
                <a:spcPct val="120000"/>
              </a:lnSpc>
              <a:spcBef>
                <a:spcPts val="499"/>
              </a:spcBef>
              <a:buClr>
                <a:srgbClr val="000000"/>
              </a:buClr>
              <a:buSzPct val="75000"/>
              <a:buFont typeface="Symbol" charset="2"/>
              <a:buChar char=""/>
            </a:pPr>
            <a:r>
              <a:rPr b="0" lang="en-US" sz="1800" strike="noStrike" u="none">
                <a:solidFill>
                  <a:schemeClr val="dk1"/>
                </a:solidFill>
                <a:effectLst/>
                <a:uFillTx/>
                <a:latin typeface="Grandview Display"/>
              </a:rPr>
              <a:t>Second level</a:t>
            </a:r>
            <a:endParaRPr b="0" lang="en-GB" sz="1800" strike="noStrike" u="none">
              <a:solidFill>
                <a:srgbClr val="000000"/>
              </a:solidFill>
              <a:effectLst/>
              <a:uFillTx/>
              <a:latin typeface="Arial"/>
            </a:endParaRPr>
          </a:p>
          <a:p>
            <a:pPr lvl="2" marL="1296000" indent="-288000" defTabSz="914400">
              <a:lnSpc>
                <a:spcPct val="120000"/>
              </a:lnSpc>
              <a:spcBef>
                <a:spcPts val="499"/>
              </a:spcBef>
              <a:buClr>
                <a:srgbClr val="000000"/>
              </a:buClr>
              <a:buSzPct val="45000"/>
              <a:buFont typeface="Wingdings" charset="2"/>
              <a:buChar char=""/>
            </a:pPr>
            <a:r>
              <a:rPr b="0" lang="en-US" sz="1600" strike="noStrike" u="none">
                <a:solidFill>
                  <a:schemeClr val="dk1"/>
                </a:solidFill>
                <a:effectLst/>
                <a:uFillTx/>
                <a:latin typeface="Grandview Display"/>
              </a:rPr>
              <a:t>Third level</a:t>
            </a:r>
            <a:endParaRPr b="0" lang="en-GB" sz="1600" strike="noStrike" u="none">
              <a:solidFill>
                <a:srgbClr val="000000"/>
              </a:solidFill>
              <a:effectLst/>
              <a:uFillTx/>
              <a:latin typeface="Arial"/>
            </a:endParaRPr>
          </a:p>
          <a:p>
            <a:pPr lvl="3" marL="1728000" indent="-216000" defTabSz="914400">
              <a:lnSpc>
                <a:spcPct val="120000"/>
              </a:lnSpc>
              <a:spcBef>
                <a:spcPts val="499"/>
              </a:spcBef>
              <a:buClr>
                <a:srgbClr val="000000"/>
              </a:buClr>
              <a:buSzPct val="75000"/>
              <a:buFont typeface="Symbol" charset="2"/>
              <a:buChar char=""/>
            </a:pPr>
            <a:r>
              <a:rPr b="0" lang="en-US" sz="1400" strike="noStrike" u="none">
                <a:solidFill>
                  <a:schemeClr val="dk1"/>
                </a:solidFill>
                <a:effectLst/>
                <a:uFillTx/>
                <a:latin typeface="Grandview Display"/>
              </a:rPr>
              <a:t>Fourth level</a:t>
            </a:r>
            <a:endParaRPr b="0" lang="en-GB" sz="1400" strike="noStrike" u="none">
              <a:solidFill>
                <a:srgbClr val="000000"/>
              </a:solidFill>
              <a:effectLst/>
              <a:uFillTx/>
              <a:latin typeface="Arial"/>
            </a:endParaRPr>
          </a:p>
          <a:p>
            <a:pPr lvl="4" marL="2160000" indent="-216000" defTabSz="914400">
              <a:lnSpc>
                <a:spcPct val="120000"/>
              </a:lnSpc>
              <a:spcBef>
                <a:spcPts val="499"/>
              </a:spcBef>
              <a:buClr>
                <a:srgbClr val="000000"/>
              </a:buClr>
              <a:buSzPct val="45000"/>
              <a:buFont typeface="Wingdings" charset="2"/>
              <a:buChar char=""/>
            </a:pPr>
            <a:r>
              <a:rPr b="0" lang="en-US" sz="1400" strike="noStrike" u="none">
                <a:solidFill>
                  <a:schemeClr val="dk1"/>
                </a:solidFill>
                <a:effectLst/>
                <a:uFillTx/>
                <a:latin typeface="Grandview Display"/>
              </a:rPr>
              <a:t>Fifth level</a:t>
            </a:r>
            <a:endParaRPr b="0" lang="en-GB" sz="1400" strike="noStrike" u="none">
              <a:solidFill>
                <a:srgbClr val="000000"/>
              </a:solidFill>
              <a:effectLst/>
              <a:uFillTx/>
              <a:latin typeface="Arial"/>
            </a:endParaRPr>
          </a:p>
        </p:txBody>
      </p:sp>
      <p:sp>
        <p:nvSpPr>
          <p:cNvPr id="36" name="PlaceHolder 3"/>
          <p:cNvSpPr>
            <a:spLocks noGrp="1"/>
          </p:cNvSpPr>
          <p:nvPr>
            <p:ph type="dt" idx="13"/>
          </p:nvPr>
        </p:nvSpPr>
        <p:spPr>
          <a:xfrm>
            <a:off x="640080" y="6356520"/>
            <a:ext cx="2742480" cy="364320"/>
          </a:xfrm>
          <a:prstGeom prst="rect">
            <a:avLst/>
          </a:prstGeom>
          <a:noFill/>
          <a:ln w="0">
            <a:noFill/>
          </a:ln>
        </p:spPr>
        <p:txBody>
          <a:bodyPr lIns="91440" rIns="91440" tIns="45720" bIns="45720" anchor="ctr">
            <a:noAutofit/>
          </a:bodyPr>
          <a:lstStyle>
            <a:lvl1pPr indent="0" defTabSz="914400">
              <a:lnSpc>
                <a:spcPct val="100000"/>
              </a:lnSpc>
              <a:buNone/>
              <a:tabLst>
                <a:tab algn="l" pos="0"/>
              </a:tabLst>
              <a:defRPr b="1" lang="en-US" sz="900" spc="300" strike="noStrike" u="none" cap="all">
                <a:solidFill>
                  <a:schemeClr val="dk1"/>
                </a:solidFill>
                <a:effectLst/>
                <a:uFillTx/>
                <a:latin typeface="Grandview Display"/>
              </a:defRPr>
            </a:lvl1pPr>
          </a:lstStyle>
          <a:p>
            <a:pPr indent="0" defTabSz="914400">
              <a:lnSpc>
                <a:spcPct val="100000"/>
              </a:lnSpc>
              <a:buNone/>
              <a:tabLst>
                <a:tab algn="l" pos="0"/>
              </a:tabLst>
            </a:pPr>
            <a:r>
              <a:rPr b="1" lang="en-US" sz="900" spc="300" strike="noStrike" u="none" cap="all">
                <a:solidFill>
                  <a:schemeClr val="dk1"/>
                </a:solidFill>
                <a:effectLst/>
                <a:uFillTx/>
                <a:latin typeface="Grandview Display"/>
              </a:rPr>
              <a:t>&lt;date/time&gt;</a:t>
            </a:r>
            <a:endParaRPr b="0" lang="en-GB" sz="900" strike="noStrike" u="none">
              <a:solidFill>
                <a:srgbClr val="000000"/>
              </a:solidFill>
              <a:effectLst/>
              <a:uFillTx/>
              <a:latin typeface="Times New Roman"/>
            </a:endParaRPr>
          </a:p>
        </p:txBody>
      </p:sp>
      <p:sp>
        <p:nvSpPr>
          <p:cNvPr id="37" name="PlaceHolder 4"/>
          <p:cNvSpPr>
            <a:spLocks noGrp="1"/>
          </p:cNvSpPr>
          <p:nvPr>
            <p:ph type="ftr" idx="14"/>
          </p:nvPr>
        </p:nvSpPr>
        <p:spPr>
          <a:xfrm>
            <a:off x="6767640" y="6356520"/>
            <a:ext cx="4039560" cy="364320"/>
          </a:xfrm>
          <a:prstGeom prst="rect">
            <a:avLst/>
          </a:prstGeom>
          <a:noFill/>
          <a:ln w="0">
            <a:noFill/>
          </a:ln>
        </p:spPr>
        <p:txBody>
          <a:bodyPr lIns="91440" rIns="91440" tIns="45720" bIns="45720" anchor="ctr">
            <a:noAutofit/>
          </a:bodyPr>
          <a:lstStyle>
            <a:lvl1pPr indent="0" algn="ctr">
              <a:lnSpc>
                <a:spcPct val="100000"/>
              </a:lnSpc>
              <a:buNone/>
              <a:tabLst>
                <a:tab algn="l" pos="0"/>
              </a:tabLst>
              <a:defRPr b="0" lang="en-GB" sz="1400" strike="noStrike" u="none">
                <a:solidFill>
                  <a:srgbClr val="000000"/>
                </a:solidFill>
                <a:effectLst/>
                <a:uFillTx/>
                <a:latin typeface="Times New Roman"/>
              </a:defRPr>
            </a:lvl1pPr>
          </a:lstStyle>
          <a:p>
            <a:pPr indent="0" algn="ctr">
              <a:lnSpc>
                <a:spcPct val="100000"/>
              </a:lnSpc>
              <a:buNone/>
              <a:tabLst>
                <a:tab algn="l" pos="0"/>
              </a:tabLst>
            </a:pPr>
            <a:r>
              <a:rPr b="0" lang="en-GB" sz="1400" strike="noStrike" u="none">
                <a:solidFill>
                  <a:srgbClr val="000000"/>
                </a:solidFill>
                <a:effectLst/>
                <a:uFillTx/>
                <a:latin typeface="Times New Roman"/>
              </a:rPr>
              <a:t>&lt;footer&gt;</a:t>
            </a:r>
            <a:endParaRPr b="0" lang="en-GB" sz="1400" strike="noStrike" u="none">
              <a:solidFill>
                <a:srgbClr val="000000"/>
              </a:solidFill>
              <a:effectLst/>
              <a:uFillTx/>
              <a:latin typeface="Times New Roman"/>
            </a:endParaRPr>
          </a:p>
        </p:txBody>
      </p:sp>
      <p:sp>
        <p:nvSpPr>
          <p:cNvPr id="38" name="PlaceHolder 5"/>
          <p:cNvSpPr>
            <a:spLocks noGrp="1"/>
          </p:cNvSpPr>
          <p:nvPr>
            <p:ph type="sldNum" idx="15"/>
          </p:nvPr>
        </p:nvSpPr>
        <p:spPr>
          <a:xfrm>
            <a:off x="10807920" y="6356520"/>
            <a:ext cx="722160" cy="364320"/>
          </a:xfrm>
          <a:prstGeom prst="rect">
            <a:avLst/>
          </a:prstGeom>
          <a:noFill/>
          <a:ln w="0">
            <a:noFill/>
          </a:ln>
        </p:spPr>
        <p:txBody>
          <a:bodyPr lIns="91440" rIns="91440" tIns="45720" bIns="45720" anchor="ctr">
            <a:noAutofit/>
          </a:bodyPr>
          <a:lstStyle>
            <a:lvl1pPr indent="0" algn="r" defTabSz="914400">
              <a:lnSpc>
                <a:spcPct val="100000"/>
              </a:lnSpc>
              <a:buNone/>
              <a:tabLst>
                <a:tab algn="l" pos="0"/>
              </a:tabLst>
              <a:defRPr b="1" lang="en-US" sz="900" spc="300" strike="noStrike" u="none" cap="all">
                <a:solidFill>
                  <a:schemeClr val="dk1"/>
                </a:solidFill>
                <a:effectLst/>
                <a:uFillTx/>
                <a:latin typeface="Grandview Display"/>
              </a:defRPr>
            </a:lvl1pPr>
          </a:lstStyle>
          <a:p>
            <a:pPr indent="0" algn="r" defTabSz="914400">
              <a:lnSpc>
                <a:spcPct val="100000"/>
              </a:lnSpc>
              <a:buNone/>
              <a:tabLst>
                <a:tab algn="l" pos="0"/>
              </a:tabLst>
            </a:pPr>
            <a:fld id="{C8905686-C188-4784-AC80-E91938120A03}" type="slidenum">
              <a:rPr b="1" lang="en-US" sz="900" spc="300" strike="noStrike" u="none" cap="all">
                <a:solidFill>
                  <a:schemeClr val="dk1"/>
                </a:solidFill>
                <a:effectLst/>
                <a:uFillTx/>
                <a:latin typeface="Grandview Display"/>
              </a:rPr>
              <a:t>&lt;number&gt;</a:t>
            </a:fld>
            <a:endParaRPr b="0" lang="en-GB" sz="900" strike="noStrike" u="none">
              <a:solidFill>
                <a:srgbClr val="000000"/>
              </a:solidFill>
              <a:effectLst/>
              <a:uFillTx/>
              <a:latin typeface="Times New Roman"/>
            </a:endParaRPr>
          </a:p>
        </p:txBody>
      </p:sp>
    </p:spTree>
  </p:cSld>
  <p:clrMap bg1="lt1" tx1="dk1" bg2="lt2" tx2="dk2" accent1="accent1" accent2="accent2" accent3="accent3" accent4="accent4" accent5="accent5" accent6="accent6" hlink="hlink" folHlink="folHlink"/>
  <p:sldLayoutIdLst/>
</p:sldMaster>
</file>

<file path=ppt/slideMasters/slideMaster6.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cxnSp>
        <p:nvCxnSpPr>
          <p:cNvPr id="39" name="Straight Connector 8">
            <a:extLst>
              <a:ext uri="{C183D7F6-B498-43B3-948B-1728B52AA6E4}">
                <adec:decorative xmlns:adec="http://schemas.microsoft.com/office/drawing/2017/decorative" val="1"/>
              </a:ext>
            </a:extLst>
          </p:cNvPr>
          <p:cNvCxnSpPr/>
          <p:nvPr/>
        </p:nvCxnSpPr>
        <p:spPr>
          <a:xfrm>
            <a:off x="713160" y="1030680"/>
            <a:ext cx="979560" cy="720"/>
          </a:xfrm>
          <a:prstGeom prst="straightConnector1">
            <a:avLst/>
          </a:prstGeom>
          <a:ln w="76320">
            <a:solidFill>
              <a:srgbClr val="1973eb"/>
            </a:solidFill>
            <a:round/>
          </a:ln>
        </p:spPr>
      </p:cxnSp>
      <p:sp useBgFill="1">
        <p:nvSpPr>
          <p:cNvPr id="40" name="Rectangle 9"/>
          <p:cNvSpPr/>
          <p:nvPr/>
        </p:nvSpPr>
        <p:spPr>
          <a:xfrm>
            <a:off x="0" y="0"/>
            <a:ext cx="12191400" cy="6857280"/>
          </a:xfrm>
          <a:prstGeom prst="rect">
            <a:avLst/>
          </a:prstGeom>
          <a:ln w="12600">
            <a:noFill/>
          </a:ln>
        </p:spPr>
        <p:style>
          <a:lnRef idx="0"/>
          <a:fillRef idx="0"/>
          <a:effectRef idx="0"/>
          <a:fontRef idx="minor"/>
        </p:style>
        <p:txBody>
          <a:bodyPr lIns="90000" rIns="90000" tIns="45000" bIns="45000" anchor="ctr">
            <a:noAutofit/>
          </a:bodyPr>
          <a:p>
            <a:endParaRPr b="0" lang="en-US" sz="1800" strike="noStrike" u="none">
              <a:solidFill>
                <a:schemeClr val="lt1"/>
              </a:solidFill>
              <a:effectLst/>
              <a:uFillTx/>
              <a:latin typeface="Grandview Display"/>
            </a:endParaRPr>
          </a:p>
        </p:txBody>
      </p:sp>
      <p:sp>
        <p:nvSpPr>
          <p:cNvPr id="41" name="PlaceHolder 1"/>
          <p:cNvSpPr>
            <a:spLocks noGrp="1"/>
          </p:cNvSpPr>
          <p:nvPr>
            <p:ph type="title"/>
          </p:nvPr>
        </p:nvSpPr>
        <p:spPr>
          <a:xfrm>
            <a:off x="9209160" y="640080"/>
            <a:ext cx="1811160" cy="5536080"/>
          </a:xfrm>
          <a:prstGeom prst="rect">
            <a:avLst/>
          </a:prstGeom>
          <a:noFill/>
          <a:ln w="0">
            <a:noFill/>
          </a:ln>
        </p:spPr>
        <p:txBody>
          <a:bodyPr lIns="91440" rIns="91440" tIns="45720" bIns="45720" anchor="t" vert="eaVert">
            <a:noAutofit/>
          </a:bodyPr>
          <a:p>
            <a:pPr indent="0" defTabSz="914400">
              <a:lnSpc>
                <a:spcPct val="100000"/>
              </a:lnSpc>
              <a:buNone/>
              <a:tabLst>
                <a:tab algn="l" pos="0"/>
              </a:tabLst>
            </a:pPr>
            <a:r>
              <a:rPr b="1" lang="en-US" sz="4000" strike="noStrike" u="none">
                <a:solidFill>
                  <a:schemeClr val="dk1"/>
                </a:solidFill>
                <a:effectLst/>
                <a:uFillTx/>
                <a:latin typeface="Grandview Display"/>
              </a:rPr>
              <a:t>Click to edit Master title style</a:t>
            </a:r>
            <a:endParaRPr b="0" lang="en-GB" sz="4000" strike="noStrike" u="none">
              <a:solidFill>
                <a:srgbClr val="000000"/>
              </a:solidFill>
              <a:effectLst/>
              <a:uFillTx/>
              <a:latin typeface="Arial"/>
            </a:endParaRPr>
          </a:p>
        </p:txBody>
      </p:sp>
      <p:sp>
        <p:nvSpPr>
          <p:cNvPr id="42" name="PlaceHolder 2"/>
          <p:cNvSpPr>
            <a:spLocks noGrp="1"/>
          </p:cNvSpPr>
          <p:nvPr>
            <p:ph type="body"/>
          </p:nvPr>
        </p:nvSpPr>
        <p:spPr>
          <a:xfrm>
            <a:off x="640080" y="640080"/>
            <a:ext cx="8411760" cy="5536080"/>
          </a:xfrm>
          <a:prstGeom prst="rect">
            <a:avLst/>
          </a:prstGeom>
          <a:noFill/>
          <a:ln w="0">
            <a:noFill/>
          </a:ln>
        </p:spPr>
        <p:txBody>
          <a:bodyPr lIns="91440" rIns="91440" tIns="45720" bIns="45720" anchor="t" vert="eaVert">
            <a:noAutofit/>
          </a:bodyPr>
          <a:p>
            <a:pPr marL="432000" indent="-324000" defTabSz="914400">
              <a:lnSpc>
                <a:spcPct val="120000"/>
              </a:lnSpc>
              <a:spcBef>
                <a:spcPts val="1001"/>
              </a:spcBef>
              <a:buClr>
                <a:srgbClr val="000000"/>
              </a:buClr>
              <a:buSzPct val="45000"/>
              <a:buFont typeface="Wingdings" charset="2"/>
              <a:buChar char=""/>
            </a:pPr>
            <a:r>
              <a:rPr b="0" lang="en-US" sz="2000" strike="noStrike" u="none">
                <a:solidFill>
                  <a:schemeClr val="dk1"/>
                </a:solidFill>
                <a:effectLst/>
                <a:uFillTx/>
                <a:latin typeface="Grandview Display"/>
              </a:rPr>
              <a:t>Click to edit Master text styles</a:t>
            </a:r>
            <a:endParaRPr b="0" lang="en-GB" sz="2000" strike="noStrike" u="none">
              <a:solidFill>
                <a:srgbClr val="000000"/>
              </a:solidFill>
              <a:effectLst/>
              <a:uFillTx/>
              <a:latin typeface="Arial"/>
            </a:endParaRPr>
          </a:p>
          <a:p>
            <a:pPr lvl="1" marL="864000" indent="-324000" defTabSz="914400">
              <a:lnSpc>
                <a:spcPct val="120000"/>
              </a:lnSpc>
              <a:spcBef>
                <a:spcPts val="499"/>
              </a:spcBef>
              <a:buClr>
                <a:srgbClr val="000000"/>
              </a:buClr>
              <a:buSzPct val="75000"/>
              <a:buFont typeface="Symbol" charset="2"/>
              <a:buChar char=""/>
            </a:pPr>
            <a:r>
              <a:rPr b="0" lang="en-US" sz="1800" strike="noStrike" u="none">
                <a:solidFill>
                  <a:schemeClr val="dk1"/>
                </a:solidFill>
                <a:effectLst/>
                <a:uFillTx/>
                <a:latin typeface="Grandview Display"/>
              </a:rPr>
              <a:t>Second level</a:t>
            </a:r>
            <a:endParaRPr b="0" lang="en-GB" sz="1800" strike="noStrike" u="none">
              <a:solidFill>
                <a:srgbClr val="000000"/>
              </a:solidFill>
              <a:effectLst/>
              <a:uFillTx/>
              <a:latin typeface="Arial"/>
            </a:endParaRPr>
          </a:p>
          <a:p>
            <a:pPr lvl="2" marL="1296000" indent="-288000" defTabSz="914400">
              <a:lnSpc>
                <a:spcPct val="120000"/>
              </a:lnSpc>
              <a:spcBef>
                <a:spcPts val="499"/>
              </a:spcBef>
              <a:buClr>
                <a:srgbClr val="000000"/>
              </a:buClr>
              <a:buSzPct val="45000"/>
              <a:buFont typeface="Wingdings" charset="2"/>
              <a:buChar char=""/>
            </a:pPr>
            <a:r>
              <a:rPr b="0" lang="en-US" sz="1600" strike="noStrike" u="none">
                <a:solidFill>
                  <a:schemeClr val="dk1"/>
                </a:solidFill>
                <a:effectLst/>
                <a:uFillTx/>
                <a:latin typeface="Grandview Display"/>
              </a:rPr>
              <a:t>Third level</a:t>
            </a:r>
            <a:endParaRPr b="0" lang="en-GB" sz="1600" strike="noStrike" u="none">
              <a:solidFill>
                <a:srgbClr val="000000"/>
              </a:solidFill>
              <a:effectLst/>
              <a:uFillTx/>
              <a:latin typeface="Arial"/>
            </a:endParaRPr>
          </a:p>
          <a:p>
            <a:pPr lvl="3" marL="1728000" indent="-216000" defTabSz="914400">
              <a:lnSpc>
                <a:spcPct val="120000"/>
              </a:lnSpc>
              <a:spcBef>
                <a:spcPts val="499"/>
              </a:spcBef>
              <a:buClr>
                <a:srgbClr val="000000"/>
              </a:buClr>
              <a:buSzPct val="75000"/>
              <a:buFont typeface="Symbol" charset="2"/>
              <a:buChar char=""/>
            </a:pPr>
            <a:r>
              <a:rPr b="0" lang="en-US" sz="1400" strike="noStrike" u="none">
                <a:solidFill>
                  <a:schemeClr val="dk1"/>
                </a:solidFill>
                <a:effectLst/>
                <a:uFillTx/>
                <a:latin typeface="Grandview Display"/>
              </a:rPr>
              <a:t>Fourth level</a:t>
            </a:r>
            <a:endParaRPr b="0" lang="en-GB" sz="1400" strike="noStrike" u="none">
              <a:solidFill>
                <a:srgbClr val="000000"/>
              </a:solidFill>
              <a:effectLst/>
              <a:uFillTx/>
              <a:latin typeface="Arial"/>
            </a:endParaRPr>
          </a:p>
          <a:p>
            <a:pPr lvl="4" marL="2160000" indent="-216000" defTabSz="914400">
              <a:lnSpc>
                <a:spcPct val="120000"/>
              </a:lnSpc>
              <a:spcBef>
                <a:spcPts val="499"/>
              </a:spcBef>
              <a:buClr>
                <a:srgbClr val="000000"/>
              </a:buClr>
              <a:buSzPct val="45000"/>
              <a:buFont typeface="Wingdings" charset="2"/>
              <a:buChar char=""/>
            </a:pPr>
            <a:r>
              <a:rPr b="0" lang="en-US" sz="1400" strike="noStrike" u="none">
                <a:solidFill>
                  <a:schemeClr val="dk1"/>
                </a:solidFill>
                <a:effectLst/>
                <a:uFillTx/>
                <a:latin typeface="Grandview Display"/>
              </a:rPr>
              <a:t>Fifth level</a:t>
            </a:r>
            <a:endParaRPr b="0" lang="en-GB" sz="1400" strike="noStrike" u="none">
              <a:solidFill>
                <a:srgbClr val="000000"/>
              </a:solidFill>
              <a:effectLst/>
              <a:uFillTx/>
              <a:latin typeface="Arial"/>
            </a:endParaRPr>
          </a:p>
        </p:txBody>
      </p:sp>
      <p:sp>
        <p:nvSpPr>
          <p:cNvPr id="43" name="PlaceHolder 3"/>
          <p:cNvSpPr>
            <a:spLocks noGrp="1"/>
          </p:cNvSpPr>
          <p:nvPr>
            <p:ph type="dt" idx="16"/>
          </p:nvPr>
        </p:nvSpPr>
        <p:spPr>
          <a:xfrm>
            <a:off x="640080" y="6356520"/>
            <a:ext cx="2742480" cy="364320"/>
          </a:xfrm>
          <a:prstGeom prst="rect">
            <a:avLst/>
          </a:prstGeom>
          <a:noFill/>
          <a:ln w="0">
            <a:noFill/>
          </a:ln>
        </p:spPr>
        <p:txBody>
          <a:bodyPr lIns="91440" rIns="91440" tIns="45720" bIns="45720" anchor="ctr">
            <a:noAutofit/>
          </a:bodyPr>
          <a:lstStyle>
            <a:lvl1pPr indent="0" defTabSz="914400">
              <a:lnSpc>
                <a:spcPct val="100000"/>
              </a:lnSpc>
              <a:buNone/>
              <a:tabLst>
                <a:tab algn="l" pos="0"/>
              </a:tabLst>
              <a:defRPr b="1" lang="en-US" sz="900" spc="300" strike="noStrike" u="none" cap="all">
                <a:solidFill>
                  <a:schemeClr val="dk1"/>
                </a:solidFill>
                <a:effectLst/>
                <a:uFillTx/>
                <a:latin typeface="Grandview Display"/>
              </a:defRPr>
            </a:lvl1pPr>
          </a:lstStyle>
          <a:p>
            <a:pPr indent="0" defTabSz="914400">
              <a:lnSpc>
                <a:spcPct val="100000"/>
              </a:lnSpc>
              <a:buNone/>
              <a:tabLst>
                <a:tab algn="l" pos="0"/>
              </a:tabLst>
            </a:pPr>
            <a:r>
              <a:rPr b="1" lang="en-US" sz="900" spc="300" strike="noStrike" u="none" cap="all">
                <a:solidFill>
                  <a:schemeClr val="dk1"/>
                </a:solidFill>
                <a:effectLst/>
                <a:uFillTx/>
                <a:latin typeface="Grandview Display"/>
              </a:rPr>
              <a:t>&lt;date/time&gt;</a:t>
            </a:r>
            <a:endParaRPr b="0" lang="en-GB" sz="900" strike="noStrike" u="none">
              <a:solidFill>
                <a:srgbClr val="000000"/>
              </a:solidFill>
              <a:effectLst/>
              <a:uFillTx/>
              <a:latin typeface="Times New Roman"/>
            </a:endParaRPr>
          </a:p>
        </p:txBody>
      </p:sp>
      <p:sp>
        <p:nvSpPr>
          <p:cNvPr id="44" name="PlaceHolder 4"/>
          <p:cNvSpPr>
            <a:spLocks noGrp="1"/>
          </p:cNvSpPr>
          <p:nvPr>
            <p:ph type="ftr" idx="17"/>
          </p:nvPr>
        </p:nvSpPr>
        <p:spPr>
          <a:xfrm>
            <a:off x="6767640" y="6356520"/>
            <a:ext cx="4039560" cy="364320"/>
          </a:xfrm>
          <a:prstGeom prst="rect">
            <a:avLst/>
          </a:prstGeom>
          <a:noFill/>
          <a:ln w="0">
            <a:noFill/>
          </a:ln>
        </p:spPr>
        <p:txBody>
          <a:bodyPr lIns="91440" rIns="91440" tIns="45720" bIns="45720" anchor="ctr">
            <a:noAutofit/>
          </a:bodyPr>
          <a:lstStyle>
            <a:lvl1pPr indent="0" algn="ctr">
              <a:lnSpc>
                <a:spcPct val="100000"/>
              </a:lnSpc>
              <a:buNone/>
              <a:tabLst>
                <a:tab algn="l" pos="0"/>
              </a:tabLst>
              <a:defRPr b="0" lang="en-GB" sz="1400" strike="noStrike" u="none">
                <a:solidFill>
                  <a:srgbClr val="000000"/>
                </a:solidFill>
                <a:effectLst/>
                <a:uFillTx/>
                <a:latin typeface="Times New Roman"/>
              </a:defRPr>
            </a:lvl1pPr>
          </a:lstStyle>
          <a:p>
            <a:pPr indent="0" algn="ctr">
              <a:lnSpc>
                <a:spcPct val="100000"/>
              </a:lnSpc>
              <a:buNone/>
              <a:tabLst>
                <a:tab algn="l" pos="0"/>
              </a:tabLst>
            </a:pPr>
            <a:r>
              <a:rPr b="0" lang="en-GB" sz="1400" strike="noStrike" u="none">
                <a:solidFill>
                  <a:srgbClr val="000000"/>
                </a:solidFill>
                <a:effectLst/>
                <a:uFillTx/>
                <a:latin typeface="Times New Roman"/>
              </a:rPr>
              <a:t>&lt;footer&gt;</a:t>
            </a:r>
            <a:endParaRPr b="0" lang="en-GB" sz="1400" strike="noStrike" u="none">
              <a:solidFill>
                <a:srgbClr val="000000"/>
              </a:solidFill>
              <a:effectLst/>
              <a:uFillTx/>
              <a:latin typeface="Times New Roman"/>
            </a:endParaRPr>
          </a:p>
        </p:txBody>
      </p:sp>
      <p:sp>
        <p:nvSpPr>
          <p:cNvPr id="45" name="PlaceHolder 5"/>
          <p:cNvSpPr>
            <a:spLocks noGrp="1"/>
          </p:cNvSpPr>
          <p:nvPr>
            <p:ph type="sldNum" idx="18"/>
          </p:nvPr>
        </p:nvSpPr>
        <p:spPr>
          <a:xfrm>
            <a:off x="10807920" y="6356520"/>
            <a:ext cx="722160" cy="364320"/>
          </a:xfrm>
          <a:prstGeom prst="rect">
            <a:avLst/>
          </a:prstGeom>
          <a:noFill/>
          <a:ln w="0">
            <a:noFill/>
          </a:ln>
        </p:spPr>
        <p:txBody>
          <a:bodyPr lIns="91440" rIns="91440" tIns="45720" bIns="45720" anchor="ctr">
            <a:noAutofit/>
          </a:bodyPr>
          <a:lstStyle>
            <a:lvl1pPr indent="0" algn="r" defTabSz="914400">
              <a:lnSpc>
                <a:spcPct val="100000"/>
              </a:lnSpc>
              <a:buNone/>
              <a:tabLst>
                <a:tab algn="l" pos="0"/>
              </a:tabLst>
              <a:defRPr b="1" lang="en-US" sz="900" spc="300" strike="noStrike" u="none" cap="all">
                <a:solidFill>
                  <a:schemeClr val="dk1"/>
                </a:solidFill>
                <a:effectLst/>
                <a:uFillTx/>
                <a:latin typeface="Grandview Display"/>
              </a:defRPr>
            </a:lvl1pPr>
          </a:lstStyle>
          <a:p>
            <a:pPr indent="0" algn="r" defTabSz="914400">
              <a:lnSpc>
                <a:spcPct val="100000"/>
              </a:lnSpc>
              <a:buNone/>
              <a:tabLst>
                <a:tab algn="l" pos="0"/>
              </a:tabLst>
            </a:pPr>
            <a:fld id="{032021F2-D538-47DB-AA6E-5BCD2A507EF6}" type="slidenum">
              <a:rPr b="1" lang="en-US" sz="900" spc="300" strike="noStrike" u="none" cap="all">
                <a:solidFill>
                  <a:schemeClr val="dk1"/>
                </a:solidFill>
                <a:effectLst/>
                <a:uFillTx/>
                <a:latin typeface="Grandview Display"/>
              </a:rPr>
              <a:t>&lt;number&gt;</a:t>
            </a:fld>
            <a:endParaRPr b="0" lang="en-GB" sz="900" strike="noStrike" u="none">
              <a:solidFill>
                <a:srgbClr val="000000"/>
              </a:solidFill>
              <a:effectLst/>
              <a:uFillTx/>
              <a:latin typeface="Times New Roman"/>
            </a:endParaRPr>
          </a:p>
        </p:txBody>
      </p:sp>
      <p:cxnSp>
        <p:nvCxnSpPr>
          <p:cNvPr id="46" name="Straight Connector 6">
            <a:extLst>
              <a:ext uri="{C183D7F6-B498-43B3-948B-1728B52AA6E4}">
                <adec:decorative xmlns:adec="http://schemas.microsoft.com/office/drawing/2017/decorative" val="1"/>
              </a:ext>
            </a:extLst>
          </p:cNvPr>
          <p:cNvCxnSpPr/>
          <p:nvPr/>
        </p:nvCxnSpPr>
        <p:spPr>
          <a:xfrm>
            <a:off x="11361240" y="702720"/>
            <a:ext cx="720" cy="979560"/>
          </a:xfrm>
          <a:prstGeom prst="straightConnector1">
            <a:avLst/>
          </a:prstGeom>
          <a:ln w="76320">
            <a:solidFill>
              <a:srgbClr val="1973eb"/>
            </a:solidFill>
            <a:round/>
          </a:ln>
        </p:spPr>
      </p:cxnSp>
    </p:spTree>
  </p:cSld>
  <p:clrMap bg1="lt1" tx1="dk1" bg2="lt2" tx2="dk2" accent1="accent1" accent2="accent2" accent3="accent3" accent4="accent4" accent5="accent5" accent6="accent6" hlink="hlink" folHlink="folHlink"/>
  <p:sldLayoutIdLst/>
</p:sldMaster>
</file>

<file path=ppt/slideMasters/slideMaster7.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cxnSp>
        <p:nvCxnSpPr>
          <p:cNvPr id="47" name="Straight Connector 8">
            <a:extLst>
              <a:ext uri="{C183D7F6-B498-43B3-948B-1728B52AA6E4}">
                <adec:decorative xmlns:adec="http://schemas.microsoft.com/office/drawing/2017/decorative" val="1"/>
              </a:ext>
            </a:extLst>
          </p:cNvPr>
          <p:cNvCxnSpPr/>
          <p:nvPr/>
        </p:nvCxnSpPr>
        <p:spPr>
          <a:xfrm>
            <a:off x="713160" y="1030680"/>
            <a:ext cx="979560" cy="720"/>
          </a:xfrm>
          <a:prstGeom prst="straightConnector1">
            <a:avLst/>
          </a:prstGeom>
          <a:ln w="76320">
            <a:solidFill>
              <a:srgbClr val="1973eb"/>
            </a:solidFill>
            <a:round/>
          </a:ln>
        </p:spPr>
      </p:cxnSp>
      <p:sp>
        <p:nvSpPr>
          <p:cNvPr id="48" name="PlaceHolder 1"/>
          <p:cNvSpPr>
            <a:spLocks noGrp="1"/>
          </p:cNvSpPr>
          <p:nvPr>
            <p:ph type="title"/>
          </p:nvPr>
        </p:nvSpPr>
        <p:spPr>
          <a:xfrm>
            <a:off x="640080" y="1371600"/>
            <a:ext cx="10890360" cy="1096560"/>
          </a:xfrm>
          <a:prstGeom prst="rect">
            <a:avLst/>
          </a:prstGeom>
          <a:noFill/>
          <a:ln w="0">
            <a:noFill/>
          </a:ln>
        </p:spPr>
        <p:txBody>
          <a:bodyPr lIns="91440" rIns="91440" tIns="45720" bIns="45720" anchor="t">
            <a:noAutofit/>
          </a:bodyPr>
          <a:p>
            <a:pPr indent="0" defTabSz="914400">
              <a:lnSpc>
                <a:spcPct val="100000"/>
              </a:lnSpc>
              <a:buNone/>
              <a:tabLst>
                <a:tab algn="l" pos="0"/>
              </a:tabLst>
            </a:pPr>
            <a:r>
              <a:rPr b="1" lang="en-US" sz="4000" strike="noStrike" u="none">
                <a:solidFill>
                  <a:schemeClr val="dk1"/>
                </a:solidFill>
                <a:effectLst/>
                <a:uFillTx/>
                <a:latin typeface="Grandview Display"/>
              </a:rPr>
              <a:t>Click to edit Master title style</a:t>
            </a:r>
            <a:endParaRPr b="0" lang="en-GB" sz="4000" strike="noStrike" u="none">
              <a:solidFill>
                <a:srgbClr val="000000"/>
              </a:solidFill>
              <a:effectLst/>
              <a:uFillTx/>
              <a:latin typeface="Arial"/>
            </a:endParaRPr>
          </a:p>
        </p:txBody>
      </p:sp>
      <p:sp>
        <p:nvSpPr>
          <p:cNvPr id="49" name="PlaceHolder 2"/>
          <p:cNvSpPr>
            <a:spLocks noGrp="1"/>
          </p:cNvSpPr>
          <p:nvPr>
            <p:ph type="body"/>
          </p:nvPr>
        </p:nvSpPr>
        <p:spPr>
          <a:xfrm>
            <a:off x="640080" y="2633400"/>
            <a:ext cx="10890360" cy="3565440"/>
          </a:xfrm>
          <a:prstGeom prst="rect">
            <a:avLst/>
          </a:prstGeom>
          <a:noFill/>
          <a:ln w="0">
            <a:noFill/>
          </a:ln>
        </p:spPr>
        <p:txBody>
          <a:bodyPr lIns="91440" rIns="91440" tIns="45720" bIns="45720" anchor="t">
            <a:noAutofit/>
          </a:bodyPr>
          <a:p>
            <a:pPr marL="432000" indent="-324000" defTabSz="914400">
              <a:lnSpc>
                <a:spcPct val="120000"/>
              </a:lnSpc>
              <a:spcBef>
                <a:spcPts val="1001"/>
              </a:spcBef>
              <a:buClr>
                <a:srgbClr val="000000"/>
              </a:buClr>
              <a:buSzPct val="45000"/>
              <a:buFont typeface="Wingdings" charset="2"/>
              <a:buChar char=""/>
            </a:pPr>
            <a:r>
              <a:rPr b="0" lang="en-US" sz="2000" strike="noStrike" u="none">
                <a:solidFill>
                  <a:schemeClr val="dk1"/>
                </a:solidFill>
                <a:effectLst/>
                <a:uFillTx/>
                <a:latin typeface="Grandview Display"/>
              </a:rPr>
              <a:t>Click to edit Master text styles</a:t>
            </a:r>
            <a:endParaRPr b="0" lang="en-GB" sz="2000" strike="noStrike" u="none">
              <a:solidFill>
                <a:srgbClr val="000000"/>
              </a:solidFill>
              <a:effectLst/>
              <a:uFillTx/>
              <a:latin typeface="Arial"/>
            </a:endParaRPr>
          </a:p>
          <a:p>
            <a:pPr lvl="1" marL="864000" indent="-324000" defTabSz="914400">
              <a:lnSpc>
                <a:spcPct val="120000"/>
              </a:lnSpc>
              <a:spcBef>
                <a:spcPts val="499"/>
              </a:spcBef>
              <a:buClr>
                <a:srgbClr val="000000"/>
              </a:buClr>
              <a:buSzPct val="75000"/>
              <a:buFont typeface="Symbol" charset="2"/>
              <a:buChar char=""/>
            </a:pPr>
            <a:r>
              <a:rPr b="0" lang="en-US" sz="1800" strike="noStrike" u="none">
                <a:solidFill>
                  <a:schemeClr val="dk1"/>
                </a:solidFill>
                <a:effectLst/>
                <a:uFillTx/>
                <a:latin typeface="Grandview Display"/>
              </a:rPr>
              <a:t>Second level</a:t>
            </a:r>
            <a:endParaRPr b="0" lang="en-GB" sz="1800" strike="noStrike" u="none">
              <a:solidFill>
                <a:srgbClr val="000000"/>
              </a:solidFill>
              <a:effectLst/>
              <a:uFillTx/>
              <a:latin typeface="Arial"/>
            </a:endParaRPr>
          </a:p>
          <a:p>
            <a:pPr lvl="2" marL="1296000" indent="-288000" defTabSz="914400">
              <a:lnSpc>
                <a:spcPct val="120000"/>
              </a:lnSpc>
              <a:spcBef>
                <a:spcPts val="499"/>
              </a:spcBef>
              <a:buClr>
                <a:srgbClr val="000000"/>
              </a:buClr>
              <a:buSzPct val="45000"/>
              <a:buFont typeface="Wingdings" charset="2"/>
              <a:buChar char=""/>
            </a:pPr>
            <a:r>
              <a:rPr b="0" lang="en-US" sz="1600" strike="noStrike" u="none">
                <a:solidFill>
                  <a:schemeClr val="dk1"/>
                </a:solidFill>
                <a:effectLst/>
                <a:uFillTx/>
                <a:latin typeface="Grandview Display"/>
              </a:rPr>
              <a:t>Third level</a:t>
            </a:r>
            <a:endParaRPr b="0" lang="en-GB" sz="1600" strike="noStrike" u="none">
              <a:solidFill>
                <a:srgbClr val="000000"/>
              </a:solidFill>
              <a:effectLst/>
              <a:uFillTx/>
              <a:latin typeface="Arial"/>
            </a:endParaRPr>
          </a:p>
          <a:p>
            <a:pPr lvl="3" marL="1728000" indent="-216000" defTabSz="914400">
              <a:lnSpc>
                <a:spcPct val="120000"/>
              </a:lnSpc>
              <a:spcBef>
                <a:spcPts val="499"/>
              </a:spcBef>
              <a:buClr>
                <a:srgbClr val="000000"/>
              </a:buClr>
              <a:buSzPct val="75000"/>
              <a:buFont typeface="Symbol" charset="2"/>
              <a:buChar char=""/>
            </a:pPr>
            <a:r>
              <a:rPr b="0" lang="en-US" sz="1400" strike="noStrike" u="none">
                <a:solidFill>
                  <a:schemeClr val="dk1"/>
                </a:solidFill>
                <a:effectLst/>
                <a:uFillTx/>
                <a:latin typeface="Grandview Display"/>
              </a:rPr>
              <a:t>Fourth level</a:t>
            </a:r>
            <a:endParaRPr b="0" lang="en-GB" sz="1400" strike="noStrike" u="none">
              <a:solidFill>
                <a:srgbClr val="000000"/>
              </a:solidFill>
              <a:effectLst/>
              <a:uFillTx/>
              <a:latin typeface="Arial"/>
            </a:endParaRPr>
          </a:p>
          <a:p>
            <a:pPr lvl="4" marL="2160000" indent="-216000" defTabSz="914400">
              <a:lnSpc>
                <a:spcPct val="120000"/>
              </a:lnSpc>
              <a:spcBef>
                <a:spcPts val="499"/>
              </a:spcBef>
              <a:buClr>
                <a:srgbClr val="000000"/>
              </a:buClr>
              <a:buSzPct val="45000"/>
              <a:buFont typeface="Wingdings" charset="2"/>
              <a:buChar char=""/>
            </a:pPr>
            <a:r>
              <a:rPr b="0" lang="en-US" sz="1400" strike="noStrike" u="none">
                <a:solidFill>
                  <a:schemeClr val="dk1"/>
                </a:solidFill>
                <a:effectLst/>
                <a:uFillTx/>
                <a:latin typeface="Grandview Display"/>
              </a:rPr>
              <a:t>Fifth level</a:t>
            </a:r>
            <a:endParaRPr b="0" lang="en-GB" sz="1400" strike="noStrike" u="none">
              <a:solidFill>
                <a:srgbClr val="000000"/>
              </a:solidFill>
              <a:effectLst/>
              <a:uFillTx/>
              <a:latin typeface="Arial"/>
            </a:endParaRPr>
          </a:p>
        </p:txBody>
      </p:sp>
      <p:sp>
        <p:nvSpPr>
          <p:cNvPr id="50" name="PlaceHolder 3"/>
          <p:cNvSpPr>
            <a:spLocks noGrp="1"/>
          </p:cNvSpPr>
          <p:nvPr>
            <p:ph type="dt" idx="19"/>
          </p:nvPr>
        </p:nvSpPr>
        <p:spPr>
          <a:xfrm>
            <a:off x="640080" y="6356520"/>
            <a:ext cx="2742480" cy="364320"/>
          </a:xfrm>
          <a:prstGeom prst="rect">
            <a:avLst/>
          </a:prstGeom>
          <a:noFill/>
          <a:ln w="0">
            <a:noFill/>
          </a:ln>
        </p:spPr>
        <p:txBody>
          <a:bodyPr lIns="91440" rIns="91440" tIns="45720" bIns="45720" anchor="ctr">
            <a:noAutofit/>
          </a:bodyPr>
          <a:lstStyle>
            <a:lvl1pPr indent="0" defTabSz="914400">
              <a:lnSpc>
                <a:spcPct val="100000"/>
              </a:lnSpc>
              <a:buNone/>
              <a:tabLst>
                <a:tab algn="l" pos="0"/>
              </a:tabLst>
              <a:defRPr b="1" lang="en-US" sz="900" spc="300" strike="noStrike" u="none" cap="all">
                <a:solidFill>
                  <a:schemeClr val="dk1"/>
                </a:solidFill>
                <a:effectLst/>
                <a:uFillTx/>
                <a:latin typeface="Grandview Display"/>
              </a:defRPr>
            </a:lvl1pPr>
          </a:lstStyle>
          <a:p>
            <a:pPr indent="0" defTabSz="914400">
              <a:lnSpc>
                <a:spcPct val="100000"/>
              </a:lnSpc>
              <a:buNone/>
              <a:tabLst>
                <a:tab algn="l" pos="0"/>
              </a:tabLst>
            </a:pPr>
            <a:r>
              <a:rPr b="1" lang="en-US" sz="900" spc="300" strike="noStrike" u="none" cap="all">
                <a:solidFill>
                  <a:schemeClr val="dk1"/>
                </a:solidFill>
                <a:effectLst/>
                <a:uFillTx/>
                <a:latin typeface="Grandview Display"/>
              </a:rPr>
              <a:t>&lt;date/time&gt;</a:t>
            </a:r>
            <a:endParaRPr b="0" lang="en-GB" sz="900" strike="noStrike" u="none">
              <a:solidFill>
                <a:srgbClr val="000000"/>
              </a:solidFill>
              <a:effectLst/>
              <a:uFillTx/>
              <a:latin typeface="Times New Roman"/>
            </a:endParaRPr>
          </a:p>
        </p:txBody>
      </p:sp>
      <p:sp>
        <p:nvSpPr>
          <p:cNvPr id="51" name="PlaceHolder 4"/>
          <p:cNvSpPr>
            <a:spLocks noGrp="1"/>
          </p:cNvSpPr>
          <p:nvPr>
            <p:ph type="ftr" idx="20"/>
          </p:nvPr>
        </p:nvSpPr>
        <p:spPr>
          <a:xfrm>
            <a:off x="6767640" y="6356520"/>
            <a:ext cx="4039560" cy="364320"/>
          </a:xfrm>
          <a:prstGeom prst="rect">
            <a:avLst/>
          </a:prstGeom>
          <a:noFill/>
          <a:ln w="0">
            <a:noFill/>
          </a:ln>
        </p:spPr>
        <p:txBody>
          <a:bodyPr lIns="91440" rIns="91440" tIns="45720" bIns="45720" anchor="ctr">
            <a:noAutofit/>
          </a:bodyPr>
          <a:lstStyle>
            <a:lvl1pPr indent="0" algn="ctr">
              <a:lnSpc>
                <a:spcPct val="100000"/>
              </a:lnSpc>
              <a:buNone/>
              <a:tabLst>
                <a:tab algn="l" pos="0"/>
              </a:tabLst>
              <a:defRPr b="0" lang="en-GB" sz="1400" strike="noStrike" u="none">
                <a:solidFill>
                  <a:srgbClr val="000000"/>
                </a:solidFill>
                <a:effectLst/>
                <a:uFillTx/>
                <a:latin typeface="Times New Roman"/>
              </a:defRPr>
            </a:lvl1pPr>
          </a:lstStyle>
          <a:p>
            <a:pPr indent="0" algn="ctr">
              <a:lnSpc>
                <a:spcPct val="100000"/>
              </a:lnSpc>
              <a:buNone/>
              <a:tabLst>
                <a:tab algn="l" pos="0"/>
              </a:tabLst>
            </a:pPr>
            <a:r>
              <a:rPr b="0" lang="en-GB" sz="1400" strike="noStrike" u="none">
                <a:solidFill>
                  <a:srgbClr val="000000"/>
                </a:solidFill>
                <a:effectLst/>
                <a:uFillTx/>
                <a:latin typeface="Times New Roman"/>
              </a:rPr>
              <a:t>&lt;footer&gt;</a:t>
            </a:r>
            <a:endParaRPr b="0" lang="en-GB" sz="1400" strike="noStrike" u="none">
              <a:solidFill>
                <a:srgbClr val="000000"/>
              </a:solidFill>
              <a:effectLst/>
              <a:uFillTx/>
              <a:latin typeface="Times New Roman"/>
            </a:endParaRPr>
          </a:p>
        </p:txBody>
      </p:sp>
      <p:sp>
        <p:nvSpPr>
          <p:cNvPr id="52" name="PlaceHolder 5"/>
          <p:cNvSpPr>
            <a:spLocks noGrp="1"/>
          </p:cNvSpPr>
          <p:nvPr>
            <p:ph type="sldNum" idx="21"/>
          </p:nvPr>
        </p:nvSpPr>
        <p:spPr>
          <a:xfrm>
            <a:off x="10807920" y="6356520"/>
            <a:ext cx="722160" cy="364320"/>
          </a:xfrm>
          <a:prstGeom prst="rect">
            <a:avLst/>
          </a:prstGeom>
          <a:noFill/>
          <a:ln w="0">
            <a:noFill/>
          </a:ln>
        </p:spPr>
        <p:txBody>
          <a:bodyPr lIns="91440" rIns="91440" tIns="45720" bIns="45720" anchor="ctr">
            <a:noAutofit/>
          </a:bodyPr>
          <a:lstStyle>
            <a:lvl1pPr indent="0" algn="r" defTabSz="914400">
              <a:lnSpc>
                <a:spcPct val="100000"/>
              </a:lnSpc>
              <a:buNone/>
              <a:tabLst>
                <a:tab algn="l" pos="0"/>
              </a:tabLst>
              <a:defRPr b="1" lang="en-US" sz="900" spc="300" strike="noStrike" u="none" cap="all">
                <a:solidFill>
                  <a:schemeClr val="dk1"/>
                </a:solidFill>
                <a:effectLst/>
                <a:uFillTx/>
                <a:latin typeface="Grandview Display"/>
              </a:defRPr>
            </a:lvl1pPr>
          </a:lstStyle>
          <a:p>
            <a:pPr indent="0" algn="r" defTabSz="914400">
              <a:lnSpc>
                <a:spcPct val="100000"/>
              </a:lnSpc>
              <a:buNone/>
              <a:tabLst>
                <a:tab algn="l" pos="0"/>
              </a:tabLst>
            </a:pPr>
            <a:fld id="{CAECB068-2BFE-49DD-B066-F386A5CEC2FF}" type="slidenum">
              <a:rPr b="1" lang="en-US" sz="900" spc="300" strike="noStrike" u="none" cap="all">
                <a:solidFill>
                  <a:schemeClr val="dk1"/>
                </a:solidFill>
                <a:effectLst/>
                <a:uFillTx/>
                <a:latin typeface="Grandview Display"/>
              </a:rPr>
              <a:t>&lt;number&gt;</a:t>
            </a:fld>
            <a:endParaRPr b="0" lang="en-GB" sz="900" strike="noStrike" u="none">
              <a:solidFill>
                <a:srgbClr val="000000"/>
              </a:solidFill>
              <a:effectLst/>
              <a:uFillTx/>
              <a:latin typeface="Times New Roman"/>
            </a:endParaRPr>
          </a:p>
        </p:txBody>
      </p:sp>
    </p:spTree>
  </p:cSld>
  <p:clrMap bg1="lt1" tx1="dk1" bg2="lt2" tx2="dk2" accent1="accent1" accent2="accent2" accent3="accent3" accent4="accent4" accent5="accent5" accent6="accent6" hlink="hlink" folHlink="folHlink"/>
  <p:sldLayoutIdLst/>
</p:sldMaster>
</file>

<file path=ppt/slideMasters/slideMaster8.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cxnSp>
        <p:nvCxnSpPr>
          <p:cNvPr id="53" name="Straight Connector 8">
            <a:extLst>
              <a:ext uri="{C183D7F6-B498-43B3-948B-1728B52AA6E4}">
                <adec:decorative xmlns:adec="http://schemas.microsoft.com/office/drawing/2017/decorative" val="1"/>
              </a:ext>
            </a:extLst>
          </p:cNvPr>
          <p:cNvCxnSpPr/>
          <p:nvPr/>
        </p:nvCxnSpPr>
        <p:spPr>
          <a:xfrm>
            <a:off x="713160" y="1030680"/>
            <a:ext cx="979560" cy="720"/>
          </a:xfrm>
          <a:prstGeom prst="straightConnector1">
            <a:avLst/>
          </a:prstGeom>
          <a:ln w="76320">
            <a:solidFill>
              <a:srgbClr val="1973eb"/>
            </a:solidFill>
            <a:round/>
          </a:ln>
        </p:spPr>
      </p:cxnSp>
      <p:sp useBgFill="1">
        <p:nvSpPr>
          <p:cNvPr id="54" name="Rectangle 7"/>
          <p:cNvSpPr/>
          <p:nvPr/>
        </p:nvSpPr>
        <p:spPr>
          <a:xfrm>
            <a:off x="0" y="0"/>
            <a:ext cx="12191400" cy="6857280"/>
          </a:xfrm>
          <a:prstGeom prst="rect">
            <a:avLst/>
          </a:prstGeom>
          <a:ln w="12600">
            <a:noFill/>
          </a:ln>
        </p:spPr>
        <p:style>
          <a:lnRef idx="0"/>
          <a:fillRef idx="0"/>
          <a:effectRef idx="0"/>
          <a:fontRef idx="minor"/>
        </p:style>
        <p:txBody>
          <a:bodyPr lIns="90000" rIns="90000" tIns="45000" bIns="45000" anchor="ctr">
            <a:noAutofit/>
          </a:bodyPr>
          <a:p>
            <a:endParaRPr b="0" lang="en-US" sz="1800" strike="noStrike" u="none">
              <a:solidFill>
                <a:schemeClr val="lt1"/>
              </a:solidFill>
              <a:effectLst/>
              <a:uFillTx/>
              <a:latin typeface="Grandview Display"/>
            </a:endParaRPr>
          </a:p>
        </p:txBody>
      </p:sp>
      <p:sp>
        <p:nvSpPr>
          <p:cNvPr id="55" name="PlaceHolder 1"/>
          <p:cNvSpPr>
            <a:spLocks noGrp="1"/>
          </p:cNvSpPr>
          <p:nvPr>
            <p:ph type="title"/>
          </p:nvPr>
        </p:nvSpPr>
        <p:spPr>
          <a:xfrm>
            <a:off x="640080" y="1291320"/>
            <a:ext cx="9214200" cy="3159360"/>
          </a:xfrm>
          <a:prstGeom prst="rect">
            <a:avLst/>
          </a:prstGeom>
          <a:noFill/>
          <a:ln w="0">
            <a:noFill/>
          </a:ln>
        </p:spPr>
        <p:txBody>
          <a:bodyPr lIns="91440" rIns="91440" tIns="45720" bIns="45720" anchor="b">
            <a:normAutofit/>
          </a:bodyPr>
          <a:p>
            <a:pPr indent="0" defTabSz="914400">
              <a:lnSpc>
                <a:spcPct val="100000"/>
              </a:lnSpc>
              <a:buNone/>
              <a:tabLst>
                <a:tab algn="l" pos="0"/>
              </a:tabLst>
            </a:pPr>
            <a:r>
              <a:rPr b="1" lang="en-US" sz="5400" strike="noStrike" u="none">
                <a:solidFill>
                  <a:schemeClr val="dk1"/>
                </a:solidFill>
                <a:effectLst/>
                <a:uFillTx/>
                <a:latin typeface="Grandview Display"/>
              </a:rPr>
              <a:t>Click to edit Master title style</a:t>
            </a:r>
            <a:endParaRPr b="0" lang="en-GB" sz="5400" strike="noStrike" u="none">
              <a:solidFill>
                <a:srgbClr val="000000"/>
              </a:solidFill>
              <a:effectLst/>
              <a:uFillTx/>
              <a:latin typeface="Arial"/>
            </a:endParaRPr>
          </a:p>
        </p:txBody>
      </p:sp>
      <p:sp>
        <p:nvSpPr>
          <p:cNvPr id="56" name="PlaceHolder 2"/>
          <p:cNvSpPr>
            <a:spLocks noGrp="1"/>
          </p:cNvSpPr>
          <p:nvPr>
            <p:ph type="body"/>
          </p:nvPr>
        </p:nvSpPr>
        <p:spPr>
          <a:xfrm>
            <a:off x="640080" y="5018400"/>
            <a:ext cx="7906320" cy="1073160"/>
          </a:xfrm>
          <a:prstGeom prst="rect">
            <a:avLst/>
          </a:prstGeom>
          <a:noFill/>
          <a:ln w="0">
            <a:noFill/>
          </a:ln>
        </p:spPr>
        <p:txBody>
          <a:bodyPr lIns="91440" rIns="91440" tIns="45720" bIns="45720" anchor="t">
            <a:normAutofit/>
          </a:bodyPr>
          <a:p>
            <a:pPr marL="432000" indent="-324000" defTabSz="914400">
              <a:lnSpc>
                <a:spcPct val="120000"/>
              </a:lnSpc>
              <a:spcBef>
                <a:spcPts val="1001"/>
              </a:spcBef>
              <a:buClr>
                <a:srgbClr val="000000"/>
              </a:buClr>
              <a:buSzPct val="45000"/>
              <a:buFont typeface="Wingdings" charset="2"/>
              <a:buChar char=""/>
              <a:tabLst>
                <a:tab algn="l" pos="0"/>
              </a:tabLst>
            </a:pPr>
            <a:r>
              <a:rPr b="0" lang="en-US" sz="2000" strike="noStrike" u="none">
                <a:solidFill>
                  <a:schemeClr val="dk1"/>
                </a:solidFill>
                <a:effectLst/>
                <a:uFillTx/>
                <a:latin typeface="Grandview Display"/>
              </a:rPr>
              <a:t>Click to edit Master text styles</a:t>
            </a:r>
            <a:endParaRPr b="0" lang="en-GB" sz="2000" strike="noStrike" u="none">
              <a:solidFill>
                <a:srgbClr val="000000"/>
              </a:solidFill>
              <a:effectLst/>
              <a:uFillTx/>
              <a:latin typeface="Arial"/>
            </a:endParaRPr>
          </a:p>
        </p:txBody>
      </p:sp>
      <p:sp>
        <p:nvSpPr>
          <p:cNvPr id="57" name="PlaceHolder 3"/>
          <p:cNvSpPr>
            <a:spLocks noGrp="1"/>
          </p:cNvSpPr>
          <p:nvPr>
            <p:ph type="dt" idx="22"/>
          </p:nvPr>
        </p:nvSpPr>
        <p:spPr>
          <a:xfrm>
            <a:off x="640080" y="6356520"/>
            <a:ext cx="2742480" cy="364320"/>
          </a:xfrm>
          <a:prstGeom prst="rect">
            <a:avLst/>
          </a:prstGeom>
          <a:noFill/>
          <a:ln w="0">
            <a:noFill/>
          </a:ln>
        </p:spPr>
        <p:txBody>
          <a:bodyPr lIns="91440" rIns="91440" tIns="45720" bIns="45720" anchor="ctr">
            <a:noAutofit/>
          </a:bodyPr>
          <a:lstStyle>
            <a:lvl1pPr indent="0" defTabSz="914400">
              <a:lnSpc>
                <a:spcPct val="100000"/>
              </a:lnSpc>
              <a:buNone/>
              <a:tabLst>
                <a:tab algn="l" pos="0"/>
              </a:tabLst>
              <a:defRPr b="1" lang="en-US" sz="900" spc="300" strike="noStrike" u="none" cap="all">
                <a:solidFill>
                  <a:schemeClr val="dk1"/>
                </a:solidFill>
                <a:effectLst/>
                <a:uFillTx/>
                <a:latin typeface="Grandview Display"/>
              </a:defRPr>
            </a:lvl1pPr>
          </a:lstStyle>
          <a:p>
            <a:pPr indent="0" defTabSz="914400">
              <a:lnSpc>
                <a:spcPct val="100000"/>
              </a:lnSpc>
              <a:buNone/>
              <a:tabLst>
                <a:tab algn="l" pos="0"/>
              </a:tabLst>
            </a:pPr>
            <a:r>
              <a:rPr b="1" lang="en-US" sz="900" spc="300" strike="noStrike" u="none" cap="all">
                <a:solidFill>
                  <a:schemeClr val="dk1"/>
                </a:solidFill>
                <a:effectLst/>
                <a:uFillTx/>
                <a:latin typeface="Grandview Display"/>
              </a:rPr>
              <a:t>&lt;date/time&gt;</a:t>
            </a:r>
            <a:endParaRPr b="0" lang="en-GB" sz="900" strike="noStrike" u="none">
              <a:solidFill>
                <a:srgbClr val="000000"/>
              </a:solidFill>
              <a:effectLst/>
              <a:uFillTx/>
              <a:latin typeface="Times New Roman"/>
            </a:endParaRPr>
          </a:p>
        </p:txBody>
      </p:sp>
      <p:sp>
        <p:nvSpPr>
          <p:cNvPr id="58" name="PlaceHolder 4"/>
          <p:cNvSpPr>
            <a:spLocks noGrp="1"/>
          </p:cNvSpPr>
          <p:nvPr>
            <p:ph type="ftr" idx="23"/>
          </p:nvPr>
        </p:nvSpPr>
        <p:spPr>
          <a:xfrm>
            <a:off x="6767640" y="6356520"/>
            <a:ext cx="4039560" cy="364320"/>
          </a:xfrm>
          <a:prstGeom prst="rect">
            <a:avLst/>
          </a:prstGeom>
          <a:noFill/>
          <a:ln w="0">
            <a:noFill/>
          </a:ln>
        </p:spPr>
        <p:txBody>
          <a:bodyPr lIns="91440" rIns="91440" tIns="45720" bIns="45720" anchor="ctr">
            <a:noAutofit/>
          </a:bodyPr>
          <a:lstStyle>
            <a:lvl1pPr indent="0" algn="ctr">
              <a:lnSpc>
                <a:spcPct val="100000"/>
              </a:lnSpc>
              <a:buNone/>
              <a:tabLst>
                <a:tab algn="l" pos="0"/>
              </a:tabLst>
              <a:defRPr b="0" lang="en-GB" sz="1400" strike="noStrike" u="none">
                <a:solidFill>
                  <a:srgbClr val="000000"/>
                </a:solidFill>
                <a:effectLst/>
                <a:uFillTx/>
                <a:latin typeface="Times New Roman"/>
              </a:defRPr>
            </a:lvl1pPr>
          </a:lstStyle>
          <a:p>
            <a:pPr indent="0" algn="ctr">
              <a:lnSpc>
                <a:spcPct val="100000"/>
              </a:lnSpc>
              <a:buNone/>
              <a:tabLst>
                <a:tab algn="l" pos="0"/>
              </a:tabLst>
            </a:pPr>
            <a:r>
              <a:rPr b="0" lang="en-GB" sz="1400" strike="noStrike" u="none">
                <a:solidFill>
                  <a:srgbClr val="000000"/>
                </a:solidFill>
                <a:effectLst/>
                <a:uFillTx/>
                <a:latin typeface="Times New Roman"/>
              </a:rPr>
              <a:t>&lt;footer&gt;</a:t>
            </a:r>
            <a:endParaRPr b="0" lang="en-GB" sz="1400" strike="noStrike" u="none">
              <a:solidFill>
                <a:srgbClr val="000000"/>
              </a:solidFill>
              <a:effectLst/>
              <a:uFillTx/>
              <a:latin typeface="Times New Roman"/>
            </a:endParaRPr>
          </a:p>
        </p:txBody>
      </p:sp>
      <p:sp>
        <p:nvSpPr>
          <p:cNvPr id="59" name="PlaceHolder 5"/>
          <p:cNvSpPr>
            <a:spLocks noGrp="1"/>
          </p:cNvSpPr>
          <p:nvPr>
            <p:ph type="sldNum" idx="24"/>
          </p:nvPr>
        </p:nvSpPr>
        <p:spPr>
          <a:xfrm>
            <a:off x="10807920" y="6356520"/>
            <a:ext cx="722160" cy="364320"/>
          </a:xfrm>
          <a:prstGeom prst="rect">
            <a:avLst/>
          </a:prstGeom>
          <a:noFill/>
          <a:ln w="0">
            <a:noFill/>
          </a:ln>
        </p:spPr>
        <p:txBody>
          <a:bodyPr lIns="91440" rIns="91440" tIns="45720" bIns="45720" anchor="ctr">
            <a:noAutofit/>
          </a:bodyPr>
          <a:lstStyle>
            <a:lvl1pPr indent="0" algn="r" defTabSz="914400">
              <a:lnSpc>
                <a:spcPct val="100000"/>
              </a:lnSpc>
              <a:buNone/>
              <a:tabLst>
                <a:tab algn="l" pos="0"/>
              </a:tabLst>
              <a:defRPr b="1" lang="en-US" sz="900" spc="300" strike="noStrike" u="none" cap="all">
                <a:solidFill>
                  <a:schemeClr val="dk1"/>
                </a:solidFill>
                <a:effectLst/>
                <a:uFillTx/>
                <a:latin typeface="Grandview Display"/>
              </a:defRPr>
            </a:lvl1pPr>
          </a:lstStyle>
          <a:p>
            <a:pPr indent="0" algn="r" defTabSz="914400">
              <a:lnSpc>
                <a:spcPct val="100000"/>
              </a:lnSpc>
              <a:buNone/>
              <a:tabLst>
                <a:tab algn="l" pos="0"/>
              </a:tabLst>
            </a:pPr>
            <a:fld id="{65FADA88-C51A-41BE-B574-F20C3A218A4C}" type="slidenum">
              <a:rPr b="1" lang="en-US" sz="900" spc="300" strike="noStrike" u="none" cap="all">
                <a:solidFill>
                  <a:schemeClr val="dk1"/>
                </a:solidFill>
                <a:effectLst/>
                <a:uFillTx/>
                <a:latin typeface="Grandview Display"/>
              </a:rPr>
              <a:t>&lt;number&gt;</a:t>
            </a:fld>
            <a:endParaRPr b="0" lang="en-GB" sz="900" strike="noStrike" u="none">
              <a:solidFill>
                <a:srgbClr val="000000"/>
              </a:solidFill>
              <a:effectLst/>
              <a:uFillTx/>
              <a:latin typeface="Times New Roman"/>
            </a:endParaRPr>
          </a:p>
        </p:txBody>
      </p:sp>
      <p:cxnSp>
        <p:nvCxnSpPr>
          <p:cNvPr id="60" name="Straight Connector 6">
            <a:extLst>
              <a:ext uri="{C183D7F6-B498-43B3-948B-1728B52AA6E4}">
                <adec:decorative xmlns:adec="http://schemas.microsoft.com/office/drawing/2017/decorative" val="1"/>
              </a:ext>
            </a:extLst>
          </p:cNvPr>
          <p:cNvCxnSpPr/>
          <p:nvPr/>
        </p:nvCxnSpPr>
        <p:spPr>
          <a:xfrm>
            <a:off x="716040" y="4714920"/>
            <a:ext cx="979560" cy="720"/>
          </a:xfrm>
          <a:prstGeom prst="straightConnector1">
            <a:avLst/>
          </a:prstGeom>
          <a:ln w="76320">
            <a:solidFill>
              <a:srgbClr val="1973eb"/>
            </a:solidFill>
            <a:round/>
          </a:ln>
        </p:spPr>
      </p:cxnSp>
    </p:spTree>
  </p:cSld>
  <p:clrMap bg1="lt1" tx1="dk1" bg2="lt2" tx2="dk2" accent1="accent1" accent2="accent2" accent3="accent3" accent4="accent4" accent5="accent5" accent6="accent6" hlink="hlink" folHlink="folHlink"/>
  <p:sldLayoutIdLst/>
</p:sldMaster>
</file>

<file path=ppt/slideMasters/slideMaster9.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cxnSp>
        <p:nvCxnSpPr>
          <p:cNvPr id="61" name="Straight Connector 8">
            <a:extLst>
              <a:ext uri="{C183D7F6-B498-43B3-948B-1728B52AA6E4}">
                <adec:decorative xmlns:adec="http://schemas.microsoft.com/office/drawing/2017/decorative" val="1"/>
              </a:ext>
            </a:extLst>
          </p:cNvPr>
          <p:cNvCxnSpPr/>
          <p:nvPr/>
        </p:nvCxnSpPr>
        <p:spPr>
          <a:xfrm>
            <a:off x="713160" y="1030680"/>
            <a:ext cx="979560" cy="720"/>
          </a:xfrm>
          <a:prstGeom prst="straightConnector1">
            <a:avLst/>
          </a:prstGeom>
          <a:ln w="76320">
            <a:solidFill>
              <a:srgbClr val="1973eb"/>
            </a:solidFill>
            <a:round/>
          </a:ln>
        </p:spPr>
      </p:cxnSp>
      <p:sp>
        <p:nvSpPr>
          <p:cNvPr id="62" name="PlaceHolder 1"/>
          <p:cNvSpPr>
            <a:spLocks noGrp="1"/>
          </p:cNvSpPr>
          <p:nvPr>
            <p:ph type="title"/>
          </p:nvPr>
        </p:nvSpPr>
        <p:spPr>
          <a:xfrm>
            <a:off x="640080" y="1371600"/>
            <a:ext cx="10890360" cy="1096560"/>
          </a:xfrm>
          <a:prstGeom prst="rect">
            <a:avLst/>
          </a:prstGeom>
          <a:noFill/>
          <a:ln w="0">
            <a:noFill/>
          </a:ln>
        </p:spPr>
        <p:txBody>
          <a:bodyPr lIns="91440" rIns="91440" tIns="45720" bIns="45720" anchor="t">
            <a:noAutofit/>
          </a:bodyPr>
          <a:p>
            <a:pPr indent="0" defTabSz="914400">
              <a:lnSpc>
                <a:spcPct val="100000"/>
              </a:lnSpc>
              <a:buNone/>
              <a:tabLst>
                <a:tab algn="l" pos="0"/>
              </a:tabLst>
            </a:pPr>
            <a:r>
              <a:rPr b="1" lang="en-US" sz="4000" strike="noStrike" u="none">
                <a:solidFill>
                  <a:schemeClr val="dk1"/>
                </a:solidFill>
                <a:effectLst/>
                <a:uFillTx/>
                <a:latin typeface="Grandview Display"/>
              </a:rPr>
              <a:t>Click to edit Master title style</a:t>
            </a:r>
            <a:endParaRPr b="0" lang="en-GB" sz="4000" strike="noStrike" u="none">
              <a:solidFill>
                <a:srgbClr val="000000"/>
              </a:solidFill>
              <a:effectLst/>
              <a:uFillTx/>
              <a:latin typeface="Arial"/>
            </a:endParaRPr>
          </a:p>
        </p:txBody>
      </p:sp>
      <p:sp>
        <p:nvSpPr>
          <p:cNvPr id="63" name="PlaceHolder 2"/>
          <p:cNvSpPr>
            <a:spLocks noGrp="1"/>
          </p:cNvSpPr>
          <p:nvPr>
            <p:ph type="body"/>
          </p:nvPr>
        </p:nvSpPr>
        <p:spPr>
          <a:xfrm>
            <a:off x="640080" y="2633400"/>
            <a:ext cx="5211360" cy="3565440"/>
          </a:xfrm>
          <a:prstGeom prst="rect">
            <a:avLst/>
          </a:prstGeom>
          <a:noFill/>
          <a:ln w="0">
            <a:noFill/>
          </a:ln>
        </p:spPr>
        <p:txBody>
          <a:bodyPr lIns="91440" rIns="91440" tIns="45720" bIns="45720" anchor="t">
            <a:noAutofit/>
          </a:bodyPr>
          <a:p>
            <a:pPr marL="432000" indent="-324000" defTabSz="914400">
              <a:lnSpc>
                <a:spcPct val="120000"/>
              </a:lnSpc>
              <a:spcBef>
                <a:spcPts val="1001"/>
              </a:spcBef>
              <a:buClr>
                <a:srgbClr val="000000"/>
              </a:buClr>
              <a:buSzPct val="45000"/>
              <a:buFont typeface="Wingdings" charset="2"/>
              <a:buChar char=""/>
            </a:pPr>
            <a:r>
              <a:rPr b="0" lang="en-US" sz="2000" strike="noStrike" u="none">
                <a:solidFill>
                  <a:schemeClr val="dk1"/>
                </a:solidFill>
                <a:effectLst/>
                <a:uFillTx/>
                <a:latin typeface="Grandview Display"/>
              </a:rPr>
              <a:t>Click to edit Master text styles</a:t>
            </a:r>
            <a:endParaRPr b="0" lang="en-GB" sz="2000" strike="noStrike" u="none">
              <a:solidFill>
                <a:srgbClr val="000000"/>
              </a:solidFill>
              <a:effectLst/>
              <a:uFillTx/>
              <a:latin typeface="Arial"/>
            </a:endParaRPr>
          </a:p>
          <a:p>
            <a:pPr lvl="1" marL="864000" indent="-324000" defTabSz="914400">
              <a:lnSpc>
                <a:spcPct val="120000"/>
              </a:lnSpc>
              <a:spcBef>
                <a:spcPts val="499"/>
              </a:spcBef>
              <a:buClr>
                <a:srgbClr val="000000"/>
              </a:buClr>
              <a:buSzPct val="75000"/>
              <a:buFont typeface="Symbol" charset="2"/>
              <a:buChar char=""/>
            </a:pPr>
            <a:r>
              <a:rPr b="0" lang="en-US" sz="1800" strike="noStrike" u="none">
                <a:solidFill>
                  <a:schemeClr val="dk1"/>
                </a:solidFill>
                <a:effectLst/>
                <a:uFillTx/>
                <a:latin typeface="Grandview Display"/>
              </a:rPr>
              <a:t>Second level</a:t>
            </a:r>
            <a:endParaRPr b="0" lang="en-GB" sz="1800" strike="noStrike" u="none">
              <a:solidFill>
                <a:srgbClr val="000000"/>
              </a:solidFill>
              <a:effectLst/>
              <a:uFillTx/>
              <a:latin typeface="Arial"/>
            </a:endParaRPr>
          </a:p>
          <a:p>
            <a:pPr lvl="2" marL="1296000" indent="-288000" defTabSz="914400">
              <a:lnSpc>
                <a:spcPct val="120000"/>
              </a:lnSpc>
              <a:spcBef>
                <a:spcPts val="499"/>
              </a:spcBef>
              <a:buClr>
                <a:srgbClr val="000000"/>
              </a:buClr>
              <a:buSzPct val="45000"/>
              <a:buFont typeface="Wingdings" charset="2"/>
              <a:buChar char=""/>
            </a:pPr>
            <a:r>
              <a:rPr b="0" lang="en-US" sz="1600" strike="noStrike" u="none">
                <a:solidFill>
                  <a:schemeClr val="dk1"/>
                </a:solidFill>
                <a:effectLst/>
                <a:uFillTx/>
                <a:latin typeface="Grandview Display"/>
              </a:rPr>
              <a:t>Third level</a:t>
            </a:r>
            <a:endParaRPr b="0" lang="en-GB" sz="1600" strike="noStrike" u="none">
              <a:solidFill>
                <a:srgbClr val="000000"/>
              </a:solidFill>
              <a:effectLst/>
              <a:uFillTx/>
              <a:latin typeface="Arial"/>
            </a:endParaRPr>
          </a:p>
          <a:p>
            <a:pPr lvl="3" marL="1728000" indent="-216000" defTabSz="914400">
              <a:lnSpc>
                <a:spcPct val="120000"/>
              </a:lnSpc>
              <a:spcBef>
                <a:spcPts val="499"/>
              </a:spcBef>
              <a:buClr>
                <a:srgbClr val="000000"/>
              </a:buClr>
              <a:buSzPct val="75000"/>
              <a:buFont typeface="Symbol" charset="2"/>
              <a:buChar char=""/>
            </a:pPr>
            <a:r>
              <a:rPr b="0" lang="en-US" sz="1400" strike="noStrike" u="none">
                <a:solidFill>
                  <a:schemeClr val="dk1"/>
                </a:solidFill>
                <a:effectLst/>
                <a:uFillTx/>
                <a:latin typeface="Grandview Display"/>
              </a:rPr>
              <a:t>Fourth level</a:t>
            </a:r>
            <a:endParaRPr b="0" lang="en-GB" sz="1400" strike="noStrike" u="none">
              <a:solidFill>
                <a:srgbClr val="000000"/>
              </a:solidFill>
              <a:effectLst/>
              <a:uFillTx/>
              <a:latin typeface="Arial"/>
            </a:endParaRPr>
          </a:p>
          <a:p>
            <a:pPr lvl="4" marL="2160000" indent="-216000" defTabSz="914400">
              <a:lnSpc>
                <a:spcPct val="120000"/>
              </a:lnSpc>
              <a:spcBef>
                <a:spcPts val="499"/>
              </a:spcBef>
              <a:buClr>
                <a:srgbClr val="000000"/>
              </a:buClr>
              <a:buSzPct val="45000"/>
              <a:buFont typeface="Wingdings" charset="2"/>
              <a:buChar char=""/>
            </a:pPr>
            <a:r>
              <a:rPr b="0" lang="en-US" sz="1400" strike="noStrike" u="none">
                <a:solidFill>
                  <a:schemeClr val="dk1"/>
                </a:solidFill>
                <a:effectLst/>
                <a:uFillTx/>
                <a:latin typeface="Grandview Display"/>
              </a:rPr>
              <a:t>Fifth level</a:t>
            </a:r>
            <a:endParaRPr b="0" lang="en-GB" sz="1400" strike="noStrike" u="none">
              <a:solidFill>
                <a:srgbClr val="000000"/>
              </a:solidFill>
              <a:effectLst/>
              <a:uFillTx/>
              <a:latin typeface="Arial"/>
            </a:endParaRPr>
          </a:p>
        </p:txBody>
      </p:sp>
      <p:sp>
        <p:nvSpPr>
          <p:cNvPr id="64" name="PlaceHolder 3"/>
          <p:cNvSpPr>
            <a:spLocks noGrp="1"/>
          </p:cNvSpPr>
          <p:nvPr>
            <p:ph type="body"/>
          </p:nvPr>
        </p:nvSpPr>
        <p:spPr>
          <a:xfrm>
            <a:off x="6319080" y="2633400"/>
            <a:ext cx="5211360" cy="3565440"/>
          </a:xfrm>
          <a:prstGeom prst="rect">
            <a:avLst/>
          </a:prstGeom>
          <a:noFill/>
          <a:ln w="0">
            <a:noFill/>
          </a:ln>
        </p:spPr>
        <p:txBody>
          <a:bodyPr lIns="91440" rIns="91440" tIns="45720" bIns="45720" anchor="t">
            <a:noAutofit/>
          </a:bodyPr>
          <a:p>
            <a:pPr marL="228600" indent="-228600" defTabSz="914400">
              <a:lnSpc>
                <a:spcPct val="120000"/>
              </a:lnSpc>
              <a:spcBef>
                <a:spcPts val="1001"/>
              </a:spcBef>
              <a:buClr>
                <a:srgbClr val="000000"/>
              </a:buClr>
              <a:buSzPct val="87000"/>
              <a:buFont typeface="Arial"/>
              <a:buChar char="•"/>
            </a:pPr>
            <a:r>
              <a:rPr b="0" lang="en-US" sz="2000" strike="noStrike" u="none">
                <a:solidFill>
                  <a:schemeClr val="dk1"/>
                </a:solidFill>
                <a:effectLst/>
                <a:uFillTx/>
                <a:latin typeface="Grandview Display"/>
              </a:rPr>
              <a:t>Click to edit Master text styles</a:t>
            </a:r>
            <a:endParaRPr b="0" lang="en-GB" sz="2000" strike="noStrike" u="none">
              <a:solidFill>
                <a:srgbClr val="000000"/>
              </a:solidFill>
              <a:effectLst/>
              <a:uFillTx/>
              <a:latin typeface="Arial"/>
            </a:endParaRPr>
          </a:p>
          <a:p>
            <a:pPr lvl="1" marL="493920" indent="-228600" defTabSz="914400">
              <a:lnSpc>
                <a:spcPct val="120000"/>
              </a:lnSpc>
              <a:spcBef>
                <a:spcPts val="499"/>
              </a:spcBef>
              <a:buClr>
                <a:srgbClr val="000000"/>
              </a:buClr>
              <a:buSzPct val="87000"/>
              <a:buFont typeface="Arial"/>
              <a:buChar char="•"/>
            </a:pPr>
            <a:r>
              <a:rPr b="0" lang="en-US" sz="1800" strike="noStrike" u="none">
                <a:solidFill>
                  <a:schemeClr val="dk1"/>
                </a:solidFill>
                <a:effectLst/>
                <a:uFillTx/>
                <a:latin typeface="Grandview Display"/>
              </a:rPr>
              <a:t>Second level</a:t>
            </a:r>
            <a:endParaRPr b="0" lang="en-GB" sz="1800" strike="noStrike" u="none">
              <a:solidFill>
                <a:srgbClr val="000000"/>
              </a:solidFill>
              <a:effectLst/>
              <a:uFillTx/>
              <a:latin typeface="Arial"/>
            </a:endParaRPr>
          </a:p>
          <a:p>
            <a:pPr lvl="2" marL="731520" indent="-228600" defTabSz="914400">
              <a:lnSpc>
                <a:spcPct val="120000"/>
              </a:lnSpc>
              <a:spcBef>
                <a:spcPts val="499"/>
              </a:spcBef>
              <a:buClr>
                <a:srgbClr val="000000"/>
              </a:buClr>
              <a:buSzPct val="87000"/>
              <a:buFont typeface="Arial"/>
              <a:buChar char="•"/>
            </a:pPr>
            <a:r>
              <a:rPr b="0" lang="en-US" sz="1600" strike="noStrike" u="none">
                <a:solidFill>
                  <a:schemeClr val="dk1"/>
                </a:solidFill>
                <a:effectLst/>
                <a:uFillTx/>
                <a:latin typeface="Grandview Display"/>
              </a:rPr>
              <a:t>Third level</a:t>
            </a:r>
            <a:endParaRPr b="0" lang="en-GB" sz="1600" strike="noStrike" u="none">
              <a:solidFill>
                <a:srgbClr val="000000"/>
              </a:solidFill>
              <a:effectLst/>
              <a:uFillTx/>
              <a:latin typeface="Arial"/>
            </a:endParaRPr>
          </a:p>
          <a:p>
            <a:pPr lvl="3" marL="1051560" indent="-285840" defTabSz="914400">
              <a:lnSpc>
                <a:spcPct val="120000"/>
              </a:lnSpc>
              <a:spcBef>
                <a:spcPts val="499"/>
              </a:spcBef>
              <a:buClr>
                <a:srgbClr val="000000"/>
              </a:buClr>
              <a:buSzPct val="87000"/>
              <a:buFont typeface="Arial"/>
              <a:buChar char="•"/>
            </a:pPr>
            <a:r>
              <a:rPr b="0" lang="en-US" sz="1400" strike="noStrike" u="none">
                <a:solidFill>
                  <a:schemeClr val="dk1"/>
                </a:solidFill>
                <a:effectLst/>
                <a:uFillTx/>
                <a:latin typeface="Grandview Display"/>
              </a:rPr>
              <a:t>Fourth level</a:t>
            </a:r>
            <a:endParaRPr b="0" lang="en-GB" sz="1400" strike="noStrike" u="none">
              <a:solidFill>
                <a:srgbClr val="000000"/>
              </a:solidFill>
              <a:effectLst/>
              <a:uFillTx/>
              <a:latin typeface="Arial"/>
            </a:endParaRPr>
          </a:p>
          <a:p>
            <a:pPr lvl="4" marL="1298520" indent="-228600" defTabSz="914400">
              <a:lnSpc>
                <a:spcPct val="120000"/>
              </a:lnSpc>
              <a:spcBef>
                <a:spcPts val="499"/>
              </a:spcBef>
              <a:buClr>
                <a:srgbClr val="000000"/>
              </a:buClr>
              <a:buSzPct val="87000"/>
              <a:buFont typeface="Arial"/>
              <a:buChar char="•"/>
            </a:pPr>
            <a:r>
              <a:rPr b="0" lang="en-US" sz="1400" strike="noStrike" u="none">
                <a:solidFill>
                  <a:schemeClr val="dk1"/>
                </a:solidFill>
                <a:effectLst/>
                <a:uFillTx/>
                <a:latin typeface="Grandview Display"/>
              </a:rPr>
              <a:t>Fifth level</a:t>
            </a:r>
            <a:endParaRPr b="0" lang="en-GB" sz="1400" strike="noStrike" u="none">
              <a:solidFill>
                <a:srgbClr val="000000"/>
              </a:solidFill>
              <a:effectLst/>
              <a:uFillTx/>
              <a:latin typeface="Arial"/>
            </a:endParaRPr>
          </a:p>
        </p:txBody>
      </p:sp>
      <p:sp>
        <p:nvSpPr>
          <p:cNvPr id="65" name="PlaceHolder 4"/>
          <p:cNvSpPr>
            <a:spLocks noGrp="1"/>
          </p:cNvSpPr>
          <p:nvPr>
            <p:ph type="dt" idx="25"/>
          </p:nvPr>
        </p:nvSpPr>
        <p:spPr>
          <a:xfrm>
            <a:off x="640080" y="6356520"/>
            <a:ext cx="2742480" cy="364320"/>
          </a:xfrm>
          <a:prstGeom prst="rect">
            <a:avLst/>
          </a:prstGeom>
          <a:noFill/>
          <a:ln w="0">
            <a:noFill/>
          </a:ln>
        </p:spPr>
        <p:txBody>
          <a:bodyPr lIns="91440" rIns="91440" tIns="45720" bIns="45720" anchor="ctr">
            <a:noAutofit/>
          </a:bodyPr>
          <a:lstStyle>
            <a:lvl1pPr indent="0" defTabSz="914400">
              <a:lnSpc>
                <a:spcPct val="100000"/>
              </a:lnSpc>
              <a:buNone/>
              <a:tabLst>
                <a:tab algn="l" pos="0"/>
              </a:tabLst>
              <a:defRPr b="1" lang="en-US" sz="900" spc="300" strike="noStrike" u="none" cap="all">
                <a:solidFill>
                  <a:schemeClr val="dk1"/>
                </a:solidFill>
                <a:effectLst/>
                <a:uFillTx/>
                <a:latin typeface="Grandview Display"/>
              </a:defRPr>
            </a:lvl1pPr>
          </a:lstStyle>
          <a:p>
            <a:pPr indent="0" defTabSz="914400">
              <a:lnSpc>
                <a:spcPct val="100000"/>
              </a:lnSpc>
              <a:buNone/>
              <a:tabLst>
                <a:tab algn="l" pos="0"/>
              </a:tabLst>
            </a:pPr>
            <a:r>
              <a:rPr b="1" lang="en-US" sz="900" spc="300" strike="noStrike" u="none" cap="all">
                <a:solidFill>
                  <a:schemeClr val="dk1"/>
                </a:solidFill>
                <a:effectLst/>
                <a:uFillTx/>
                <a:latin typeface="Grandview Display"/>
              </a:rPr>
              <a:t>&lt;date/time&gt;</a:t>
            </a:r>
            <a:endParaRPr b="0" lang="en-GB" sz="900" strike="noStrike" u="none">
              <a:solidFill>
                <a:srgbClr val="000000"/>
              </a:solidFill>
              <a:effectLst/>
              <a:uFillTx/>
              <a:latin typeface="Times New Roman"/>
            </a:endParaRPr>
          </a:p>
        </p:txBody>
      </p:sp>
      <p:sp>
        <p:nvSpPr>
          <p:cNvPr id="66" name="PlaceHolder 5"/>
          <p:cNvSpPr>
            <a:spLocks noGrp="1"/>
          </p:cNvSpPr>
          <p:nvPr>
            <p:ph type="ftr" idx="26"/>
          </p:nvPr>
        </p:nvSpPr>
        <p:spPr>
          <a:xfrm>
            <a:off x="6767640" y="6356520"/>
            <a:ext cx="4039560" cy="364320"/>
          </a:xfrm>
          <a:prstGeom prst="rect">
            <a:avLst/>
          </a:prstGeom>
          <a:noFill/>
          <a:ln w="0">
            <a:noFill/>
          </a:ln>
        </p:spPr>
        <p:txBody>
          <a:bodyPr lIns="91440" rIns="91440" tIns="45720" bIns="45720" anchor="ctr">
            <a:noAutofit/>
          </a:bodyPr>
          <a:lstStyle>
            <a:lvl1pPr indent="0" algn="ctr">
              <a:lnSpc>
                <a:spcPct val="100000"/>
              </a:lnSpc>
              <a:buNone/>
              <a:tabLst>
                <a:tab algn="l" pos="0"/>
              </a:tabLst>
              <a:defRPr b="0" lang="en-GB" sz="1400" strike="noStrike" u="none">
                <a:solidFill>
                  <a:srgbClr val="000000"/>
                </a:solidFill>
                <a:effectLst/>
                <a:uFillTx/>
                <a:latin typeface="Times New Roman"/>
              </a:defRPr>
            </a:lvl1pPr>
          </a:lstStyle>
          <a:p>
            <a:pPr indent="0" algn="ctr">
              <a:lnSpc>
                <a:spcPct val="100000"/>
              </a:lnSpc>
              <a:buNone/>
              <a:tabLst>
                <a:tab algn="l" pos="0"/>
              </a:tabLst>
            </a:pPr>
            <a:r>
              <a:rPr b="0" lang="en-GB" sz="1400" strike="noStrike" u="none">
                <a:solidFill>
                  <a:srgbClr val="000000"/>
                </a:solidFill>
                <a:effectLst/>
                <a:uFillTx/>
                <a:latin typeface="Times New Roman"/>
              </a:rPr>
              <a:t>&lt;footer&gt;</a:t>
            </a:r>
            <a:endParaRPr b="0" lang="en-GB" sz="1400" strike="noStrike" u="none">
              <a:solidFill>
                <a:srgbClr val="000000"/>
              </a:solidFill>
              <a:effectLst/>
              <a:uFillTx/>
              <a:latin typeface="Times New Roman"/>
            </a:endParaRPr>
          </a:p>
        </p:txBody>
      </p:sp>
      <p:sp>
        <p:nvSpPr>
          <p:cNvPr id="67" name="PlaceHolder 6"/>
          <p:cNvSpPr>
            <a:spLocks noGrp="1"/>
          </p:cNvSpPr>
          <p:nvPr>
            <p:ph type="sldNum" idx="27"/>
          </p:nvPr>
        </p:nvSpPr>
        <p:spPr>
          <a:xfrm>
            <a:off x="10807920" y="6356520"/>
            <a:ext cx="722160" cy="364320"/>
          </a:xfrm>
          <a:prstGeom prst="rect">
            <a:avLst/>
          </a:prstGeom>
          <a:noFill/>
          <a:ln w="0">
            <a:noFill/>
          </a:ln>
        </p:spPr>
        <p:txBody>
          <a:bodyPr lIns="91440" rIns="91440" tIns="45720" bIns="45720" anchor="ctr">
            <a:noAutofit/>
          </a:bodyPr>
          <a:lstStyle>
            <a:lvl1pPr indent="0" algn="r" defTabSz="914400">
              <a:lnSpc>
                <a:spcPct val="100000"/>
              </a:lnSpc>
              <a:buNone/>
              <a:tabLst>
                <a:tab algn="l" pos="0"/>
              </a:tabLst>
              <a:defRPr b="1" lang="en-US" sz="900" spc="300" strike="noStrike" u="none" cap="all">
                <a:solidFill>
                  <a:schemeClr val="dk1"/>
                </a:solidFill>
                <a:effectLst/>
                <a:uFillTx/>
                <a:latin typeface="Grandview Display"/>
              </a:defRPr>
            </a:lvl1pPr>
          </a:lstStyle>
          <a:p>
            <a:pPr indent="0" algn="r" defTabSz="914400">
              <a:lnSpc>
                <a:spcPct val="100000"/>
              </a:lnSpc>
              <a:buNone/>
              <a:tabLst>
                <a:tab algn="l" pos="0"/>
              </a:tabLst>
            </a:pPr>
            <a:fld id="{9A6C7F11-1223-4B1E-B6AE-E8790DB6253B}" type="slidenum">
              <a:rPr b="1" lang="en-US" sz="900" spc="300" strike="noStrike" u="none" cap="all">
                <a:solidFill>
                  <a:schemeClr val="dk1"/>
                </a:solidFill>
                <a:effectLst/>
                <a:uFillTx/>
                <a:latin typeface="Grandview Display"/>
              </a:rPr>
              <a:t>&lt;number&gt;</a:t>
            </a:fld>
            <a:endParaRPr b="0" lang="en-GB" sz="900" strike="noStrike" u="none">
              <a:solidFill>
                <a:srgbClr val="000000"/>
              </a:solidFill>
              <a:effectLst/>
              <a:uFillTx/>
              <a:latin typeface="Times New Roman"/>
            </a:endParaRPr>
          </a:p>
        </p:txBody>
      </p:sp>
    </p:spTree>
  </p:cSld>
  <p:clrMap bg1="lt1" tx1="dk1" bg2="lt2" tx2="dk2" accent1="accent1" accent2="accent2" accent3="accent3" accent4="accent4" accent5="accent5" accent6="accent6" hlink="hlink" folHlink="folHlink"/>
  <p:sldLayoutIdLst/>
</p:sldMaster>
</file>

<file path=ppt/slideMasters/slideMaster10.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cxnSp>
        <p:nvCxnSpPr>
          <p:cNvPr id="68" name="Straight Connector 8">
            <a:extLst>
              <a:ext uri="{C183D7F6-B498-43B3-948B-1728B52AA6E4}">
                <adec:decorative xmlns:adec="http://schemas.microsoft.com/office/drawing/2017/decorative" val="1"/>
              </a:ext>
            </a:extLst>
          </p:cNvPr>
          <p:cNvCxnSpPr/>
          <p:nvPr/>
        </p:nvCxnSpPr>
        <p:spPr>
          <a:xfrm>
            <a:off x="713160" y="1030680"/>
            <a:ext cx="979560" cy="720"/>
          </a:xfrm>
          <a:prstGeom prst="straightConnector1">
            <a:avLst/>
          </a:prstGeom>
          <a:ln w="76320">
            <a:solidFill>
              <a:srgbClr val="1973eb"/>
            </a:solidFill>
            <a:round/>
          </a:ln>
        </p:spPr>
      </p:cxnSp>
      <p:sp>
        <p:nvSpPr>
          <p:cNvPr id="69" name="PlaceHolder 1"/>
          <p:cNvSpPr>
            <a:spLocks noGrp="1"/>
          </p:cNvSpPr>
          <p:nvPr>
            <p:ph type="title"/>
          </p:nvPr>
        </p:nvSpPr>
        <p:spPr>
          <a:xfrm>
            <a:off x="640080" y="1371600"/>
            <a:ext cx="10890360" cy="938880"/>
          </a:xfrm>
          <a:prstGeom prst="rect">
            <a:avLst/>
          </a:prstGeom>
          <a:noFill/>
          <a:ln w="0">
            <a:noFill/>
          </a:ln>
        </p:spPr>
        <p:txBody>
          <a:bodyPr lIns="91440" rIns="91440" tIns="45720" bIns="45720" anchor="t">
            <a:noAutofit/>
          </a:bodyPr>
          <a:p>
            <a:pPr indent="0" defTabSz="914400">
              <a:lnSpc>
                <a:spcPct val="100000"/>
              </a:lnSpc>
              <a:buNone/>
              <a:tabLst>
                <a:tab algn="l" pos="0"/>
              </a:tabLst>
            </a:pPr>
            <a:r>
              <a:rPr b="1" lang="en-US" sz="4000" strike="noStrike" u="none">
                <a:solidFill>
                  <a:schemeClr val="dk1"/>
                </a:solidFill>
                <a:effectLst/>
                <a:uFillTx/>
                <a:latin typeface="Grandview Display"/>
              </a:rPr>
              <a:t>Click to edit Master title style</a:t>
            </a:r>
            <a:endParaRPr b="0" lang="en-GB" sz="4000" strike="noStrike" u="none">
              <a:solidFill>
                <a:srgbClr val="000000"/>
              </a:solidFill>
              <a:effectLst/>
              <a:uFillTx/>
              <a:latin typeface="Arial"/>
            </a:endParaRPr>
          </a:p>
        </p:txBody>
      </p:sp>
      <p:sp>
        <p:nvSpPr>
          <p:cNvPr id="70" name="PlaceHolder 2"/>
          <p:cNvSpPr>
            <a:spLocks noGrp="1"/>
          </p:cNvSpPr>
          <p:nvPr>
            <p:ph type="body"/>
          </p:nvPr>
        </p:nvSpPr>
        <p:spPr>
          <a:xfrm>
            <a:off x="640080" y="2311200"/>
            <a:ext cx="5211360" cy="694800"/>
          </a:xfrm>
          <a:prstGeom prst="rect">
            <a:avLst/>
          </a:prstGeom>
          <a:noFill/>
          <a:ln w="0">
            <a:noFill/>
          </a:ln>
        </p:spPr>
        <p:txBody>
          <a:bodyPr lIns="91440" rIns="91440" tIns="45720" bIns="45720" anchor="b">
            <a:normAutofit lnSpcReduction="9999"/>
          </a:bodyPr>
          <a:p>
            <a:pPr marL="432000" indent="-324000" defTabSz="914400">
              <a:lnSpc>
                <a:spcPct val="120000"/>
              </a:lnSpc>
              <a:spcBef>
                <a:spcPts val="1001"/>
              </a:spcBef>
              <a:buClr>
                <a:srgbClr val="000000"/>
              </a:buClr>
              <a:buSzPct val="45000"/>
              <a:buFont typeface="Wingdings" charset="2"/>
              <a:buChar char=""/>
              <a:tabLst>
                <a:tab algn="l" pos="0"/>
              </a:tabLst>
            </a:pPr>
            <a:r>
              <a:rPr b="1" lang="en-US" sz="1800" spc="300" strike="noStrike" u="none" cap="all">
                <a:solidFill>
                  <a:schemeClr val="dk1"/>
                </a:solidFill>
                <a:effectLst/>
                <a:uFillTx/>
                <a:latin typeface="Grandview Display"/>
              </a:rPr>
              <a:t>Click to edit Master text styles</a:t>
            </a:r>
            <a:endParaRPr b="0" lang="en-GB" sz="1800" strike="noStrike" u="none">
              <a:solidFill>
                <a:srgbClr val="000000"/>
              </a:solidFill>
              <a:effectLst/>
              <a:uFillTx/>
              <a:latin typeface="Arial"/>
            </a:endParaRPr>
          </a:p>
        </p:txBody>
      </p:sp>
      <p:sp>
        <p:nvSpPr>
          <p:cNvPr id="71" name="PlaceHolder 3"/>
          <p:cNvSpPr>
            <a:spLocks noGrp="1"/>
          </p:cNvSpPr>
          <p:nvPr>
            <p:ph type="body"/>
          </p:nvPr>
        </p:nvSpPr>
        <p:spPr>
          <a:xfrm>
            <a:off x="640080" y="3006720"/>
            <a:ext cx="5211360" cy="3190680"/>
          </a:xfrm>
          <a:prstGeom prst="rect">
            <a:avLst/>
          </a:prstGeom>
          <a:noFill/>
          <a:ln w="0">
            <a:noFill/>
          </a:ln>
        </p:spPr>
        <p:txBody>
          <a:bodyPr lIns="91440" rIns="91440" tIns="45720" bIns="45720" anchor="t">
            <a:noAutofit/>
          </a:bodyPr>
          <a:p>
            <a:pPr marL="228600" indent="-228600" defTabSz="914400">
              <a:lnSpc>
                <a:spcPct val="120000"/>
              </a:lnSpc>
              <a:spcBef>
                <a:spcPts val="1001"/>
              </a:spcBef>
              <a:buClr>
                <a:srgbClr val="000000"/>
              </a:buClr>
              <a:buSzPct val="87000"/>
              <a:buFont typeface="Arial"/>
              <a:buChar char="•"/>
            </a:pPr>
            <a:r>
              <a:rPr b="0" lang="en-US" sz="2000" strike="noStrike" u="none">
                <a:solidFill>
                  <a:schemeClr val="dk1"/>
                </a:solidFill>
                <a:effectLst/>
                <a:uFillTx/>
                <a:latin typeface="Grandview Display"/>
              </a:rPr>
              <a:t>Click to edit Master text styles</a:t>
            </a:r>
            <a:endParaRPr b="0" lang="en-GB" sz="2000" strike="noStrike" u="none">
              <a:solidFill>
                <a:srgbClr val="000000"/>
              </a:solidFill>
              <a:effectLst/>
              <a:uFillTx/>
              <a:latin typeface="Arial"/>
            </a:endParaRPr>
          </a:p>
          <a:p>
            <a:pPr lvl="1" marL="493920" indent="-228600" defTabSz="914400">
              <a:lnSpc>
                <a:spcPct val="120000"/>
              </a:lnSpc>
              <a:spcBef>
                <a:spcPts val="499"/>
              </a:spcBef>
              <a:buClr>
                <a:srgbClr val="000000"/>
              </a:buClr>
              <a:buSzPct val="87000"/>
              <a:buFont typeface="Arial"/>
              <a:buChar char="•"/>
            </a:pPr>
            <a:r>
              <a:rPr b="0" lang="en-US" sz="1800" strike="noStrike" u="none">
                <a:solidFill>
                  <a:schemeClr val="dk1"/>
                </a:solidFill>
                <a:effectLst/>
                <a:uFillTx/>
                <a:latin typeface="Grandview Display"/>
              </a:rPr>
              <a:t>Second level</a:t>
            </a:r>
            <a:endParaRPr b="0" lang="en-GB" sz="1800" strike="noStrike" u="none">
              <a:solidFill>
                <a:srgbClr val="000000"/>
              </a:solidFill>
              <a:effectLst/>
              <a:uFillTx/>
              <a:latin typeface="Arial"/>
            </a:endParaRPr>
          </a:p>
          <a:p>
            <a:pPr lvl="2" marL="731520" indent="-228600" defTabSz="914400">
              <a:lnSpc>
                <a:spcPct val="120000"/>
              </a:lnSpc>
              <a:spcBef>
                <a:spcPts val="499"/>
              </a:spcBef>
              <a:buClr>
                <a:srgbClr val="000000"/>
              </a:buClr>
              <a:buSzPct val="87000"/>
              <a:buFont typeface="Arial"/>
              <a:buChar char="•"/>
            </a:pPr>
            <a:r>
              <a:rPr b="0" lang="en-US" sz="1600" strike="noStrike" u="none">
                <a:solidFill>
                  <a:schemeClr val="dk1"/>
                </a:solidFill>
                <a:effectLst/>
                <a:uFillTx/>
                <a:latin typeface="Grandview Display"/>
              </a:rPr>
              <a:t>Third level</a:t>
            </a:r>
            <a:endParaRPr b="0" lang="en-GB" sz="1600" strike="noStrike" u="none">
              <a:solidFill>
                <a:srgbClr val="000000"/>
              </a:solidFill>
              <a:effectLst/>
              <a:uFillTx/>
              <a:latin typeface="Arial"/>
            </a:endParaRPr>
          </a:p>
          <a:p>
            <a:pPr lvl="3" marL="1051560" indent="-285840" defTabSz="914400">
              <a:lnSpc>
                <a:spcPct val="120000"/>
              </a:lnSpc>
              <a:spcBef>
                <a:spcPts val="499"/>
              </a:spcBef>
              <a:buClr>
                <a:srgbClr val="000000"/>
              </a:buClr>
              <a:buSzPct val="87000"/>
              <a:buFont typeface="Arial"/>
              <a:buChar char="•"/>
            </a:pPr>
            <a:r>
              <a:rPr b="0" lang="en-US" sz="1400" strike="noStrike" u="none">
                <a:solidFill>
                  <a:schemeClr val="dk1"/>
                </a:solidFill>
                <a:effectLst/>
                <a:uFillTx/>
                <a:latin typeface="Grandview Display"/>
              </a:rPr>
              <a:t>Fourth level</a:t>
            </a:r>
            <a:endParaRPr b="0" lang="en-GB" sz="1400" strike="noStrike" u="none">
              <a:solidFill>
                <a:srgbClr val="000000"/>
              </a:solidFill>
              <a:effectLst/>
              <a:uFillTx/>
              <a:latin typeface="Arial"/>
            </a:endParaRPr>
          </a:p>
          <a:p>
            <a:pPr lvl="4" marL="1298520" indent="-228600" defTabSz="914400">
              <a:lnSpc>
                <a:spcPct val="120000"/>
              </a:lnSpc>
              <a:spcBef>
                <a:spcPts val="499"/>
              </a:spcBef>
              <a:buClr>
                <a:srgbClr val="000000"/>
              </a:buClr>
              <a:buSzPct val="87000"/>
              <a:buFont typeface="Arial"/>
              <a:buChar char="•"/>
            </a:pPr>
            <a:r>
              <a:rPr b="0" lang="en-US" sz="1400" strike="noStrike" u="none">
                <a:solidFill>
                  <a:schemeClr val="dk1"/>
                </a:solidFill>
                <a:effectLst/>
                <a:uFillTx/>
                <a:latin typeface="Grandview Display"/>
              </a:rPr>
              <a:t>Fifth level</a:t>
            </a:r>
            <a:endParaRPr b="0" lang="en-GB" sz="1400" strike="noStrike" u="none">
              <a:solidFill>
                <a:srgbClr val="000000"/>
              </a:solidFill>
              <a:effectLst/>
              <a:uFillTx/>
              <a:latin typeface="Arial"/>
            </a:endParaRPr>
          </a:p>
        </p:txBody>
      </p:sp>
      <p:sp>
        <p:nvSpPr>
          <p:cNvPr id="72" name="PlaceHolder 4"/>
          <p:cNvSpPr>
            <a:spLocks noGrp="1"/>
          </p:cNvSpPr>
          <p:nvPr>
            <p:ph type="body"/>
          </p:nvPr>
        </p:nvSpPr>
        <p:spPr>
          <a:xfrm>
            <a:off x="6319080" y="2311200"/>
            <a:ext cx="5211360" cy="694800"/>
          </a:xfrm>
          <a:prstGeom prst="rect">
            <a:avLst/>
          </a:prstGeom>
          <a:noFill/>
          <a:ln w="0">
            <a:noFill/>
          </a:ln>
        </p:spPr>
        <p:txBody>
          <a:bodyPr lIns="91440" rIns="91440" tIns="45720" bIns="45720" anchor="b">
            <a:normAutofit lnSpcReduction="9999"/>
          </a:bodyPr>
          <a:p>
            <a:pPr indent="0" defTabSz="914400">
              <a:lnSpc>
                <a:spcPct val="120000"/>
              </a:lnSpc>
              <a:spcBef>
                <a:spcPts val="1001"/>
              </a:spcBef>
              <a:buNone/>
              <a:tabLst>
                <a:tab algn="l" pos="0"/>
              </a:tabLst>
            </a:pPr>
            <a:r>
              <a:rPr b="1" lang="en-US" sz="1800" spc="300" strike="noStrike" u="none" cap="all">
                <a:solidFill>
                  <a:schemeClr val="dk1"/>
                </a:solidFill>
                <a:effectLst/>
                <a:uFillTx/>
                <a:latin typeface="Grandview Display"/>
              </a:rPr>
              <a:t>Click to edit Master text styles</a:t>
            </a:r>
            <a:endParaRPr b="0" lang="en-GB" sz="1800" strike="noStrike" u="none">
              <a:solidFill>
                <a:srgbClr val="000000"/>
              </a:solidFill>
              <a:effectLst/>
              <a:uFillTx/>
              <a:latin typeface="Arial"/>
            </a:endParaRPr>
          </a:p>
        </p:txBody>
      </p:sp>
      <p:sp>
        <p:nvSpPr>
          <p:cNvPr id="73" name="PlaceHolder 5"/>
          <p:cNvSpPr>
            <a:spLocks noGrp="1"/>
          </p:cNvSpPr>
          <p:nvPr>
            <p:ph type="body"/>
          </p:nvPr>
        </p:nvSpPr>
        <p:spPr>
          <a:xfrm>
            <a:off x="6319080" y="3006720"/>
            <a:ext cx="5211360" cy="3190680"/>
          </a:xfrm>
          <a:prstGeom prst="rect">
            <a:avLst/>
          </a:prstGeom>
          <a:noFill/>
          <a:ln w="0">
            <a:noFill/>
          </a:ln>
        </p:spPr>
        <p:txBody>
          <a:bodyPr lIns="91440" rIns="91440" tIns="45720" bIns="45720" anchor="t">
            <a:noAutofit/>
          </a:bodyPr>
          <a:p>
            <a:pPr marL="228600" indent="-228600" defTabSz="914400">
              <a:lnSpc>
                <a:spcPct val="120000"/>
              </a:lnSpc>
              <a:spcBef>
                <a:spcPts val="1001"/>
              </a:spcBef>
              <a:buClr>
                <a:srgbClr val="000000"/>
              </a:buClr>
              <a:buSzPct val="87000"/>
              <a:buFont typeface="Arial"/>
              <a:buChar char="•"/>
            </a:pPr>
            <a:r>
              <a:rPr b="0" lang="en-US" sz="2000" strike="noStrike" u="none">
                <a:solidFill>
                  <a:schemeClr val="dk1"/>
                </a:solidFill>
                <a:effectLst/>
                <a:uFillTx/>
                <a:latin typeface="Grandview Display"/>
              </a:rPr>
              <a:t>Click to edit Master text styles</a:t>
            </a:r>
            <a:endParaRPr b="0" lang="en-GB" sz="2000" strike="noStrike" u="none">
              <a:solidFill>
                <a:srgbClr val="000000"/>
              </a:solidFill>
              <a:effectLst/>
              <a:uFillTx/>
              <a:latin typeface="Arial"/>
            </a:endParaRPr>
          </a:p>
          <a:p>
            <a:pPr lvl="1" marL="493920" indent="-228600" defTabSz="914400">
              <a:lnSpc>
                <a:spcPct val="120000"/>
              </a:lnSpc>
              <a:spcBef>
                <a:spcPts val="499"/>
              </a:spcBef>
              <a:buClr>
                <a:srgbClr val="000000"/>
              </a:buClr>
              <a:buSzPct val="87000"/>
              <a:buFont typeface="Arial"/>
              <a:buChar char="•"/>
            </a:pPr>
            <a:r>
              <a:rPr b="0" lang="en-US" sz="1800" strike="noStrike" u="none">
                <a:solidFill>
                  <a:schemeClr val="dk1"/>
                </a:solidFill>
                <a:effectLst/>
                <a:uFillTx/>
                <a:latin typeface="Grandview Display"/>
              </a:rPr>
              <a:t>Second level</a:t>
            </a:r>
            <a:endParaRPr b="0" lang="en-GB" sz="1800" strike="noStrike" u="none">
              <a:solidFill>
                <a:srgbClr val="000000"/>
              </a:solidFill>
              <a:effectLst/>
              <a:uFillTx/>
              <a:latin typeface="Arial"/>
            </a:endParaRPr>
          </a:p>
          <a:p>
            <a:pPr lvl="2" marL="731520" indent="-228600" defTabSz="914400">
              <a:lnSpc>
                <a:spcPct val="120000"/>
              </a:lnSpc>
              <a:spcBef>
                <a:spcPts val="499"/>
              </a:spcBef>
              <a:buClr>
                <a:srgbClr val="000000"/>
              </a:buClr>
              <a:buSzPct val="87000"/>
              <a:buFont typeface="Arial"/>
              <a:buChar char="•"/>
            </a:pPr>
            <a:r>
              <a:rPr b="0" lang="en-US" sz="1600" strike="noStrike" u="none">
                <a:solidFill>
                  <a:schemeClr val="dk1"/>
                </a:solidFill>
                <a:effectLst/>
                <a:uFillTx/>
                <a:latin typeface="Grandview Display"/>
              </a:rPr>
              <a:t>Third level</a:t>
            </a:r>
            <a:endParaRPr b="0" lang="en-GB" sz="1600" strike="noStrike" u="none">
              <a:solidFill>
                <a:srgbClr val="000000"/>
              </a:solidFill>
              <a:effectLst/>
              <a:uFillTx/>
              <a:latin typeface="Arial"/>
            </a:endParaRPr>
          </a:p>
          <a:p>
            <a:pPr lvl="3" marL="1051560" indent="-285840" defTabSz="914400">
              <a:lnSpc>
                <a:spcPct val="120000"/>
              </a:lnSpc>
              <a:spcBef>
                <a:spcPts val="499"/>
              </a:spcBef>
              <a:buClr>
                <a:srgbClr val="000000"/>
              </a:buClr>
              <a:buSzPct val="87000"/>
              <a:buFont typeface="Arial"/>
              <a:buChar char="•"/>
            </a:pPr>
            <a:r>
              <a:rPr b="0" lang="en-US" sz="1400" strike="noStrike" u="none">
                <a:solidFill>
                  <a:schemeClr val="dk1"/>
                </a:solidFill>
                <a:effectLst/>
                <a:uFillTx/>
                <a:latin typeface="Grandview Display"/>
              </a:rPr>
              <a:t>Fourth level</a:t>
            </a:r>
            <a:endParaRPr b="0" lang="en-GB" sz="1400" strike="noStrike" u="none">
              <a:solidFill>
                <a:srgbClr val="000000"/>
              </a:solidFill>
              <a:effectLst/>
              <a:uFillTx/>
              <a:latin typeface="Arial"/>
            </a:endParaRPr>
          </a:p>
          <a:p>
            <a:pPr lvl="4" marL="1298520" indent="-228600" defTabSz="914400">
              <a:lnSpc>
                <a:spcPct val="120000"/>
              </a:lnSpc>
              <a:spcBef>
                <a:spcPts val="499"/>
              </a:spcBef>
              <a:buClr>
                <a:srgbClr val="000000"/>
              </a:buClr>
              <a:buSzPct val="87000"/>
              <a:buFont typeface="Arial"/>
              <a:buChar char="•"/>
            </a:pPr>
            <a:r>
              <a:rPr b="0" lang="en-US" sz="1400" strike="noStrike" u="none">
                <a:solidFill>
                  <a:schemeClr val="dk1"/>
                </a:solidFill>
                <a:effectLst/>
                <a:uFillTx/>
                <a:latin typeface="Grandview Display"/>
              </a:rPr>
              <a:t>Fifth level</a:t>
            </a:r>
            <a:endParaRPr b="0" lang="en-GB" sz="1400" strike="noStrike" u="none">
              <a:solidFill>
                <a:srgbClr val="000000"/>
              </a:solidFill>
              <a:effectLst/>
              <a:uFillTx/>
              <a:latin typeface="Arial"/>
            </a:endParaRPr>
          </a:p>
        </p:txBody>
      </p:sp>
      <p:sp>
        <p:nvSpPr>
          <p:cNvPr id="74" name="PlaceHolder 6"/>
          <p:cNvSpPr>
            <a:spLocks noGrp="1"/>
          </p:cNvSpPr>
          <p:nvPr>
            <p:ph type="dt" idx="28"/>
          </p:nvPr>
        </p:nvSpPr>
        <p:spPr>
          <a:xfrm>
            <a:off x="640080" y="6356520"/>
            <a:ext cx="2742480" cy="364320"/>
          </a:xfrm>
          <a:prstGeom prst="rect">
            <a:avLst/>
          </a:prstGeom>
          <a:noFill/>
          <a:ln w="0">
            <a:noFill/>
          </a:ln>
        </p:spPr>
        <p:txBody>
          <a:bodyPr lIns="91440" rIns="91440" tIns="45720" bIns="45720" anchor="ctr">
            <a:noAutofit/>
          </a:bodyPr>
          <a:lstStyle>
            <a:lvl1pPr indent="0" defTabSz="914400">
              <a:lnSpc>
                <a:spcPct val="100000"/>
              </a:lnSpc>
              <a:buNone/>
              <a:tabLst>
                <a:tab algn="l" pos="0"/>
              </a:tabLst>
              <a:defRPr b="1" lang="en-US" sz="900" spc="300" strike="noStrike" u="none" cap="all">
                <a:solidFill>
                  <a:schemeClr val="dk1"/>
                </a:solidFill>
                <a:effectLst/>
                <a:uFillTx/>
                <a:latin typeface="Grandview Display"/>
              </a:defRPr>
            </a:lvl1pPr>
          </a:lstStyle>
          <a:p>
            <a:pPr indent="0" defTabSz="914400">
              <a:lnSpc>
                <a:spcPct val="100000"/>
              </a:lnSpc>
              <a:buNone/>
              <a:tabLst>
                <a:tab algn="l" pos="0"/>
              </a:tabLst>
            </a:pPr>
            <a:r>
              <a:rPr b="1" lang="en-US" sz="900" spc="300" strike="noStrike" u="none" cap="all">
                <a:solidFill>
                  <a:schemeClr val="dk1"/>
                </a:solidFill>
                <a:effectLst/>
                <a:uFillTx/>
                <a:latin typeface="Grandview Display"/>
              </a:rPr>
              <a:t>&lt;date/time&gt;</a:t>
            </a:r>
            <a:endParaRPr b="0" lang="en-GB" sz="900" strike="noStrike" u="none">
              <a:solidFill>
                <a:srgbClr val="000000"/>
              </a:solidFill>
              <a:effectLst/>
              <a:uFillTx/>
              <a:latin typeface="Times New Roman"/>
            </a:endParaRPr>
          </a:p>
        </p:txBody>
      </p:sp>
      <p:sp>
        <p:nvSpPr>
          <p:cNvPr id="75" name="PlaceHolder 7"/>
          <p:cNvSpPr>
            <a:spLocks noGrp="1"/>
          </p:cNvSpPr>
          <p:nvPr>
            <p:ph type="ftr" idx="29"/>
          </p:nvPr>
        </p:nvSpPr>
        <p:spPr>
          <a:xfrm>
            <a:off x="6767640" y="6356520"/>
            <a:ext cx="4039560" cy="364320"/>
          </a:xfrm>
          <a:prstGeom prst="rect">
            <a:avLst/>
          </a:prstGeom>
          <a:noFill/>
          <a:ln w="0">
            <a:noFill/>
          </a:ln>
        </p:spPr>
        <p:txBody>
          <a:bodyPr lIns="91440" rIns="91440" tIns="45720" bIns="45720" anchor="ctr">
            <a:noAutofit/>
          </a:bodyPr>
          <a:lstStyle>
            <a:lvl1pPr indent="0" algn="ctr">
              <a:lnSpc>
                <a:spcPct val="100000"/>
              </a:lnSpc>
              <a:buNone/>
              <a:tabLst>
                <a:tab algn="l" pos="0"/>
              </a:tabLst>
              <a:defRPr b="0" lang="en-GB" sz="1400" strike="noStrike" u="none">
                <a:solidFill>
                  <a:srgbClr val="000000"/>
                </a:solidFill>
                <a:effectLst/>
                <a:uFillTx/>
                <a:latin typeface="Times New Roman"/>
              </a:defRPr>
            </a:lvl1pPr>
          </a:lstStyle>
          <a:p>
            <a:pPr indent="0" algn="ctr">
              <a:lnSpc>
                <a:spcPct val="100000"/>
              </a:lnSpc>
              <a:buNone/>
              <a:tabLst>
                <a:tab algn="l" pos="0"/>
              </a:tabLst>
            </a:pPr>
            <a:r>
              <a:rPr b="0" lang="en-GB" sz="1400" strike="noStrike" u="none">
                <a:solidFill>
                  <a:srgbClr val="000000"/>
                </a:solidFill>
                <a:effectLst/>
                <a:uFillTx/>
                <a:latin typeface="Times New Roman"/>
              </a:rPr>
              <a:t>&lt;footer&gt;</a:t>
            </a:r>
            <a:endParaRPr b="0" lang="en-GB" sz="1400" strike="noStrike" u="none">
              <a:solidFill>
                <a:srgbClr val="000000"/>
              </a:solidFill>
              <a:effectLst/>
              <a:uFillTx/>
              <a:latin typeface="Times New Roman"/>
            </a:endParaRPr>
          </a:p>
        </p:txBody>
      </p:sp>
      <p:sp>
        <p:nvSpPr>
          <p:cNvPr id="76" name="PlaceHolder 8"/>
          <p:cNvSpPr>
            <a:spLocks noGrp="1"/>
          </p:cNvSpPr>
          <p:nvPr>
            <p:ph type="sldNum" idx="30"/>
          </p:nvPr>
        </p:nvSpPr>
        <p:spPr>
          <a:xfrm>
            <a:off x="10807920" y="6356520"/>
            <a:ext cx="722160" cy="364320"/>
          </a:xfrm>
          <a:prstGeom prst="rect">
            <a:avLst/>
          </a:prstGeom>
          <a:noFill/>
          <a:ln w="0">
            <a:noFill/>
          </a:ln>
        </p:spPr>
        <p:txBody>
          <a:bodyPr lIns="91440" rIns="91440" tIns="45720" bIns="45720" anchor="ctr">
            <a:noAutofit/>
          </a:bodyPr>
          <a:lstStyle>
            <a:lvl1pPr indent="0" algn="r" defTabSz="914400">
              <a:lnSpc>
                <a:spcPct val="100000"/>
              </a:lnSpc>
              <a:buNone/>
              <a:tabLst>
                <a:tab algn="l" pos="0"/>
              </a:tabLst>
              <a:defRPr b="1" lang="en-US" sz="900" spc="300" strike="noStrike" u="none" cap="all">
                <a:solidFill>
                  <a:schemeClr val="dk1"/>
                </a:solidFill>
                <a:effectLst/>
                <a:uFillTx/>
                <a:latin typeface="Grandview Display"/>
              </a:defRPr>
            </a:lvl1pPr>
          </a:lstStyle>
          <a:p>
            <a:pPr indent="0" algn="r" defTabSz="914400">
              <a:lnSpc>
                <a:spcPct val="100000"/>
              </a:lnSpc>
              <a:buNone/>
              <a:tabLst>
                <a:tab algn="l" pos="0"/>
              </a:tabLst>
            </a:pPr>
            <a:fld id="{9A9665D4-6790-479B-83BA-E5BF82B61BF6}" type="slidenum">
              <a:rPr b="1" lang="en-US" sz="900" spc="300" strike="noStrike" u="none" cap="all">
                <a:solidFill>
                  <a:schemeClr val="dk1"/>
                </a:solidFill>
                <a:effectLst/>
                <a:uFillTx/>
                <a:latin typeface="Grandview Display"/>
              </a:rPr>
              <a:t>&lt;number&gt;</a:t>
            </a:fld>
            <a:endParaRPr b="0" lang="en-GB" sz="900" strike="noStrike" u="none">
              <a:solidFill>
                <a:srgbClr val="000000"/>
              </a:solidFill>
              <a:effectLst/>
              <a:uFillTx/>
              <a:latin typeface="Times New Roman"/>
            </a:endParaRPr>
          </a:p>
        </p:txBody>
      </p:sp>
    </p:spTree>
  </p:cSld>
  <p:clrMap bg1="lt1" tx1="dk1" bg2="lt2" tx2="dk2" accent1="accent1" accent2="accent2" accent3="accent3" accent4="accent4" accent5="accent5" accent6="accent6" hlink="hlink" folHlink="folHlink"/>
  <p:sldLayoutIdLst/>
</p:sldMaster>
</file>

<file path=ppt/slideMasters/slideMaster1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cxnSp>
        <p:nvCxnSpPr>
          <p:cNvPr id="77" name="Straight Connector 8">
            <a:extLst>
              <a:ext uri="{C183D7F6-B498-43B3-948B-1728B52AA6E4}">
                <adec:decorative xmlns:adec="http://schemas.microsoft.com/office/drawing/2017/decorative" val="1"/>
              </a:ext>
            </a:extLst>
          </p:cNvPr>
          <p:cNvCxnSpPr/>
          <p:nvPr/>
        </p:nvCxnSpPr>
        <p:spPr>
          <a:xfrm>
            <a:off x="713160" y="1030680"/>
            <a:ext cx="979560" cy="720"/>
          </a:xfrm>
          <a:prstGeom prst="straightConnector1">
            <a:avLst/>
          </a:prstGeom>
          <a:ln w="76320">
            <a:solidFill>
              <a:srgbClr val="1973eb"/>
            </a:solidFill>
            <a:round/>
          </a:ln>
        </p:spPr>
      </p:cxnSp>
      <p:sp>
        <p:nvSpPr>
          <p:cNvPr id="78" name="PlaceHolder 1"/>
          <p:cNvSpPr>
            <a:spLocks noGrp="1"/>
          </p:cNvSpPr>
          <p:nvPr>
            <p:ph type="title"/>
          </p:nvPr>
        </p:nvSpPr>
        <p:spPr>
          <a:xfrm>
            <a:off x="640080" y="1371600"/>
            <a:ext cx="10890360" cy="1096560"/>
          </a:xfrm>
          <a:prstGeom prst="rect">
            <a:avLst/>
          </a:prstGeom>
          <a:noFill/>
          <a:ln w="0">
            <a:noFill/>
          </a:ln>
        </p:spPr>
        <p:txBody>
          <a:bodyPr lIns="91440" rIns="91440" tIns="45720" bIns="45720" anchor="t">
            <a:noAutofit/>
          </a:bodyPr>
          <a:p>
            <a:pPr indent="0" defTabSz="914400">
              <a:lnSpc>
                <a:spcPct val="100000"/>
              </a:lnSpc>
              <a:buNone/>
              <a:tabLst>
                <a:tab algn="l" pos="0"/>
              </a:tabLst>
            </a:pPr>
            <a:r>
              <a:rPr b="1" lang="en-US" sz="4000" strike="noStrike" u="none">
                <a:solidFill>
                  <a:schemeClr val="dk1"/>
                </a:solidFill>
                <a:effectLst/>
                <a:uFillTx/>
                <a:latin typeface="Grandview Display"/>
              </a:rPr>
              <a:t>Click to edit Master title style</a:t>
            </a:r>
            <a:endParaRPr b="0" lang="en-GB" sz="4000" strike="noStrike" u="none">
              <a:solidFill>
                <a:srgbClr val="000000"/>
              </a:solidFill>
              <a:effectLst/>
              <a:uFillTx/>
              <a:latin typeface="Arial"/>
            </a:endParaRPr>
          </a:p>
        </p:txBody>
      </p:sp>
      <p:sp>
        <p:nvSpPr>
          <p:cNvPr id="79" name="PlaceHolder 2"/>
          <p:cNvSpPr>
            <a:spLocks noGrp="1"/>
          </p:cNvSpPr>
          <p:nvPr>
            <p:ph type="dt" idx="31"/>
          </p:nvPr>
        </p:nvSpPr>
        <p:spPr>
          <a:xfrm>
            <a:off x="640080" y="6356520"/>
            <a:ext cx="2742480" cy="364320"/>
          </a:xfrm>
          <a:prstGeom prst="rect">
            <a:avLst/>
          </a:prstGeom>
          <a:noFill/>
          <a:ln w="0">
            <a:noFill/>
          </a:ln>
        </p:spPr>
        <p:txBody>
          <a:bodyPr lIns="91440" rIns="91440" tIns="45720" bIns="45720" anchor="ctr">
            <a:noAutofit/>
          </a:bodyPr>
          <a:lstStyle>
            <a:lvl1pPr indent="0" defTabSz="914400">
              <a:lnSpc>
                <a:spcPct val="100000"/>
              </a:lnSpc>
              <a:buNone/>
              <a:tabLst>
                <a:tab algn="l" pos="0"/>
              </a:tabLst>
              <a:defRPr b="1" lang="en-US" sz="900" spc="300" strike="noStrike" u="none" cap="all">
                <a:solidFill>
                  <a:schemeClr val="dk1"/>
                </a:solidFill>
                <a:effectLst/>
                <a:uFillTx/>
                <a:latin typeface="Grandview Display"/>
              </a:defRPr>
            </a:lvl1pPr>
          </a:lstStyle>
          <a:p>
            <a:pPr indent="0" defTabSz="914400">
              <a:lnSpc>
                <a:spcPct val="100000"/>
              </a:lnSpc>
              <a:buNone/>
              <a:tabLst>
                <a:tab algn="l" pos="0"/>
              </a:tabLst>
            </a:pPr>
            <a:r>
              <a:rPr b="1" lang="en-US" sz="900" spc="300" strike="noStrike" u="none" cap="all">
                <a:solidFill>
                  <a:schemeClr val="dk1"/>
                </a:solidFill>
                <a:effectLst/>
                <a:uFillTx/>
                <a:latin typeface="Grandview Display"/>
              </a:rPr>
              <a:t>&lt;date/time&gt;</a:t>
            </a:r>
            <a:endParaRPr b="0" lang="en-GB" sz="900" strike="noStrike" u="none">
              <a:solidFill>
                <a:srgbClr val="000000"/>
              </a:solidFill>
              <a:effectLst/>
              <a:uFillTx/>
              <a:latin typeface="Times New Roman"/>
            </a:endParaRPr>
          </a:p>
        </p:txBody>
      </p:sp>
      <p:sp>
        <p:nvSpPr>
          <p:cNvPr id="80" name="PlaceHolder 3"/>
          <p:cNvSpPr>
            <a:spLocks noGrp="1"/>
          </p:cNvSpPr>
          <p:nvPr>
            <p:ph type="ftr" idx="32"/>
          </p:nvPr>
        </p:nvSpPr>
        <p:spPr>
          <a:xfrm>
            <a:off x="6767640" y="6356520"/>
            <a:ext cx="4039560" cy="364320"/>
          </a:xfrm>
          <a:prstGeom prst="rect">
            <a:avLst/>
          </a:prstGeom>
          <a:noFill/>
          <a:ln w="0">
            <a:noFill/>
          </a:ln>
        </p:spPr>
        <p:txBody>
          <a:bodyPr lIns="91440" rIns="91440" tIns="45720" bIns="45720" anchor="ctr">
            <a:noAutofit/>
          </a:bodyPr>
          <a:lstStyle>
            <a:lvl1pPr indent="0" algn="ctr">
              <a:lnSpc>
                <a:spcPct val="100000"/>
              </a:lnSpc>
              <a:buNone/>
              <a:tabLst>
                <a:tab algn="l" pos="0"/>
              </a:tabLst>
              <a:defRPr b="0" lang="en-GB" sz="1400" strike="noStrike" u="none">
                <a:solidFill>
                  <a:srgbClr val="000000"/>
                </a:solidFill>
                <a:effectLst/>
                <a:uFillTx/>
                <a:latin typeface="Times New Roman"/>
              </a:defRPr>
            </a:lvl1pPr>
          </a:lstStyle>
          <a:p>
            <a:pPr indent="0" algn="ctr">
              <a:lnSpc>
                <a:spcPct val="100000"/>
              </a:lnSpc>
              <a:buNone/>
              <a:tabLst>
                <a:tab algn="l" pos="0"/>
              </a:tabLst>
            </a:pPr>
            <a:r>
              <a:rPr b="0" lang="en-GB" sz="1400" strike="noStrike" u="none">
                <a:solidFill>
                  <a:srgbClr val="000000"/>
                </a:solidFill>
                <a:effectLst/>
                <a:uFillTx/>
                <a:latin typeface="Times New Roman"/>
              </a:rPr>
              <a:t>&lt;footer&gt;</a:t>
            </a:r>
            <a:endParaRPr b="0" lang="en-GB" sz="1400" strike="noStrike" u="none">
              <a:solidFill>
                <a:srgbClr val="000000"/>
              </a:solidFill>
              <a:effectLst/>
              <a:uFillTx/>
              <a:latin typeface="Times New Roman"/>
            </a:endParaRPr>
          </a:p>
        </p:txBody>
      </p:sp>
      <p:sp>
        <p:nvSpPr>
          <p:cNvPr id="81" name="PlaceHolder 4"/>
          <p:cNvSpPr>
            <a:spLocks noGrp="1"/>
          </p:cNvSpPr>
          <p:nvPr>
            <p:ph type="sldNum" idx="33"/>
          </p:nvPr>
        </p:nvSpPr>
        <p:spPr>
          <a:xfrm>
            <a:off x="10807920" y="6356520"/>
            <a:ext cx="722160" cy="364320"/>
          </a:xfrm>
          <a:prstGeom prst="rect">
            <a:avLst/>
          </a:prstGeom>
          <a:noFill/>
          <a:ln w="0">
            <a:noFill/>
          </a:ln>
        </p:spPr>
        <p:txBody>
          <a:bodyPr lIns="91440" rIns="91440" tIns="45720" bIns="45720" anchor="ctr">
            <a:noAutofit/>
          </a:bodyPr>
          <a:lstStyle>
            <a:lvl1pPr indent="0" algn="r" defTabSz="914400">
              <a:lnSpc>
                <a:spcPct val="100000"/>
              </a:lnSpc>
              <a:buNone/>
              <a:tabLst>
                <a:tab algn="l" pos="0"/>
              </a:tabLst>
              <a:defRPr b="1" lang="en-US" sz="900" spc="300" strike="noStrike" u="none" cap="all">
                <a:solidFill>
                  <a:schemeClr val="dk1"/>
                </a:solidFill>
                <a:effectLst/>
                <a:uFillTx/>
                <a:latin typeface="Grandview Display"/>
              </a:defRPr>
            </a:lvl1pPr>
          </a:lstStyle>
          <a:p>
            <a:pPr indent="0" algn="r" defTabSz="914400">
              <a:lnSpc>
                <a:spcPct val="100000"/>
              </a:lnSpc>
              <a:buNone/>
              <a:tabLst>
                <a:tab algn="l" pos="0"/>
              </a:tabLst>
            </a:pPr>
            <a:fld id="{063AC748-778B-408A-8520-79012DFCEDB7}" type="slidenum">
              <a:rPr b="1" lang="en-US" sz="900" spc="300" strike="noStrike" u="none" cap="all">
                <a:solidFill>
                  <a:schemeClr val="dk1"/>
                </a:solidFill>
                <a:effectLst/>
                <a:uFillTx/>
                <a:latin typeface="Grandview Display"/>
              </a:rPr>
              <a:t>&lt;number&gt;</a:t>
            </a:fld>
            <a:endParaRPr b="0" lang="en-GB" sz="900" strike="noStrike" u="none">
              <a:solidFill>
                <a:srgbClr val="000000"/>
              </a:solidFill>
              <a:effectLst/>
              <a:uFillTx/>
              <a:latin typeface="Times New Roman"/>
            </a:endParaRPr>
          </a:p>
        </p:txBody>
      </p:sp>
    </p:spTree>
  </p:cSld>
  <p:clrMap bg1="lt1" tx1="dk1" bg2="lt2" tx2="dk2" accent1="accent1" accent2="accent2" accent3="accent3" accent4="accent4" accent5="accent5" accent6="accent6" hlink="hlink" folHlink="folHlink"/>
  <p:sldLayoutIdLst/>
</p:sldMaster>
</file>

<file path=ppt/slides/_rels/slide1.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svg"/><Relationship Id="rId3" Type="http://schemas.openxmlformats.org/officeDocument/2006/relationships/slideLayout" Target="../slideLayouts/slideLayout4.xml"/><Relationship Id="rId4" Type="http://schemas.openxmlformats.org/officeDocument/2006/relationships/notesSlide" Target="../notesSlides/notesSlide1.xml"/>
</Relationships>
</file>

<file path=ppt/slides/_rels/slide2.xml.rels><?xml version="1.0" encoding="UTF-8"?>
<Relationships xmlns="http://schemas.openxmlformats.org/package/2006/relationships"><Relationship Id="rId1" Type="http://schemas.openxmlformats.org/officeDocument/2006/relationships/image" Target="../media/image3.jpeg"/><Relationship Id="rId2" Type="http://schemas.openxmlformats.org/officeDocument/2006/relationships/image" Target="../media/image4.jpeg"/><Relationship Id="rId3" Type="http://schemas.openxmlformats.org/officeDocument/2006/relationships/image" Target="../media/image5.jpeg"/><Relationship Id="rId4" Type="http://schemas.openxmlformats.org/officeDocument/2006/relationships/image" Target="../media/image6.jpeg"/><Relationship Id="rId5" Type="http://schemas.openxmlformats.org/officeDocument/2006/relationships/image" Target="../media/image7.jpeg"/><Relationship Id="rId6" Type="http://schemas.openxmlformats.org/officeDocument/2006/relationships/image" Target="../media/image8.jpeg"/><Relationship Id="rId7" Type="http://schemas.openxmlformats.org/officeDocument/2006/relationships/image" Target="../media/image9.jpeg"/><Relationship Id="rId8" Type="http://schemas.openxmlformats.org/officeDocument/2006/relationships/slideLayout" Target="../slideLayouts/slideLayout4.xml"/><Relationship Id="rId9" Type="http://schemas.openxmlformats.org/officeDocument/2006/relationships/notesSlide" Target="../notesSlides/notesSlide2.xml"/>
</Relationships>
</file>

<file path=ppt/slides/_rels/slide3.xml.rels><?xml version="1.0" encoding="UTF-8"?>
<Relationships xmlns="http://schemas.openxmlformats.org/package/2006/relationships"><Relationship Id="rId1" Type="http://schemas.openxmlformats.org/officeDocument/2006/relationships/image" Target="../media/image10.jpeg"/><Relationship Id="rId2" Type="http://schemas.openxmlformats.org/officeDocument/2006/relationships/image" Target="../media/image11.jpeg"/><Relationship Id="rId3" Type="http://schemas.openxmlformats.org/officeDocument/2006/relationships/image" Target="../media/image12.jpeg"/><Relationship Id="rId4" Type="http://schemas.openxmlformats.org/officeDocument/2006/relationships/slideLayout" Target="../slideLayouts/slideLayout4.xml"/><Relationship Id="rId5" Type="http://schemas.openxmlformats.org/officeDocument/2006/relationships/notesSlide" Target="../notesSlides/notesSlide3.xml"/>
</Relationships>
</file>

<file path=ppt/slides/_rels/slide4.xml.rels><?xml version="1.0" encoding="UTF-8"?>
<Relationships xmlns="http://schemas.openxmlformats.org/package/2006/relationships"><Relationship Id="rId1" Type="http://schemas.openxmlformats.org/officeDocument/2006/relationships/image" Target="../media/image13.png"/><Relationship Id="rId2" Type="http://schemas.openxmlformats.org/officeDocument/2006/relationships/slideLayout" Target="../slideLayouts/slideLayout4.xml"/><Relationship Id="rId3" Type="http://schemas.openxmlformats.org/officeDocument/2006/relationships/notesSlide" Target="../notesSlides/notesSlide4.xml"/>
</Relationships>
</file>

<file path=ppt/slides/_rels/slide5.xml.rels><?xml version="1.0" encoding="UTF-8"?>
<Relationships xmlns="http://schemas.openxmlformats.org/package/2006/relationships"><Relationship Id="rId1" Type="http://schemas.openxmlformats.org/officeDocument/2006/relationships/image" Target="../media/image14.png"/><Relationship Id="rId2" Type="http://schemas.openxmlformats.org/officeDocument/2006/relationships/image" Target="../media/image15.png"/><Relationship Id="rId3" Type="http://schemas.openxmlformats.org/officeDocument/2006/relationships/slideLayout" Target="../slideLayouts/slideLayout4.xml"/><Relationship Id="rId4" Type="http://schemas.openxmlformats.org/officeDocument/2006/relationships/notesSlide" Target="../notesSlides/notesSlide5.xml"/>
</Relationships>
</file>

<file path=ppt/slides/_rels/slide6.xml.rels><?xml version="1.0" encoding="UTF-8"?>
<Relationships xmlns="http://schemas.openxmlformats.org/package/2006/relationships"><Relationship Id="rId1" Type="http://schemas.openxmlformats.org/officeDocument/2006/relationships/image" Target="../media/image16.png"/><Relationship Id="rId2" Type="http://schemas.openxmlformats.org/officeDocument/2006/relationships/image" Target="../media/image17.png"/><Relationship Id="rId3" Type="http://schemas.openxmlformats.org/officeDocument/2006/relationships/image" Target="../media/image18.png"/><Relationship Id="rId4" Type="http://schemas.openxmlformats.org/officeDocument/2006/relationships/slideLayout" Target="../slideLayouts/slideLayout4.xml"/><Relationship Id="rId5" Type="http://schemas.openxmlformats.org/officeDocument/2006/relationships/notesSlide" Target="../notesSlides/notesSlide6.xml"/>
</Relationships>
</file>

<file path=ppt/slides/_rels/slide7.xml.rels><?xml version="1.0" encoding="UTF-8"?>
<Relationships xmlns="http://schemas.openxmlformats.org/package/2006/relationships"><Relationship Id="rId1" Type="http://schemas.openxmlformats.org/officeDocument/2006/relationships/image" Target="../media/image19.png"/><Relationship Id="rId2" Type="http://schemas.openxmlformats.org/officeDocument/2006/relationships/slideLayout" Target="../slideLayouts/slideLayout4.xml"/><Relationship Id="rId3" Type="http://schemas.openxmlformats.org/officeDocument/2006/relationships/notesSlide" Target="../notesSlides/notesSlide7.xml"/>
</Relationships>
</file>

<file path=ppt/slides/_rels/slide8.xml.rels><?xml version="1.0" encoding="UTF-8"?>
<Relationships xmlns="http://schemas.openxmlformats.org/package/2006/relationships"><Relationship Id="rId1" Type="http://schemas.openxmlformats.org/officeDocument/2006/relationships/image" Target="../media/image20.png"/><Relationship Id="rId2" Type="http://schemas.openxmlformats.org/officeDocument/2006/relationships/slideLayout" Target="../slideLayouts/slideLayout4.xml"/><Relationship Id="rId3" Type="http://schemas.openxmlformats.org/officeDocument/2006/relationships/notesSlide" Target="../notesSlides/notesSlide8.xml"/>
</Relationships>
</file>

<file path=ppt/slides/_rels/slide9.xml.rels><?xml version="1.0" encoding="UTF-8"?>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4.xml"/><Relationship Id="rId3" Type="http://schemas.openxmlformats.org/officeDocument/2006/relationships/notesSlide" Target="../notesSlides/notesSlide9.xml"/>
</Relationships>
</file>

<file path=ppt/slides/_rels/slide10.xml.rels><?xml version="1.0" encoding="UTF-8"?>
<Relationships xmlns="http://schemas.openxmlformats.org/package/2006/relationships"><Relationship Id="rId1" Type="http://schemas.openxmlformats.org/officeDocument/2006/relationships/hyperlink" Target="http://192.168.0.63/" TargetMode="External"/><Relationship Id="rId2" Type="http://schemas.openxmlformats.org/officeDocument/2006/relationships/slideLayout" Target="../slideLayouts/slideLayout4.xml"/><Relationship Id="rId3" Type="http://schemas.openxmlformats.org/officeDocument/2006/relationships/notesSlide" Target="../notesSlides/notesSlide10.xml"/>
</Relationships>
</file>

<file path=ppt/slides/_rels/slide11.xml.rels><?xml version="1.0" encoding="UTF-8"?>
<Relationships xmlns="http://schemas.openxmlformats.org/package/2006/relationships"><Relationship Id="rId1" Type="http://schemas.openxmlformats.org/officeDocument/2006/relationships/image" Target="../media/image22.png"/><Relationship Id="rId2" Type="http://schemas.openxmlformats.org/officeDocument/2006/relationships/slideLayout" Target="../slideLayouts/slideLayout4.xml"/><Relationship Id="rId3" Type="http://schemas.openxmlformats.org/officeDocument/2006/relationships/notesSlide" Target="../notesSlides/notesSlide11.xml"/>
</Relationships>
</file>

<file path=ppt/slides/_rels/slide12.xml.rels><?xml version="1.0" encoding="UTF-8"?>
<Relationships xmlns="http://schemas.openxmlformats.org/package/2006/relationships"><Relationship Id="rId1" Type="http://schemas.openxmlformats.org/officeDocument/2006/relationships/image" Target="../media/image23.png"/><Relationship Id="rId2" Type="http://schemas.openxmlformats.org/officeDocument/2006/relationships/image" Target="../media/image24.png"/><Relationship Id="rId3" Type="http://schemas.openxmlformats.org/officeDocument/2006/relationships/slideLayout" Target="../slideLayouts/slideLayout4.xml"/><Relationship Id="rId4" Type="http://schemas.openxmlformats.org/officeDocument/2006/relationships/notesSlide" Target="../notesSlides/notesSlide12.xml"/>
</Relationships>
</file>

<file path=ppt/slides/_rels/slide13.xml.rels><?xml version="1.0" encoding="UTF-8"?>
<Relationships xmlns="http://schemas.openxmlformats.org/package/2006/relationships"><Relationship Id="rId1" Type="http://schemas.openxmlformats.org/officeDocument/2006/relationships/hyperlink" Target="https://www.raspberrypi.com/" TargetMode="External"/><Relationship Id="rId2" Type="http://schemas.openxmlformats.org/officeDocument/2006/relationships/hyperlink" Target="https://www.raspberrypi.com/software/connect/" TargetMode="External"/><Relationship Id="rId3" Type="http://schemas.openxmlformats.org/officeDocument/2006/relationships/hyperlink" Target="https://projects.raspberrypi.org/en" TargetMode="External"/><Relationship Id="rId4" Type="http://schemas.openxmlformats.org/officeDocument/2006/relationships/hyperlink" Target="https://pimylifeup.com/raspberry-pi-index/" TargetMode="External"/><Relationship Id="rId5" Type="http://schemas.openxmlformats.org/officeDocument/2006/relationships/hyperlink" Target="https://thepihut.com/collections/raspberry-pi-store" TargetMode="External"/><Relationship Id="rId6" Type="http://schemas.openxmlformats.org/officeDocument/2006/relationships/slideLayout" Target="../slideLayouts/slideLayout4.xml"/><Relationship Id="rId7" Type="http://schemas.openxmlformats.org/officeDocument/2006/relationships/notesSlide" Target="../notesSlides/notesSlide13.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useBgFill="1">
        <p:nvSpPr>
          <p:cNvPr id="88" name="Rectangle 8">
            <a:extLst>
              <a:ext uri="{C183D7F6-B498-43B3-948B-1728B52AA6E4}">
                <adec:decorative xmlns:adec="http://schemas.microsoft.com/office/drawing/2017/decorative" val="1"/>
              </a:ext>
            </a:extLst>
          </p:cNvPr>
          <p:cNvSpPr/>
          <p:nvPr/>
        </p:nvSpPr>
        <p:spPr>
          <a:xfrm>
            <a:off x="0" y="0"/>
            <a:ext cx="12191400" cy="6857280"/>
          </a:xfrm>
          <a:prstGeom prst="rect">
            <a:avLst/>
          </a:prstGeom>
          <a:ln w="12600">
            <a:noFill/>
          </a:ln>
        </p:spPr>
        <p:style>
          <a:lnRef idx="0"/>
          <a:fillRef idx="0"/>
          <a:effectRef idx="0"/>
          <a:fontRef idx="minor"/>
        </p:style>
        <p:txBody>
          <a:bodyPr lIns="90000" rIns="90000" tIns="45000" bIns="45000" anchor="ctr">
            <a:noAutofit/>
          </a:bodyPr>
          <a:p>
            <a:endParaRPr b="0" lang="en-US" sz="1800" strike="noStrike" u="none">
              <a:solidFill>
                <a:schemeClr val="lt1"/>
              </a:solidFill>
              <a:effectLst/>
              <a:uFillTx/>
              <a:latin typeface="Grandview Display"/>
            </a:endParaRPr>
          </a:p>
        </p:txBody>
      </p:sp>
      <p:sp>
        <p:nvSpPr>
          <p:cNvPr id="89" name="PlaceHolder 1"/>
          <p:cNvSpPr>
            <a:spLocks noGrp="1"/>
          </p:cNvSpPr>
          <p:nvPr>
            <p:ph type="title"/>
          </p:nvPr>
        </p:nvSpPr>
        <p:spPr>
          <a:xfrm>
            <a:off x="900000" y="2704680"/>
            <a:ext cx="10260000" cy="2875320"/>
          </a:xfrm>
          <a:prstGeom prst="rect">
            <a:avLst/>
          </a:prstGeom>
          <a:noFill/>
          <a:ln w="0">
            <a:noFill/>
          </a:ln>
        </p:spPr>
        <p:txBody>
          <a:bodyPr lIns="91440" rIns="91440" tIns="45720" bIns="45720" anchor="b" anchorCtr="1">
            <a:normAutofit/>
          </a:bodyPr>
          <a:p>
            <a:pPr indent="0" algn="ctr" defTabSz="914400">
              <a:lnSpc>
                <a:spcPct val="90000"/>
              </a:lnSpc>
              <a:buNone/>
              <a:tabLst>
                <a:tab algn="l" pos="0"/>
              </a:tabLst>
            </a:pPr>
            <a:r>
              <a:rPr b="1" lang="en-GB" sz="5400" strike="noStrike" u="none">
                <a:solidFill>
                  <a:schemeClr val="dk1"/>
                </a:solidFill>
                <a:effectLst/>
                <a:uFillTx/>
                <a:latin typeface="Grandview Display"/>
              </a:rPr>
              <a:t>Raspberry Pi Practical Demo</a:t>
            </a:r>
            <a:br>
              <a:rPr sz="5400"/>
            </a:br>
            <a:br>
              <a:rPr sz="3900"/>
            </a:br>
            <a:endParaRPr b="0" lang="en-GB" sz="5400" strike="noStrike" u="none">
              <a:solidFill>
                <a:srgbClr val="000000"/>
              </a:solidFill>
              <a:effectLst/>
              <a:uFillTx/>
              <a:latin typeface="Arial"/>
            </a:endParaRPr>
          </a:p>
        </p:txBody>
      </p:sp>
      <p:cxnSp>
        <p:nvCxnSpPr>
          <p:cNvPr id="90" name="Straight Connector 10">
            <a:extLst>
              <a:ext uri="{C183D7F6-B498-43B3-948B-1728B52AA6E4}">
                <adec:decorative xmlns:adec="http://schemas.microsoft.com/office/drawing/2017/decorative" val="1"/>
              </a:ext>
            </a:extLst>
          </p:cNvPr>
          <p:cNvCxnSpPr/>
          <p:nvPr/>
        </p:nvCxnSpPr>
        <p:spPr>
          <a:xfrm>
            <a:off x="0" y="6248160"/>
            <a:ext cx="6778800" cy="49680"/>
          </a:xfrm>
          <a:prstGeom prst="straightConnector1">
            <a:avLst/>
          </a:prstGeom>
          <a:ln w="76320">
            <a:solidFill>
              <a:srgbClr val="1973eb"/>
            </a:solidFill>
            <a:round/>
          </a:ln>
        </p:spPr>
      </p:cxnSp>
      <p:pic>
        <p:nvPicPr>
          <p:cNvPr id="91" name="Graphic 7" descr=""/>
          <p:cNvPicPr/>
          <p:nvPr/>
        </p:nvPicPr>
        <p:blipFill>
          <a:blip r:embed="rId1">
            <a:extLst>
              <a:ext uri="{96DAC541-7B7A-43D3-8B79-37D633B846F1}">
                <asvg:svgBlip xmlns:asvg="http://schemas.microsoft.com/office/drawing/2016/SVG/main" r:embed="rId2"/>
              </a:ext>
            </a:extLst>
          </a:blip>
          <a:stretch/>
        </p:blipFill>
        <p:spPr>
          <a:xfrm>
            <a:off x="779400" y="407880"/>
            <a:ext cx="1712880" cy="2188440"/>
          </a:xfrm>
          <a:prstGeom prst="rect">
            <a:avLst/>
          </a:prstGeom>
          <a:noFill/>
          <a:ln w="0">
            <a:noFill/>
          </a:ln>
        </p:spPr>
      </p:pic>
    </p:spTree>
  </p:cSld>
  <mc:AlternateContent>
    <mc:Choice Requires="p14">
      <p:transition spd="slow" p14:dur="2000"/>
    </mc:Choice>
    <mc:Fallback>
      <p:transition spd="slow"/>
    </mc:Fallback>
  </mc:AlternateContent>
  <p:timing>
    <p:tnLst>
      <p:par>
        <p:cTn id="1" dur="indefinite" restart="never" nodeType="tmRoot">
          <p:childTnLst>
            <p:seq>
              <p:cTn id="2" dur="indefinite" nodeType="mainSeq">
                <p:childTnLst>
                  <p:par>
                    <p:cTn id="3" fill="hold">
                      <p:stCondLst>
                        <p:cond delay="0"/>
                      </p:stCondLst>
                      <p:childTnLst>
                        <p:par>
                          <p:cTn id="4" fill="hold">
                            <p:stCondLst>
                              <p:cond delay="0"/>
                            </p:stCondLst>
                            <p:childTnLst>
                              <p:par>
                                <p:cTn id="5" nodeType="withEffect" fill="hold" presetClass="entr" presetID="10">
                                  <p:stCondLst>
                                    <p:cond delay="1000"/>
                                  </p:stCondLst>
                                  <p:iterate type="el">
                                    <p:tmAbs val="100"/>
                                  </p:iterate>
                                  <p:childTnLst>
                                    <p:set>
                                      <p:cBhvr>
                                        <p:cTn id="6" dur="1" fill="hold">
                                          <p:stCondLst>
                                            <p:cond delay="0"/>
                                          </p:stCondLst>
                                        </p:cTn>
                                        <p:tgtEl>
                                          <p:spTgt spid="89"/>
                                        </p:tgtEl>
                                        <p:attrNameLst>
                                          <p:attrName>style.visibility</p:attrName>
                                        </p:attrNameLst>
                                      </p:cBhvr>
                                      <p:to>
                                        <p:strVal val="visible"/>
                                      </p:to>
                                    </p:set>
                                    <p:animEffect filter="fade" transition="in">
                                      <p:cBhvr additive="repl">
                                        <p:cTn id="7" dur="700"/>
                                        <p:tgtEl>
                                          <p:spTgt spid="8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useBgFill="1">
        <p:nvSpPr>
          <p:cNvPr id="92" name="Rectangle 1">
            <a:extLst>
              <a:ext uri="{C183D7F6-B498-43B3-948B-1728B52AA6E4}">
                <adec:decorative xmlns:adec="http://schemas.microsoft.com/office/drawing/2017/decorative" val="1"/>
              </a:ext>
            </a:extLst>
          </p:cNvPr>
          <p:cNvSpPr/>
          <p:nvPr/>
        </p:nvSpPr>
        <p:spPr>
          <a:xfrm>
            <a:off x="720" y="0"/>
            <a:ext cx="12191400" cy="6857280"/>
          </a:xfrm>
          <a:prstGeom prst="rect">
            <a:avLst/>
          </a:prstGeom>
          <a:ln w="12600">
            <a:noFill/>
          </a:ln>
        </p:spPr>
        <p:style>
          <a:lnRef idx="0"/>
          <a:fillRef idx="0"/>
          <a:effectRef idx="0"/>
          <a:fontRef idx="minor"/>
        </p:style>
        <p:txBody>
          <a:bodyPr lIns="90000" rIns="90000" tIns="45000" bIns="45000" anchor="ctr">
            <a:noAutofit/>
          </a:bodyPr>
          <a:p>
            <a:pPr algn="ctr"/>
            <a:r>
              <a:rPr b="0" lang="en-US" sz="1800" strike="noStrike" u="none">
                <a:solidFill>
                  <a:schemeClr val="lt1"/>
                </a:solidFill>
                <a:effectLst/>
                <a:uFillTx/>
                <a:latin typeface="Grandview Display"/>
              </a:rPr>
              <a:t>RP</a:t>
            </a:r>
            <a:endParaRPr b="0" lang="en-US" sz="1800" strike="noStrike" u="none">
              <a:solidFill>
                <a:schemeClr val="lt1"/>
              </a:solidFill>
              <a:effectLst/>
              <a:uFillTx/>
              <a:latin typeface="Grandview Display"/>
            </a:endParaRPr>
          </a:p>
        </p:txBody>
      </p:sp>
      <p:sp>
        <p:nvSpPr>
          <p:cNvPr id="93" name="PlaceHolder 1"/>
          <p:cNvSpPr>
            <a:spLocks noGrp="1"/>
          </p:cNvSpPr>
          <p:nvPr>
            <p:ph type="title"/>
          </p:nvPr>
        </p:nvSpPr>
        <p:spPr>
          <a:xfrm>
            <a:off x="3240000" y="180000"/>
            <a:ext cx="5580000" cy="900000"/>
          </a:xfrm>
          <a:prstGeom prst="rect">
            <a:avLst/>
          </a:prstGeom>
          <a:noFill/>
          <a:ln w="0">
            <a:noFill/>
          </a:ln>
        </p:spPr>
        <p:txBody>
          <a:bodyPr lIns="91440" rIns="91440" tIns="45720" bIns="45720" anchor="ctr" anchorCtr="1">
            <a:normAutofit/>
          </a:bodyPr>
          <a:p>
            <a:pPr indent="0" algn="ctr" defTabSz="914400">
              <a:lnSpc>
                <a:spcPct val="90000"/>
              </a:lnSpc>
              <a:buNone/>
              <a:tabLst>
                <a:tab algn="l" pos="0"/>
              </a:tabLst>
            </a:pPr>
            <a:r>
              <a:rPr b="1" lang="en-GB" sz="3600" strike="noStrike" u="none">
                <a:solidFill>
                  <a:schemeClr val="dk1"/>
                </a:solidFill>
                <a:effectLst/>
                <a:uFillTx/>
                <a:latin typeface="Grandview Display"/>
              </a:rPr>
              <a:t>Networked Hardware</a:t>
            </a:r>
            <a:endParaRPr b="0" lang="en-GB" sz="3600" strike="noStrike" u="none">
              <a:solidFill>
                <a:srgbClr val="000000"/>
              </a:solidFill>
              <a:effectLst/>
              <a:uFillTx/>
              <a:latin typeface="Arial"/>
            </a:endParaRPr>
          </a:p>
        </p:txBody>
      </p:sp>
      <p:pic>
        <p:nvPicPr>
          <p:cNvPr id="94" name="" descr=""/>
          <p:cNvPicPr/>
          <p:nvPr/>
        </p:nvPicPr>
        <p:blipFill>
          <a:blip r:embed="rId1"/>
          <a:stretch/>
        </p:blipFill>
        <p:spPr>
          <a:xfrm>
            <a:off x="771480" y="1052640"/>
            <a:ext cx="2648520" cy="2174040"/>
          </a:xfrm>
          <a:prstGeom prst="rect">
            <a:avLst/>
          </a:prstGeom>
          <a:noFill/>
          <a:ln w="0">
            <a:noFill/>
          </a:ln>
        </p:spPr>
      </p:pic>
      <p:pic>
        <p:nvPicPr>
          <p:cNvPr id="95" name="" descr=""/>
          <p:cNvPicPr/>
          <p:nvPr/>
        </p:nvPicPr>
        <p:blipFill>
          <a:blip r:embed="rId2"/>
          <a:stretch/>
        </p:blipFill>
        <p:spPr>
          <a:xfrm>
            <a:off x="8316000" y="1980000"/>
            <a:ext cx="3047760" cy="911160"/>
          </a:xfrm>
          <a:prstGeom prst="rect">
            <a:avLst/>
          </a:prstGeom>
          <a:noFill/>
          <a:ln w="0">
            <a:noFill/>
          </a:ln>
        </p:spPr>
      </p:pic>
      <p:pic>
        <p:nvPicPr>
          <p:cNvPr id="96" name="" descr=""/>
          <p:cNvPicPr/>
          <p:nvPr/>
        </p:nvPicPr>
        <p:blipFill>
          <a:blip r:embed="rId3"/>
          <a:stretch/>
        </p:blipFill>
        <p:spPr>
          <a:xfrm>
            <a:off x="720000" y="3852000"/>
            <a:ext cx="2307600" cy="2160000"/>
          </a:xfrm>
          <a:prstGeom prst="rect">
            <a:avLst/>
          </a:prstGeom>
          <a:noFill/>
          <a:ln w="0">
            <a:noFill/>
          </a:ln>
        </p:spPr>
      </p:pic>
      <p:pic>
        <p:nvPicPr>
          <p:cNvPr id="97" name="" descr=""/>
          <p:cNvPicPr/>
          <p:nvPr/>
        </p:nvPicPr>
        <p:blipFill>
          <a:blip r:embed="rId4"/>
          <a:stretch/>
        </p:blipFill>
        <p:spPr>
          <a:xfrm>
            <a:off x="4512240" y="1354680"/>
            <a:ext cx="3047760" cy="1813320"/>
          </a:xfrm>
          <a:prstGeom prst="rect">
            <a:avLst/>
          </a:prstGeom>
          <a:noFill/>
          <a:ln w="0">
            <a:noFill/>
          </a:ln>
        </p:spPr>
      </p:pic>
      <p:pic>
        <p:nvPicPr>
          <p:cNvPr id="98" name="" descr=""/>
          <p:cNvPicPr/>
          <p:nvPr/>
        </p:nvPicPr>
        <p:blipFill>
          <a:blip r:embed="rId5"/>
          <a:stretch/>
        </p:blipFill>
        <p:spPr>
          <a:xfrm>
            <a:off x="3600000" y="4032000"/>
            <a:ext cx="2217600" cy="1805040"/>
          </a:xfrm>
          <a:prstGeom prst="rect">
            <a:avLst/>
          </a:prstGeom>
          <a:noFill/>
          <a:ln w="0">
            <a:noFill/>
          </a:ln>
        </p:spPr>
      </p:pic>
      <p:pic>
        <p:nvPicPr>
          <p:cNvPr id="99" name="" descr=""/>
          <p:cNvPicPr/>
          <p:nvPr/>
        </p:nvPicPr>
        <p:blipFill>
          <a:blip r:embed="rId6"/>
          <a:stretch/>
        </p:blipFill>
        <p:spPr>
          <a:xfrm>
            <a:off x="6422400" y="4026960"/>
            <a:ext cx="2217600" cy="1805040"/>
          </a:xfrm>
          <a:prstGeom prst="rect">
            <a:avLst/>
          </a:prstGeom>
          <a:noFill/>
          <a:ln w="0">
            <a:noFill/>
          </a:ln>
        </p:spPr>
      </p:pic>
      <p:pic>
        <p:nvPicPr>
          <p:cNvPr id="100" name="" descr=""/>
          <p:cNvPicPr/>
          <p:nvPr/>
        </p:nvPicPr>
        <p:blipFill>
          <a:blip r:embed="rId7"/>
          <a:stretch/>
        </p:blipFill>
        <p:spPr>
          <a:xfrm>
            <a:off x="9289800" y="4032000"/>
            <a:ext cx="2050200" cy="1800000"/>
          </a:xfrm>
          <a:prstGeom prst="rect">
            <a:avLst/>
          </a:prstGeom>
          <a:noFill/>
          <a:ln w="0">
            <a:noFill/>
          </a:ln>
        </p:spPr>
      </p:pic>
      <p:sp>
        <p:nvSpPr>
          <p:cNvPr id="101" name=""/>
          <p:cNvSpPr txBox="1"/>
          <p:nvPr/>
        </p:nvSpPr>
        <p:spPr>
          <a:xfrm>
            <a:off x="1440000" y="3240000"/>
            <a:ext cx="1440000" cy="360000"/>
          </a:xfrm>
          <a:prstGeom prst="rect">
            <a:avLst/>
          </a:prstGeom>
          <a:noFill/>
          <a:ln w="0">
            <a:noFill/>
          </a:ln>
        </p:spPr>
        <p:txBody>
          <a:bodyPr lIns="90000" rIns="90000" tIns="45000" bIns="45000" anchor="ctr" anchorCtr="1">
            <a:spAutoFit/>
          </a:bodyPr>
          <a:p>
            <a:pPr algn="ctr"/>
            <a:r>
              <a:rPr b="0" lang="en-GB" sz="1800" strike="noStrike" u="none">
                <a:solidFill>
                  <a:srgbClr val="000000"/>
                </a:solidFill>
                <a:effectLst/>
                <a:uFillTx/>
                <a:latin typeface="Arial"/>
              </a:rPr>
              <a:t>Router</a:t>
            </a:r>
            <a:endParaRPr b="0" lang="en-GB" sz="1800" strike="noStrike" u="none">
              <a:solidFill>
                <a:srgbClr val="000000"/>
              </a:solidFill>
              <a:effectLst/>
              <a:uFillTx/>
              <a:latin typeface="Arial"/>
            </a:endParaRPr>
          </a:p>
        </p:txBody>
      </p:sp>
      <p:sp>
        <p:nvSpPr>
          <p:cNvPr id="102" name=""/>
          <p:cNvSpPr txBox="1"/>
          <p:nvPr/>
        </p:nvSpPr>
        <p:spPr>
          <a:xfrm>
            <a:off x="9180000" y="3143160"/>
            <a:ext cx="1800000" cy="373680"/>
          </a:xfrm>
          <a:prstGeom prst="rect">
            <a:avLst/>
          </a:prstGeom>
          <a:noFill/>
          <a:ln w="0">
            <a:noFill/>
          </a:ln>
        </p:spPr>
        <p:txBody>
          <a:bodyPr lIns="90000" rIns="90000" tIns="45000" bIns="45000" anchor="ctr" anchorCtr="1">
            <a:spAutoFit/>
          </a:bodyPr>
          <a:p>
            <a:pPr algn="ctr"/>
            <a:r>
              <a:rPr b="0" lang="en-GB" sz="2000" strike="noStrike" u="none">
                <a:solidFill>
                  <a:srgbClr val="000000"/>
                </a:solidFill>
                <a:effectLst/>
                <a:uFillTx/>
                <a:latin typeface="Arial"/>
              </a:rPr>
              <a:t>8-way Switch</a:t>
            </a:r>
            <a:endParaRPr b="0" lang="en-GB" sz="2000" strike="noStrike" u="none">
              <a:solidFill>
                <a:srgbClr val="000000"/>
              </a:solidFill>
              <a:effectLst/>
              <a:uFillTx/>
              <a:latin typeface="Arial"/>
            </a:endParaRPr>
          </a:p>
        </p:txBody>
      </p:sp>
      <p:sp>
        <p:nvSpPr>
          <p:cNvPr id="103" name=""/>
          <p:cNvSpPr txBox="1"/>
          <p:nvPr/>
        </p:nvSpPr>
        <p:spPr>
          <a:xfrm>
            <a:off x="5076000" y="3240000"/>
            <a:ext cx="1980000" cy="373680"/>
          </a:xfrm>
          <a:prstGeom prst="rect">
            <a:avLst/>
          </a:prstGeom>
          <a:noFill/>
          <a:ln w="0">
            <a:noFill/>
          </a:ln>
        </p:spPr>
        <p:txBody>
          <a:bodyPr lIns="90000" rIns="90000" tIns="45000" bIns="45000" anchor="ctr" anchorCtr="1">
            <a:spAutoFit/>
          </a:bodyPr>
          <a:p>
            <a:pPr algn="ctr"/>
            <a:r>
              <a:rPr b="0" lang="en-GB" sz="2000" strike="noStrike" u="none">
                <a:solidFill>
                  <a:srgbClr val="000000"/>
                </a:solidFill>
                <a:effectLst/>
                <a:uFillTx/>
                <a:latin typeface="Arial"/>
              </a:rPr>
              <a:t>RPi-red NAS</a:t>
            </a:r>
            <a:endParaRPr b="0" lang="en-GB" sz="2000" strike="noStrike" u="none">
              <a:solidFill>
                <a:srgbClr val="000000"/>
              </a:solidFill>
              <a:effectLst/>
              <a:uFillTx/>
              <a:latin typeface="Arial"/>
            </a:endParaRPr>
          </a:p>
        </p:txBody>
      </p:sp>
      <p:sp>
        <p:nvSpPr>
          <p:cNvPr id="104" name=""/>
          <p:cNvSpPr txBox="1"/>
          <p:nvPr/>
        </p:nvSpPr>
        <p:spPr>
          <a:xfrm>
            <a:off x="900000" y="6113160"/>
            <a:ext cx="1980000" cy="373680"/>
          </a:xfrm>
          <a:prstGeom prst="rect">
            <a:avLst/>
          </a:prstGeom>
          <a:noFill/>
          <a:ln w="0">
            <a:noFill/>
          </a:ln>
        </p:spPr>
        <p:txBody>
          <a:bodyPr lIns="90000" rIns="90000" tIns="45000" bIns="45000" anchor="ctr" anchorCtr="1">
            <a:spAutoFit/>
          </a:bodyPr>
          <a:p>
            <a:pPr algn="ctr"/>
            <a:r>
              <a:rPr b="0" lang="en-GB" sz="2000" strike="noStrike" u="none">
                <a:solidFill>
                  <a:srgbClr val="000000"/>
                </a:solidFill>
                <a:effectLst/>
                <a:uFillTx/>
                <a:latin typeface="Arial"/>
              </a:rPr>
              <a:t>MotionEye</a:t>
            </a:r>
            <a:endParaRPr b="0" lang="en-GB" sz="2000" strike="noStrike" u="none">
              <a:solidFill>
                <a:srgbClr val="000000"/>
              </a:solidFill>
              <a:effectLst/>
              <a:uFillTx/>
              <a:latin typeface="Arial"/>
            </a:endParaRPr>
          </a:p>
        </p:txBody>
      </p:sp>
      <p:sp>
        <p:nvSpPr>
          <p:cNvPr id="105" name=""/>
          <p:cNvSpPr txBox="1"/>
          <p:nvPr/>
        </p:nvSpPr>
        <p:spPr>
          <a:xfrm>
            <a:off x="3780000" y="6005160"/>
            <a:ext cx="1800000" cy="373680"/>
          </a:xfrm>
          <a:prstGeom prst="rect">
            <a:avLst/>
          </a:prstGeom>
          <a:noFill/>
          <a:ln w="0">
            <a:noFill/>
          </a:ln>
        </p:spPr>
        <p:txBody>
          <a:bodyPr lIns="90000" rIns="90000" tIns="45000" bIns="45000" anchor="ctr" anchorCtr="1">
            <a:spAutoFit/>
          </a:bodyPr>
          <a:p>
            <a:pPr algn="ctr"/>
            <a:r>
              <a:rPr b="0" lang="en-GB" sz="2000" strike="noStrike" u="none">
                <a:solidFill>
                  <a:srgbClr val="000000"/>
                </a:solidFill>
                <a:effectLst/>
                <a:uFillTx/>
                <a:latin typeface="Arial"/>
              </a:rPr>
              <a:t>RPi-black</a:t>
            </a:r>
            <a:endParaRPr b="0" lang="en-GB" sz="2000" strike="noStrike" u="none">
              <a:solidFill>
                <a:srgbClr val="000000"/>
              </a:solidFill>
              <a:effectLst/>
              <a:uFillTx/>
              <a:latin typeface="Arial"/>
            </a:endParaRPr>
          </a:p>
        </p:txBody>
      </p:sp>
      <p:sp>
        <p:nvSpPr>
          <p:cNvPr id="106" name=""/>
          <p:cNvSpPr txBox="1"/>
          <p:nvPr/>
        </p:nvSpPr>
        <p:spPr>
          <a:xfrm>
            <a:off x="6480000" y="6005160"/>
            <a:ext cx="2160000" cy="373680"/>
          </a:xfrm>
          <a:prstGeom prst="rect">
            <a:avLst/>
          </a:prstGeom>
          <a:noFill/>
          <a:ln w="0">
            <a:noFill/>
          </a:ln>
        </p:spPr>
        <p:txBody>
          <a:bodyPr lIns="90000" rIns="90000" tIns="45000" bIns="45000" anchor="ctr" anchorCtr="1">
            <a:spAutoFit/>
          </a:bodyPr>
          <a:p>
            <a:pPr algn="ctr"/>
            <a:r>
              <a:rPr b="0" lang="en-GB" sz="2000" strike="noStrike" u="none">
                <a:solidFill>
                  <a:srgbClr val="000000"/>
                </a:solidFill>
                <a:effectLst/>
                <a:uFillTx/>
                <a:latin typeface="Arial"/>
              </a:rPr>
              <a:t>RPi-clear</a:t>
            </a:r>
            <a:endParaRPr b="0" lang="en-GB" sz="2000" strike="noStrike" u="none">
              <a:solidFill>
                <a:srgbClr val="000000"/>
              </a:solidFill>
              <a:effectLst/>
              <a:uFillTx/>
              <a:latin typeface="Arial"/>
            </a:endParaRPr>
          </a:p>
        </p:txBody>
      </p:sp>
      <p:sp>
        <p:nvSpPr>
          <p:cNvPr id="107" name=""/>
          <p:cNvSpPr txBox="1"/>
          <p:nvPr/>
        </p:nvSpPr>
        <p:spPr>
          <a:xfrm>
            <a:off x="9360000" y="6012000"/>
            <a:ext cx="1980000" cy="373680"/>
          </a:xfrm>
          <a:prstGeom prst="rect">
            <a:avLst/>
          </a:prstGeom>
          <a:noFill/>
          <a:ln w="0">
            <a:noFill/>
          </a:ln>
        </p:spPr>
        <p:txBody>
          <a:bodyPr lIns="90000" rIns="90000" tIns="45000" bIns="45000" anchor="ctr" anchorCtr="1">
            <a:spAutoFit/>
          </a:bodyPr>
          <a:p>
            <a:pPr algn="ctr"/>
            <a:r>
              <a:rPr b="0" lang="en-GB" sz="2000" strike="noStrike" u="none">
                <a:solidFill>
                  <a:srgbClr val="000000"/>
                </a:solidFill>
                <a:effectLst/>
                <a:uFillTx/>
                <a:latin typeface="Arial"/>
              </a:rPr>
              <a:t>RPi5</a:t>
            </a:r>
            <a:endParaRPr b="0" lang="en-GB" sz="20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timing>
    <p:tnLst>
      <p:par>
        <p:cTn id="8" dur="indefinite" restart="never" nodeType="tmRoot">
          <p:childTnLst>
            <p:seq>
              <p:cTn id="9" dur="indefinite" nodeType="mainSeq">
                <p:childTnLst>
                  <p:par>
                    <p:cTn id="10" fill="hold">
                      <p:stCondLst>
                        <p:cond delay="0"/>
                      </p:stCondLst>
                      <p:childTnLst>
                        <p:par>
                          <p:cTn id="11" fill="hold">
                            <p:stCondLst>
                              <p:cond delay="0"/>
                            </p:stCondLst>
                            <p:childTnLst>
                              <p:par>
                                <p:cTn id="12" nodeType="withEffect" fill="hold" presetClass="entr" presetID="10">
                                  <p:stCondLst>
                                    <p:cond delay="1000"/>
                                  </p:stCondLst>
                                  <p:iterate type="el">
                                    <p:tmAbs val="100"/>
                                  </p:iterate>
                                  <p:childTnLst>
                                    <p:set>
                                      <p:cBhvr>
                                        <p:cTn id="13" dur="1" fill="hold">
                                          <p:stCondLst>
                                            <p:cond delay="0"/>
                                          </p:stCondLst>
                                        </p:cTn>
                                        <p:tgtEl>
                                          <p:spTgt spid="93"/>
                                        </p:tgtEl>
                                        <p:attrNameLst>
                                          <p:attrName>style.visibility</p:attrName>
                                        </p:attrNameLst>
                                      </p:cBhvr>
                                      <p:to>
                                        <p:strVal val="visible"/>
                                      </p:to>
                                    </p:set>
                                    <p:animEffect filter="fade" transition="in">
                                      <p:cBhvr additive="repl">
                                        <p:cTn id="14" dur="700"/>
                                        <p:tgtEl>
                                          <p:spTgt spid="9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useBgFill="1">
        <p:nvSpPr>
          <p:cNvPr id="108" name="Rectangle 2">
            <a:extLst>
              <a:ext uri="{C183D7F6-B498-43B3-948B-1728B52AA6E4}">
                <adec:decorative xmlns:adec="http://schemas.microsoft.com/office/drawing/2017/decorative" val="1"/>
              </a:ext>
            </a:extLst>
          </p:cNvPr>
          <p:cNvSpPr/>
          <p:nvPr/>
        </p:nvSpPr>
        <p:spPr>
          <a:xfrm>
            <a:off x="720" y="0"/>
            <a:ext cx="12191400" cy="6857280"/>
          </a:xfrm>
          <a:prstGeom prst="rect">
            <a:avLst/>
          </a:prstGeom>
          <a:ln w="12600">
            <a:noFill/>
          </a:ln>
        </p:spPr>
        <p:style>
          <a:lnRef idx="0"/>
          <a:fillRef idx="0"/>
          <a:effectRef idx="0"/>
          <a:fontRef idx="minor"/>
        </p:style>
        <p:txBody>
          <a:bodyPr lIns="90000" rIns="90000" tIns="45000" bIns="45000" anchor="ctr">
            <a:noAutofit/>
          </a:bodyPr>
          <a:p>
            <a:endParaRPr b="0" lang="en-US" sz="1800" strike="noStrike" u="none">
              <a:solidFill>
                <a:schemeClr val="lt1"/>
              </a:solidFill>
              <a:effectLst/>
              <a:uFillTx/>
              <a:latin typeface="Grandview Display"/>
            </a:endParaRPr>
          </a:p>
        </p:txBody>
      </p:sp>
      <p:sp>
        <p:nvSpPr>
          <p:cNvPr id="109" name="PlaceHolder 1"/>
          <p:cNvSpPr>
            <a:spLocks noGrp="1"/>
          </p:cNvSpPr>
          <p:nvPr>
            <p:ph type="title"/>
          </p:nvPr>
        </p:nvSpPr>
        <p:spPr>
          <a:xfrm>
            <a:off x="2520000" y="360000"/>
            <a:ext cx="7020000" cy="900000"/>
          </a:xfrm>
          <a:prstGeom prst="rect">
            <a:avLst/>
          </a:prstGeom>
          <a:noFill/>
          <a:ln w="0">
            <a:noFill/>
          </a:ln>
        </p:spPr>
        <p:txBody>
          <a:bodyPr lIns="91440" rIns="91440" tIns="45720" bIns="45720" anchor="ctr" anchorCtr="1">
            <a:normAutofit/>
          </a:bodyPr>
          <a:p>
            <a:pPr indent="0" algn="ctr" defTabSz="914400">
              <a:lnSpc>
                <a:spcPct val="90000"/>
              </a:lnSpc>
              <a:buNone/>
              <a:tabLst>
                <a:tab algn="l" pos="0"/>
              </a:tabLst>
            </a:pPr>
            <a:r>
              <a:rPr b="1" lang="en-GB" sz="3600" strike="noStrike" u="none">
                <a:solidFill>
                  <a:schemeClr val="dk1"/>
                </a:solidFill>
                <a:effectLst/>
                <a:uFillTx/>
                <a:latin typeface="Grandview Display"/>
              </a:rPr>
              <a:t>Raspberry Pi Devices Inside</a:t>
            </a:r>
            <a:endParaRPr b="0" lang="en-GB" sz="3600" strike="noStrike" u="none">
              <a:solidFill>
                <a:srgbClr val="000000"/>
              </a:solidFill>
              <a:effectLst/>
              <a:uFillTx/>
              <a:latin typeface="Arial"/>
            </a:endParaRPr>
          </a:p>
        </p:txBody>
      </p:sp>
      <p:pic>
        <p:nvPicPr>
          <p:cNvPr id="110" name="" descr=""/>
          <p:cNvPicPr/>
          <p:nvPr/>
        </p:nvPicPr>
        <p:blipFill>
          <a:blip r:embed="rId1"/>
          <a:stretch/>
        </p:blipFill>
        <p:spPr>
          <a:xfrm>
            <a:off x="684000" y="2340000"/>
            <a:ext cx="3419640" cy="2280600"/>
          </a:xfrm>
          <a:prstGeom prst="rect">
            <a:avLst/>
          </a:prstGeom>
          <a:noFill/>
          <a:ln w="0">
            <a:noFill/>
          </a:ln>
        </p:spPr>
      </p:pic>
      <p:pic>
        <p:nvPicPr>
          <p:cNvPr id="111" name="" descr=""/>
          <p:cNvPicPr/>
          <p:nvPr/>
        </p:nvPicPr>
        <p:blipFill>
          <a:blip r:embed="rId2"/>
          <a:stretch/>
        </p:blipFill>
        <p:spPr>
          <a:xfrm>
            <a:off x="4322160" y="2323800"/>
            <a:ext cx="3259440" cy="2356200"/>
          </a:xfrm>
          <a:prstGeom prst="rect">
            <a:avLst/>
          </a:prstGeom>
          <a:noFill/>
          <a:ln w="0">
            <a:noFill/>
          </a:ln>
        </p:spPr>
      </p:pic>
      <p:pic>
        <p:nvPicPr>
          <p:cNvPr id="112" name="" descr=""/>
          <p:cNvPicPr/>
          <p:nvPr/>
        </p:nvPicPr>
        <p:blipFill>
          <a:blip r:embed="rId3"/>
          <a:stretch/>
        </p:blipFill>
        <p:spPr>
          <a:xfrm>
            <a:off x="7920000" y="2304000"/>
            <a:ext cx="3227760" cy="2404440"/>
          </a:xfrm>
          <a:prstGeom prst="rect">
            <a:avLst/>
          </a:prstGeom>
          <a:noFill/>
          <a:ln w="0">
            <a:noFill/>
          </a:ln>
        </p:spPr>
      </p:pic>
      <p:sp>
        <p:nvSpPr>
          <p:cNvPr id="113" name=""/>
          <p:cNvSpPr txBox="1"/>
          <p:nvPr/>
        </p:nvSpPr>
        <p:spPr>
          <a:xfrm>
            <a:off x="1260000" y="4891680"/>
            <a:ext cx="2340000" cy="657000"/>
          </a:xfrm>
          <a:prstGeom prst="rect">
            <a:avLst/>
          </a:prstGeom>
          <a:noFill/>
          <a:ln w="0">
            <a:noFill/>
          </a:ln>
        </p:spPr>
        <p:txBody>
          <a:bodyPr lIns="90000" rIns="90000" tIns="45000" bIns="45000" anchor="ctr" anchorCtr="1">
            <a:spAutoFit/>
          </a:bodyPr>
          <a:p>
            <a:pPr algn="ctr"/>
            <a:r>
              <a:rPr b="0" lang="en-GB" sz="2000" strike="noStrike" u="none">
                <a:solidFill>
                  <a:srgbClr val="000000"/>
                </a:solidFill>
                <a:effectLst/>
                <a:uFillTx/>
                <a:latin typeface="Arial"/>
              </a:rPr>
              <a:t>Raspberry Pi 3B+</a:t>
            </a:r>
            <a:endParaRPr b="0" lang="en-GB" sz="2000" strike="noStrike" u="none">
              <a:solidFill>
                <a:srgbClr val="000000"/>
              </a:solidFill>
              <a:effectLst/>
              <a:uFillTx/>
              <a:latin typeface="Arial"/>
            </a:endParaRPr>
          </a:p>
          <a:p>
            <a:pPr algn="ctr"/>
            <a:r>
              <a:rPr b="0" lang="en-GB" sz="2000" strike="noStrike" u="none">
                <a:solidFill>
                  <a:srgbClr val="000000"/>
                </a:solidFill>
                <a:effectLst/>
                <a:uFillTx/>
                <a:latin typeface="Arial"/>
              </a:rPr>
              <a:t>in MotionEye</a:t>
            </a:r>
            <a:endParaRPr b="0" lang="en-GB" sz="2000" strike="noStrike" u="none">
              <a:solidFill>
                <a:srgbClr val="000000"/>
              </a:solidFill>
              <a:effectLst/>
              <a:uFillTx/>
              <a:latin typeface="Arial"/>
            </a:endParaRPr>
          </a:p>
        </p:txBody>
      </p:sp>
      <p:sp>
        <p:nvSpPr>
          <p:cNvPr id="114" name=""/>
          <p:cNvSpPr txBox="1"/>
          <p:nvPr/>
        </p:nvSpPr>
        <p:spPr>
          <a:xfrm>
            <a:off x="4320000" y="4750200"/>
            <a:ext cx="3240000" cy="940320"/>
          </a:xfrm>
          <a:prstGeom prst="rect">
            <a:avLst/>
          </a:prstGeom>
          <a:noFill/>
          <a:ln w="0">
            <a:noFill/>
          </a:ln>
        </p:spPr>
        <p:txBody>
          <a:bodyPr lIns="90000" rIns="90000" tIns="45000" bIns="45000" anchor="ctr" anchorCtr="1">
            <a:spAutoFit/>
          </a:bodyPr>
          <a:p>
            <a:pPr algn="ctr"/>
            <a:r>
              <a:rPr b="0" lang="en-GB" sz="2000" strike="noStrike" u="none">
                <a:solidFill>
                  <a:srgbClr val="000000"/>
                </a:solidFill>
                <a:effectLst/>
                <a:uFillTx/>
                <a:latin typeface="Arial"/>
              </a:rPr>
              <a:t>Raspberry Pi 4B</a:t>
            </a:r>
            <a:endParaRPr b="0" lang="en-GB" sz="2000" strike="noStrike" u="none">
              <a:solidFill>
                <a:srgbClr val="000000"/>
              </a:solidFill>
              <a:effectLst/>
              <a:uFillTx/>
              <a:latin typeface="Arial"/>
            </a:endParaRPr>
          </a:p>
          <a:p>
            <a:pPr algn="ctr"/>
            <a:r>
              <a:rPr b="0" lang="en-GB" sz="2000" strike="noStrike" u="none">
                <a:solidFill>
                  <a:srgbClr val="000000"/>
                </a:solidFill>
                <a:effectLst/>
                <a:uFillTx/>
                <a:latin typeface="Arial"/>
              </a:rPr>
              <a:t>in red, black &amp; clear</a:t>
            </a:r>
            <a:endParaRPr b="0" lang="en-GB" sz="2000" strike="noStrike" u="none">
              <a:solidFill>
                <a:srgbClr val="000000"/>
              </a:solidFill>
              <a:effectLst/>
              <a:uFillTx/>
              <a:latin typeface="Arial"/>
            </a:endParaRPr>
          </a:p>
        </p:txBody>
      </p:sp>
      <p:sp>
        <p:nvSpPr>
          <p:cNvPr id="115" name=""/>
          <p:cNvSpPr txBox="1"/>
          <p:nvPr/>
        </p:nvSpPr>
        <p:spPr>
          <a:xfrm>
            <a:off x="8568000" y="4898520"/>
            <a:ext cx="1980000" cy="657000"/>
          </a:xfrm>
          <a:prstGeom prst="rect">
            <a:avLst/>
          </a:prstGeom>
          <a:noFill/>
          <a:ln w="0">
            <a:noFill/>
          </a:ln>
        </p:spPr>
        <p:txBody>
          <a:bodyPr lIns="90000" rIns="90000" tIns="45000" bIns="45000" anchor="ctr" anchorCtr="1">
            <a:spAutoFit/>
          </a:bodyPr>
          <a:p>
            <a:pPr algn="ctr"/>
            <a:r>
              <a:rPr b="0" lang="en-GB" sz="2000" strike="noStrike" u="none">
                <a:solidFill>
                  <a:srgbClr val="000000"/>
                </a:solidFill>
                <a:effectLst/>
                <a:uFillTx/>
                <a:latin typeface="Arial"/>
              </a:rPr>
              <a:t>Raspberry Pi 5</a:t>
            </a:r>
            <a:endParaRPr b="0" lang="en-GB" sz="2000" strike="noStrike" u="none">
              <a:solidFill>
                <a:srgbClr val="000000"/>
              </a:solidFill>
              <a:effectLst/>
              <a:uFillTx/>
              <a:latin typeface="Arial"/>
            </a:endParaRPr>
          </a:p>
          <a:p>
            <a:pPr algn="ctr"/>
            <a:r>
              <a:rPr b="0" lang="en-GB" sz="2000" strike="noStrike" u="none">
                <a:solidFill>
                  <a:srgbClr val="000000"/>
                </a:solidFill>
                <a:effectLst/>
                <a:uFillTx/>
                <a:latin typeface="Arial"/>
              </a:rPr>
              <a:t>in RPi5</a:t>
            </a:r>
            <a:endParaRPr b="0" lang="en-GB" sz="20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timing>
    <p:tnLst>
      <p:par>
        <p:cTn id="15" dur="indefinite" restart="never" nodeType="tmRoot">
          <p:childTnLst>
            <p:seq>
              <p:cTn id="16" dur="indefinite" nodeType="mainSeq">
                <p:childTnLst>
                  <p:par>
                    <p:cTn id="17" fill="hold">
                      <p:stCondLst>
                        <p:cond delay="0"/>
                      </p:stCondLst>
                      <p:childTnLst>
                        <p:par>
                          <p:cTn id="18" fill="hold">
                            <p:stCondLst>
                              <p:cond delay="0"/>
                            </p:stCondLst>
                            <p:childTnLst>
                              <p:par>
                                <p:cTn id="19" nodeType="withEffect" fill="hold" presetClass="entr" presetID="10">
                                  <p:stCondLst>
                                    <p:cond delay="1000"/>
                                  </p:stCondLst>
                                  <p:iterate type="el">
                                    <p:tmAbs val="100"/>
                                  </p:iterate>
                                  <p:childTnLst>
                                    <p:set>
                                      <p:cBhvr>
                                        <p:cTn id="20" dur="1" fill="hold">
                                          <p:stCondLst>
                                            <p:cond delay="0"/>
                                          </p:stCondLst>
                                        </p:cTn>
                                        <p:tgtEl>
                                          <p:spTgt spid="109"/>
                                        </p:tgtEl>
                                        <p:attrNameLst>
                                          <p:attrName>style.visibility</p:attrName>
                                        </p:attrNameLst>
                                      </p:cBhvr>
                                      <p:to>
                                        <p:strVal val="visible"/>
                                      </p:to>
                                    </p:set>
                                    <p:animEffect filter="fade" transition="in">
                                      <p:cBhvr additive="repl">
                                        <p:cTn id="21" dur="700"/>
                                        <p:tgtEl>
                                          <p:spTgt spid="10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useBgFill="1">
        <p:nvSpPr>
          <p:cNvPr id="116" name="Rectangle 3">
            <a:extLst>
              <a:ext uri="{C183D7F6-B498-43B3-948B-1728B52AA6E4}">
                <adec:decorative xmlns:adec="http://schemas.microsoft.com/office/drawing/2017/decorative" val="1"/>
              </a:ext>
            </a:extLst>
          </p:cNvPr>
          <p:cNvSpPr/>
          <p:nvPr/>
        </p:nvSpPr>
        <p:spPr>
          <a:xfrm>
            <a:off x="720" y="0"/>
            <a:ext cx="12191400" cy="6857280"/>
          </a:xfrm>
          <a:prstGeom prst="rect">
            <a:avLst/>
          </a:prstGeom>
          <a:ln w="12600">
            <a:noFill/>
          </a:ln>
        </p:spPr>
        <p:style>
          <a:lnRef idx="0"/>
          <a:fillRef idx="0"/>
          <a:effectRef idx="0"/>
          <a:fontRef idx="minor"/>
        </p:style>
        <p:txBody>
          <a:bodyPr lIns="90000" rIns="90000" tIns="45000" bIns="45000" anchor="ctr">
            <a:noAutofit/>
          </a:bodyPr>
          <a:p>
            <a:endParaRPr b="0" lang="en-US" sz="1800" strike="noStrike" u="none">
              <a:solidFill>
                <a:schemeClr val="lt1"/>
              </a:solidFill>
              <a:effectLst/>
              <a:uFillTx/>
              <a:latin typeface="Grandview Display"/>
            </a:endParaRPr>
          </a:p>
        </p:txBody>
      </p:sp>
      <p:sp>
        <p:nvSpPr>
          <p:cNvPr id="117" name="PlaceHolder 1"/>
          <p:cNvSpPr>
            <a:spLocks noGrp="1"/>
          </p:cNvSpPr>
          <p:nvPr>
            <p:ph type="title"/>
          </p:nvPr>
        </p:nvSpPr>
        <p:spPr>
          <a:xfrm>
            <a:off x="2592000" y="216000"/>
            <a:ext cx="7092000" cy="900000"/>
          </a:xfrm>
          <a:prstGeom prst="rect">
            <a:avLst/>
          </a:prstGeom>
          <a:noFill/>
          <a:ln w="0">
            <a:noFill/>
          </a:ln>
        </p:spPr>
        <p:txBody>
          <a:bodyPr lIns="91440" rIns="91440" tIns="45720" bIns="45720" anchor="ctr" anchorCtr="1">
            <a:normAutofit/>
          </a:bodyPr>
          <a:p>
            <a:pPr indent="0" algn="ctr" defTabSz="914400">
              <a:lnSpc>
                <a:spcPct val="90000"/>
              </a:lnSpc>
              <a:buNone/>
              <a:tabLst>
                <a:tab algn="l" pos="0"/>
              </a:tabLst>
            </a:pPr>
            <a:r>
              <a:rPr b="1" lang="en-GB" sz="3600" strike="noStrike" u="none">
                <a:solidFill>
                  <a:schemeClr val="dk1"/>
                </a:solidFill>
                <a:effectLst/>
                <a:uFillTx/>
                <a:latin typeface="Grandview Display"/>
              </a:rPr>
              <a:t>Raspberry Pi OS Home Screen</a:t>
            </a:r>
            <a:endParaRPr b="0" lang="en-GB" sz="3600" strike="noStrike" u="none">
              <a:solidFill>
                <a:srgbClr val="000000"/>
              </a:solidFill>
              <a:effectLst/>
              <a:uFillTx/>
              <a:latin typeface="Arial"/>
            </a:endParaRPr>
          </a:p>
        </p:txBody>
      </p:sp>
      <p:pic>
        <p:nvPicPr>
          <p:cNvPr id="118" name="" descr=""/>
          <p:cNvPicPr/>
          <p:nvPr/>
        </p:nvPicPr>
        <p:blipFill>
          <a:blip r:embed="rId1"/>
          <a:stretch/>
        </p:blipFill>
        <p:spPr>
          <a:xfrm>
            <a:off x="1440000" y="1260000"/>
            <a:ext cx="9360000" cy="5269680"/>
          </a:xfrm>
          <a:prstGeom prst="rect">
            <a:avLst/>
          </a:prstGeom>
          <a:noFill/>
          <a:ln w="0">
            <a:noFill/>
          </a:ln>
        </p:spPr>
      </p:pic>
    </p:spTree>
  </p:cSld>
  <mc:AlternateContent>
    <mc:Choice Requires="p14">
      <p:transition spd="slow" p14:dur="2000"/>
    </mc:Choice>
    <mc:Fallback>
      <p:transition spd="slow"/>
    </mc:Fallback>
  </mc:AlternateContent>
  <p:timing>
    <p:tnLst>
      <p:par>
        <p:cTn id="22" dur="indefinite" restart="never" nodeType="tmRoot">
          <p:childTnLst>
            <p:seq>
              <p:cTn id="23" dur="indefinite" nodeType="mainSeq">
                <p:childTnLst>
                  <p:par>
                    <p:cTn id="24" fill="hold">
                      <p:stCondLst>
                        <p:cond delay="0"/>
                      </p:stCondLst>
                      <p:childTnLst>
                        <p:par>
                          <p:cTn id="25" fill="hold">
                            <p:stCondLst>
                              <p:cond delay="0"/>
                            </p:stCondLst>
                            <p:childTnLst>
                              <p:par>
                                <p:cTn id="26" nodeType="withEffect" fill="hold" presetClass="entr" presetID="10">
                                  <p:stCondLst>
                                    <p:cond delay="1000"/>
                                  </p:stCondLst>
                                  <p:iterate type="el">
                                    <p:tmAbs val="100"/>
                                  </p:iterate>
                                  <p:childTnLst>
                                    <p:set>
                                      <p:cBhvr>
                                        <p:cTn id="27" dur="1" fill="hold">
                                          <p:stCondLst>
                                            <p:cond delay="0"/>
                                          </p:stCondLst>
                                        </p:cTn>
                                        <p:tgtEl>
                                          <p:spTgt spid="117"/>
                                        </p:tgtEl>
                                        <p:attrNameLst>
                                          <p:attrName>style.visibility</p:attrName>
                                        </p:attrNameLst>
                                      </p:cBhvr>
                                      <p:to>
                                        <p:strVal val="visible"/>
                                      </p:to>
                                    </p:set>
                                    <p:animEffect filter="fade" transition="in">
                                      <p:cBhvr additive="repl">
                                        <p:cTn id="28" dur="700"/>
                                        <p:tgtEl>
                                          <p:spTgt spid="11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useBgFill="1">
        <p:nvSpPr>
          <p:cNvPr id="119" name="Rectangle 6">
            <a:extLst>
              <a:ext uri="{C183D7F6-B498-43B3-948B-1728B52AA6E4}">
                <adec:decorative xmlns:adec="http://schemas.microsoft.com/office/drawing/2017/decorative" val="1"/>
              </a:ext>
            </a:extLst>
          </p:cNvPr>
          <p:cNvSpPr/>
          <p:nvPr/>
        </p:nvSpPr>
        <p:spPr>
          <a:xfrm>
            <a:off x="720" y="0"/>
            <a:ext cx="12191400" cy="6857280"/>
          </a:xfrm>
          <a:prstGeom prst="rect">
            <a:avLst/>
          </a:prstGeom>
          <a:ln w="12600">
            <a:noFill/>
          </a:ln>
        </p:spPr>
        <p:style>
          <a:lnRef idx="0"/>
          <a:fillRef idx="0"/>
          <a:effectRef idx="0"/>
          <a:fontRef idx="minor"/>
        </p:style>
        <p:txBody>
          <a:bodyPr lIns="90000" rIns="90000" tIns="45000" bIns="45000" anchor="ctr">
            <a:noAutofit/>
          </a:bodyPr>
          <a:p>
            <a:endParaRPr b="0" lang="en-US" sz="1800" strike="noStrike" u="none">
              <a:solidFill>
                <a:schemeClr val="lt1"/>
              </a:solidFill>
              <a:effectLst/>
              <a:uFillTx/>
              <a:latin typeface="Grandview Display"/>
            </a:endParaRPr>
          </a:p>
        </p:txBody>
      </p:sp>
      <p:sp>
        <p:nvSpPr>
          <p:cNvPr id="120" name="PlaceHolder 1"/>
          <p:cNvSpPr>
            <a:spLocks noGrp="1"/>
          </p:cNvSpPr>
          <p:nvPr>
            <p:ph type="title"/>
          </p:nvPr>
        </p:nvSpPr>
        <p:spPr>
          <a:xfrm>
            <a:off x="2592000" y="216000"/>
            <a:ext cx="7092000" cy="900000"/>
          </a:xfrm>
          <a:prstGeom prst="rect">
            <a:avLst/>
          </a:prstGeom>
          <a:noFill/>
          <a:ln w="0">
            <a:noFill/>
          </a:ln>
        </p:spPr>
        <p:txBody>
          <a:bodyPr lIns="91440" rIns="91440" tIns="45720" bIns="45720" anchor="ctr" anchorCtr="1">
            <a:normAutofit/>
          </a:bodyPr>
          <a:p>
            <a:pPr indent="0" algn="ctr" defTabSz="914400">
              <a:lnSpc>
                <a:spcPct val="90000"/>
              </a:lnSpc>
              <a:buNone/>
              <a:tabLst>
                <a:tab algn="l" pos="0"/>
              </a:tabLst>
            </a:pPr>
            <a:r>
              <a:rPr b="1" lang="en-GB" sz="3600" strike="noStrike" u="none">
                <a:solidFill>
                  <a:schemeClr val="dk1"/>
                </a:solidFill>
                <a:effectLst/>
                <a:uFillTx/>
                <a:latin typeface="Grandview Display"/>
              </a:rPr>
              <a:t>Navigation</a:t>
            </a:r>
            <a:endParaRPr b="0" lang="en-GB" sz="3600" strike="noStrike" u="none">
              <a:solidFill>
                <a:srgbClr val="000000"/>
              </a:solidFill>
              <a:effectLst/>
              <a:uFillTx/>
              <a:latin typeface="Arial"/>
            </a:endParaRPr>
          </a:p>
        </p:txBody>
      </p:sp>
      <p:pic>
        <p:nvPicPr>
          <p:cNvPr id="121" name="" descr=""/>
          <p:cNvPicPr/>
          <p:nvPr/>
        </p:nvPicPr>
        <p:blipFill>
          <a:blip r:embed="rId1"/>
          <a:stretch/>
        </p:blipFill>
        <p:spPr>
          <a:xfrm>
            <a:off x="676080" y="1530360"/>
            <a:ext cx="4723920" cy="2609640"/>
          </a:xfrm>
          <a:prstGeom prst="rect">
            <a:avLst/>
          </a:prstGeom>
          <a:noFill/>
          <a:ln w="0">
            <a:noFill/>
          </a:ln>
        </p:spPr>
      </p:pic>
      <p:pic>
        <p:nvPicPr>
          <p:cNvPr id="122" name="" descr=""/>
          <p:cNvPicPr/>
          <p:nvPr/>
        </p:nvPicPr>
        <p:blipFill>
          <a:blip r:embed="rId2"/>
          <a:stretch/>
        </p:blipFill>
        <p:spPr>
          <a:xfrm>
            <a:off x="5838480" y="1554840"/>
            <a:ext cx="5789520" cy="4889160"/>
          </a:xfrm>
          <a:prstGeom prst="rect">
            <a:avLst/>
          </a:prstGeom>
          <a:noFill/>
          <a:ln w="0">
            <a:noFill/>
          </a:ln>
        </p:spPr>
      </p:pic>
    </p:spTree>
  </p:cSld>
  <mc:AlternateContent>
    <mc:Choice Requires="p14">
      <p:transition spd="slow" p14:dur="2000"/>
    </mc:Choice>
    <mc:Fallback>
      <p:transition spd="slow"/>
    </mc:Fallback>
  </mc:AlternateContent>
  <p:timing>
    <p:tnLst>
      <p:par>
        <p:cTn id="29" dur="indefinite" restart="never" nodeType="tmRoot">
          <p:childTnLst>
            <p:seq>
              <p:cTn id="30" dur="indefinite" nodeType="mainSeq">
                <p:childTnLst>
                  <p:par>
                    <p:cTn id="31" fill="hold">
                      <p:stCondLst>
                        <p:cond delay="0"/>
                      </p:stCondLst>
                      <p:childTnLst>
                        <p:par>
                          <p:cTn id="32" fill="hold">
                            <p:stCondLst>
                              <p:cond delay="0"/>
                            </p:stCondLst>
                            <p:childTnLst>
                              <p:par>
                                <p:cTn id="33" nodeType="withEffect" fill="hold" presetClass="entr" presetID="10">
                                  <p:stCondLst>
                                    <p:cond delay="1000"/>
                                  </p:stCondLst>
                                  <p:iterate type="el">
                                    <p:tmAbs val="100"/>
                                  </p:iterate>
                                  <p:childTnLst>
                                    <p:set>
                                      <p:cBhvr>
                                        <p:cTn id="34" dur="1" fill="hold">
                                          <p:stCondLst>
                                            <p:cond delay="0"/>
                                          </p:stCondLst>
                                        </p:cTn>
                                        <p:tgtEl>
                                          <p:spTgt spid="120"/>
                                        </p:tgtEl>
                                        <p:attrNameLst>
                                          <p:attrName>style.visibility</p:attrName>
                                        </p:attrNameLst>
                                      </p:cBhvr>
                                      <p:to>
                                        <p:strVal val="visible"/>
                                      </p:to>
                                    </p:set>
                                    <p:animEffect filter="fade" transition="in">
                                      <p:cBhvr additive="repl">
                                        <p:cTn id="35" dur="700"/>
                                        <p:tgtEl>
                                          <p:spTgt spid="12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useBgFill="1">
        <p:nvSpPr>
          <p:cNvPr id="123" name="Rectangle 7">
            <a:extLst>
              <a:ext uri="{C183D7F6-B498-43B3-948B-1728B52AA6E4}">
                <adec:decorative xmlns:adec="http://schemas.microsoft.com/office/drawing/2017/decorative" val="1"/>
              </a:ext>
            </a:extLst>
          </p:cNvPr>
          <p:cNvSpPr/>
          <p:nvPr/>
        </p:nvSpPr>
        <p:spPr>
          <a:xfrm>
            <a:off x="720" y="0"/>
            <a:ext cx="12191400" cy="6857280"/>
          </a:xfrm>
          <a:prstGeom prst="rect">
            <a:avLst/>
          </a:prstGeom>
          <a:ln w="12600">
            <a:noFill/>
          </a:ln>
        </p:spPr>
        <p:style>
          <a:lnRef idx="0"/>
          <a:fillRef idx="0"/>
          <a:effectRef idx="0"/>
          <a:fontRef idx="minor"/>
        </p:style>
        <p:txBody>
          <a:bodyPr lIns="90000" rIns="90000" tIns="45000" bIns="45000" anchor="ctr">
            <a:noAutofit/>
          </a:bodyPr>
          <a:p>
            <a:endParaRPr b="0" lang="en-US" sz="1800" strike="noStrike" u="none">
              <a:solidFill>
                <a:schemeClr val="lt1"/>
              </a:solidFill>
              <a:effectLst/>
              <a:uFillTx/>
              <a:latin typeface="Grandview Display"/>
            </a:endParaRPr>
          </a:p>
        </p:txBody>
      </p:sp>
      <p:pic>
        <p:nvPicPr>
          <p:cNvPr id="124" name="" descr=""/>
          <p:cNvPicPr/>
          <p:nvPr/>
        </p:nvPicPr>
        <p:blipFill>
          <a:blip r:embed="rId1"/>
          <a:stretch/>
        </p:blipFill>
        <p:spPr>
          <a:xfrm>
            <a:off x="3924000" y="3780000"/>
            <a:ext cx="4259520" cy="2898000"/>
          </a:xfrm>
          <a:prstGeom prst="rect">
            <a:avLst/>
          </a:prstGeom>
          <a:noFill/>
          <a:ln w="0">
            <a:noFill/>
          </a:ln>
        </p:spPr>
      </p:pic>
      <p:pic>
        <p:nvPicPr>
          <p:cNvPr id="125" name="" descr=""/>
          <p:cNvPicPr/>
          <p:nvPr/>
        </p:nvPicPr>
        <p:blipFill>
          <a:blip r:embed="rId2"/>
          <a:stretch/>
        </p:blipFill>
        <p:spPr>
          <a:xfrm>
            <a:off x="6359760" y="180000"/>
            <a:ext cx="5520240" cy="3420000"/>
          </a:xfrm>
          <a:prstGeom prst="rect">
            <a:avLst/>
          </a:prstGeom>
          <a:noFill/>
          <a:ln w="0">
            <a:noFill/>
          </a:ln>
        </p:spPr>
      </p:pic>
      <p:pic>
        <p:nvPicPr>
          <p:cNvPr id="126" name="" descr=""/>
          <p:cNvPicPr/>
          <p:nvPr/>
        </p:nvPicPr>
        <p:blipFill>
          <a:blip r:embed="rId3"/>
          <a:stretch/>
        </p:blipFill>
        <p:spPr>
          <a:xfrm>
            <a:off x="180000" y="180000"/>
            <a:ext cx="5534640" cy="3420000"/>
          </a:xfrm>
          <a:prstGeom prst="rect">
            <a:avLst/>
          </a:prstGeom>
          <a:noFill/>
          <a:ln w="0">
            <a:noFill/>
          </a:ln>
        </p:spPr>
      </p:pic>
    </p:spTree>
  </p:cSld>
  <mc:AlternateContent>
    <mc:Choice Requires="p14">
      <p:transition spd="slow" p14:dur="2000"/>
    </mc:Choice>
    <mc:Fallback>
      <p:transition spd="slow"/>
    </mc:Fallback>
  </mc:AlternateContent>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useBgFill="1">
        <p:nvSpPr>
          <p:cNvPr id="127" name="Rectangle 10">
            <a:extLst>
              <a:ext uri="{C183D7F6-B498-43B3-948B-1728B52AA6E4}">
                <adec:decorative xmlns:adec="http://schemas.microsoft.com/office/drawing/2017/decorative" val="1"/>
              </a:ext>
            </a:extLst>
          </p:cNvPr>
          <p:cNvSpPr/>
          <p:nvPr/>
        </p:nvSpPr>
        <p:spPr>
          <a:xfrm>
            <a:off x="720" y="0"/>
            <a:ext cx="12191400" cy="6857280"/>
          </a:xfrm>
          <a:prstGeom prst="rect">
            <a:avLst/>
          </a:prstGeom>
          <a:ln w="12600">
            <a:noFill/>
          </a:ln>
        </p:spPr>
        <p:style>
          <a:lnRef idx="0"/>
          <a:fillRef idx="0"/>
          <a:effectRef idx="0"/>
          <a:fontRef idx="minor"/>
        </p:style>
        <p:txBody>
          <a:bodyPr lIns="90000" rIns="90000" tIns="45000" bIns="45000" anchor="ctr">
            <a:noAutofit/>
          </a:bodyPr>
          <a:p>
            <a:endParaRPr b="0" lang="en-US" sz="1800" strike="noStrike" u="none">
              <a:solidFill>
                <a:schemeClr val="lt1"/>
              </a:solidFill>
              <a:effectLst/>
              <a:uFillTx/>
              <a:latin typeface="Grandview Display"/>
            </a:endParaRPr>
          </a:p>
        </p:txBody>
      </p:sp>
      <p:sp>
        <p:nvSpPr>
          <p:cNvPr id="128" name="PlaceHolder 1"/>
          <p:cNvSpPr>
            <a:spLocks noGrp="1"/>
          </p:cNvSpPr>
          <p:nvPr>
            <p:ph type="title"/>
          </p:nvPr>
        </p:nvSpPr>
        <p:spPr>
          <a:xfrm>
            <a:off x="2592000" y="216000"/>
            <a:ext cx="7092000" cy="900000"/>
          </a:xfrm>
          <a:prstGeom prst="rect">
            <a:avLst/>
          </a:prstGeom>
          <a:noFill/>
          <a:ln w="0">
            <a:noFill/>
          </a:ln>
        </p:spPr>
        <p:txBody>
          <a:bodyPr lIns="91440" rIns="91440" tIns="45720" bIns="45720" anchor="ctr" anchorCtr="1">
            <a:normAutofit/>
          </a:bodyPr>
          <a:p>
            <a:pPr indent="0" algn="ctr" defTabSz="914400">
              <a:lnSpc>
                <a:spcPct val="90000"/>
              </a:lnSpc>
              <a:buNone/>
              <a:tabLst>
                <a:tab algn="l" pos="0"/>
              </a:tabLst>
            </a:pPr>
            <a:r>
              <a:rPr b="1" lang="en-GB" sz="3600" strike="noStrike" u="none">
                <a:solidFill>
                  <a:schemeClr val="dk1"/>
                </a:solidFill>
                <a:effectLst/>
                <a:uFillTx/>
                <a:latin typeface="Grandview Display"/>
              </a:rPr>
              <a:t>Raspberry Pi Connect</a:t>
            </a:r>
            <a:endParaRPr b="0" lang="en-GB" sz="3600" strike="noStrike" u="none">
              <a:solidFill>
                <a:srgbClr val="000000"/>
              </a:solidFill>
              <a:effectLst/>
              <a:uFillTx/>
              <a:latin typeface="Arial"/>
            </a:endParaRPr>
          </a:p>
        </p:txBody>
      </p:sp>
      <p:pic>
        <p:nvPicPr>
          <p:cNvPr id="129" name="" descr=""/>
          <p:cNvPicPr/>
          <p:nvPr/>
        </p:nvPicPr>
        <p:blipFill>
          <a:blip r:embed="rId1"/>
          <a:stretch/>
        </p:blipFill>
        <p:spPr>
          <a:xfrm>
            <a:off x="1692000" y="1098360"/>
            <a:ext cx="8820000" cy="5471280"/>
          </a:xfrm>
          <a:prstGeom prst="rect">
            <a:avLst/>
          </a:prstGeom>
          <a:noFill/>
          <a:ln w="0">
            <a:noFill/>
          </a:ln>
        </p:spPr>
      </p:pic>
    </p:spTree>
  </p:cSld>
  <mc:AlternateContent>
    <mc:Choice Requires="p14">
      <p:transition spd="slow" p14:dur="2000"/>
    </mc:Choice>
    <mc:Fallback>
      <p:transition spd="slow"/>
    </mc:Fallback>
  </mc:AlternateContent>
  <p:timing>
    <p:tnLst>
      <p:par>
        <p:cTn id="36" dur="indefinite" restart="never" nodeType="tmRoot">
          <p:childTnLst>
            <p:seq>
              <p:cTn id="37" dur="indefinite" nodeType="mainSeq">
                <p:childTnLst>
                  <p:par>
                    <p:cTn id="38" fill="hold">
                      <p:stCondLst>
                        <p:cond delay="0"/>
                      </p:stCondLst>
                      <p:childTnLst>
                        <p:par>
                          <p:cTn id="39" fill="hold">
                            <p:stCondLst>
                              <p:cond delay="0"/>
                            </p:stCondLst>
                            <p:childTnLst>
                              <p:par>
                                <p:cTn id="40" nodeType="withEffect" fill="hold" presetClass="entr" presetID="10">
                                  <p:stCondLst>
                                    <p:cond delay="1000"/>
                                  </p:stCondLst>
                                  <p:iterate type="el">
                                    <p:tmAbs val="100"/>
                                  </p:iterate>
                                  <p:childTnLst>
                                    <p:set>
                                      <p:cBhvr>
                                        <p:cTn id="41" dur="1" fill="hold">
                                          <p:stCondLst>
                                            <p:cond delay="0"/>
                                          </p:stCondLst>
                                        </p:cTn>
                                        <p:tgtEl>
                                          <p:spTgt spid="128"/>
                                        </p:tgtEl>
                                        <p:attrNameLst>
                                          <p:attrName>style.visibility</p:attrName>
                                        </p:attrNameLst>
                                      </p:cBhvr>
                                      <p:to>
                                        <p:strVal val="visible"/>
                                      </p:to>
                                    </p:set>
                                    <p:animEffect filter="fade" transition="in">
                                      <p:cBhvr additive="repl">
                                        <p:cTn id="42" dur="700"/>
                                        <p:tgtEl>
                                          <p:spTgt spid="12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useBgFill="1">
        <p:nvSpPr>
          <p:cNvPr id="130" name="Rectangle 11">
            <a:extLst>
              <a:ext uri="{C183D7F6-B498-43B3-948B-1728B52AA6E4}">
                <adec:decorative xmlns:adec="http://schemas.microsoft.com/office/drawing/2017/decorative" val="1"/>
              </a:ext>
            </a:extLst>
          </p:cNvPr>
          <p:cNvSpPr/>
          <p:nvPr/>
        </p:nvSpPr>
        <p:spPr>
          <a:xfrm>
            <a:off x="720" y="0"/>
            <a:ext cx="12191400" cy="6857280"/>
          </a:xfrm>
          <a:prstGeom prst="rect">
            <a:avLst/>
          </a:prstGeom>
          <a:ln w="12600">
            <a:noFill/>
          </a:ln>
        </p:spPr>
        <p:style>
          <a:lnRef idx="0"/>
          <a:fillRef idx="0"/>
          <a:effectRef idx="0"/>
          <a:fontRef idx="minor"/>
        </p:style>
        <p:txBody>
          <a:bodyPr lIns="90000" rIns="90000" tIns="45000" bIns="45000" anchor="ctr">
            <a:noAutofit/>
          </a:bodyPr>
          <a:p>
            <a:endParaRPr b="0" lang="en-US" sz="1800" strike="noStrike" u="none">
              <a:solidFill>
                <a:schemeClr val="lt1"/>
              </a:solidFill>
              <a:effectLst/>
              <a:uFillTx/>
              <a:latin typeface="Grandview Display"/>
            </a:endParaRPr>
          </a:p>
        </p:txBody>
      </p:sp>
      <p:sp>
        <p:nvSpPr>
          <p:cNvPr id="131" name="PlaceHolder 1"/>
          <p:cNvSpPr>
            <a:spLocks noGrp="1"/>
          </p:cNvSpPr>
          <p:nvPr>
            <p:ph type="title"/>
          </p:nvPr>
        </p:nvSpPr>
        <p:spPr>
          <a:xfrm>
            <a:off x="2592000" y="216000"/>
            <a:ext cx="7092000" cy="900000"/>
          </a:xfrm>
          <a:prstGeom prst="rect">
            <a:avLst/>
          </a:prstGeom>
          <a:noFill/>
          <a:ln w="0">
            <a:noFill/>
          </a:ln>
        </p:spPr>
        <p:txBody>
          <a:bodyPr lIns="91440" rIns="91440" tIns="45720" bIns="45720" anchor="ctr" anchorCtr="1">
            <a:normAutofit/>
          </a:bodyPr>
          <a:p>
            <a:pPr indent="0" algn="ctr" defTabSz="914400">
              <a:lnSpc>
                <a:spcPct val="90000"/>
              </a:lnSpc>
              <a:buNone/>
              <a:tabLst>
                <a:tab algn="l" pos="0"/>
              </a:tabLst>
            </a:pPr>
            <a:r>
              <a:rPr b="1" lang="en-GB" sz="3600" strike="noStrike" u="none">
                <a:solidFill>
                  <a:schemeClr val="dk1"/>
                </a:solidFill>
                <a:effectLst/>
                <a:uFillTx/>
                <a:latin typeface="Grandview Display"/>
              </a:rPr>
              <a:t>Raspberry Pi Connect – Step 2</a:t>
            </a:r>
            <a:endParaRPr b="0" lang="en-GB" sz="3600" strike="noStrike" u="none">
              <a:solidFill>
                <a:srgbClr val="000000"/>
              </a:solidFill>
              <a:effectLst/>
              <a:uFillTx/>
              <a:latin typeface="Arial"/>
            </a:endParaRPr>
          </a:p>
        </p:txBody>
      </p:sp>
      <p:pic>
        <p:nvPicPr>
          <p:cNvPr id="132" name="" descr=""/>
          <p:cNvPicPr/>
          <p:nvPr/>
        </p:nvPicPr>
        <p:blipFill>
          <a:blip r:embed="rId1"/>
          <a:stretch/>
        </p:blipFill>
        <p:spPr>
          <a:xfrm>
            <a:off x="360000" y="2386080"/>
            <a:ext cx="11479680" cy="2076840"/>
          </a:xfrm>
          <a:prstGeom prst="rect">
            <a:avLst/>
          </a:prstGeom>
          <a:noFill/>
          <a:ln w="0">
            <a:noFill/>
          </a:ln>
        </p:spPr>
      </p:pic>
    </p:spTree>
  </p:cSld>
  <mc:AlternateContent>
    <mc:Choice Requires="p14">
      <p:transition spd="slow" p14:dur="2000"/>
    </mc:Choice>
    <mc:Fallback>
      <p:transition spd="slow"/>
    </mc:Fallback>
  </mc:AlternateContent>
  <p:timing>
    <p:tnLst>
      <p:par>
        <p:cTn id="43" dur="indefinite" restart="never" nodeType="tmRoot">
          <p:childTnLst>
            <p:seq>
              <p:cTn id="44" dur="indefinite" nodeType="mainSeq">
                <p:childTnLst>
                  <p:par>
                    <p:cTn id="45" fill="hold">
                      <p:stCondLst>
                        <p:cond delay="0"/>
                      </p:stCondLst>
                      <p:childTnLst>
                        <p:par>
                          <p:cTn id="46" fill="hold">
                            <p:stCondLst>
                              <p:cond delay="0"/>
                            </p:stCondLst>
                            <p:childTnLst>
                              <p:par>
                                <p:cTn id="47" nodeType="withEffect" fill="hold" presetClass="entr" presetID="10">
                                  <p:stCondLst>
                                    <p:cond delay="1000"/>
                                  </p:stCondLst>
                                  <p:iterate type="el">
                                    <p:tmAbs val="100"/>
                                  </p:iterate>
                                  <p:childTnLst>
                                    <p:set>
                                      <p:cBhvr>
                                        <p:cTn id="48" dur="1" fill="hold">
                                          <p:stCondLst>
                                            <p:cond delay="0"/>
                                          </p:stCondLst>
                                        </p:cTn>
                                        <p:tgtEl>
                                          <p:spTgt spid="131"/>
                                        </p:tgtEl>
                                        <p:attrNameLst>
                                          <p:attrName>style.visibility</p:attrName>
                                        </p:attrNameLst>
                                      </p:cBhvr>
                                      <p:to>
                                        <p:strVal val="visible"/>
                                      </p:to>
                                    </p:set>
                                    <p:animEffect filter="fade" transition="in">
                                      <p:cBhvr additive="repl">
                                        <p:cTn id="49" dur="700"/>
                                        <p:tgtEl>
                                          <p:spTgt spid="13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useBgFill="1">
        <p:nvSpPr>
          <p:cNvPr id="133" name="Rectangle 12">
            <a:extLst>
              <a:ext uri="{C183D7F6-B498-43B3-948B-1728B52AA6E4}">
                <adec:decorative xmlns:adec="http://schemas.microsoft.com/office/drawing/2017/decorative" val="1"/>
              </a:ext>
            </a:extLst>
          </p:cNvPr>
          <p:cNvSpPr/>
          <p:nvPr/>
        </p:nvSpPr>
        <p:spPr>
          <a:xfrm>
            <a:off x="720" y="0"/>
            <a:ext cx="12191400" cy="6857280"/>
          </a:xfrm>
          <a:prstGeom prst="rect">
            <a:avLst/>
          </a:prstGeom>
          <a:ln w="12600">
            <a:noFill/>
          </a:ln>
        </p:spPr>
        <p:style>
          <a:lnRef idx="0"/>
          <a:fillRef idx="0"/>
          <a:effectRef idx="0"/>
          <a:fontRef idx="minor"/>
        </p:style>
        <p:txBody>
          <a:bodyPr lIns="90000" rIns="90000" tIns="45000" bIns="45000" anchor="ctr">
            <a:noAutofit/>
          </a:bodyPr>
          <a:p>
            <a:endParaRPr b="0" lang="en-US" sz="1800" strike="noStrike" u="none">
              <a:solidFill>
                <a:schemeClr val="lt1"/>
              </a:solidFill>
              <a:effectLst/>
              <a:uFillTx/>
              <a:latin typeface="Grandview Display"/>
            </a:endParaRPr>
          </a:p>
        </p:txBody>
      </p:sp>
      <p:sp>
        <p:nvSpPr>
          <p:cNvPr id="134" name="PlaceHolder 1"/>
          <p:cNvSpPr>
            <a:spLocks noGrp="1"/>
          </p:cNvSpPr>
          <p:nvPr>
            <p:ph type="title"/>
          </p:nvPr>
        </p:nvSpPr>
        <p:spPr>
          <a:xfrm>
            <a:off x="2592000" y="216000"/>
            <a:ext cx="7092000" cy="900000"/>
          </a:xfrm>
          <a:prstGeom prst="rect">
            <a:avLst/>
          </a:prstGeom>
          <a:noFill/>
          <a:ln w="0">
            <a:noFill/>
          </a:ln>
        </p:spPr>
        <p:txBody>
          <a:bodyPr lIns="91440" rIns="91440" tIns="45720" bIns="45720" anchor="ctr" anchorCtr="1">
            <a:normAutofit/>
          </a:bodyPr>
          <a:p>
            <a:pPr indent="0" algn="ctr" defTabSz="914400">
              <a:lnSpc>
                <a:spcPct val="90000"/>
              </a:lnSpc>
              <a:buNone/>
              <a:tabLst>
                <a:tab algn="l" pos="0"/>
              </a:tabLst>
            </a:pPr>
            <a:r>
              <a:rPr b="1" lang="en-GB" sz="3600" strike="noStrike" u="none">
                <a:solidFill>
                  <a:schemeClr val="dk1"/>
                </a:solidFill>
                <a:effectLst/>
                <a:uFillTx/>
                <a:latin typeface="Grandview Display"/>
              </a:rPr>
              <a:t>Raspberry Pi Connect – Step 3</a:t>
            </a:r>
            <a:endParaRPr b="0" lang="en-GB" sz="3600" strike="noStrike" u="none">
              <a:solidFill>
                <a:srgbClr val="000000"/>
              </a:solidFill>
              <a:effectLst/>
              <a:uFillTx/>
              <a:latin typeface="Arial"/>
            </a:endParaRPr>
          </a:p>
        </p:txBody>
      </p:sp>
      <p:pic>
        <p:nvPicPr>
          <p:cNvPr id="135" name="" descr=""/>
          <p:cNvPicPr/>
          <p:nvPr/>
        </p:nvPicPr>
        <p:blipFill>
          <a:blip r:embed="rId1"/>
          <a:stretch/>
        </p:blipFill>
        <p:spPr>
          <a:xfrm>
            <a:off x="1818360" y="1080000"/>
            <a:ext cx="8513640" cy="5580720"/>
          </a:xfrm>
          <a:prstGeom prst="rect">
            <a:avLst/>
          </a:prstGeom>
          <a:noFill/>
          <a:ln w="0">
            <a:noFill/>
          </a:ln>
        </p:spPr>
      </p:pic>
    </p:spTree>
  </p:cSld>
  <mc:AlternateContent>
    <mc:Choice Requires="p14">
      <p:transition spd="slow" p14:dur="2000"/>
    </mc:Choice>
    <mc:Fallback>
      <p:transition spd="slow"/>
    </mc:Fallback>
  </mc:AlternateContent>
  <p:timing>
    <p:tnLst>
      <p:par>
        <p:cTn id="50" dur="indefinite" restart="never" nodeType="tmRoot">
          <p:childTnLst>
            <p:seq>
              <p:cTn id="51" dur="indefinite" nodeType="mainSeq">
                <p:childTnLst>
                  <p:par>
                    <p:cTn id="52" fill="hold">
                      <p:stCondLst>
                        <p:cond delay="0"/>
                      </p:stCondLst>
                      <p:childTnLst>
                        <p:par>
                          <p:cTn id="53" fill="hold">
                            <p:stCondLst>
                              <p:cond delay="0"/>
                            </p:stCondLst>
                            <p:childTnLst>
                              <p:par>
                                <p:cTn id="54" nodeType="withEffect" fill="hold" presetClass="entr" presetID="10">
                                  <p:stCondLst>
                                    <p:cond delay="1000"/>
                                  </p:stCondLst>
                                  <p:iterate type="el">
                                    <p:tmAbs val="100"/>
                                  </p:iterate>
                                  <p:childTnLst>
                                    <p:set>
                                      <p:cBhvr>
                                        <p:cTn id="55" dur="1" fill="hold">
                                          <p:stCondLst>
                                            <p:cond delay="0"/>
                                          </p:stCondLst>
                                        </p:cTn>
                                        <p:tgtEl>
                                          <p:spTgt spid="134"/>
                                        </p:tgtEl>
                                        <p:attrNameLst>
                                          <p:attrName>style.visibility</p:attrName>
                                        </p:attrNameLst>
                                      </p:cBhvr>
                                      <p:to>
                                        <p:strVal val="visible"/>
                                      </p:to>
                                    </p:set>
                                    <p:animEffect filter="fade" transition="in">
                                      <p:cBhvr additive="repl">
                                        <p:cTn id="56" dur="700"/>
                                        <p:tgtEl>
                                          <p:spTgt spid="13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useBgFill="1">
        <p:nvSpPr>
          <p:cNvPr id="136" name="Rectangle 9">
            <a:extLst>
              <a:ext uri="{C183D7F6-B498-43B3-948B-1728B52AA6E4}">
                <adec:decorative xmlns:adec="http://schemas.microsoft.com/office/drawing/2017/decorative" val="1"/>
              </a:ext>
            </a:extLst>
          </p:cNvPr>
          <p:cNvSpPr/>
          <p:nvPr/>
        </p:nvSpPr>
        <p:spPr>
          <a:xfrm>
            <a:off x="720" y="-17280"/>
            <a:ext cx="12191400" cy="6857280"/>
          </a:xfrm>
          <a:prstGeom prst="rect">
            <a:avLst/>
          </a:prstGeom>
          <a:ln w="12600">
            <a:noFill/>
          </a:ln>
        </p:spPr>
        <p:style>
          <a:lnRef idx="0"/>
          <a:fillRef idx="0"/>
          <a:effectRef idx="0"/>
          <a:fontRef idx="minor"/>
        </p:style>
        <p:txBody>
          <a:bodyPr lIns="90000" rIns="90000" tIns="45000" bIns="45000" anchor="ctr">
            <a:noAutofit/>
          </a:bodyPr>
          <a:p>
            <a:endParaRPr b="0" lang="en-US" sz="1800" strike="noStrike" u="none">
              <a:solidFill>
                <a:schemeClr val="lt1"/>
              </a:solidFill>
              <a:effectLst/>
              <a:uFillTx/>
              <a:latin typeface="Grandview Display"/>
            </a:endParaRPr>
          </a:p>
        </p:txBody>
      </p:sp>
      <p:sp>
        <p:nvSpPr>
          <p:cNvPr id="137" name="PlaceHolder 1"/>
          <p:cNvSpPr>
            <a:spLocks noGrp="1"/>
          </p:cNvSpPr>
          <p:nvPr>
            <p:ph type="title"/>
          </p:nvPr>
        </p:nvSpPr>
        <p:spPr>
          <a:xfrm>
            <a:off x="2340000" y="360000"/>
            <a:ext cx="7560000" cy="900000"/>
          </a:xfrm>
          <a:prstGeom prst="rect">
            <a:avLst/>
          </a:prstGeom>
          <a:noFill/>
          <a:ln w="0">
            <a:noFill/>
          </a:ln>
        </p:spPr>
        <p:txBody>
          <a:bodyPr lIns="91440" rIns="91440" tIns="45720" bIns="45720" anchor="ctr" anchorCtr="1">
            <a:normAutofit/>
          </a:bodyPr>
          <a:p>
            <a:pPr indent="0" algn="ctr" defTabSz="914400">
              <a:lnSpc>
                <a:spcPct val="90000"/>
              </a:lnSpc>
              <a:buNone/>
              <a:tabLst>
                <a:tab algn="l" pos="0"/>
              </a:tabLst>
            </a:pPr>
            <a:r>
              <a:rPr b="1" lang="en-GB" sz="3600" strike="noStrike" u="none">
                <a:solidFill>
                  <a:schemeClr val="dk1"/>
                </a:solidFill>
                <a:effectLst/>
                <a:uFillTx/>
                <a:latin typeface="Grandview Display"/>
              </a:rPr>
              <a:t>Getting Your Laptop Connected</a:t>
            </a:r>
            <a:endParaRPr b="0" lang="en-GB" sz="3600" strike="noStrike" u="none">
              <a:solidFill>
                <a:srgbClr val="000000"/>
              </a:solidFill>
              <a:effectLst/>
              <a:uFillTx/>
              <a:latin typeface="Arial"/>
            </a:endParaRPr>
          </a:p>
        </p:txBody>
      </p:sp>
      <p:sp>
        <p:nvSpPr>
          <p:cNvPr id="138" name=""/>
          <p:cNvSpPr txBox="1"/>
          <p:nvPr/>
        </p:nvSpPr>
        <p:spPr>
          <a:xfrm>
            <a:off x="1224000" y="2015640"/>
            <a:ext cx="9720000" cy="2824920"/>
          </a:xfrm>
          <a:prstGeom prst="rect">
            <a:avLst/>
          </a:prstGeom>
          <a:noFill/>
          <a:ln w="0">
            <a:noFill/>
          </a:ln>
        </p:spPr>
        <p:txBody>
          <a:bodyPr lIns="90000" rIns="90000" tIns="45000" bIns="45000" anchor="t">
            <a:spAutoFit/>
          </a:bodyPr>
          <a:p>
            <a:pPr algn="ctr"/>
            <a:r>
              <a:rPr b="0" lang="en-GB" sz="3200" strike="noStrike" u="none">
                <a:solidFill>
                  <a:srgbClr val="000000"/>
                </a:solidFill>
                <a:effectLst/>
                <a:uFillTx/>
                <a:latin typeface="Arial"/>
              </a:rPr>
              <a:t>GL-AXT1800 router WiFi:</a:t>
            </a:r>
            <a:endParaRPr b="0" lang="en-GB" sz="3200" strike="noStrike" u="none">
              <a:solidFill>
                <a:srgbClr val="000000"/>
              </a:solidFill>
              <a:effectLst/>
              <a:uFillTx/>
              <a:latin typeface="Arial"/>
            </a:endParaRPr>
          </a:p>
          <a:p>
            <a:pPr algn="ctr"/>
            <a:endParaRPr b="0" lang="en-GB" sz="3200" strike="noStrike" u="none">
              <a:solidFill>
                <a:srgbClr val="000000"/>
              </a:solidFill>
              <a:effectLst/>
              <a:uFillTx/>
              <a:latin typeface="Arial"/>
            </a:endParaRPr>
          </a:p>
          <a:p>
            <a:pPr algn="ctr"/>
            <a:r>
              <a:rPr b="0" lang="en-GB" sz="3200" strike="noStrike" u="none">
                <a:solidFill>
                  <a:srgbClr val="000000"/>
                </a:solidFill>
                <a:effectLst/>
                <a:uFillTx/>
                <a:latin typeface="Arial"/>
              </a:rPr>
              <a:t>SSID: GL-AXT1800-594, GL-AXT1800-594-5G</a:t>
            </a:r>
            <a:endParaRPr b="0" lang="en-GB" sz="3200" strike="noStrike" u="none">
              <a:solidFill>
                <a:srgbClr val="000000"/>
              </a:solidFill>
              <a:effectLst/>
              <a:uFillTx/>
              <a:latin typeface="Arial"/>
            </a:endParaRPr>
          </a:p>
          <a:p>
            <a:pPr algn="ctr"/>
            <a:endParaRPr b="0" lang="en-GB" sz="3200" strike="noStrike" u="none">
              <a:solidFill>
                <a:srgbClr val="000000"/>
              </a:solidFill>
              <a:effectLst/>
              <a:uFillTx/>
              <a:latin typeface="Arial"/>
            </a:endParaRPr>
          </a:p>
          <a:p>
            <a:pPr algn="ctr"/>
            <a:r>
              <a:rPr b="0" lang="en-GB" sz="3200" strike="noStrike" u="none">
                <a:solidFill>
                  <a:srgbClr val="000000"/>
                </a:solidFill>
                <a:effectLst/>
                <a:uFillTx/>
                <a:latin typeface="Arial"/>
              </a:rPr>
              <a:t>Password: ComputerClub-01</a:t>
            </a:r>
            <a:endParaRPr b="0" lang="en-GB" sz="3200" strike="noStrike" u="none">
              <a:solidFill>
                <a:srgbClr val="000000"/>
              </a:solidFill>
              <a:effectLst/>
              <a:uFillTx/>
              <a:latin typeface="Arial"/>
            </a:endParaRPr>
          </a:p>
        </p:txBody>
      </p:sp>
      <p:sp>
        <p:nvSpPr>
          <p:cNvPr id="139" name=""/>
          <p:cNvSpPr txBox="1"/>
          <p:nvPr/>
        </p:nvSpPr>
        <p:spPr>
          <a:xfrm>
            <a:off x="1620000" y="4980960"/>
            <a:ext cx="2160000" cy="599040"/>
          </a:xfrm>
          <a:prstGeom prst="rect">
            <a:avLst/>
          </a:prstGeom>
          <a:noFill/>
          <a:ln w="0">
            <a:noFill/>
          </a:ln>
        </p:spPr>
        <p:txBody>
          <a:bodyPr lIns="90000" rIns="90000" tIns="45000" bIns="45000" anchor="ctr" anchorCtr="1">
            <a:spAutoFit/>
          </a:bodyPr>
          <a:p>
            <a:pPr algn="r"/>
            <a:r>
              <a:rPr b="1" lang="en-GB" sz="2600" strike="noStrike" u="none">
                <a:solidFill>
                  <a:srgbClr val="000000"/>
                </a:solidFill>
                <a:effectLst/>
                <a:uFillTx/>
                <a:latin typeface="Arial"/>
              </a:rPr>
              <a:t>MotionEye:</a:t>
            </a:r>
            <a:endParaRPr b="0" lang="en-GB" sz="2600" strike="noStrike" u="none">
              <a:solidFill>
                <a:srgbClr val="000000"/>
              </a:solidFill>
              <a:effectLst/>
              <a:uFillTx/>
              <a:latin typeface="Arial"/>
            </a:endParaRPr>
          </a:p>
        </p:txBody>
      </p:sp>
      <p:sp>
        <p:nvSpPr>
          <p:cNvPr id="140" name=""/>
          <p:cNvSpPr txBox="1"/>
          <p:nvPr/>
        </p:nvSpPr>
        <p:spPr>
          <a:xfrm>
            <a:off x="4140000" y="4968000"/>
            <a:ext cx="6300000" cy="612000"/>
          </a:xfrm>
          <a:prstGeom prst="rect">
            <a:avLst/>
          </a:prstGeom>
          <a:noFill/>
          <a:ln w="0">
            <a:noFill/>
          </a:ln>
        </p:spPr>
        <p:txBody>
          <a:bodyPr lIns="90000" rIns="90000" tIns="45000" bIns="45000" anchor="ctr">
            <a:spAutoFit/>
          </a:bodyPr>
          <a:p>
            <a:r>
              <a:rPr b="0" lang="en-GB" sz="2200" strike="noStrike" u="none">
                <a:solidFill>
                  <a:srgbClr val="000000"/>
                </a:solidFill>
                <a:effectLst/>
                <a:uFillTx/>
                <a:latin typeface="Arial"/>
                <a:hlinkClick r:id="rId1"/>
              </a:rPr>
              <a:t>http://192.168.0.63</a:t>
            </a:r>
            <a:r>
              <a:rPr b="0" lang="en-GB" sz="2200" strike="noStrike" u="none">
                <a:solidFill>
                  <a:srgbClr val="000000"/>
                </a:solidFill>
                <a:effectLst/>
                <a:uFillTx/>
                <a:latin typeface="Arial"/>
              </a:rPr>
              <a:t>	</a:t>
            </a:r>
            <a:r>
              <a:rPr b="0" lang="en-GB" sz="2200" strike="noStrike" u="none">
                <a:solidFill>
                  <a:srgbClr val="000000"/>
                </a:solidFill>
                <a:effectLst/>
                <a:uFillTx/>
                <a:latin typeface="Arial"/>
              </a:rPr>
              <a:t>User: Geoff - no password</a:t>
            </a:r>
            <a:endParaRPr b="0" lang="en-GB" sz="22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timing>
    <p:tnLst>
      <p:par>
        <p:cTn id="57" dur="indefinite" restart="never" nodeType="tmRoot">
          <p:childTnLst>
            <p:seq>
              <p:cTn id="58" dur="indefinite" nodeType="mainSeq">
                <p:childTnLst>
                  <p:par>
                    <p:cTn id="59" fill="hold">
                      <p:stCondLst>
                        <p:cond delay="0"/>
                      </p:stCondLst>
                      <p:childTnLst>
                        <p:par>
                          <p:cTn id="60" fill="hold">
                            <p:stCondLst>
                              <p:cond delay="0"/>
                            </p:stCondLst>
                            <p:childTnLst>
                              <p:par>
                                <p:cTn id="61" nodeType="withEffect" fill="hold" presetClass="entr" presetID="10">
                                  <p:stCondLst>
                                    <p:cond delay="1000"/>
                                  </p:stCondLst>
                                  <p:iterate type="el">
                                    <p:tmAbs val="100"/>
                                  </p:iterate>
                                  <p:childTnLst>
                                    <p:set>
                                      <p:cBhvr>
                                        <p:cTn id="62" dur="1" fill="hold">
                                          <p:stCondLst>
                                            <p:cond delay="0"/>
                                          </p:stCondLst>
                                        </p:cTn>
                                        <p:tgtEl>
                                          <p:spTgt spid="137"/>
                                        </p:tgtEl>
                                        <p:attrNameLst>
                                          <p:attrName>style.visibility</p:attrName>
                                        </p:attrNameLst>
                                      </p:cBhvr>
                                      <p:to>
                                        <p:strVal val="visible"/>
                                      </p:to>
                                    </p:set>
                                    <p:animEffect filter="fade" transition="in">
                                      <p:cBhvr additive="repl">
                                        <p:cTn id="63" dur="700"/>
                                        <p:tgtEl>
                                          <p:spTgt spid="13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useBgFill="1">
        <p:nvSpPr>
          <p:cNvPr id="141" name="Rectangle 4">
            <a:extLst>
              <a:ext uri="{C183D7F6-B498-43B3-948B-1728B52AA6E4}">
                <adec:decorative xmlns:adec="http://schemas.microsoft.com/office/drawing/2017/decorative" val="1"/>
              </a:ext>
            </a:extLst>
          </p:cNvPr>
          <p:cNvSpPr/>
          <p:nvPr/>
        </p:nvSpPr>
        <p:spPr>
          <a:xfrm>
            <a:off x="720" y="0"/>
            <a:ext cx="12191400" cy="6857280"/>
          </a:xfrm>
          <a:prstGeom prst="rect">
            <a:avLst/>
          </a:prstGeom>
          <a:ln w="12600">
            <a:noFill/>
          </a:ln>
        </p:spPr>
        <p:style>
          <a:lnRef idx="0"/>
          <a:fillRef idx="0"/>
          <a:effectRef idx="0"/>
          <a:fontRef idx="minor"/>
        </p:style>
        <p:txBody>
          <a:bodyPr lIns="90000" rIns="90000" tIns="45000" bIns="45000" anchor="ctr">
            <a:noAutofit/>
          </a:bodyPr>
          <a:p>
            <a:endParaRPr b="0" lang="en-US" sz="1800" strike="noStrike" u="none">
              <a:solidFill>
                <a:schemeClr val="lt1"/>
              </a:solidFill>
              <a:effectLst/>
              <a:uFillTx/>
              <a:latin typeface="Grandview Display"/>
            </a:endParaRPr>
          </a:p>
        </p:txBody>
      </p:sp>
      <p:sp>
        <p:nvSpPr>
          <p:cNvPr id="142" name="PlaceHolder 1"/>
          <p:cNvSpPr>
            <a:spLocks noGrp="1"/>
          </p:cNvSpPr>
          <p:nvPr>
            <p:ph type="title"/>
          </p:nvPr>
        </p:nvSpPr>
        <p:spPr>
          <a:xfrm>
            <a:off x="2808000" y="360000"/>
            <a:ext cx="6660000" cy="900000"/>
          </a:xfrm>
          <a:prstGeom prst="rect">
            <a:avLst/>
          </a:prstGeom>
          <a:noFill/>
          <a:ln w="0">
            <a:noFill/>
          </a:ln>
        </p:spPr>
        <p:txBody>
          <a:bodyPr lIns="91440" rIns="91440" tIns="45720" bIns="45720" anchor="ctr" anchorCtr="1">
            <a:normAutofit/>
          </a:bodyPr>
          <a:p>
            <a:pPr indent="0" algn="ctr" defTabSz="914400">
              <a:lnSpc>
                <a:spcPct val="90000"/>
              </a:lnSpc>
              <a:buNone/>
              <a:tabLst>
                <a:tab algn="l" pos="0"/>
              </a:tabLst>
            </a:pPr>
            <a:r>
              <a:rPr b="1" lang="en-GB" sz="3600" strike="noStrike" u="none">
                <a:solidFill>
                  <a:schemeClr val="dk1"/>
                </a:solidFill>
                <a:effectLst/>
                <a:uFillTx/>
                <a:latin typeface="Grandview Display"/>
              </a:rPr>
              <a:t>MotionEye Output - IR Camera</a:t>
            </a:r>
            <a:endParaRPr b="0" lang="en-GB" sz="3600" strike="noStrike" u="none">
              <a:solidFill>
                <a:srgbClr val="000000"/>
              </a:solidFill>
              <a:effectLst/>
              <a:uFillTx/>
              <a:latin typeface="Arial"/>
            </a:endParaRPr>
          </a:p>
        </p:txBody>
      </p:sp>
      <p:pic>
        <p:nvPicPr>
          <p:cNvPr id="143" name="" descr=""/>
          <p:cNvPicPr/>
          <p:nvPr/>
        </p:nvPicPr>
        <p:blipFill>
          <a:blip r:embed="rId1"/>
          <a:stretch/>
        </p:blipFill>
        <p:spPr>
          <a:xfrm>
            <a:off x="2872800" y="1395720"/>
            <a:ext cx="6523200" cy="4904280"/>
          </a:xfrm>
          <a:prstGeom prst="rect">
            <a:avLst/>
          </a:prstGeom>
          <a:noFill/>
          <a:ln w="0">
            <a:noFill/>
          </a:ln>
        </p:spPr>
      </p:pic>
    </p:spTree>
  </p:cSld>
  <mc:AlternateContent>
    <mc:Choice Requires="p14">
      <p:transition spd="slow" p14:dur="2000"/>
    </mc:Choice>
    <mc:Fallback>
      <p:transition spd="slow"/>
    </mc:Fallback>
  </mc:AlternateContent>
  <p:timing>
    <p:tnLst>
      <p:par>
        <p:cTn id="64" dur="indefinite" restart="never" nodeType="tmRoot">
          <p:childTnLst>
            <p:seq>
              <p:cTn id="65" dur="indefinite" nodeType="mainSeq">
                <p:childTnLst>
                  <p:par>
                    <p:cTn id="66" fill="hold">
                      <p:stCondLst>
                        <p:cond delay="0"/>
                      </p:stCondLst>
                      <p:childTnLst>
                        <p:par>
                          <p:cTn id="67" fill="hold">
                            <p:stCondLst>
                              <p:cond delay="0"/>
                            </p:stCondLst>
                            <p:childTnLst>
                              <p:par>
                                <p:cTn id="68" nodeType="withEffect" fill="hold" presetClass="entr" presetID="10">
                                  <p:stCondLst>
                                    <p:cond delay="1000"/>
                                  </p:stCondLst>
                                  <p:iterate type="el">
                                    <p:tmAbs val="100"/>
                                  </p:iterate>
                                  <p:childTnLst>
                                    <p:set>
                                      <p:cBhvr>
                                        <p:cTn id="69" dur="1" fill="hold">
                                          <p:stCondLst>
                                            <p:cond delay="0"/>
                                          </p:stCondLst>
                                        </p:cTn>
                                        <p:tgtEl>
                                          <p:spTgt spid="142"/>
                                        </p:tgtEl>
                                        <p:attrNameLst>
                                          <p:attrName>style.visibility</p:attrName>
                                        </p:attrNameLst>
                                      </p:cBhvr>
                                      <p:to>
                                        <p:strVal val="visible"/>
                                      </p:to>
                                    </p:set>
                                    <p:animEffect filter="fade" transition="in">
                                      <p:cBhvr additive="repl">
                                        <p:cTn id="70" dur="700"/>
                                        <p:tgtEl>
                                          <p:spTgt spid="14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useBgFill="1">
        <p:nvSpPr>
          <p:cNvPr id="144" name="Rectangle 5">
            <a:extLst>
              <a:ext uri="{C183D7F6-B498-43B3-948B-1728B52AA6E4}">
                <adec:decorative xmlns:adec="http://schemas.microsoft.com/office/drawing/2017/decorative" val="1"/>
              </a:ext>
            </a:extLst>
          </p:cNvPr>
          <p:cNvSpPr/>
          <p:nvPr/>
        </p:nvSpPr>
        <p:spPr>
          <a:xfrm>
            <a:off x="720" y="-17280"/>
            <a:ext cx="12191400" cy="6857280"/>
          </a:xfrm>
          <a:prstGeom prst="rect">
            <a:avLst/>
          </a:prstGeom>
          <a:ln w="12600">
            <a:noFill/>
          </a:ln>
        </p:spPr>
        <p:style>
          <a:lnRef idx="0"/>
          <a:fillRef idx="0"/>
          <a:effectRef idx="0"/>
          <a:fontRef idx="minor"/>
        </p:style>
        <p:txBody>
          <a:bodyPr lIns="90000" rIns="90000" tIns="45000" bIns="45000" anchor="ctr">
            <a:noAutofit/>
          </a:bodyPr>
          <a:p>
            <a:endParaRPr b="0" lang="en-US" sz="1800" strike="noStrike" u="none">
              <a:solidFill>
                <a:schemeClr val="lt1"/>
              </a:solidFill>
              <a:effectLst/>
              <a:uFillTx/>
              <a:latin typeface="Grandview Display"/>
            </a:endParaRPr>
          </a:p>
        </p:txBody>
      </p:sp>
      <p:sp>
        <p:nvSpPr>
          <p:cNvPr id="145" name="PlaceHolder 1"/>
          <p:cNvSpPr>
            <a:spLocks noGrp="1"/>
          </p:cNvSpPr>
          <p:nvPr>
            <p:ph type="title"/>
          </p:nvPr>
        </p:nvSpPr>
        <p:spPr>
          <a:xfrm>
            <a:off x="540000" y="360000"/>
            <a:ext cx="10980000" cy="900000"/>
          </a:xfrm>
          <a:prstGeom prst="rect">
            <a:avLst/>
          </a:prstGeom>
          <a:noFill/>
          <a:ln w="0">
            <a:noFill/>
          </a:ln>
        </p:spPr>
        <p:txBody>
          <a:bodyPr lIns="91440" rIns="91440" tIns="45720" bIns="45720" anchor="ctr" anchorCtr="1">
            <a:normAutofit/>
          </a:bodyPr>
          <a:p>
            <a:pPr indent="0" algn="ctr" defTabSz="914400">
              <a:lnSpc>
                <a:spcPct val="90000"/>
              </a:lnSpc>
              <a:buNone/>
              <a:tabLst>
                <a:tab algn="l" pos="0"/>
              </a:tabLst>
            </a:pPr>
            <a:r>
              <a:rPr b="1" lang="en-GB" sz="3600" strike="noStrike" u="none">
                <a:solidFill>
                  <a:schemeClr val="dk1"/>
                </a:solidFill>
                <a:effectLst/>
                <a:uFillTx/>
                <a:latin typeface="Grandview Display"/>
              </a:rPr>
              <a:t>Connecting to Networked Devices Using SSH</a:t>
            </a:r>
            <a:endParaRPr b="0" lang="en-GB" sz="3600" strike="noStrike" u="none">
              <a:solidFill>
                <a:srgbClr val="000000"/>
              </a:solidFill>
              <a:effectLst/>
              <a:uFillTx/>
              <a:latin typeface="Arial"/>
            </a:endParaRPr>
          </a:p>
        </p:txBody>
      </p:sp>
      <p:pic>
        <p:nvPicPr>
          <p:cNvPr id="146" name="" descr=""/>
          <p:cNvPicPr/>
          <p:nvPr/>
        </p:nvPicPr>
        <p:blipFill>
          <a:blip r:embed="rId1"/>
          <a:stretch/>
        </p:blipFill>
        <p:spPr>
          <a:xfrm>
            <a:off x="267840" y="1440000"/>
            <a:ext cx="5947560" cy="4320000"/>
          </a:xfrm>
          <a:prstGeom prst="rect">
            <a:avLst/>
          </a:prstGeom>
          <a:noFill/>
          <a:ln w="0">
            <a:noFill/>
          </a:ln>
        </p:spPr>
      </p:pic>
      <p:pic>
        <p:nvPicPr>
          <p:cNvPr id="147" name="" descr=""/>
          <p:cNvPicPr/>
          <p:nvPr/>
        </p:nvPicPr>
        <p:blipFill>
          <a:blip r:embed="rId2"/>
          <a:stretch/>
        </p:blipFill>
        <p:spPr>
          <a:xfrm>
            <a:off x="5940000" y="1440000"/>
            <a:ext cx="5976000" cy="4340520"/>
          </a:xfrm>
          <a:prstGeom prst="rect">
            <a:avLst/>
          </a:prstGeom>
          <a:noFill/>
          <a:ln w="0">
            <a:noFill/>
          </a:ln>
        </p:spPr>
      </p:pic>
    </p:spTree>
  </p:cSld>
  <mc:AlternateContent>
    <mc:Choice Requires="p14">
      <p:transition spd="slow" p14:dur="2000"/>
    </mc:Choice>
    <mc:Fallback>
      <p:transition spd="slow"/>
    </mc:Fallback>
  </mc:AlternateContent>
  <p:timing>
    <p:tnLst>
      <p:par>
        <p:cTn id="71" dur="indefinite" restart="never" nodeType="tmRoot">
          <p:childTnLst>
            <p:seq>
              <p:cTn id="72" dur="indefinite" nodeType="mainSeq">
                <p:childTnLst>
                  <p:par>
                    <p:cTn id="73" fill="hold">
                      <p:stCondLst>
                        <p:cond delay="0"/>
                      </p:stCondLst>
                      <p:childTnLst>
                        <p:par>
                          <p:cTn id="74" fill="hold">
                            <p:stCondLst>
                              <p:cond delay="0"/>
                            </p:stCondLst>
                            <p:childTnLst>
                              <p:par>
                                <p:cTn id="75" nodeType="withEffect" fill="hold" presetClass="entr" presetID="10">
                                  <p:stCondLst>
                                    <p:cond delay="1000"/>
                                  </p:stCondLst>
                                  <p:iterate type="el">
                                    <p:tmAbs val="100"/>
                                  </p:iterate>
                                  <p:childTnLst>
                                    <p:set>
                                      <p:cBhvr>
                                        <p:cTn id="76" dur="1" fill="hold">
                                          <p:stCondLst>
                                            <p:cond delay="0"/>
                                          </p:stCondLst>
                                        </p:cTn>
                                        <p:tgtEl>
                                          <p:spTgt spid="145"/>
                                        </p:tgtEl>
                                        <p:attrNameLst>
                                          <p:attrName>style.visibility</p:attrName>
                                        </p:attrNameLst>
                                      </p:cBhvr>
                                      <p:to>
                                        <p:strVal val="visible"/>
                                      </p:to>
                                    </p:set>
                                    <p:animEffect filter="fade" transition="in">
                                      <p:cBhvr additive="repl">
                                        <p:cTn id="77" dur="700"/>
                                        <p:tgtEl>
                                          <p:spTgt spid="14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useBgFill="1">
        <p:nvSpPr>
          <p:cNvPr id="148" name="Rectangle 13">
            <a:extLst>
              <a:ext uri="{C183D7F6-B498-43B3-948B-1728B52AA6E4}">
                <adec:decorative xmlns:adec="http://schemas.microsoft.com/office/drawing/2017/decorative" val="1"/>
              </a:ext>
            </a:extLst>
          </p:cNvPr>
          <p:cNvSpPr/>
          <p:nvPr/>
        </p:nvSpPr>
        <p:spPr>
          <a:xfrm>
            <a:off x="-11160" y="-23040"/>
            <a:ext cx="12191400" cy="6857280"/>
          </a:xfrm>
          <a:prstGeom prst="rect">
            <a:avLst/>
          </a:prstGeom>
          <a:ln w="12600">
            <a:noFill/>
          </a:ln>
        </p:spPr>
        <p:style>
          <a:lnRef idx="0"/>
          <a:fillRef idx="0"/>
          <a:effectRef idx="0"/>
          <a:fontRef idx="minor"/>
        </p:style>
        <p:txBody>
          <a:bodyPr lIns="90000" rIns="90000" tIns="45000" bIns="45000" anchor="ctr">
            <a:noAutofit/>
          </a:bodyPr>
          <a:p>
            <a:endParaRPr b="0" lang="en-US" sz="1800" strike="noStrike" u="none">
              <a:solidFill>
                <a:schemeClr val="lt1"/>
              </a:solidFill>
              <a:effectLst/>
              <a:uFillTx/>
              <a:latin typeface="Grandview Display"/>
            </a:endParaRPr>
          </a:p>
        </p:txBody>
      </p:sp>
      <p:sp>
        <p:nvSpPr>
          <p:cNvPr id="149" name="PlaceHolder 1"/>
          <p:cNvSpPr>
            <a:spLocks noGrp="1"/>
          </p:cNvSpPr>
          <p:nvPr>
            <p:ph type="title"/>
          </p:nvPr>
        </p:nvSpPr>
        <p:spPr>
          <a:xfrm>
            <a:off x="1440000" y="360000"/>
            <a:ext cx="9360000" cy="900000"/>
          </a:xfrm>
          <a:prstGeom prst="rect">
            <a:avLst/>
          </a:prstGeom>
          <a:noFill/>
          <a:ln w="0">
            <a:noFill/>
          </a:ln>
        </p:spPr>
        <p:txBody>
          <a:bodyPr lIns="91440" rIns="91440" tIns="45720" bIns="45720" anchor="ctr" anchorCtr="1">
            <a:normAutofit/>
          </a:bodyPr>
          <a:p>
            <a:pPr indent="0" algn="ctr" defTabSz="914400">
              <a:lnSpc>
                <a:spcPct val="90000"/>
              </a:lnSpc>
              <a:buNone/>
              <a:tabLst>
                <a:tab algn="l" pos="0"/>
              </a:tabLst>
            </a:pPr>
            <a:r>
              <a:rPr b="1" lang="en-GB" sz="3600" strike="noStrike" u="none">
                <a:solidFill>
                  <a:schemeClr val="dk1"/>
                </a:solidFill>
                <a:effectLst/>
                <a:uFillTx/>
                <a:latin typeface="Grandview Display"/>
              </a:rPr>
              <a:t>Useful Links</a:t>
            </a:r>
            <a:endParaRPr b="0" lang="en-GB" sz="3600" strike="noStrike" u="none">
              <a:solidFill>
                <a:srgbClr val="000000"/>
              </a:solidFill>
              <a:effectLst/>
              <a:uFillTx/>
              <a:latin typeface="Arial"/>
            </a:endParaRPr>
          </a:p>
        </p:txBody>
      </p:sp>
      <p:sp>
        <p:nvSpPr>
          <p:cNvPr id="150" name=""/>
          <p:cNvSpPr txBox="1"/>
          <p:nvPr/>
        </p:nvSpPr>
        <p:spPr>
          <a:xfrm>
            <a:off x="1794240" y="1440720"/>
            <a:ext cx="3240000" cy="828360"/>
          </a:xfrm>
          <a:prstGeom prst="rect">
            <a:avLst/>
          </a:prstGeom>
          <a:noFill/>
          <a:ln w="0">
            <a:noFill/>
          </a:ln>
        </p:spPr>
        <p:txBody>
          <a:bodyPr lIns="90000" rIns="90000" tIns="45000" bIns="45000" anchor="ctr" anchorCtr="1">
            <a:spAutoFit/>
          </a:bodyPr>
          <a:p>
            <a:pPr algn="r"/>
            <a:r>
              <a:rPr b="1" lang="en-GB" sz="2600" strike="noStrike" u="none">
                <a:solidFill>
                  <a:srgbClr val="000000"/>
                </a:solidFill>
                <a:effectLst/>
                <a:uFillTx/>
                <a:latin typeface="Arial"/>
              </a:rPr>
              <a:t>Raspberry Pi:</a:t>
            </a:r>
            <a:endParaRPr b="0" lang="en-GB" sz="2600" strike="noStrike" u="none">
              <a:solidFill>
                <a:srgbClr val="000000"/>
              </a:solidFill>
              <a:effectLst/>
              <a:uFillTx/>
              <a:latin typeface="Arial"/>
            </a:endParaRPr>
          </a:p>
        </p:txBody>
      </p:sp>
      <p:sp>
        <p:nvSpPr>
          <p:cNvPr id="151" name=""/>
          <p:cNvSpPr txBox="1"/>
          <p:nvPr/>
        </p:nvSpPr>
        <p:spPr>
          <a:xfrm>
            <a:off x="5214240" y="1542240"/>
            <a:ext cx="5220000" cy="612000"/>
          </a:xfrm>
          <a:prstGeom prst="rect">
            <a:avLst/>
          </a:prstGeom>
          <a:noFill/>
          <a:ln w="0">
            <a:noFill/>
          </a:ln>
        </p:spPr>
        <p:txBody>
          <a:bodyPr lIns="90000" rIns="90000" tIns="45000" bIns="45000" anchor="ctr">
            <a:spAutoFit/>
          </a:bodyPr>
          <a:p>
            <a:r>
              <a:rPr b="0" lang="en-GB" sz="2200" strike="noStrike" u="none">
                <a:solidFill>
                  <a:srgbClr val="000000"/>
                </a:solidFill>
                <a:effectLst/>
                <a:uFillTx/>
                <a:latin typeface="Arial"/>
                <a:hlinkClick r:id="rId1"/>
              </a:rPr>
              <a:t>https://www.raspberrypi.com/</a:t>
            </a:r>
            <a:endParaRPr b="0" lang="en-GB" sz="2200" strike="noStrike" u="none">
              <a:solidFill>
                <a:srgbClr val="000000"/>
              </a:solidFill>
              <a:effectLst/>
              <a:uFillTx/>
              <a:latin typeface="Arial"/>
            </a:endParaRPr>
          </a:p>
        </p:txBody>
      </p:sp>
      <p:sp>
        <p:nvSpPr>
          <p:cNvPr id="152" name=""/>
          <p:cNvSpPr txBox="1"/>
          <p:nvPr/>
        </p:nvSpPr>
        <p:spPr>
          <a:xfrm>
            <a:off x="714240" y="2340720"/>
            <a:ext cx="4320000" cy="828360"/>
          </a:xfrm>
          <a:prstGeom prst="rect">
            <a:avLst/>
          </a:prstGeom>
          <a:noFill/>
          <a:ln w="0">
            <a:noFill/>
          </a:ln>
        </p:spPr>
        <p:txBody>
          <a:bodyPr lIns="90000" rIns="90000" tIns="45000" bIns="45000" anchor="ctr" anchorCtr="1">
            <a:spAutoFit/>
          </a:bodyPr>
          <a:p>
            <a:pPr algn="r"/>
            <a:r>
              <a:rPr b="1" lang="en-GB" sz="2600" strike="noStrike" u="none">
                <a:solidFill>
                  <a:srgbClr val="000000"/>
                </a:solidFill>
                <a:effectLst/>
                <a:uFillTx/>
                <a:latin typeface="Arial"/>
              </a:rPr>
              <a:t>Raspberry Pi Connect:</a:t>
            </a:r>
            <a:endParaRPr b="0" lang="en-GB" sz="2600" strike="noStrike" u="none">
              <a:solidFill>
                <a:srgbClr val="000000"/>
              </a:solidFill>
              <a:effectLst/>
              <a:uFillTx/>
              <a:latin typeface="Arial"/>
            </a:endParaRPr>
          </a:p>
        </p:txBody>
      </p:sp>
      <p:sp>
        <p:nvSpPr>
          <p:cNvPr id="153" name=""/>
          <p:cNvSpPr txBox="1"/>
          <p:nvPr/>
        </p:nvSpPr>
        <p:spPr>
          <a:xfrm>
            <a:off x="5214240" y="2390760"/>
            <a:ext cx="6120000" cy="715320"/>
          </a:xfrm>
          <a:prstGeom prst="rect">
            <a:avLst/>
          </a:prstGeom>
          <a:noFill/>
          <a:ln w="0">
            <a:noFill/>
          </a:ln>
        </p:spPr>
        <p:txBody>
          <a:bodyPr lIns="90000" rIns="90000" tIns="45000" bIns="45000" anchor="ctr">
            <a:spAutoFit/>
          </a:bodyPr>
          <a:p>
            <a:r>
              <a:rPr b="0" lang="en-GB" sz="2200" strike="noStrike" u="none">
                <a:solidFill>
                  <a:srgbClr val="000000"/>
                </a:solidFill>
                <a:effectLst/>
                <a:uFillTx/>
                <a:latin typeface="Arial"/>
                <a:hlinkClick r:id="rId2"/>
              </a:rPr>
              <a:t>https://www.raspberrypi.com/software/connect/</a:t>
            </a:r>
            <a:endParaRPr b="0" lang="en-GB" sz="2200" strike="noStrike" u="none">
              <a:solidFill>
                <a:srgbClr val="000000"/>
              </a:solidFill>
              <a:effectLst/>
              <a:uFillTx/>
              <a:latin typeface="Arial"/>
            </a:endParaRPr>
          </a:p>
        </p:txBody>
      </p:sp>
      <p:sp>
        <p:nvSpPr>
          <p:cNvPr id="154" name=""/>
          <p:cNvSpPr txBox="1"/>
          <p:nvPr/>
        </p:nvSpPr>
        <p:spPr>
          <a:xfrm>
            <a:off x="354240" y="3240720"/>
            <a:ext cx="4680000" cy="828360"/>
          </a:xfrm>
          <a:prstGeom prst="rect">
            <a:avLst/>
          </a:prstGeom>
          <a:noFill/>
          <a:ln w="0">
            <a:noFill/>
          </a:ln>
        </p:spPr>
        <p:txBody>
          <a:bodyPr lIns="90000" rIns="90000" tIns="45000" bIns="45000" anchor="ctr" anchorCtr="1">
            <a:spAutoFit/>
          </a:bodyPr>
          <a:p>
            <a:pPr algn="r"/>
            <a:r>
              <a:rPr b="1" lang="en-GB" sz="2600" strike="noStrike" u="none">
                <a:solidFill>
                  <a:srgbClr val="000000"/>
                </a:solidFill>
                <a:effectLst/>
                <a:uFillTx/>
                <a:latin typeface="Arial"/>
              </a:rPr>
              <a:t>Raspberry Pi Projects:</a:t>
            </a:r>
            <a:endParaRPr b="0" lang="en-GB" sz="2600" strike="noStrike" u="none">
              <a:solidFill>
                <a:srgbClr val="000000"/>
              </a:solidFill>
              <a:effectLst/>
              <a:uFillTx/>
              <a:latin typeface="Arial"/>
            </a:endParaRPr>
          </a:p>
        </p:txBody>
      </p:sp>
      <p:sp>
        <p:nvSpPr>
          <p:cNvPr id="155" name=""/>
          <p:cNvSpPr txBox="1"/>
          <p:nvPr/>
        </p:nvSpPr>
        <p:spPr>
          <a:xfrm>
            <a:off x="5214240" y="3342240"/>
            <a:ext cx="5220000" cy="612000"/>
          </a:xfrm>
          <a:prstGeom prst="rect">
            <a:avLst/>
          </a:prstGeom>
          <a:noFill/>
          <a:ln w="0">
            <a:noFill/>
          </a:ln>
        </p:spPr>
        <p:txBody>
          <a:bodyPr lIns="90000" rIns="90000" tIns="45000" bIns="45000" anchor="ctr">
            <a:spAutoFit/>
          </a:bodyPr>
          <a:p>
            <a:r>
              <a:rPr b="0" lang="en-GB" sz="2200" strike="noStrike" u="none">
                <a:solidFill>
                  <a:srgbClr val="000000"/>
                </a:solidFill>
                <a:effectLst/>
                <a:uFillTx/>
                <a:latin typeface="Arial"/>
                <a:hlinkClick r:id="rId3"/>
              </a:rPr>
              <a:t>https://projects.raspberrypi.org/en</a:t>
            </a:r>
            <a:endParaRPr b="0" lang="en-GB" sz="2200" strike="noStrike" u="none">
              <a:solidFill>
                <a:srgbClr val="000000"/>
              </a:solidFill>
              <a:effectLst/>
              <a:uFillTx/>
              <a:latin typeface="Arial"/>
            </a:endParaRPr>
          </a:p>
        </p:txBody>
      </p:sp>
      <p:sp>
        <p:nvSpPr>
          <p:cNvPr id="156" name=""/>
          <p:cNvSpPr txBox="1"/>
          <p:nvPr/>
        </p:nvSpPr>
        <p:spPr>
          <a:xfrm>
            <a:off x="354240" y="4140720"/>
            <a:ext cx="4680000" cy="828360"/>
          </a:xfrm>
          <a:prstGeom prst="rect">
            <a:avLst/>
          </a:prstGeom>
          <a:noFill/>
          <a:ln w="0">
            <a:noFill/>
          </a:ln>
        </p:spPr>
        <p:txBody>
          <a:bodyPr lIns="90000" rIns="90000" tIns="45000" bIns="45000" anchor="ctr" anchorCtr="1">
            <a:spAutoFit/>
          </a:bodyPr>
          <a:p>
            <a:pPr algn="r"/>
            <a:r>
              <a:rPr b="1" lang="en-GB" sz="2600" strike="noStrike" u="none">
                <a:solidFill>
                  <a:srgbClr val="000000"/>
                </a:solidFill>
                <a:effectLst/>
                <a:uFillTx/>
                <a:latin typeface="Arial"/>
              </a:rPr>
              <a:t>More Pi Projects:</a:t>
            </a:r>
            <a:endParaRPr b="0" lang="en-GB" sz="2600" strike="noStrike" u="none">
              <a:solidFill>
                <a:srgbClr val="000000"/>
              </a:solidFill>
              <a:effectLst/>
              <a:uFillTx/>
              <a:latin typeface="Arial"/>
            </a:endParaRPr>
          </a:p>
        </p:txBody>
      </p:sp>
      <p:sp>
        <p:nvSpPr>
          <p:cNvPr id="157" name=""/>
          <p:cNvSpPr txBox="1"/>
          <p:nvPr/>
        </p:nvSpPr>
        <p:spPr>
          <a:xfrm>
            <a:off x="5214240" y="4242240"/>
            <a:ext cx="6120000" cy="612000"/>
          </a:xfrm>
          <a:prstGeom prst="rect">
            <a:avLst/>
          </a:prstGeom>
          <a:noFill/>
          <a:ln w="0">
            <a:noFill/>
          </a:ln>
        </p:spPr>
        <p:txBody>
          <a:bodyPr lIns="90000" rIns="90000" tIns="45000" bIns="45000" anchor="ctr">
            <a:spAutoFit/>
          </a:bodyPr>
          <a:p>
            <a:r>
              <a:rPr b="0" lang="en-GB" sz="2200" strike="noStrike" u="none">
                <a:solidFill>
                  <a:srgbClr val="000000"/>
                </a:solidFill>
                <a:effectLst/>
                <a:uFillTx/>
                <a:latin typeface="Arial"/>
                <a:hlinkClick r:id="rId4"/>
              </a:rPr>
              <a:t>https://pimylifeup.com/raspberry-pi-index/</a:t>
            </a:r>
            <a:endParaRPr b="0" lang="en-GB" sz="2200" strike="noStrike" u="none">
              <a:solidFill>
                <a:srgbClr val="000000"/>
              </a:solidFill>
              <a:effectLst/>
              <a:uFillTx/>
              <a:latin typeface="Arial"/>
            </a:endParaRPr>
          </a:p>
        </p:txBody>
      </p:sp>
      <p:sp>
        <p:nvSpPr>
          <p:cNvPr id="158" name=""/>
          <p:cNvSpPr txBox="1"/>
          <p:nvPr/>
        </p:nvSpPr>
        <p:spPr>
          <a:xfrm>
            <a:off x="-5760" y="5004000"/>
            <a:ext cx="5040000" cy="828360"/>
          </a:xfrm>
          <a:prstGeom prst="rect">
            <a:avLst/>
          </a:prstGeom>
          <a:noFill/>
          <a:ln w="0">
            <a:noFill/>
          </a:ln>
        </p:spPr>
        <p:txBody>
          <a:bodyPr lIns="90000" rIns="90000" tIns="45000" bIns="45000" anchor="ctr" anchorCtr="1">
            <a:spAutoFit/>
          </a:bodyPr>
          <a:p>
            <a:pPr algn="r"/>
            <a:r>
              <a:rPr b="1" lang="en-GB" sz="2600" strike="noStrike" u="none">
                <a:solidFill>
                  <a:srgbClr val="000000"/>
                </a:solidFill>
                <a:effectLst/>
                <a:uFillTx/>
                <a:latin typeface="Arial"/>
              </a:rPr>
              <a:t>Pi Hut:</a:t>
            </a:r>
            <a:endParaRPr b="0" lang="en-GB" sz="2600" strike="noStrike" u="none">
              <a:solidFill>
                <a:srgbClr val="000000"/>
              </a:solidFill>
              <a:effectLst/>
              <a:uFillTx/>
              <a:latin typeface="Arial"/>
            </a:endParaRPr>
          </a:p>
        </p:txBody>
      </p:sp>
      <p:sp>
        <p:nvSpPr>
          <p:cNvPr id="159" name=""/>
          <p:cNvSpPr txBox="1"/>
          <p:nvPr/>
        </p:nvSpPr>
        <p:spPr>
          <a:xfrm>
            <a:off x="5214240" y="5090760"/>
            <a:ext cx="6300000" cy="715320"/>
          </a:xfrm>
          <a:prstGeom prst="rect">
            <a:avLst/>
          </a:prstGeom>
          <a:noFill/>
          <a:ln w="0">
            <a:noFill/>
          </a:ln>
        </p:spPr>
        <p:txBody>
          <a:bodyPr lIns="90000" rIns="90000" tIns="45000" bIns="45000" anchor="ctr">
            <a:spAutoFit/>
          </a:bodyPr>
          <a:p>
            <a:r>
              <a:rPr b="0" lang="en-GB" sz="2200" strike="noStrike" u="none">
                <a:solidFill>
                  <a:srgbClr val="000000"/>
                </a:solidFill>
                <a:effectLst/>
                <a:uFillTx/>
                <a:latin typeface="Arial"/>
                <a:hlinkClick r:id="rId5"/>
              </a:rPr>
              <a:t>https://thepihut.com/collections/raspberry-pi-store</a:t>
            </a:r>
            <a:endParaRPr b="0" lang="en-GB" sz="22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timing>
    <p:tnLst>
      <p:par>
        <p:cTn id="78" dur="indefinite" restart="never" nodeType="tmRoot">
          <p:childTnLst>
            <p:seq>
              <p:cTn id="79" dur="indefinite" nodeType="mainSeq">
                <p:childTnLst>
                  <p:par>
                    <p:cTn id="80" fill="hold">
                      <p:stCondLst>
                        <p:cond delay="0"/>
                      </p:stCondLst>
                      <p:childTnLst>
                        <p:par>
                          <p:cTn id="81" fill="hold">
                            <p:stCondLst>
                              <p:cond delay="0"/>
                            </p:stCondLst>
                            <p:childTnLst>
                              <p:par>
                                <p:cTn id="82" nodeType="withEffect" fill="hold" presetClass="entr" presetID="10">
                                  <p:stCondLst>
                                    <p:cond delay="1000"/>
                                  </p:stCondLst>
                                  <p:iterate type="el">
                                    <p:tmAbs val="100"/>
                                  </p:iterate>
                                  <p:childTnLst>
                                    <p:set>
                                      <p:cBhvr>
                                        <p:cTn id="83" dur="1" fill="hold">
                                          <p:stCondLst>
                                            <p:cond delay="0"/>
                                          </p:stCondLst>
                                        </p:cTn>
                                        <p:tgtEl>
                                          <p:spTgt spid="149"/>
                                        </p:tgtEl>
                                        <p:attrNameLst>
                                          <p:attrName>style.visibility</p:attrName>
                                        </p:attrNameLst>
                                      </p:cBhvr>
                                      <p:to>
                                        <p:strVal val="visible"/>
                                      </p:to>
                                    </p:set>
                                    <p:animEffect filter="fade" transition="in">
                                      <p:cBhvr additive="repl">
                                        <p:cTn id="84" dur="700"/>
                                        <p:tgtEl>
                                          <p:spTgt spid="14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theme/theme1.xml><?xml version="1.0" encoding="utf-8"?>
<a:theme xmlns:a="http://schemas.openxmlformats.org/drawingml/2006/main" xmlns:r="http://schemas.openxmlformats.org/officeDocument/2006/relationships" name="DashVTI">
  <a:themeElements>
    <a:clrScheme name="Custom 6">
      <a:dk1>
        <a:srgbClr val="000000"/>
      </a:dk1>
      <a:lt1>
        <a:srgbClr val="ffffff"/>
      </a:lt1>
      <a:dk2>
        <a:srgbClr val="0d1c3b"/>
      </a:dk2>
      <a:lt2>
        <a:srgbClr val="f5f2f9"/>
      </a:lt2>
      <a:accent1>
        <a:srgbClr val="1973eb"/>
      </a:accent1>
      <a:accent2>
        <a:srgbClr val="25c8a2"/>
      </a:accent2>
      <a:accent3>
        <a:srgbClr val="bf8ed1"/>
      </a:accent3>
      <a:accent4>
        <a:srgbClr val="fe733c"/>
      </a:accent4>
      <a:accent5>
        <a:srgbClr val="fe5a5a"/>
      </a:accent5>
      <a:accent6>
        <a:srgbClr val="1ac16e"/>
      </a:accent6>
      <a:hlink>
        <a:srgbClr val="1ac16e"/>
      </a:hlink>
      <a:folHlink>
        <a:srgbClr val="00b0f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2.xml><?xml version="1.0" encoding="utf-8"?>
<a:theme xmlns:a="http://schemas.openxmlformats.org/drawingml/2006/main" xmlns:r="http://schemas.openxmlformats.org/officeDocument/2006/relationships" name="DashVTI">
  <a:themeElements>
    <a:clrScheme name="Custom 6">
      <a:dk1>
        <a:srgbClr val="000000"/>
      </a:dk1>
      <a:lt1>
        <a:srgbClr val="ffffff"/>
      </a:lt1>
      <a:dk2>
        <a:srgbClr val="0d1c3b"/>
      </a:dk2>
      <a:lt2>
        <a:srgbClr val="f5f2f9"/>
      </a:lt2>
      <a:accent1>
        <a:srgbClr val="1973eb"/>
      </a:accent1>
      <a:accent2>
        <a:srgbClr val="25c8a2"/>
      </a:accent2>
      <a:accent3>
        <a:srgbClr val="bf8ed1"/>
      </a:accent3>
      <a:accent4>
        <a:srgbClr val="fe733c"/>
      </a:accent4>
      <a:accent5>
        <a:srgbClr val="fe5a5a"/>
      </a:accent5>
      <a:accent6>
        <a:srgbClr val="1ac16e"/>
      </a:accent6>
      <a:hlink>
        <a:srgbClr val="1ac16e"/>
      </a:hlink>
      <a:folHlink>
        <a:srgbClr val="00b0f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3.xml><?xml version="1.0" encoding="utf-8"?>
<a:theme xmlns:a="http://schemas.openxmlformats.org/drawingml/2006/main" xmlns:r="http://schemas.openxmlformats.org/officeDocument/2006/relationships" name="DashVTI">
  <a:themeElements>
    <a:clrScheme name="Custom 6">
      <a:dk1>
        <a:srgbClr val="000000"/>
      </a:dk1>
      <a:lt1>
        <a:srgbClr val="ffffff"/>
      </a:lt1>
      <a:dk2>
        <a:srgbClr val="0d1c3b"/>
      </a:dk2>
      <a:lt2>
        <a:srgbClr val="f5f2f9"/>
      </a:lt2>
      <a:accent1>
        <a:srgbClr val="1973eb"/>
      </a:accent1>
      <a:accent2>
        <a:srgbClr val="25c8a2"/>
      </a:accent2>
      <a:accent3>
        <a:srgbClr val="bf8ed1"/>
      </a:accent3>
      <a:accent4>
        <a:srgbClr val="fe733c"/>
      </a:accent4>
      <a:accent5>
        <a:srgbClr val="fe5a5a"/>
      </a:accent5>
      <a:accent6>
        <a:srgbClr val="1ac16e"/>
      </a:accent6>
      <a:hlink>
        <a:srgbClr val="1ac16e"/>
      </a:hlink>
      <a:folHlink>
        <a:srgbClr val="00b0f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4.xml><?xml version="1.0" encoding="utf-8"?>
<a:theme xmlns:a="http://schemas.openxmlformats.org/drawingml/2006/main" xmlns:r="http://schemas.openxmlformats.org/officeDocument/2006/relationships" name="DashVTI">
  <a:themeElements>
    <a:clrScheme name="Custom 6">
      <a:dk1>
        <a:srgbClr val="000000"/>
      </a:dk1>
      <a:lt1>
        <a:srgbClr val="ffffff"/>
      </a:lt1>
      <a:dk2>
        <a:srgbClr val="0d1c3b"/>
      </a:dk2>
      <a:lt2>
        <a:srgbClr val="f5f2f9"/>
      </a:lt2>
      <a:accent1>
        <a:srgbClr val="1973eb"/>
      </a:accent1>
      <a:accent2>
        <a:srgbClr val="25c8a2"/>
      </a:accent2>
      <a:accent3>
        <a:srgbClr val="bf8ed1"/>
      </a:accent3>
      <a:accent4>
        <a:srgbClr val="fe733c"/>
      </a:accent4>
      <a:accent5>
        <a:srgbClr val="fe5a5a"/>
      </a:accent5>
      <a:accent6>
        <a:srgbClr val="1ac16e"/>
      </a:accent6>
      <a:hlink>
        <a:srgbClr val="1ac16e"/>
      </a:hlink>
      <a:folHlink>
        <a:srgbClr val="00b0f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5.xml><?xml version="1.0" encoding="utf-8"?>
<a:theme xmlns:a="http://schemas.openxmlformats.org/drawingml/2006/main" xmlns:r="http://schemas.openxmlformats.org/officeDocument/2006/relationships" name="DashVTI">
  <a:themeElements>
    <a:clrScheme name="Custom 6">
      <a:dk1>
        <a:srgbClr val="000000"/>
      </a:dk1>
      <a:lt1>
        <a:srgbClr val="ffffff"/>
      </a:lt1>
      <a:dk2>
        <a:srgbClr val="0d1c3b"/>
      </a:dk2>
      <a:lt2>
        <a:srgbClr val="f5f2f9"/>
      </a:lt2>
      <a:accent1>
        <a:srgbClr val="1973eb"/>
      </a:accent1>
      <a:accent2>
        <a:srgbClr val="25c8a2"/>
      </a:accent2>
      <a:accent3>
        <a:srgbClr val="bf8ed1"/>
      </a:accent3>
      <a:accent4>
        <a:srgbClr val="fe733c"/>
      </a:accent4>
      <a:accent5>
        <a:srgbClr val="fe5a5a"/>
      </a:accent5>
      <a:accent6>
        <a:srgbClr val="1ac16e"/>
      </a:accent6>
      <a:hlink>
        <a:srgbClr val="1ac16e"/>
      </a:hlink>
      <a:folHlink>
        <a:srgbClr val="00b0f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6.xml><?xml version="1.0" encoding="utf-8"?>
<a:theme xmlns:a="http://schemas.openxmlformats.org/drawingml/2006/main" xmlns:r="http://schemas.openxmlformats.org/officeDocument/2006/relationships" name="DashVTI">
  <a:themeElements>
    <a:clrScheme name="Custom 6">
      <a:dk1>
        <a:srgbClr val="000000"/>
      </a:dk1>
      <a:lt1>
        <a:srgbClr val="ffffff"/>
      </a:lt1>
      <a:dk2>
        <a:srgbClr val="0d1c3b"/>
      </a:dk2>
      <a:lt2>
        <a:srgbClr val="f5f2f9"/>
      </a:lt2>
      <a:accent1>
        <a:srgbClr val="1973eb"/>
      </a:accent1>
      <a:accent2>
        <a:srgbClr val="25c8a2"/>
      </a:accent2>
      <a:accent3>
        <a:srgbClr val="bf8ed1"/>
      </a:accent3>
      <a:accent4>
        <a:srgbClr val="fe733c"/>
      </a:accent4>
      <a:accent5>
        <a:srgbClr val="fe5a5a"/>
      </a:accent5>
      <a:accent6>
        <a:srgbClr val="1ac16e"/>
      </a:accent6>
      <a:hlink>
        <a:srgbClr val="1ac16e"/>
      </a:hlink>
      <a:folHlink>
        <a:srgbClr val="00b0f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7.xml><?xml version="1.0" encoding="utf-8"?>
<a:theme xmlns:a="http://schemas.openxmlformats.org/drawingml/2006/main" xmlns:r="http://schemas.openxmlformats.org/officeDocument/2006/relationships" name="DashVTI">
  <a:themeElements>
    <a:clrScheme name="Custom 6">
      <a:dk1>
        <a:srgbClr val="000000"/>
      </a:dk1>
      <a:lt1>
        <a:srgbClr val="ffffff"/>
      </a:lt1>
      <a:dk2>
        <a:srgbClr val="0d1c3b"/>
      </a:dk2>
      <a:lt2>
        <a:srgbClr val="f5f2f9"/>
      </a:lt2>
      <a:accent1>
        <a:srgbClr val="1973eb"/>
      </a:accent1>
      <a:accent2>
        <a:srgbClr val="25c8a2"/>
      </a:accent2>
      <a:accent3>
        <a:srgbClr val="bf8ed1"/>
      </a:accent3>
      <a:accent4>
        <a:srgbClr val="fe733c"/>
      </a:accent4>
      <a:accent5>
        <a:srgbClr val="fe5a5a"/>
      </a:accent5>
      <a:accent6>
        <a:srgbClr val="1ac16e"/>
      </a:accent6>
      <a:hlink>
        <a:srgbClr val="1ac16e"/>
      </a:hlink>
      <a:folHlink>
        <a:srgbClr val="00b0f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8.xml><?xml version="1.0" encoding="utf-8"?>
<a:theme xmlns:a="http://schemas.openxmlformats.org/drawingml/2006/main" xmlns:r="http://schemas.openxmlformats.org/officeDocument/2006/relationships" name="DashVTI">
  <a:themeElements>
    <a:clrScheme name="Custom 6">
      <a:dk1>
        <a:srgbClr val="000000"/>
      </a:dk1>
      <a:lt1>
        <a:srgbClr val="ffffff"/>
      </a:lt1>
      <a:dk2>
        <a:srgbClr val="0d1c3b"/>
      </a:dk2>
      <a:lt2>
        <a:srgbClr val="f5f2f9"/>
      </a:lt2>
      <a:accent1>
        <a:srgbClr val="1973eb"/>
      </a:accent1>
      <a:accent2>
        <a:srgbClr val="25c8a2"/>
      </a:accent2>
      <a:accent3>
        <a:srgbClr val="bf8ed1"/>
      </a:accent3>
      <a:accent4>
        <a:srgbClr val="fe733c"/>
      </a:accent4>
      <a:accent5>
        <a:srgbClr val="fe5a5a"/>
      </a:accent5>
      <a:accent6>
        <a:srgbClr val="1ac16e"/>
      </a:accent6>
      <a:hlink>
        <a:srgbClr val="1ac16e"/>
      </a:hlink>
      <a:folHlink>
        <a:srgbClr val="00b0f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9.xml><?xml version="1.0" encoding="utf-8"?>
<a:theme xmlns:a="http://schemas.openxmlformats.org/drawingml/2006/main" xmlns:r="http://schemas.openxmlformats.org/officeDocument/2006/relationships" name="DashVTI">
  <a:themeElements>
    <a:clrScheme name="Custom 6">
      <a:dk1>
        <a:srgbClr val="000000"/>
      </a:dk1>
      <a:lt1>
        <a:srgbClr val="ffffff"/>
      </a:lt1>
      <a:dk2>
        <a:srgbClr val="0d1c3b"/>
      </a:dk2>
      <a:lt2>
        <a:srgbClr val="f5f2f9"/>
      </a:lt2>
      <a:accent1>
        <a:srgbClr val="1973eb"/>
      </a:accent1>
      <a:accent2>
        <a:srgbClr val="25c8a2"/>
      </a:accent2>
      <a:accent3>
        <a:srgbClr val="bf8ed1"/>
      </a:accent3>
      <a:accent4>
        <a:srgbClr val="fe733c"/>
      </a:accent4>
      <a:accent5>
        <a:srgbClr val="fe5a5a"/>
      </a:accent5>
      <a:accent6>
        <a:srgbClr val="1ac16e"/>
      </a:accent6>
      <a:hlink>
        <a:srgbClr val="1ac16e"/>
      </a:hlink>
      <a:folHlink>
        <a:srgbClr val="00b0f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10.xml><?xml version="1.0" encoding="utf-8"?>
<a:theme xmlns:a="http://schemas.openxmlformats.org/drawingml/2006/main" xmlns:r="http://schemas.openxmlformats.org/officeDocument/2006/relationships" name="DashVTI">
  <a:themeElements>
    <a:clrScheme name="Custom 6">
      <a:dk1>
        <a:srgbClr val="000000"/>
      </a:dk1>
      <a:lt1>
        <a:srgbClr val="ffffff"/>
      </a:lt1>
      <a:dk2>
        <a:srgbClr val="0d1c3b"/>
      </a:dk2>
      <a:lt2>
        <a:srgbClr val="f5f2f9"/>
      </a:lt2>
      <a:accent1>
        <a:srgbClr val="1973eb"/>
      </a:accent1>
      <a:accent2>
        <a:srgbClr val="25c8a2"/>
      </a:accent2>
      <a:accent3>
        <a:srgbClr val="bf8ed1"/>
      </a:accent3>
      <a:accent4>
        <a:srgbClr val="fe733c"/>
      </a:accent4>
      <a:accent5>
        <a:srgbClr val="fe5a5a"/>
      </a:accent5>
      <a:accent6>
        <a:srgbClr val="1ac16e"/>
      </a:accent6>
      <a:hlink>
        <a:srgbClr val="1ac16e"/>
      </a:hlink>
      <a:folHlink>
        <a:srgbClr val="00b0f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11.xml><?xml version="1.0" encoding="utf-8"?>
<a:theme xmlns:a="http://schemas.openxmlformats.org/drawingml/2006/main" xmlns:r="http://schemas.openxmlformats.org/officeDocument/2006/relationships" name="DashVTI">
  <a:themeElements>
    <a:clrScheme name="Custom 6">
      <a:dk1>
        <a:srgbClr val="000000"/>
      </a:dk1>
      <a:lt1>
        <a:srgbClr val="ffffff"/>
      </a:lt1>
      <a:dk2>
        <a:srgbClr val="0d1c3b"/>
      </a:dk2>
      <a:lt2>
        <a:srgbClr val="f5f2f9"/>
      </a:lt2>
      <a:accent1>
        <a:srgbClr val="1973eb"/>
      </a:accent1>
      <a:accent2>
        <a:srgbClr val="25c8a2"/>
      </a:accent2>
      <a:accent3>
        <a:srgbClr val="bf8ed1"/>
      </a:accent3>
      <a:accent4>
        <a:srgbClr val="fe733c"/>
      </a:accent4>
      <a:accent5>
        <a:srgbClr val="fe5a5a"/>
      </a:accent5>
      <a:accent6>
        <a:srgbClr val="1ac16e"/>
      </a:accent6>
      <a:hlink>
        <a:srgbClr val="1ac16e"/>
      </a:hlink>
      <a:folHlink>
        <a:srgbClr val="00b0f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12.xml><?xml version="1.0" encoding="utf-8"?>
<a:theme xmlns:a="http://schemas.openxmlformats.org/drawingml/2006/main" xmlns:r="http://schemas.openxmlformats.org/officeDocument/2006/relationships" name="Office Them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Properties xmlns="http://schemas.openxmlformats.org/officeDocument/2006/extended-properties" xmlns:vt="http://schemas.openxmlformats.org/officeDocument/2006/docPropsVTypes">
  <Template/>
  <TotalTime>380</TotalTime>
  <Application>LibreOffice/25.2.2.2$Windows_X86_64 LibreOffice_project/7370d4be9e3cf6031a51beef54ff3bda878e3fac</Application>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2025-04-05T16:41:50Z</dcterms:created>
  <dc:creator>Geoff Lane</dc:creator>
  <dc:description/>
  <dc:language>en-GB</dc:language>
  <cp:lastModifiedBy/>
  <cp:lastPrinted>2025-04-10T12:15:48Z</cp:lastPrinted>
  <dcterms:modified xsi:type="dcterms:W3CDTF">2025-04-10T12:16:06Z</dcterms:modified>
  <cp:revision>49</cp:revision>
  <dc:subject/>
  <dc:title>Raspberry Pi Practical Demo</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HiddenSlides">
    <vt:r8>10</vt:r8>
  </property>
  <property fmtid="{D5CDD505-2E9C-101B-9397-08002B2CF9AE}" pid="3" name="Notes">
    <vt:r8>23</vt:r8>
  </property>
  <property fmtid="{D5CDD505-2E9C-101B-9397-08002B2CF9AE}" pid="4" name="PresentationFormat">
    <vt:lpwstr>Widescreen</vt:lpwstr>
  </property>
  <property fmtid="{D5CDD505-2E9C-101B-9397-08002B2CF9AE}" pid="5" name="Slides">
    <vt:r8>23</vt:r8>
  </property>
</Properties>
</file>