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0" r:id="rId1"/>
  </p:sldMasterIdLst>
  <p:notesMasterIdLst>
    <p:notesMasterId r:id="rId27"/>
  </p:notesMasterIdLst>
  <p:sldIdLst>
    <p:sldId id="257" r:id="rId2"/>
    <p:sldId id="256" r:id="rId3"/>
    <p:sldId id="258" r:id="rId4"/>
    <p:sldId id="259" r:id="rId5"/>
    <p:sldId id="264" r:id="rId6"/>
    <p:sldId id="265" r:id="rId7"/>
    <p:sldId id="266" r:id="rId8"/>
    <p:sldId id="267" r:id="rId9"/>
    <p:sldId id="263" r:id="rId10"/>
    <p:sldId id="280" r:id="rId11"/>
    <p:sldId id="262" r:id="rId12"/>
    <p:sldId id="268" r:id="rId13"/>
    <p:sldId id="269" r:id="rId14"/>
    <p:sldId id="270" r:id="rId15"/>
    <p:sldId id="271" r:id="rId16"/>
    <p:sldId id="260" r:id="rId17"/>
    <p:sldId id="272" r:id="rId18"/>
    <p:sldId id="261" r:id="rId19"/>
    <p:sldId id="273" r:id="rId20"/>
    <p:sldId id="274" r:id="rId21"/>
    <p:sldId id="275" r:id="rId22"/>
    <p:sldId id="276" r:id="rId23"/>
    <p:sldId id="277" r:id="rId24"/>
    <p:sldId id="278" r:id="rId25"/>
    <p:sldId id="279" r:id="rId2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6B4810E-DDE6-4CF7-8990-3D919749F69A}" v="60" dt="2022-06-22T09:19:22.25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6" autoAdjust="0"/>
    <p:restoredTop sz="70035" autoAdjust="0"/>
  </p:normalViewPr>
  <p:slideViewPr>
    <p:cSldViewPr snapToGrid="0">
      <p:cViewPr varScale="1">
        <p:scale>
          <a:sx n="77" d="100"/>
          <a:sy n="77" d="100"/>
        </p:scale>
        <p:origin x="3546" y="90"/>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eoff Lane" userId="bf8a82a07e3cb3a3" providerId="LiveId" clId="{48AC7358-4776-4380-B414-6CB8515DB02B}"/>
    <pc:docChg chg="undo custSel addSld modSld sldOrd">
      <pc:chgData name="Geoff Lane" userId="bf8a82a07e3cb3a3" providerId="LiveId" clId="{48AC7358-4776-4380-B414-6CB8515DB02B}" dt="2022-04-21T08:10:30.971" v="7842" actId="14100"/>
      <pc:docMkLst>
        <pc:docMk/>
      </pc:docMkLst>
      <pc:sldChg chg="modSp mod">
        <pc:chgData name="Geoff Lane" userId="bf8a82a07e3cb3a3" providerId="LiveId" clId="{48AC7358-4776-4380-B414-6CB8515DB02B}" dt="2022-04-11T13:39:31.110" v="6769" actId="20577"/>
        <pc:sldMkLst>
          <pc:docMk/>
          <pc:sldMk cId="3374126442" sldId="256"/>
        </pc:sldMkLst>
        <pc:spChg chg="mod">
          <ac:chgData name="Geoff Lane" userId="bf8a82a07e3cb3a3" providerId="LiveId" clId="{48AC7358-4776-4380-B414-6CB8515DB02B}" dt="2022-04-11T13:39:31.110" v="6769" actId="20577"/>
          <ac:spMkLst>
            <pc:docMk/>
            <pc:sldMk cId="3374126442" sldId="256"/>
            <ac:spMk id="3" creationId="{048AAE7A-4241-430B-B8D8-B85A01D0453B}"/>
          </ac:spMkLst>
        </pc:spChg>
      </pc:sldChg>
      <pc:sldChg chg="addSp modSp mod">
        <pc:chgData name="Geoff Lane" userId="bf8a82a07e3cb3a3" providerId="LiveId" clId="{48AC7358-4776-4380-B414-6CB8515DB02B}" dt="2022-04-11T13:39:05.976" v="6752" actId="1076"/>
        <pc:sldMkLst>
          <pc:docMk/>
          <pc:sldMk cId="3168926719" sldId="257"/>
        </pc:sldMkLst>
        <pc:spChg chg="add mod">
          <ac:chgData name="Geoff Lane" userId="bf8a82a07e3cb3a3" providerId="LiveId" clId="{48AC7358-4776-4380-B414-6CB8515DB02B}" dt="2022-04-11T13:39:05.976" v="6752" actId="1076"/>
          <ac:spMkLst>
            <pc:docMk/>
            <pc:sldMk cId="3168926719" sldId="257"/>
            <ac:spMk id="5" creationId="{6896734F-A1CF-4F58-8699-C44DEFEB8517}"/>
          </ac:spMkLst>
        </pc:spChg>
        <pc:picChg chg="add mod">
          <ac:chgData name="Geoff Lane" userId="bf8a82a07e3cb3a3" providerId="LiveId" clId="{48AC7358-4776-4380-B414-6CB8515DB02B}" dt="2022-04-11T13:38:06.038" v="6719" actId="1076"/>
          <ac:picMkLst>
            <pc:docMk/>
            <pc:sldMk cId="3168926719" sldId="257"/>
            <ac:picMk id="4" creationId="{F545C0CC-9751-46D0-9704-11F0043757F2}"/>
          </ac:picMkLst>
        </pc:picChg>
      </pc:sldChg>
      <pc:sldChg chg="modSp mod modAnim modNotesTx">
        <pc:chgData name="Geoff Lane" userId="bf8a82a07e3cb3a3" providerId="LiveId" clId="{48AC7358-4776-4380-B414-6CB8515DB02B}" dt="2022-04-21T07:37:31.301" v="7440" actId="6549"/>
        <pc:sldMkLst>
          <pc:docMk/>
          <pc:sldMk cId="3767803393" sldId="258"/>
        </pc:sldMkLst>
        <pc:spChg chg="mod">
          <ac:chgData name="Geoff Lane" userId="bf8a82a07e3cb3a3" providerId="LiveId" clId="{48AC7358-4776-4380-B414-6CB8515DB02B}" dt="2022-04-11T12:30:01.931" v="4715" actId="20577"/>
          <ac:spMkLst>
            <pc:docMk/>
            <pc:sldMk cId="3767803393" sldId="258"/>
            <ac:spMk id="2" creationId="{472F348C-A2A2-464A-B507-03DF6729E49A}"/>
          </ac:spMkLst>
        </pc:spChg>
        <pc:spChg chg="mod">
          <ac:chgData name="Geoff Lane" userId="bf8a82a07e3cb3a3" providerId="LiveId" clId="{48AC7358-4776-4380-B414-6CB8515DB02B}" dt="2022-04-11T13:40:06.090" v="6771" actId="20577"/>
          <ac:spMkLst>
            <pc:docMk/>
            <pc:sldMk cId="3767803393" sldId="258"/>
            <ac:spMk id="3" creationId="{E6B3C721-260B-44DC-8BAD-0CB82995148B}"/>
          </ac:spMkLst>
        </pc:spChg>
      </pc:sldChg>
      <pc:sldChg chg="modSp mod ord modAnim">
        <pc:chgData name="Geoff Lane" userId="bf8a82a07e3cb3a3" providerId="LiveId" clId="{48AC7358-4776-4380-B414-6CB8515DB02B}" dt="2022-04-11T13:56:24.211" v="7107"/>
        <pc:sldMkLst>
          <pc:docMk/>
          <pc:sldMk cId="4030478966" sldId="259"/>
        </pc:sldMkLst>
        <pc:spChg chg="mod">
          <ac:chgData name="Geoff Lane" userId="bf8a82a07e3cb3a3" providerId="LiveId" clId="{48AC7358-4776-4380-B414-6CB8515DB02B}" dt="2022-04-11T13:40:41.004" v="6783" actId="20577"/>
          <ac:spMkLst>
            <pc:docMk/>
            <pc:sldMk cId="4030478966" sldId="259"/>
            <ac:spMk id="3" creationId="{55EABFDB-3406-4A61-91E6-8260A5402B9C}"/>
          </ac:spMkLst>
        </pc:spChg>
      </pc:sldChg>
      <pc:sldChg chg="modAnim">
        <pc:chgData name="Geoff Lane" userId="bf8a82a07e3cb3a3" providerId="LiveId" clId="{48AC7358-4776-4380-B414-6CB8515DB02B}" dt="2022-04-11T15:33:20.574" v="7252"/>
        <pc:sldMkLst>
          <pc:docMk/>
          <pc:sldMk cId="1799807972" sldId="260"/>
        </pc:sldMkLst>
      </pc:sldChg>
      <pc:sldChg chg="modAnim modNotesTx">
        <pc:chgData name="Geoff Lane" userId="bf8a82a07e3cb3a3" providerId="LiveId" clId="{48AC7358-4776-4380-B414-6CB8515DB02B}" dt="2022-04-11T15:33:34.261" v="7253"/>
        <pc:sldMkLst>
          <pc:docMk/>
          <pc:sldMk cId="1392807370" sldId="261"/>
        </pc:sldMkLst>
      </pc:sldChg>
      <pc:sldChg chg="addSp delSp modSp mod setBg modNotesTx">
        <pc:chgData name="Geoff Lane" userId="bf8a82a07e3cb3a3" providerId="LiveId" clId="{48AC7358-4776-4380-B414-6CB8515DB02B}" dt="2022-04-11T13:51:38.887" v="7082" actId="20577"/>
        <pc:sldMkLst>
          <pc:docMk/>
          <pc:sldMk cId="3478791686" sldId="262"/>
        </pc:sldMkLst>
        <pc:spChg chg="mod">
          <ac:chgData name="Geoff Lane" userId="bf8a82a07e3cb3a3" providerId="LiveId" clId="{48AC7358-4776-4380-B414-6CB8515DB02B}" dt="2022-04-04T11:09:01.746" v="2005" actId="20577"/>
          <ac:spMkLst>
            <pc:docMk/>
            <pc:sldMk cId="3478791686" sldId="262"/>
            <ac:spMk id="2" creationId="{ED6A21F3-F074-4815-821D-B970964B1FC5}"/>
          </ac:spMkLst>
        </pc:spChg>
        <pc:spChg chg="add del">
          <ac:chgData name="Geoff Lane" userId="bf8a82a07e3cb3a3" providerId="LiveId" clId="{48AC7358-4776-4380-B414-6CB8515DB02B}" dt="2022-04-04T11:08:32.495" v="1999" actId="26606"/>
          <ac:spMkLst>
            <pc:docMk/>
            <pc:sldMk cId="3478791686" sldId="262"/>
            <ac:spMk id="11" creationId="{EF7D9FFE-DC87-A0E6-360C-4614CFD10D59}"/>
          </ac:spMkLst>
        </pc:spChg>
        <pc:spChg chg="add del">
          <ac:chgData name="Geoff Lane" userId="bf8a82a07e3cb3a3" providerId="LiveId" clId="{48AC7358-4776-4380-B414-6CB8515DB02B}" dt="2022-04-04T11:08:32.495" v="1999" actId="26606"/>
          <ac:spMkLst>
            <pc:docMk/>
            <pc:sldMk cId="3478791686" sldId="262"/>
            <ac:spMk id="14" creationId="{B4BFCD53-7EAD-4FDE-866D-72D8ED6088BF}"/>
          </ac:spMkLst>
        </pc:spChg>
        <pc:picChg chg="mod ord">
          <ac:chgData name="Geoff Lane" userId="bf8a82a07e3cb3a3" providerId="LiveId" clId="{48AC7358-4776-4380-B414-6CB8515DB02B}" dt="2022-04-04T11:08:57.162" v="2003" actId="14100"/>
          <ac:picMkLst>
            <pc:docMk/>
            <pc:sldMk cId="3478791686" sldId="262"/>
            <ac:picMk id="5" creationId="{6FFEA41C-36C6-45A3-9D15-D6CEDD0A0AF0}"/>
          </ac:picMkLst>
        </pc:picChg>
        <pc:picChg chg="mod">
          <ac:chgData name="Geoff Lane" userId="bf8a82a07e3cb3a3" providerId="LiveId" clId="{48AC7358-4776-4380-B414-6CB8515DB02B}" dt="2022-04-04T11:08:50.001" v="2001" actId="1076"/>
          <ac:picMkLst>
            <pc:docMk/>
            <pc:sldMk cId="3478791686" sldId="262"/>
            <ac:picMk id="7" creationId="{644FD470-391E-4105-9346-5ED8D232660E}"/>
          </ac:picMkLst>
        </pc:picChg>
      </pc:sldChg>
      <pc:sldChg chg="addSp delSp modSp mod setBg modNotesTx">
        <pc:chgData name="Geoff Lane" userId="bf8a82a07e3cb3a3" providerId="LiveId" clId="{48AC7358-4776-4380-B414-6CB8515DB02B}" dt="2022-04-06T11:16:59.323" v="4524" actId="20577"/>
        <pc:sldMkLst>
          <pc:docMk/>
          <pc:sldMk cId="4104580671" sldId="263"/>
        </pc:sldMkLst>
        <pc:spChg chg="mod">
          <ac:chgData name="Geoff Lane" userId="bf8a82a07e3cb3a3" providerId="LiveId" clId="{48AC7358-4776-4380-B414-6CB8515DB02B}" dt="2022-04-04T10:52:32.450" v="1212" actId="26606"/>
          <ac:spMkLst>
            <pc:docMk/>
            <pc:sldMk cId="4104580671" sldId="263"/>
            <ac:spMk id="2" creationId="{7A2D74A4-A2A5-40CB-B8A2-9517CF8AF86B}"/>
          </ac:spMkLst>
        </pc:spChg>
        <pc:spChg chg="del">
          <ac:chgData name="Geoff Lane" userId="bf8a82a07e3cb3a3" providerId="LiveId" clId="{48AC7358-4776-4380-B414-6CB8515DB02B}" dt="2022-04-04T10:52:23.150" v="1209" actId="931"/>
          <ac:spMkLst>
            <pc:docMk/>
            <pc:sldMk cId="4104580671" sldId="263"/>
            <ac:spMk id="3" creationId="{EECE5798-6055-44EA-9401-E11C2D4ADBED}"/>
          </ac:spMkLst>
        </pc:spChg>
        <pc:spChg chg="add">
          <ac:chgData name="Geoff Lane" userId="bf8a82a07e3cb3a3" providerId="LiveId" clId="{48AC7358-4776-4380-B414-6CB8515DB02B}" dt="2022-04-04T10:52:32.450" v="1212" actId="26606"/>
          <ac:spMkLst>
            <pc:docMk/>
            <pc:sldMk cId="4104580671" sldId="263"/>
            <ac:spMk id="14" creationId="{B9C04DC5-313B-4FE4-B868-5672A376419F}"/>
          </ac:spMkLst>
        </pc:spChg>
        <pc:spChg chg="add">
          <ac:chgData name="Geoff Lane" userId="bf8a82a07e3cb3a3" providerId="LiveId" clId="{48AC7358-4776-4380-B414-6CB8515DB02B}" dt="2022-04-04T10:52:32.450" v="1212" actId="26606"/>
          <ac:spMkLst>
            <pc:docMk/>
            <pc:sldMk cId="4104580671" sldId="263"/>
            <ac:spMk id="20" creationId="{329FDD08-42D8-4AFF-90E5-5DAA5BC4CBD8}"/>
          </ac:spMkLst>
        </pc:spChg>
        <pc:spChg chg="add">
          <ac:chgData name="Geoff Lane" userId="bf8a82a07e3cb3a3" providerId="LiveId" clId="{48AC7358-4776-4380-B414-6CB8515DB02B}" dt="2022-04-04T10:52:32.450" v="1212" actId="26606"/>
          <ac:spMkLst>
            <pc:docMk/>
            <pc:sldMk cId="4104580671" sldId="263"/>
            <ac:spMk id="22" creationId="{4C1E981B-F06E-48B4-9275-F4B261AFCAC0}"/>
          </ac:spMkLst>
        </pc:spChg>
        <pc:spChg chg="add">
          <ac:chgData name="Geoff Lane" userId="bf8a82a07e3cb3a3" providerId="LiveId" clId="{48AC7358-4776-4380-B414-6CB8515DB02B}" dt="2022-04-04T10:52:32.450" v="1212" actId="26606"/>
          <ac:spMkLst>
            <pc:docMk/>
            <pc:sldMk cId="4104580671" sldId="263"/>
            <ac:spMk id="24" creationId="{312E2C24-0CD2-4071-8CE2-B059993A99EF}"/>
          </ac:spMkLst>
        </pc:spChg>
        <pc:spChg chg="add">
          <ac:chgData name="Geoff Lane" userId="bf8a82a07e3cb3a3" providerId="LiveId" clId="{48AC7358-4776-4380-B414-6CB8515DB02B}" dt="2022-04-04T10:52:32.450" v="1212" actId="26606"/>
          <ac:spMkLst>
            <pc:docMk/>
            <pc:sldMk cId="4104580671" sldId="263"/>
            <ac:spMk id="26" creationId="{24F1DC13-C830-4B86-A9C6-927F5C55DBD7}"/>
          </ac:spMkLst>
        </pc:spChg>
        <pc:picChg chg="add mod">
          <ac:chgData name="Geoff Lane" userId="bf8a82a07e3cb3a3" providerId="LiveId" clId="{48AC7358-4776-4380-B414-6CB8515DB02B}" dt="2022-04-04T10:52:32.450" v="1212" actId="26606"/>
          <ac:picMkLst>
            <pc:docMk/>
            <pc:sldMk cId="4104580671" sldId="263"/>
            <ac:picMk id="5" creationId="{5B5AF58D-A113-4CDB-967D-D425BEF200A2}"/>
          </ac:picMkLst>
        </pc:picChg>
        <pc:picChg chg="add">
          <ac:chgData name="Geoff Lane" userId="bf8a82a07e3cb3a3" providerId="LiveId" clId="{48AC7358-4776-4380-B414-6CB8515DB02B}" dt="2022-04-04T10:52:32.450" v="1212" actId="26606"/>
          <ac:picMkLst>
            <pc:docMk/>
            <pc:sldMk cId="4104580671" sldId="263"/>
            <ac:picMk id="10" creationId="{7594FC8B-8CD2-407F-94F1-9C71F5AEC2B6}"/>
          </ac:picMkLst>
        </pc:picChg>
        <pc:picChg chg="add">
          <ac:chgData name="Geoff Lane" userId="bf8a82a07e3cb3a3" providerId="LiveId" clId="{48AC7358-4776-4380-B414-6CB8515DB02B}" dt="2022-04-04T10:52:32.450" v="1212" actId="26606"/>
          <ac:picMkLst>
            <pc:docMk/>
            <pc:sldMk cId="4104580671" sldId="263"/>
            <ac:picMk id="12" creationId="{DBABC971-8D40-4A4F-AC60-28B9172789B9}"/>
          </ac:picMkLst>
        </pc:picChg>
        <pc:picChg chg="add">
          <ac:chgData name="Geoff Lane" userId="bf8a82a07e3cb3a3" providerId="LiveId" clId="{48AC7358-4776-4380-B414-6CB8515DB02B}" dt="2022-04-04T10:52:32.450" v="1212" actId="26606"/>
          <ac:picMkLst>
            <pc:docMk/>
            <pc:sldMk cId="4104580671" sldId="263"/>
            <ac:picMk id="16" creationId="{791AE23E-90C9-4963-96E2-8DADBFC3BC09}"/>
          </ac:picMkLst>
        </pc:picChg>
        <pc:picChg chg="add">
          <ac:chgData name="Geoff Lane" userId="bf8a82a07e3cb3a3" providerId="LiveId" clId="{48AC7358-4776-4380-B414-6CB8515DB02B}" dt="2022-04-04T10:52:32.450" v="1212" actId="26606"/>
          <ac:picMkLst>
            <pc:docMk/>
            <pc:sldMk cId="4104580671" sldId="263"/>
            <ac:picMk id="18" creationId="{C5F93E90-4379-4AAC-B021-E5FA6D974AED}"/>
          </ac:picMkLst>
        </pc:picChg>
      </pc:sldChg>
      <pc:sldChg chg="modSp mod modAnim modNotesTx">
        <pc:chgData name="Geoff Lane" userId="bf8a82a07e3cb3a3" providerId="LiveId" clId="{48AC7358-4776-4380-B414-6CB8515DB02B}" dt="2022-04-11T15:31:58.968" v="7248" actId="20577"/>
        <pc:sldMkLst>
          <pc:docMk/>
          <pc:sldMk cId="1262260758" sldId="264"/>
        </pc:sldMkLst>
        <pc:spChg chg="mod">
          <ac:chgData name="Geoff Lane" userId="bf8a82a07e3cb3a3" providerId="LiveId" clId="{48AC7358-4776-4380-B414-6CB8515DB02B}" dt="2022-04-04T09:31:42.878" v="15" actId="20577"/>
          <ac:spMkLst>
            <pc:docMk/>
            <pc:sldMk cId="1262260758" sldId="264"/>
            <ac:spMk id="2" creationId="{C87207C2-718B-4C80-A2A0-8C37A4E50DBC}"/>
          </ac:spMkLst>
        </pc:spChg>
        <pc:spChg chg="mod">
          <ac:chgData name="Geoff Lane" userId="bf8a82a07e3cb3a3" providerId="LiveId" clId="{48AC7358-4776-4380-B414-6CB8515DB02B}" dt="2022-04-04T09:45:18.080" v="451" actId="20577"/>
          <ac:spMkLst>
            <pc:docMk/>
            <pc:sldMk cId="1262260758" sldId="264"/>
            <ac:spMk id="3" creationId="{2399F198-F759-4B1F-A0AA-C0243672C71E}"/>
          </ac:spMkLst>
        </pc:spChg>
      </pc:sldChg>
      <pc:sldChg chg="addSp modSp mod modAnim modNotesTx">
        <pc:chgData name="Geoff Lane" userId="bf8a82a07e3cb3a3" providerId="LiveId" clId="{48AC7358-4776-4380-B414-6CB8515DB02B}" dt="2022-04-11T15:37:25.500" v="7364" actId="20577"/>
        <pc:sldMkLst>
          <pc:docMk/>
          <pc:sldMk cId="1331434538" sldId="265"/>
        </pc:sldMkLst>
        <pc:spChg chg="add mod">
          <ac:chgData name="Geoff Lane" userId="bf8a82a07e3cb3a3" providerId="LiveId" clId="{48AC7358-4776-4380-B414-6CB8515DB02B}" dt="2022-04-04T09:38:26.159" v="423" actId="164"/>
          <ac:spMkLst>
            <pc:docMk/>
            <pc:sldMk cId="1331434538" sldId="265"/>
            <ac:spMk id="2" creationId="{7913E4D0-DFB5-4AE6-A012-7037B0BF4C59}"/>
          </ac:spMkLst>
        </pc:spChg>
        <pc:spChg chg="add mod">
          <ac:chgData name="Geoff Lane" userId="bf8a82a07e3cb3a3" providerId="LiveId" clId="{48AC7358-4776-4380-B414-6CB8515DB02B}" dt="2022-04-04T09:38:33.308" v="424" actId="164"/>
          <ac:spMkLst>
            <pc:docMk/>
            <pc:sldMk cId="1331434538" sldId="265"/>
            <ac:spMk id="6" creationId="{86BFD2B0-3D3F-4408-8CE1-7651830103B2}"/>
          </ac:spMkLst>
        </pc:spChg>
        <pc:grpChg chg="add mod">
          <ac:chgData name="Geoff Lane" userId="bf8a82a07e3cb3a3" providerId="LiveId" clId="{48AC7358-4776-4380-B414-6CB8515DB02B}" dt="2022-04-04T09:38:26.159" v="423" actId="164"/>
          <ac:grpSpMkLst>
            <pc:docMk/>
            <pc:sldMk cId="1331434538" sldId="265"/>
            <ac:grpSpMk id="4" creationId="{45AD6DEB-DC39-47C4-81FA-9C02C00DC77E}"/>
          </ac:grpSpMkLst>
        </pc:grpChg>
        <pc:grpChg chg="add mod">
          <ac:chgData name="Geoff Lane" userId="bf8a82a07e3cb3a3" providerId="LiveId" clId="{48AC7358-4776-4380-B414-6CB8515DB02B}" dt="2022-04-04T09:38:33.308" v="424" actId="164"/>
          <ac:grpSpMkLst>
            <pc:docMk/>
            <pc:sldMk cId="1331434538" sldId="265"/>
            <ac:grpSpMk id="7" creationId="{1D8C113D-CA09-4256-981C-53A609E1A855}"/>
          </ac:grpSpMkLst>
        </pc:grpChg>
        <pc:picChg chg="mod">
          <ac:chgData name="Geoff Lane" userId="bf8a82a07e3cb3a3" providerId="LiveId" clId="{48AC7358-4776-4380-B414-6CB8515DB02B}" dt="2022-04-04T09:38:26.159" v="423" actId="164"/>
          <ac:picMkLst>
            <pc:docMk/>
            <pc:sldMk cId="1331434538" sldId="265"/>
            <ac:picMk id="3" creationId="{7D9981BE-292D-4F80-911D-10DB89A73A44}"/>
          </ac:picMkLst>
        </pc:picChg>
        <pc:picChg chg="mod">
          <ac:chgData name="Geoff Lane" userId="bf8a82a07e3cb3a3" providerId="LiveId" clId="{48AC7358-4776-4380-B414-6CB8515DB02B}" dt="2022-04-04T09:38:33.308" v="424" actId="164"/>
          <ac:picMkLst>
            <pc:docMk/>
            <pc:sldMk cId="1331434538" sldId="265"/>
            <ac:picMk id="5" creationId="{608811E8-F522-4187-B031-6CA1BDD22B30}"/>
          </ac:picMkLst>
        </pc:picChg>
      </pc:sldChg>
      <pc:sldChg chg="modNotesTx">
        <pc:chgData name="Geoff Lane" userId="bf8a82a07e3cb3a3" providerId="LiveId" clId="{48AC7358-4776-4380-B414-6CB8515DB02B}" dt="2022-04-11T13:41:40.083" v="6784" actId="20577"/>
        <pc:sldMkLst>
          <pc:docMk/>
          <pc:sldMk cId="1642560053" sldId="266"/>
        </pc:sldMkLst>
      </pc:sldChg>
      <pc:sldChg chg="addSp delSp modSp new mod setBg modAnim modNotesTx">
        <pc:chgData name="Geoff Lane" userId="bf8a82a07e3cb3a3" providerId="LiveId" clId="{48AC7358-4776-4380-B414-6CB8515DB02B}" dt="2022-04-11T15:39:38.454" v="7385" actId="20577"/>
        <pc:sldMkLst>
          <pc:docMk/>
          <pc:sldMk cId="1916803692" sldId="267"/>
        </pc:sldMkLst>
        <pc:spChg chg="mod">
          <ac:chgData name="Geoff Lane" userId="bf8a82a07e3cb3a3" providerId="LiveId" clId="{48AC7358-4776-4380-B414-6CB8515DB02B}" dt="2022-04-04T09:42:53.146" v="429" actId="26606"/>
          <ac:spMkLst>
            <pc:docMk/>
            <pc:sldMk cId="1916803692" sldId="267"/>
            <ac:spMk id="2" creationId="{DA68F05D-2EFF-405A-9A8B-F3499F7C0229}"/>
          </ac:spMkLst>
        </pc:spChg>
        <pc:spChg chg="del">
          <ac:chgData name="Geoff Lane" userId="bf8a82a07e3cb3a3" providerId="LiveId" clId="{48AC7358-4776-4380-B414-6CB8515DB02B}" dt="2022-04-04T09:42:34.430" v="426" actId="931"/>
          <ac:spMkLst>
            <pc:docMk/>
            <pc:sldMk cId="1916803692" sldId="267"/>
            <ac:spMk id="3" creationId="{76683C8E-F77F-4D6E-86F1-EBAF5C074789}"/>
          </ac:spMkLst>
        </pc:spChg>
        <pc:spChg chg="add mod">
          <ac:chgData name="Geoff Lane" userId="bf8a82a07e3cb3a3" providerId="LiveId" clId="{48AC7358-4776-4380-B414-6CB8515DB02B}" dt="2022-04-04T10:49:54.697" v="1208" actId="1036"/>
          <ac:spMkLst>
            <pc:docMk/>
            <pc:sldMk cId="1916803692" sldId="267"/>
            <ac:spMk id="11" creationId="{73ED969E-4B5C-45BD-90CB-4CC8832A3E0E}"/>
          </ac:spMkLst>
        </pc:spChg>
        <pc:spChg chg="add del">
          <ac:chgData name="Geoff Lane" userId="bf8a82a07e3cb3a3" providerId="LiveId" clId="{48AC7358-4776-4380-B414-6CB8515DB02B}" dt="2022-04-04T09:42:53.146" v="429" actId="26606"/>
          <ac:spMkLst>
            <pc:docMk/>
            <pc:sldMk cId="1916803692" sldId="267"/>
            <ac:spMk id="14" creationId="{B9C04DC5-313B-4FE4-B868-5672A376419F}"/>
          </ac:spMkLst>
        </pc:spChg>
        <pc:spChg chg="add del">
          <ac:chgData name="Geoff Lane" userId="bf8a82a07e3cb3a3" providerId="LiveId" clId="{48AC7358-4776-4380-B414-6CB8515DB02B}" dt="2022-04-04T09:42:53.146" v="429" actId="26606"/>
          <ac:spMkLst>
            <pc:docMk/>
            <pc:sldMk cId="1916803692" sldId="267"/>
            <ac:spMk id="20" creationId="{329FDD08-42D8-4AFF-90E5-5DAA5BC4CBD8}"/>
          </ac:spMkLst>
        </pc:spChg>
        <pc:spChg chg="add del">
          <ac:chgData name="Geoff Lane" userId="bf8a82a07e3cb3a3" providerId="LiveId" clId="{48AC7358-4776-4380-B414-6CB8515DB02B}" dt="2022-04-04T09:42:53.146" v="429" actId="26606"/>
          <ac:spMkLst>
            <pc:docMk/>
            <pc:sldMk cId="1916803692" sldId="267"/>
            <ac:spMk id="22" creationId="{BC8E541E-F46D-4823-8DB2-872BC4A7225E}"/>
          </ac:spMkLst>
        </pc:spChg>
        <pc:spChg chg="add del">
          <ac:chgData name="Geoff Lane" userId="bf8a82a07e3cb3a3" providerId="LiveId" clId="{48AC7358-4776-4380-B414-6CB8515DB02B}" dt="2022-04-04T09:42:53.146" v="429" actId="26606"/>
          <ac:spMkLst>
            <pc:docMk/>
            <pc:sldMk cId="1916803692" sldId="267"/>
            <ac:spMk id="24" creationId="{15DFA58F-DE6F-4232-907E-6B5DB371DC08}"/>
          </ac:spMkLst>
        </pc:spChg>
        <pc:spChg chg="add del">
          <ac:chgData name="Geoff Lane" userId="bf8a82a07e3cb3a3" providerId="LiveId" clId="{48AC7358-4776-4380-B414-6CB8515DB02B}" dt="2022-04-04T09:42:53.146" v="429" actId="26606"/>
          <ac:spMkLst>
            <pc:docMk/>
            <pc:sldMk cId="1916803692" sldId="267"/>
            <ac:spMk id="26" creationId="{8DB971D8-C6E3-4485-8895-8ABD7A9AB73D}"/>
          </ac:spMkLst>
        </pc:spChg>
        <pc:spChg chg="add del">
          <ac:chgData name="Geoff Lane" userId="bf8a82a07e3cb3a3" providerId="LiveId" clId="{48AC7358-4776-4380-B414-6CB8515DB02B}" dt="2022-04-04T09:42:53.146" v="429" actId="26606"/>
          <ac:spMkLst>
            <pc:docMk/>
            <pc:sldMk cId="1916803692" sldId="267"/>
            <ac:spMk id="28" creationId="{4526474A-480D-4539-BBC4-C39D5B71BF5B}"/>
          </ac:spMkLst>
        </pc:spChg>
        <pc:spChg chg="add del">
          <ac:chgData name="Geoff Lane" userId="bf8a82a07e3cb3a3" providerId="LiveId" clId="{48AC7358-4776-4380-B414-6CB8515DB02B}" dt="2022-04-04T09:42:53.146" v="429" actId="26606"/>
          <ac:spMkLst>
            <pc:docMk/>
            <pc:sldMk cId="1916803692" sldId="267"/>
            <ac:spMk id="30" creationId="{1BBBFF8E-A51B-4081-B134-B1E893A89F48}"/>
          </ac:spMkLst>
        </pc:spChg>
        <pc:picChg chg="add mod">
          <ac:chgData name="Geoff Lane" userId="bf8a82a07e3cb3a3" providerId="LiveId" clId="{48AC7358-4776-4380-B414-6CB8515DB02B}" dt="2022-04-04T10:01:18.817" v="464" actId="14100"/>
          <ac:picMkLst>
            <pc:docMk/>
            <pc:sldMk cId="1916803692" sldId="267"/>
            <ac:picMk id="5" creationId="{12B11565-2F6D-4AB0-96C7-24858C5FBA8E}"/>
          </ac:picMkLst>
        </pc:picChg>
        <pc:picChg chg="add mod">
          <ac:chgData name="Geoff Lane" userId="bf8a82a07e3cb3a3" providerId="LiveId" clId="{48AC7358-4776-4380-B414-6CB8515DB02B}" dt="2022-04-04T10:00:57.175" v="458" actId="14100"/>
          <ac:picMkLst>
            <pc:docMk/>
            <pc:sldMk cId="1916803692" sldId="267"/>
            <ac:picMk id="7" creationId="{5BCB166B-91AC-48D1-B26D-FF32FC4260F1}"/>
          </ac:picMkLst>
        </pc:picChg>
        <pc:picChg chg="add mod">
          <ac:chgData name="Geoff Lane" userId="bf8a82a07e3cb3a3" providerId="LiveId" clId="{48AC7358-4776-4380-B414-6CB8515DB02B}" dt="2022-04-04T10:01:14.450" v="463" actId="1076"/>
          <ac:picMkLst>
            <pc:docMk/>
            <pc:sldMk cId="1916803692" sldId="267"/>
            <ac:picMk id="9" creationId="{A2C5D302-CBEF-4209-822B-83593E9A933B}"/>
          </ac:picMkLst>
        </pc:picChg>
        <pc:picChg chg="add del">
          <ac:chgData name="Geoff Lane" userId="bf8a82a07e3cb3a3" providerId="LiveId" clId="{48AC7358-4776-4380-B414-6CB8515DB02B}" dt="2022-04-04T09:42:53.146" v="429" actId="26606"/>
          <ac:picMkLst>
            <pc:docMk/>
            <pc:sldMk cId="1916803692" sldId="267"/>
            <ac:picMk id="10" creationId="{7594FC8B-8CD2-407F-94F1-9C71F5AEC2B6}"/>
          </ac:picMkLst>
        </pc:picChg>
        <pc:picChg chg="add del">
          <ac:chgData name="Geoff Lane" userId="bf8a82a07e3cb3a3" providerId="LiveId" clId="{48AC7358-4776-4380-B414-6CB8515DB02B}" dt="2022-04-04T09:42:53.146" v="429" actId="26606"/>
          <ac:picMkLst>
            <pc:docMk/>
            <pc:sldMk cId="1916803692" sldId="267"/>
            <ac:picMk id="12" creationId="{DBABC971-8D40-4A4F-AC60-28B9172789B9}"/>
          </ac:picMkLst>
        </pc:picChg>
        <pc:picChg chg="add del">
          <ac:chgData name="Geoff Lane" userId="bf8a82a07e3cb3a3" providerId="LiveId" clId="{48AC7358-4776-4380-B414-6CB8515DB02B}" dt="2022-04-04T09:42:53.146" v="429" actId="26606"/>
          <ac:picMkLst>
            <pc:docMk/>
            <pc:sldMk cId="1916803692" sldId="267"/>
            <ac:picMk id="16" creationId="{791AE23E-90C9-4963-96E2-8DADBFC3BC09}"/>
          </ac:picMkLst>
        </pc:picChg>
        <pc:picChg chg="add del">
          <ac:chgData name="Geoff Lane" userId="bf8a82a07e3cb3a3" providerId="LiveId" clId="{48AC7358-4776-4380-B414-6CB8515DB02B}" dt="2022-04-04T09:42:53.146" v="429" actId="26606"/>
          <ac:picMkLst>
            <pc:docMk/>
            <pc:sldMk cId="1916803692" sldId="267"/>
            <ac:picMk id="18" creationId="{C5F93E90-4379-4AAC-B021-E5FA6D974AED}"/>
          </ac:picMkLst>
        </pc:picChg>
      </pc:sldChg>
      <pc:sldChg chg="addSp delSp modSp new mod modAnim modNotesTx">
        <pc:chgData name="Geoff Lane" userId="bf8a82a07e3cb3a3" providerId="LiveId" clId="{48AC7358-4776-4380-B414-6CB8515DB02B}" dt="2022-04-11T15:41:51.473" v="7392" actId="20577"/>
        <pc:sldMkLst>
          <pc:docMk/>
          <pc:sldMk cId="485184854" sldId="268"/>
        </pc:sldMkLst>
        <pc:spChg chg="mod">
          <ac:chgData name="Geoff Lane" userId="bf8a82a07e3cb3a3" providerId="LiveId" clId="{48AC7358-4776-4380-B414-6CB8515DB02B}" dt="2022-04-04T12:15:17.886" v="2260" actId="6549"/>
          <ac:spMkLst>
            <pc:docMk/>
            <pc:sldMk cId="485184854" sldId="268"/>
            <ac:spMk id="2" creationId="{DC7AF5F5-9541-4411-AFA8-3CD1FFB6A180}"/>
          </ac:spMkLst>
        </pc:spChg>
        <pc:spChg chg="del">
          <ac:chgData name="Geoff Lane" userId="bf8a82a07e3cb3a3" providerId="LiveId" clId="{48AC7358-4776-4380-B414-6CB8515DB02B}" dt="2022-04-04T12:14:09.273" v="2249" actId="931"/>
          <ac:spMkLst>
            <pc:docMk/>
            <pc:sldMk cId="485184854" sldId="268"/>
            <ac:spMk id="3" creationId="{E6DFBA20-16A5-43BE-A456-40910DA4636C}"/>
          </ac:spMkLst>
        </pc:spChg>
        <pc:picChg chg="add mod">
          <ac:chgData name="Geoff Lane" userId="bf8a82a07e3cb3a3" providerId="LiveId" clId="{48AC7358-4776-4380-B414-6CB8515DB02B}" dt="2022-04-04T12:15:26.497" v="2269" actId="14100"/>
          <ac:picMkLst>
            <pc:docMk/>
            <pc:sldMk cId="485184854" sldId="268"/>
            <ac:picMk id="5" creationId="{610A00C1-FC95-4E2B-A483-61E9A7BE4C87}"/>
          </ac:picMkLst>
        </pc:picChg>
        <pc:picChg chg="add mod">
          <ac:chgData name="Geoff Lane" userId="bf8a82a07e3cb3a3" providerId="LiveId" clId="{48AC7358-4776-4380-B414-6CB8515DB02B}" dt="2022-04-04T12:15:09.161" v="2257" actId="1076"/>
          <ac:picMkLst>
            <pc:docMk/>
            <pc:sldMk cId="485184854" sldId="268"/>
            <ac:picMk id="7" creationId="{37361807-D62A-4E98-A0F9-4107D06DC9E1}"/>
          </ac:picMkLst>
        </pc:picChg>
      </pc:sldChg>
      <pc:sldChg chg="addSp delSp modSp new mod setBg modNotesTx">
        <pc:chgData name="Geoff Lane" userId="bf8a82a07e3cb3a3" providerId="LiveId" clId="{48AC7358-4776-4380-B414-6CB8515DB02B}" dt="2022-04-06T11:20:23.118" v="4714" actId="20577"/>
        <pc:sldMkLst>
          <pc:docMk/>
          <pc:sldMk cId="2730191338" sldId="269"/>
        </pc:sldMkLst>
        <pc:spChg chg="mod">
          <ac:chgData name="Geoff Lane" userId="bf8a82a07e3cb3a3" providerId="LiveId" clId="{48AC7358-4776-4380-B414-6CB8515DB02B}" dt="2022-04-04T12:35:16.501" v="2358" actId="26606"/>
          <ac:spMkLst>
            <pc:docMk/>
            <pc:sldMk cId="2730191338" sldId="269"/>
            <ac:spMk id="2" creationId="{91C4B5E8-3DE0-45E6-8180-9040F905D528}"/>
          </ac:spMkLst>
        </pc:spChg>
        <pc:spChg chg="del">
          <ac:chgData name="Geoff Lane" userId="bf8a82a07e3cb3a3" providerId="LiveId" clId="{48AC7358-4776-4380-B414-6CB8515DB02B}" dt="2022-04-04T12:35:02.023" v="2353" actId="931"/>
          <ac:spMkLst>
            <pc:docMk/>
            <pc:sldMk cId="2730191338" sldId="269"/>
            <ac:spMk id="3" creationId="{55A5E4F0-A8B7-4A1D-88E0-B8B8D9B95428}"/>
          </ac:spMkLst>
        </pc:spChg>
        <pc:spChg chg="add del">
          <ac:chgData name="Geoff Lane" userId="bf8a82a07e3cb3a3" providerId="LiveId" clId="{48AC7358-4776-4380-B414-6CB8515DB02B}" dt="2022-04-04T12:37:41.431" v="2361" actId="931"/>
          <ac:spMkLst>
            <pc:docMk/>
            <pc:sldMk cId="2730191338" sldId="269"/>
            <ac:spMk id="9" creationId="{7962B9D5-60CF-53AC-A4FE-F39457328FA3}"/>
          </ac:spMkLst>
        </pc:spChg>
        <pc:spChg chg="add">
          <ac:chgData name="Geoff Lane" userId="bf8a82a07e3cb3a3" providerId="LiveId" clId="{48AC7358-4776-4380-B414-6CB8515DB02B}" dt="2022-04-04T12:35:16.501" v="2358" actId="26606"/>
          <ac:spMkLst>
            <pc:docMk/>
            <pc:sldMk cId="2730191338" sldId="269"/>
            <ac:spMk id="12" creationId="{C89FDD9F-84AD-4824-89D2-9E286F5651E3}"/>
          </ac:spMkLst>
        </pc:spChg>
        <pc:spChg chg="add">
          <ac:chgData name="Geoff Lane" userId="bf8a82a07e3cb3a3" providerId="LiveId" clId="{48AC7358-4776-4380-B414-6CB8515DB02B}" dt="2022-04-04T12:35:16.501" v="2358" actId="26606"/>
          <ac:spMkLst>
            <pc:docMk/>
            <pc:sldMk cId="2730191338" sldId="269"/>
            <ac:spMk id="14" creationId="{0AFF99B9-09FA-411A-8B54-D714B2EE9A68}"/>
          </ac:spMkLst>
        </pc:spChg>
        <pc:spChg chg="add">
          <ac:chgData name="Geoff Lane" userId="bf8a82a07e3cb3a3" providerId="LiveId" clId="{48AC7358-4776-4380-B414-6CB8515DB02B}" dt="2022-04-04T12:35:16.501" v="2358" actId="26606"/>
          <ac:spMkLst>
            <pc:docMk/>
            <pc:sldMk cId="2730191338" sldId="269"/>
            <ac:spMk id="16" creationId="{7E6CE931-52B0-4AD0-991F-0648E313BF3A}"/>
          </ac:spMkLst>
        </pc:spChg>
        <pc:spChg chg="add">
          <ac:chgData name="Geoff Lane" userId="bf8a82a07e3cb3a3" providerId="LiveId" clId="{48AC7358-4776-4380-B414-6CB8515DB02B}" dt="2022-04-04T12:35:16.501" v="2358" actId="26606"/>
          <ac:spMkLst>
            <pc:docMk/>
            <pc:sldMk cId="2730191338" sldId="269"/>
            <ac:spMk id="18" creationId="{D138FED9-7840-470D-BB14-BF4696ADA7FC}"/>
          </ac:spMkLst>
        </pc:spChg>
        <pc:picChg chg="add mod">
          <ac:chgData name="Geoff Lane" userId="bf8a82a07e3cb3a3" providerId="LiveId" clId="{48AC7358-4776-4380-B414-6CB8515DB02B}" dt="2022-04-04T12:39:39.123" v="2453" actId="14826"/>
          <ac:picMkLst>
            <pc:docMk/>
            <pc:sldMk cId="2730191338" sldId="269"/>
            <ac:picMk id="5" creationId="{AFC20511-4448-4290-ADEC-AE9D564C61A7}"/>
          </ac:picMkLst>
        </pc:picChg>
        <pc:picChg chg="add mod">
          <ac:chgData name="Geoff Lane" userId="bf8a82a07e3cb3a3" providerId="LiveId" clId="{48AC7358-4776-4380-B414-6CB8515DB02B}" dt="2022-04-04T12:37:50.632" v="2365" actId="14100"/>
          <ac:picMkLst>
            <pc:docMk/>
            <pc:sldMk cId="2730191338" sldId="269"/>
            <ac:picMk id="7" creationId="{47C5747C-F7A0-4FAC-A350-670E95C3D9E9}"/>
          </ac:picMkLst>
        </pc:picChg>
      </pc:sldChg>
      <pc:sldChg chg="addSp delSp modSp new mod setBg modNotesTx">
        <pc:chgData name="Geoff Lane" userId="bf8a82a07e3cb3a3" providerId="LiveId" clId="{48AC7358-4776-4380-B414-6CB8515DB02B}" dt="2022-04-11T15:33:00.751" v="7251" actId="14100"/>
        <pc:sldMkLst>
          <pc:docMk/>
          <pc:sldMk cId="1126657439" sldId="270"/>
        </pc:sldMkLst>
        <pc:spChg chg="mod">
          <ac:chgData name="Geoff Lane" userId="bf8a82a07e3cb3a3" providerId="LiveId" clId="{48AC7358-4776-4380-B414-6CB8515DB02B}" dt="2022-04-11T15:32:48.910" v="7249" actId="26606"/>
          <ac:spMkLst>
            <pc:docMk/>
            <pc:sldMk cId="1126657439" sldId="270"/>
            <ac:spMk id="2" creationId="{6E681D79-8930-4FC0-A1DE-02BD43A1296F}"/>
          </ac:spMkLst>
        </pc:spChg>
        <pc:spChg chg="del">
          <ac:chgData name="Geoff Lane" userId="bf8a82a07e3cb3a3" providerId="LiveId" clId="{48AC7358-4776-4380-B414-6CB8515DB02B}" dt="2022-04-04T12:43:38.271" v="2707" actId="931"/>
          <ac:spMkLst>
            <pc:docMk/>
            <pc:sldMk cId="1126657439" sldId="270"/>
            <ac:spMk id="3" creationId="{71C1269B-C388-42A3-954C-EB8FF54C5105}"/>
          </ac:spMkLst>
        </pc:spChg>
        <pc:spChg chg="add del">
          <ac:chgData name="Geoff Lane" userId="bf8a82a07e3cb3a3" providerId="LiveId" clId="{48AC7358-4776-4380-B414-6CB8515DB02B}" dt="2022-04-11T15:32:48.910" v="7249" actId="26606"/>
          <ac:spMkLst>
            <pc:docMk/>
            <pc:sldMk cId="1126657439" sldId="270"/>
            <ac:spMk id="9" creationId="{7BED2CD2-4D3F-8654-3DE1-E5E6880FA584}"/>
          </ac:spMkLst>
        </pc:spChg>
        <pc:spChg chg="add del">
          <ac:chgData name="Geoff Lane" userId="bf8a82a07e3cb3a3" providerId="LiveId" clId="{48AC7358-4776-4380-B414-6CB8515DB02B}" dt="2022-04-11T15:32:48.910" v="7249" actId="26606"/>
          <ac:spMkLst>
            <pc:docMk/>
            <pc:sldMk cId="1126657439" sldId="270"/>
            <ac:spMk id="12" creationId="{73DC589F-62C7-410C-B96C-0F6243A471E2}"/>
          </ac:spMkLst>
        </pc:spChg>
        <pc:spChg chg="add">
          <ac:chgData name="Geoff Lane" userId="bf8a82a07e3cb3a3" providerId="LiveId" clId="{48AC7358-4776-4380-B414-6CB8515DB02B}" dt="2022-04-11T15:32:48.910" v="7249" actId="26606"/>
          <ac:spMkLst>
            <pc:docMk/>
            <pc:sldMk cId="1126657439" sldId="270"/>
            <ac:spMk id="21" creationId="{B9C04DC5-313B-4FE4-B868-5672A376419F}"/>
          </ac:spMkLst>
        </pc:spChg>
        <pc:spChg chg="add">
          <ac:chgData name="Geoff Lane" userId="bf8a82a07e3cb3a3" providerId="LiveId" clId="{48AC7358-4776-4380-B414-6CB8515DB02B}" dt="2022-04-11T15:32:48.910" v="7249" actId="26606"/>
          <ac:spMkLst>
            <pc:docMk/>
            <pc:sldMk cId="1126657439" sldId="270"/>
            <ac:spMk id="27" creationId="{329FDD08-42D8-4AFF-90E5-5DAA5BC4CBD8}"/>
          </ac:spMkLst>
        </pc:spChg>
        <pc:spChg chg="add">
          <ac:chgData name="Geoff Lane" userId="bf8a82a07e3cb3a3" providerId="LiveId" clId="{48AC7358-4776-4380-B414-6CB8515DB02B}" dt="2022-04-11T15:32:48.910" v="7249" actId="26606"/>
          <ac:spMkLst>
            <pc:docMk/>
            <pc:sldMk cId="1126657439" sldId="270"/>
            <ac:spMk id="29" creationId="{4C1E981B-F06E-48B4-9275-F4B261AFCAC0}"/>
          </ac:spMkLst>
        </pc:spChg>
        <pc:spChg chg="add">
          <ac:chgData name="Geoff Lane" userId="bf8a82a07e3cb3a3" providerId="LiveId" clId="{48AC7358-4776-4380-B414-6CB8515DB02B}" dt="2022-04-11T15:32:48.910" v="7249" actId="26606"/>
          <ac:spMkLst>
            <pc:docMk/>
            <pc:sldMk cId="1126657439" sldId="270"/>
            <ac:spMk id="31" creationId="{312E2C24-0CD2-4071-8CE2-B059993A99EF}"/>
          </ac:spMkLst>
        </pc:spChg>
        <pc:spChg chg="add">
          <ac:chgData name="Geoff Lane" userId="bf8a82a07e3cb3a3" providerId="LiveId" clId="{48AC7358-4776-4380-B414-6CB8515DB02B}" dt="2022-04-11T15:32:48.910" v="7249" actId="26606"/>
          <ac:spMkLst>
            <pc:docMk/>
            <pc:sldMk cId="1126657439" sldId="270"/>
            <ac:spMk id="33" creationId="{24F1DC13-C830-4B86-A9C6-927F5C55DBD7}"/>
          </ac:spMkLst>
        </pc:spChg>
        <pc:picChg chg="add mod">
          <ac:chgData name="Geoff Lane" userId="bf8a82a07e3cb3a3" providerId="LiveId" clId="{48AC7358-4776-4380-B414-6CB8515DB02B}" dt="2022-04-11T15:33:00.751" v="7251" actId="14100"/>
          <ac:picMkLst>
            <pc:docMk/>
            <pc:sldMk cId="1126657439" sldId="270"/>
            <ac:picMk id="5" creationId="{21755845-2FEB-4FD7-963B-12A4FE6F61EE}"/>
          </ac:picMkLst>
        </pc:picChg>
        <pc:picChg chg="add">
          <ac:chgData name="Geoff Lane" userId="bf8a82a07e3cb3a3" providerId="LiveId" clId="{48AC7358-4776-4380-B414-6CB8515DB02B}" dt="2022-04-11T15:32:48.910" v="7249" actId="26606"/>
          <ac:picMkLst>
            <pc:docMk/>
            <pc:sldMk cId="1126657439" sldId="270"/>
            <ac:picMk id="17" creationId="{7594FC8B-8CD2-407F-94F1-9C71F5AEC2B6}"/>
          </ac:picMkLst>
        </pc:picChg>
        <pc:picChg chg="add">
          <ac:chgData name="Geoff Lane" userId="bf8a82a07e3cb3a3" providerId="LiveId" clId="{48AC7358-4776-4380-B414-6CB8515DB02B}" dt="2022-04-11T15:32:48.910" v="7249" actId="26606"/>
          <ac:picMkLst>
            <pc:docMk/>
            <pc:sldMk cId="1126657439" sldId="270"/>
            <ac:picMk id="19" creationId="{DBABC971-8D40-4A4F-AC60-28B9172789B9}"/>
          </ac:picMkLst>
        </pc:picChg>
        <pc:picChg chg="add">
          <ac:chgData name="Geoff Lane" userId="bf8a82a07e3cb3a3" providerId="LiveId" clId="{48AC7358-4776-4380-B414-6CB8515DB02B}" dt="2022-04-11T15:32:48.910" v="7249" actId="26606"/>
          <ac:picMkLst>
            <pc:docMk/>
            <pc:sldMk cId="1126657439" sldId="270"/>
            <ac:picMk id="23" creationId="{791AE23E-90C9-4963-96E2-8DADBFC3BC09}"/>
          </ac:picMkLst>
        </pc:picChg>
        <pc:picChg chg="add">
          <ac:chgData name="Geoff Lane" userId="bf8a82a07e3cb3a3" providerId="LiveId" clId="{48AC7358-4776-4380-B414-6CB8515DB02B}" dt="2022-04-11T15:32:48.910" v="7249" actId="26606"/>
          <ac:picMkLst>
            <pc:docMk/>
            <pc:sldMk cId="1126657439" sldId="270"/>
            <ac:picMk id="25" creationId="{C5F93E90-4379-4AAC-B021-E5FA6D974AED}"/>
          </ac:picMkLst>
        </pc:picChg>
      </pc:sldChg>
      <pc:sldChg chg="modSp new mod modNotesTx">
        <pc:chgData name="Geoff Lane" userId="bf8a82a07e3cb3a3" providerId="LiveId" clId="{48AC7358-4776-4380-B414-6CB8515DB02B}" dt="2022-04-04T12:56:53.062" v="3611" actId="20577"/>
        <pc:sldMkLst>
          <pc:docMk/>
          <pc:sldMk cId="1417684079" sldId="271"/>
        </pc:sldMkLst>
        <pc:spChg chg="mod">
          <ac:chgData name="Geoff Lane" userId="bf8a82a07e3cb3a3" providerId="LiveId" clId="{48AC7358-4776-4380-B414-6CB8515DB02B}" dt="2022-04-04T12:48:20.559" v="2951" actId="20577"/>
          <ac:spMkLst>
            <pc:docMk/>
            <pc:sldMk cId="1417684079" sldId="271"/>
            <ac:spMk id="2" creationId="{921C0998-3CA1-430D-BBFF-3F85DDD86F05}"/>
          </ac:spMkLst>
        </pc:spChg>
        <pc:spChg chg="mod">
          <ac:chgData name="Geoff Lane" userId="bf8a82a07e3cb3a3" providerId="LiveId" clId="{48AC7358-4776-4380-B414-6CB8515DB02B}" dt="2022-04-04T12:56:53.062" v="3611" actId="20577"/>
          <ac:spMkLst>
            <pc:docMk/>
            <pc:sldMk cId="1417684079" sldId="271"/>
            <ac:spMk id="3" creationId="{3BD3DB0A-5A37-4ABC-987D-53824EEFC8BB}"/>
          </ac:spMkLst>
        </pc:spChg>
      </pc:sldChg>
      <pc:sldChg chg="addSp delSp modSp new mod setBg modNotesTx">
        <pc:chgData name="Geoff Lane" userId="bf8a82a07e3cb3a3" providerId="LiveId" clId="{48AC7358-4776-4380-B414-6CB8515DB02B}" dt="2022-04-04T13:14:14.303" v="4032" actId="27636"/>
        <pc:sldMkLst>
          <pc:docMk/>
          <pc:sldMk cId="1203108024" sldId="272"/>
        </pc:sldMkLst>
        <pc:spChg chg="mod">
          <ac:chgData name="Geoff Lane" userId="bf8a82a07e3cb3a3" providerId="LiveId" clId="{48AC7358-4776-4380-B414-6CB8515DB02B}" dt="2022-04-04T13:14:14.303" v="4032" actId="27636"/>
          <ac:spMkLst>
            <pc:docMk/>
            <pc:sldMk cId="1203108024" sldId="272"/>
            <ac:spMk id="2" creationId="{6A80BC54-A977-4F2C-8285-DFD27BA4DD98}"/>
          </ac:spMkLst>
        </pc:spChg>
        <pc:spChg chg="del">
          <ac:chgData name="Geoff Lane" userId="bf8a82a07e3cb3a3" providerId="LiveId" clId="{48AC7358-4776-4380-B414-6CB8515DB02B}" dt="2022-04-04T13:05:04.961" v="3618" actId="931"/>
          <ac:spMkLst>
            <pc:docMk/>
            <pc:sldMk cId="1203108024" sldId="272"/>
            <ac:spMk id="3" creationId="{2AD124E2-2EB7-4172-9620-A259813E96B3}"/>
          </ac:spMkLst>
        </pc:spChg>
        <pc:spChg chg="add del">
          <ac:chgData name="Geoff Lane" userId="bf8a82a07e3cb3a3" providerId="LiveId" clId="{48AC7358-4776-4380-B414-6CB8515DB02B}" dt="2022-04-04T13:05:34.923" v="3646" actId="931"/>
          <ac:spMkLst>
            <pc:docMk/>
            <pc:sldMk cId="1203108024" sldId="272"/>
            <ac:spMk id="9" creationId="{88BC800A-5927-64D9-07A7-86FEE96698CF}"/>
          </ac:spMkLst>
        </pc:spChg>
        <pc:spChg chg="add del">
          <ac:chgData name="Geoff Lane" userId="bf8a82a07e3cb3a3" providerId="LiveId" clId="{48AC7358-4776-4380-B414-6CB8515DB02B}" dt="2022-04-04T13:05:17.727" v="3622" actId="26606"/>
          <ac:spMkLst>
            <pc:docMk/>
            <pc:sldMk cId="1203108024" sldId="272"/>
            <ac:spMk id="14" creationId="{B9C04DC5-313B-4FE4-B868-5672A376419F}"/>
          </ac:spMkLst>
        </pc:spChg>
        <pc:spChg chg="add del">
          <ac:chgData name="Geoff Lane" userId="bf8a82a07e3cb3a3" providerId="LiveId" clId="{48AC7358-4776-4380-B414-6CB8515DB02B}" dt="2022-04-04T13:05:17.727" v="3622" actId="26606"/>
          <ac:spMkLst>
            <pc:docMk/>
            <pc:sldMk cId="1203108024" sldId="272"/>
            <ac:spMk id="20" creationId="{329FDD08-42D8-4AFF-90E5-5DAA5BC4CBD8}"/>
          </ac:spMkLst>
        </pc:spChg>
        <pc:spChg chg="add del">
          <ac:chgData name="Geoff Lane" userId="bf8a82a07e3cb3a3" providerId="LiveId" clId="{48AC7358-4776-4380-B414-6CB8515DB02B}" dt="2022-04-04T13:05:17.727" v="3622" actId="26606"/>
          <ac:spMkLst>
            <pc:docMk/>
            <pc:sldMk cId="1203108024" sldId="272"/>
            <ac:spMk id="22" creationId="{B87A2B17-D3E0-4B38-823F-45312C0B36E7}"/>
          </ac:spMkLst>
        </pc:spChg>
        <pc:spChg chg="add del">
          <ac:chgData name="Geoff Lane" userId="bf8a82a07e3cb3a3" providerId="LiveId" clId="{48AC7358-4776-4380-B414-6CB8515DB02B}" dt="2022-04-04T13:05:17.727" v="3622" actId="26606"/>
          <ac:spMkLst>
            <pc:docMk/>
            <pc:sldMk cId="1203108024" sldId="272"/>
            <ac:spMk id="24" creationId="{8592A21B-8E82-4396-A130-C7531DF0A97E}"/>
          </ac:spMkLst>
        </pc:spChg>
        <pc:spChg chg="add del">
          <ac:chgData name="Geoff Lane" userId="bf8a82a07e3cb3a3" providerId="LiveId" clId="{48AC7358-4776-4380-B414-6CB8515DB02B}" dt="2022-04-04T13:05:17.727" v="3622" actId="26606"/>
          <ac:spMkLst>
            <pc:docMk/>
            <pc:sldMk cId="1203108024" sldId="272"/>
            <ac:spMk id="26" creationId="{ACA9027C-9377-4A86-A639-42BA502ADE1C}"/>
          </ac:spMkLst>
        </pc:spChg>
        <pc:spChg chg="add del">
          <ac:chgData name="Geoff Lane" userId="bf8a82a07e3cb3a3" providerId="LiveId" clId="{48AC7358-4776-4380-B414-6CB8515DB02B}" dt="2022-04-04T13:05:17.727" v="3622" actId="26606"/>
          <ac:spMkLst>
            <pc:docMk/>
            <pc:sldMk cId="1203108024" sldId="272"/>
            <ac:spMk id="28" creationId="{423EDA5B-B414-4C7C-8CBA-3D9D79973ED0}"/>
          </ac:spMkLst>
        </pc:spChg>
        <pc:spChg chg="add">
          <ac:chgData name="Geoff Lane" userId="bf8a82a07e3cb3a3" providerId="LiveId" clId="{48AC7358-4776-4380-B414-6CB8515DB02B}" dt="2022-04-04T13:05:17.773" v="3623" actId="26606"/>
          <ac:spMkLst>
            <pc:docMk/>
            <pc:sldMk cId="1203108024" sldId="272"/>
            <ac:spMk id="30" creationId="{2FEA51AE-2D18-46BE-B2CA-B90B13168980}"/>
          </ac:spMkLst>
        </pc:spChg>
        <pc:spChg chg="add">
          <ac:chgData name="Geoff Lane" userId="bf8a82a07e3cb3a3" providerId="LiveId" clId="{48AC7358-4776-4380-B414-6CB8515DB02B}" dt="2022-04-04T13:05:17.773" v="3623" actId="26606"/>
          <ac:spMkLst>
            <pc:docMk/>
            <pc:sldMk cId="1203108024" sldId="272"/>
            <ac:spMk id="31" creationId="{5E6A537E-C106-45AE-9BBB-3CE559441813}"/>
          </ac:spMkLst>
        </pc:spChg>
        <pc:spChg chg="add">
          <ac:chgData name="Geoff Lane" userId="bf8a82a07e3cb3a3" providerId="LiveId" clId="{48AC7358-4776-4380-B414-6CB8515DB02B}" dt="2022-04-04T13:05:17.773" v="3623" actId="26606"/>
          <ac:spMkLst>
            <pc:docMk/>
            <pc:sldMk cId="1203108024" sldId="272"/>
            <ac:spMk id="32" creationId="{F918BA52-E4A7-4EEC-898E-C49023767C63}"/>
          </ac:spMkLst>
        </pc:spChg>
        <pc:spChg chg="add">
          <ac:chgData name="Geoff Lane" userId="bf8a82a07e3cb3a3" providerId="LiveId" clId="{48AC7358-4776-4380-B414-6CB8515DB02B}" dt="2022-04-04T13:05:17.773" v="3623" actId="26606"/>
          <ac:spMkLst>
            <pc:docMk/>
            <pc:sldMk cId="1203108024" sldId="272"/>
            <ac:spMk id="33" creationId="{86D3F3B7-282C-4DDC-AD1B-C497F2942BA6}"/>
          </ac:spMkLst>
        </pc:spChg>
        <pc:picChg chg="add mod">
          <ac:chgData name="Geoff Lane" userId="bf8a82a07e3cb3a3" providerId="LiveId" clId="{48AC7358-4776-4380-B414-6CB8515DB02B}" dt="2022-04-04T13:11:38.447" v="3855" actId="1035"/>
          <ac:picMkLst>
            <pc:docMk/>
            <pc:sldMk cId="1203108024" sldId="272"/>
            <ac:picMk id="5" creationId="{76CE0B8B-C6F8-4AF9-A881-9086AFA9D765}"/>
          </ac:picMkLst>
        </pc:picChg>
        <pc:picChg chg="add mod">
          <ac:chgData name="Geoff Lane" userId="bf8a82a07e3cb3a3" providerId="LiveId" clId="{48AC7358-4776-4380-B414-6CB8515DB02B}" dt="2022-04-04T13:11:39.784" v="3862" actId="1035"/>
          <ac:picMkLst>
            <pc:docMk/>
            <pc:sldMk cId="1203108024" sldId="272"/>
            <ac:picMk id="7" creationId="{D3D91AAB-BB83-45A9-85A6-0848624E7DB7}"/>
          </ac:picMkLst>
        </pc:picChg>
        <pc:picChg chg="add del">
          <ac:chgData name="Geoff Lane" userId="bf8a82a07e3cb3a3" providerId="LiveId" clId="{48AC7358-4776-4380-B414-6CB8515DB02B}" dt="2022-04-04T13:05:17.727" v="3622" actId="26606"/>
          <ac:picMkLst>
            <pc:docMk/>
            <pc:sldMk cId="1203108024" sldId="272"/>
            <ac:picMk id="10" creationId="{7594FC8B-8CD2-407F-94F1-9C71F5AEC2B6}"/>
          </ac:picMkLst>
        </pc:picChg>
        <pc:picChg chg="add mod">
          <ac:chgData name="Geoff Lane" userId="bf8a82a07e3cb3a3" providerId="LiveId" clId="{48AC7358-4776-4380-B414-6CB8515DB02B}" dt="2022-04-04T13:11:48.113" v="3872" actId="14100"/>
          <ac:picMkLst>
            <pc:docMk/>
            <pc:sldMk cId="1203108024" sldId="272"/>
            <ac:picMk id="11" creationId="{224E79AE-8C8B-4B73-99BB-0CD874A81256}"/>
          </ac:picMkLst>
        </pc:picChg>
        <pc:picChg chg="add del">
          <ac:chgData name="Geoff Lane" userId="bf8a82a07e3cb3a3" providerId="LiveId" clId="{48AC7358-4776-4380-B414-6CB8515DB02B}" dt="2022-04-04T13:05:17.727" v="3622" actId="26606"/>
          <ac:picMkLst>
            <pc:docMk/>
            <pc:sldMk cId="1203108024" sldId="272"/>
            <ac:picMk id="12" creationId="{DBABC971-8D40-4A4F-AC60-28B9172789B9}"/>
          </ac:picMkLst>
        </pc:picChg>
        <pc:picChg chg="add del">
          <ac:chgData name="Geoff Lane" userId="bf8a82a07e3cb3a3" providerId="LiveId" clId="{48AC7358-4776-4380-B414-6CB8515DB02B}" dt="2022-04-04T13:05:17.727" v="3622" actId="26606"/>
          <ac:picMkLst>
            <pc:docMk/>
            <pc:sldMk cId="1203108024" sldId="272"/>
            <ac:picMk id="16" creationId="{791AE23E-90C9-4963-96E2-8DADBFC3BC09}"/>
          </ac:picMkLst>
        </pc:picChg>
        <pc:picChg chg="add del">
          <ac:chgData name="Geoff Lane" userId="bf8a82a07e3cb3a3" providerId="LiveId" clId="{48AC7358-4776-4380-B414-6CB8515DB02B}" dt="2022-04-04T13:05:17.727" v="3622" actId="26606"/>
          <ac:picMkLst>
            <pc:docMk/>
            <pc:sldMk cId="1203108024" sldId="272"/>
            <ac:picMk id="18" creationId="{C5F93E90-4379-4AAC-B021-E5FA6D974AED}"/>
          </ac:picMkLst>
        </pc:picChg>
      </pc:sldChg>
      <pc:sldChg chg="modSp new mod modAnim modNotesTx">
        <pc:chgData name="Geoff Lane" userId="bf8a82a07e3cb3a3" providerId="LiveId" clId="{48AC7358-4776-4380-B414-6CB8515DB02B}" dt="2022-04-11T15:34:50.706" v="7336" actId="20577"/>
        <pc:sldMkLst>
          <pc:docMk/>
          <pc:sldMk cId="1175659215" sldId="273"/>
        </pc:sldMkLst>
        <pc:spChg chg="mod">
          <ac:chgData name="Geoff Lane" userId="bf8a82a07e3cb3a3" providerId="LiveId" clId="{48AC7358-4776-4380-B414-6CB8515DB02B}" dt="2022-04-04T13:21:46.986" v="4096" actId="20577"/>
          <ac:spMkLst>
            <pc:docMk/>
            <pc:sldMk cId="1175659215" sldId="273"/>
            <ac:spMk id="2" creationId="{15BDB5F9-438A-41E0-9696-0F831E22E1BF}"/>
          </ac:spMkLst>
        </pc:spChg>
        <pc:spChg chg="mod">
          <ac:chgData name="Geoff Lane" userId="bf8a82a07e3cb3a3" providerId="LiveId" clId="{48AC7358-4776-4380-B414-6CB8515DB02B}" dt="2022-04-04T13:26:36.732" v="4519" actId="20577"/>
          <ac:spMkLst>
            <pc:docMk/>
            <pc:sldMk cId="1175659215" sldId="273"/>
            <ac:spMk id="3" creationId="{36563647-1E01-48AF-B6BE-D7B92100D66A}"/>
          </ac:spMkLst>
        </pc:spChg>
      </pc:sldChg>
      <pc:sldChg chg="addSp delSp modSp add mod setBg modNotesTx">
        <pc:chgData name="Geoff Lane" userId="bf8a82a07e3cb3a3" providerId="LiveId" clId="{48AC7358-4776-4380-B414-6CB8515DB02B}" dt="2022-04-11T12:38:37.306" v="4981" actId="20577"/>
        <pc:sldMkLst>
          <pc:docMk/>
          <pc:sldMk cId="1506835287" sldId="274"/>
        </pc:sldMkLst>
        <pc:spChg chg="mod">
          <ac:chgData name="Geoff Lane" userId="bf8a82a07e3cb3a3" providerId="LiveId" clId="{48AC7358-4776-4380-B414-6CB8515DB02B}" dt="2022-04-11T12:37:08.354" v="4814" actId="26606"/>
          <ac:spMkLst>
            <pc:docMk/>
            <pc:sldMk cId="1506835287" sldId="274"/>
            <ac:spMk id="2" creationId="{15BDB5F9-438A-41E0-9696-0F831E22E1BF}"/>
          </ac:spMkLst>
        </pc:spChg>
        <pc:spChg chg="mod">
          <ac:chgData name="Geoff Lane" userId="bf8a82a07e3cb3a3" providerId="LiveId" clId="{48AC7358-4776-4380-B414-6CB8515DB02B}" dt="2022-04-11T12:37:08.354" v="4814" actId="26606"/>
          <ac:spMkLst>
            <pc:docMk/>
            <pc:sldMk cId="1506835287" sldId="274"/>
            <ac:spMk id="3" creationId="{36563647-1E01-48AF-B6BE-D7B92100D66A}"/>
          </ac:spMkLst>
        </pc:spChg>
        <pc:spChg chg="add del">
          <ac:chgData name="Geoff Lane" userId="bf8a82a07e3cb3a3" providerId="LiveId" clId="{48AC7358-4776-4380-B414-6CB8515DB02B}" dt="2022-04-11T12:37:08.354" v="4814" actId="26606"/>
          <ac:spMkLst>
            <pc:docMk/>
            <pc:sldMk cId="1506835287" sldId="274"/>
            <ac:spMk id="10" creationId="{2FEA51AE-2D18-46BE-B2CA-B90B13168980}"/>
          </ac:spMkLst>
        </pc:spChg>
        <pc:spChg chg="add del">
          <ac:chgData name="Geoff Lane" userId="bf8a82a07e3cb3a3" providerId="LiveId" clId="{48AC7358-4776-4380-B414-6CB8515DB02B}" dt="2022-04-11T12:37:08.354" v="4814" actId="26606"/>
          <ac:spMkLst>
            <pc:docMk/>
            <pc:sldMk cId="1506835287" sldId="274"/>
            <ac:spMk id="12" creationId="{5E6A537E-C106-45AE-9BBB-3CE559441813}"/>
          </ac:spMkLst>
        </pc:spChg>
        <pc:spChg chg="add del">
          <ac:chgData name="Geoff Lane" userId="bf8a82a07e3cb3a3" providerId="LiveId" clId="{48AC7358-4776-4380-B414-6CB8515DB02B}" dt="2022-04-11T12:37:08.354" v="4814" actId="26606"/>
          <ac:spMkLst>
            <pc:docMk/>
            <pc:sldMk cId="1506835287" sldId="274"/>
            <ac:spMk id="14" creationId="{F918BA52-E4A7-4EEC-898E-C49023767C63}"/>
          </ac:spMkLst>
        </pc:spChg>
        <pc:spChg chg="add del">
          <ac:chgData name="Geoff Lane" userId="bf8a82a07e3cb3a3" providerId="LiveId" clId="{48AC7358-4776-4380-B414-6CB8515DB02B}" dt="2022-04-11T12:37:08.354" v="4814" actId="26606"/>
          <ac:spMkLst>
            <pc:docMk/>
            <pc:sldMk cId="1506835287" sldId="274"/>
            <ac:spMk id="16" creationId="{86D3F3B7-282C-4DDC-AD1B-C497F2942BA6}"/>
          </ac:spMkLst>
        </pc:spChg>
        <pc:picChg chg="add mod">
          <ac:chgData name="Geoff Lane" userId="bf8a82a07e3cb3a3" providerId="LiveId" clId="{48AC7358-4776-4380-B414-6CB8515DB02B}" dt="2022-04-11T12:37:08.354" v="4814" actId="26606"/>
          <ac:picMkLst>
            <pc:docMk/>
            <pc:sldMk cId="1506835287" sldId="274"/>
            <ac:picMk id="5" creationId="{7C2D0F93-DF8D-4C04-8F08-CF3C4CF80D92}"/>
          </ac:picMkLst>
        </pc:picChg>
      </pc:sldChg>
      <pc:sldChg chg="addSp delSp modSp add mod setBg addAnim delAnim modAnim modNotesTx">
        <pc:chgData name="Geoff Lane" userId="bf8a82a07e3cb3a3" providerId="LiveId" clId="{48AC7358-4776-4380-B414-6CB8515DB02B}" dt="2022-04-11T15:35:37.446" v="7354"/>
        <pc:sldMkLst>
          <pc:docMk/>
          <pc:sldMk cId="1410512750" sldId="275"/>
        </pc:sldMkLst>
        <pc:spChg chg="mod">
          <ac:chgData name="Geoff Lane" userId="bf8a82a07e3cb3a3" providerId="LiveId" clId="{48AC7358-4776-4380-B414-6CB8515DB02B}" dt="2022-04-11T12:44:45.840" v="5324" actId="26606"/>
          <ac:spMkLst>
            <pc:docMk/>
            <pc:sldMk cId="1410512750" sldId="275"/>
            <ac:spMk id="2" creationId="{15BDB5F9-438A-41E0-9696-0F831E22E1BF}"/>
          </ac:spMkLst>
        </pc:spChg>
        <pc:spChg chg="mod">
          <ac:chgData name="Geoff Lane" userId="bf8a82a07e3cb3a3" providerId="LiveId" clId="{48AC7358-4776-4380-B414-6CB8515DB02B}" dt="2022-04-11T13:20:11.964" v="5878" actId="6549"/>
          <ac:spMkLst>
            <pc:docMk/>
            <pc:sldMk cId="1410512750" sldId="275"/>
            <ac:spMk id="3" creationId="{36563647-1E01-48AF-B6BE-D7B92100D66A}"/>
          </ac:spMkLst>
        </pc:spChg>
        <pc:spChg chg="add del">
          <ac:chgData name="Geoff Lane" userId="bf8a82a07e3cb3a3" providerId="LiveId" clId="{48AC7358-4776-4380-B414-6CB8515DB02B}" dt="2022-04-11T12:44:45.840" v="5324" actId="26606"/>
          <ac:spMkLst>
            <pc:docMk/>
            <pc:sldMk cId="1410512750" sldId="275"/>
            <ac:spMk id="13" creationId="{8F54B2FB-3F54-4350-8D1B-F86D677CA7ED}"/>
          </ac:spMkLst>
        </pc:spChg>
        <pc:spChg chg="add del">
          <ac:chgData name="Geoff Lane" userId="bf8a82a07e3cb3a3" providerId="LiveId" clId="{48AC7358-4776-4380-B414-6CB8515DB02B}" dt="2022-04-11T12:44:45.840" v="5324" actId="26606"/>
          <ac:spMkLst>
            <pc:docMk/>
            <pc:sldMk cId="1410512750" sldId="275"/>
            <ac:spMk id="19" creationId="{DDB56DB5-0324-4F79-9AB8-CB18C1DC8743}"/>
          </ac:spMkLst>
        </pc:spChg>
        <pc:spChg chg="add del">
          <ac:chgData name="Geoff Lane" userId="bf8a82a07e3cb3a3" providerId="LiveId" clId="{48AC7358-4776-4380-B414-6CB8515DB02B}" dt="2022-04-11T12:44:45.840" v="5324" actId="26606"/>
          <ac:spMkLst>
            <pc:docMk/>
            <pc:sldMk cId="1410512750" sldId="275"/>
            <ac:spMk id="21" creationId="{A4322390-8B58-46BE-88EB-D9FD30C08743}"/>
          </ac:spMkLst>
        </pc:spChg>
        <pc:spChg chg="add del">
          <ac:chgData name="Geoff Lane" userId="bf8a82a07e3cb3a3" providerId="LiveId" clId="{48AC7358-4776-4380-B414-6CB8515DB02B}" dt="2022-04-11T12:44:45.840" v="5324" actId="26606"/>
          <ac:spMkLst>
            <pc:docMk/>
            <pc:sldMk cId="1410512750" sldId="275"/>
            <ac:spMk id="23" creationId="{C885E190-58DD-42DD-A4A8-401E15C92A52}"/>
          </ac:spMkLst>
        </pc:spChg>
        <pc:picChg chg="add del">
          <ac:chgData name="Geoff Lane" userId="bf8a82a07e3cb3a3" providerId="LiveId" clId="{48AC7358-4776-4380-B414-6CB8515DB02B}" dt="2022-04-11T12:44:45.840" v="5324" actId="26606"/>
          <ac:picMkLst>
            <pc:docMk/>
            <pc:sldMk cId="1410512750" sldId="275"/>
            <ac:picMk id="5" creationId="{4EE3DA14-5471-04DC-09B4-5A5D7055AE55}"/>
          </ac:picMkLst>
        </pc:picChg>
        <pc:picChg chg="add del">
          <ac:chgData name="Geoff Lane" userId="bf8a82a07e3cb3a3" providerId="LiveId" clId="{48AC7358-4776-4380-B414-6CB8515DB02B}" dt="2022-04-11T12:44:45.840" v="5324" actId="26606"/>
          <ac:picMkLst>
            <pc:docMk/>
            <pc:sldMk cId="1410512750" sldId="275"/>
            <ac:picMk id="9" creationId="{AA085689-791F-4B8F-9F30-12415B97D366}"/>
          </ac:picMkLst>
        </pc:picChg>
        <pc:picChg chg="add del">
          <ac:chgData name="Geoff Lane" userId="bf8a82a07e3cb3a3" providerId="LiveId" clId="{48AC7358-4776-4380-B414-6CB8515DB02B}" dt="2022-04-11T12:44:45.840" v="5324" actId="26606"/>
          <ac:picMkLst>
            <pc:docMk/>
            <pc:sldMk cId="1410512750" sldId="275"/>
            <ac:picMk id="11" creationId="{AA3FED7F-6821-47C0-A464-E9278B24129E}"/>
          </ac:picMkLst>
        </pc:picChg>
        <pc:picChg chg="add del">
          <ac:chgData name="Geoff Lane" userId="bf8a82a07e3cb3a3" providerId="LiveId" clId="{48AC7358-4776-4380-B414-6CB8515DB02B}" dt="2022-04-11T12:44:45.840" v="5324" actId="26606"/>
          <ac:picMkLst>
            <pc:docMk/>
            <pc:sldMk cId="1410512750" sldId="275"/>
            <ac:picMk id="15" creationId="{561B34F5-88E5-4711-BC16-3005C29AD7C6}"/>
          </ac:picMkLst>
        </pc:picChg>
        <pc:picChg chg="add del">
          <ac:chgData name="Geoff Lane" userId="bf8a82a07e3cb3a3" providerId="LiveId" clId="{48AC7358-4776-4380-B414-6CB8515DB02B}" dt="2022-04-11T12:44:45.840" v="5324" actId="26606"/>
          <ac:picMkLst>
            <pc:docMk/>
            <pc:sldMk cId="1410512750" sldId="275"/>
            <ac:picMk id="17" creationId="{4F3661D0-2268-4D3E-88BA-0647BCBE33AF}"/>
          </ac:picMkLst>
        </pc:picChg>
      </pc:sldChg>
      <pc:sldChg chg="addSp delSp modSp add mod setBg modNotesTx">
        <pc:chgData name="Geoff Lane" userId="bf8a82a07e3cb3a3" providerId="LiveId" clId="{48AC7358-4776-4380-B414-6CB8515DB02B}" dt="2022-04-11T13:36:48.643" v="6714" actId="20577"/>
        <pc:sldMkLst>
          <pc:docMk/>
          <pc:sldMk cId="4103649557" sldId="276"/>
        </pc:sldMkLst>
        <pc:spChg chg="mod">
          <ac:chgData name="Geoff Lane" userId="bf8a82a07e3cb3a3" providerId="LiveId" clId="{48AC7358-4776-4380-B414-6CB8515DB02B}" dt="2022-04-11T13:26:05.707" v="5951" actId="26606"/>
          <ac:spMkLst>
            <pc:docMk/>
            <pc:sldMk cId="4103649557" sldId="276"/>
            <ac:spMk id="2" creationId="{15BDB5F9-438A-41E0-9696-0F831E22E1BF}"/>
          </ac:spMkLst>
        </pc:spChg>
        <pc:spChg chg="del mod">
          <ac:chgData name="Geoff Lane" userId="bf8a82a07e3cb3a3" providerId="LiveId" clId="{48AC7358-4776-4380-B414-6CB8515DB02B}" dt="2022-04-11T13:26:00.942" v="5948" actId="931"/>
          <ac:spMkLst>
            <pc:docMk/>
            <pc:sldMk cId="4103649557" sldId="276"/>
            <ac:spMk id="3" creationId="{36563647-1E01-48AF-B6BE-D7B92100D66A}"/>
          </ac:spMkLst>
        </pc:spChg>
        <pc:spChg chg="add">
          <ac:chgData name="Geoff Lane" userId="bf8a82a07e3cb3a3" providerId="LiveId" clId="{48AC7358-4776-4380-B414-6CB8515DB02B}" dt="2022-04-11T13:26:05.707" v="5951" actId="26606"/>
          <ac:spMkLst>
            <pc:docMk/>
            <pc:sldMk cId="4103649557" sldId="276"/>
            <ac:spMk id="14" creationId="{B9C04DC5-313B-4FE4-B868-5672A376419F}"/>
          </ac:spMkLst>
        </pc:spChg>
        <pc:spChg chg="add">
          <ac:chgData name="Geoff Lane" userId="bf8a82a07e3cb3a3" providerId="LiveId" clId="{48AC7358-4776-4380-B414-6CB8515DB02B}" dt="2022-04-11T13:26:05.707" v="5951" actId="26606"/>
          <ac:spMkLst>
            <pc:docMk/>
            <pc:sldMk cId="4103649557" sldId="276"/>
            <ac:spMk id="20" creationId="{329FDD08-42D8-4AFF-90E5-5DAA5BC4CBD8}"/>
          </ac:spMkLst>
        </pc:spChg>
        <pc:spChg chg="add">
          <ac:chgData name="Geoff Lane" userId="bf8a82a07e3cb3a3" providerId="LiveId" clId="{48AC7358-4776-4380-B414-6CB8515DB02B}" dt="2022-04-11T13:26:05.707" v="5951" actId="26606"/>
          <ac:spMkLst>
            <pc:docMk/>
            <pc:sldMk cId="4103649557" sldId="276"/>
            <ac:spMk id="22" creationId="{4C1E981B-F06E-48B4-9275-F4B261AFCAC0}"/>
          </ac:spMkLst>
        </pc:spChg>
        <pc:spChg chg="add">
          <ac:chgData name="Geoff Lane" userId="bf8a82a07e3cb3a3" providerId="LiveId" clId="{48AC7358-4776-4380-B414-6CB8515DB02B}" dt="2022-04-11T13:26:05.707" v="5951" actId="26606"/>
          <ac:spMkLst>
            <pc:docMk/>
            <pc:sldMk cId="4103649557" sldId="276"/>
            <ac:spMk id="24" creationId="{312E2C24-0CD2-4071-8CE2-B059993A99EF}"/>
          </ac:spMkLst>
        </pc:spChg>
        <pc:spChg chg="add">
          <ac:chgData name="Geoff Lane" userId="bf8a82a07e3cb3a3" providerId="LiveId" clId="{48AC7358-4776-4380-B414-6CB8515DB02B}" dt="2022-04-11T13:26:05.707" v="5951" actId="26606"/>
          <ac:spMkLst>
            <pc:docMk/>
            <pc:sldMk cId="4103649557" sldId="276"/>
            <ac:spMk id="26" creationId="{24F1DC13-C830-4B86-A9C6-927F5C55DBD7}"/>
          </ac:spMkLst>
        </pc:spChg>
        <pc:picChg chg="add mod">
          <ac:chgData name="Geoff Lane" userId="bf8a82a07e3cb3a3" providerId="LiveId" clId="{48AC7358-4776-4380-B414-6CB8515DB02B}" dt="2022-04-11T13:26:05.707" v="5951" actId="26606"/>
          <ac:picMkLst>
            <pc:docMk/>
            <pc:sldMk cId="4103649557" sldId="276"/>
            <ac:picMk id="5" creationId="{90175B1A-3358-4D88-8A0C-7EC54AF97629}"/>
          </ac:picMkLst>
        </pc:picChg>
        <pc:picChg chg="add">
          <ac:chgData name="Geoff Lane" userId="bf8a82a07e3cb3a3" providerId="LiveId" clId="{48AC7358-4776-4380-B414-6CB8515DB02B}" dt="2022-04-11T13:26:05.707" v="5951" actId="26606"/>
          <ac:picMkLst>
            <pc:docMk/>
            <pc:sldMk cId="4103649557" sldId="276"/>
            <ac:picMk id="10" creationId="{7594FC8B-8CD2-407F-94F1-9C71F5AEC2B6}"/>
          </ac:picMkLst>
        </pc:picChg>
        <pc:picChg chg="add">
          <ac:chgData name="Geoff Lane" userId="bf8a82a07e3cb3a3" providerId="LiveId" clId="{48AC7358-4776-4380-B414-6CB8515DB02B}" dt="2022-04-11T13:26:05.707" v="5951" actId="26606"/>
          <ac:picMkLst>
            <pc:docMk/>
            <pc:sldMk cId="4103649557" sldId="276"/>
            <ac:picMk id="12" creationId="{DBABC971-8D40-4A4F-AC60-28B9172789B9}"/>
          </ac:picMkLst>
        </pc:picChg>
        <pc:picChg chg="add">
          <ac:chgData name="Geoff Lane" userId="bf8a82a07e3cb3a3" providerId="LiveId" clId="{48AC7358-4776-4380-B414-6CB8515DB02B}" dt="2022-04-11T13:26:05.707" v="5951" actId="26606"/>
          <ac:picMkLst>
            <pc:docMk/>
            <pc:sldMk cId="4103649557" sldId="276"/>
            <ac:picMk id="16" creationId="{791AE23E-90C9-4963-96E2-8DADBFC3BC09}"/>
          </ac:picMkLst>
        </pc:picChg>
        <pc:picChg chg="add">
          <ac:chgData name="Geoff Lane" userId="bf8a82a07e3cb3a3" providerId="LiveId" clId="{48AC7358-4776-4380-B414-6CB8515DB02B}" dt="2022-04-11T13:26:05.707" v="5951" actId="26606"/>
          <ac:picMkLst>
            <pc:docMk/>
            <pc:sldMk cId="4103649557" sldId="276"/>
            <ac:picMk id="18" creationId="{C5F93E90-4379-4AAC-B021-E5FA6D974AED}"/>
          </ac:picMkLst>
        </pc:picChg>
      </pc:sldChg>
      <pc:sldChg chg="addSp delSp modSp new mod">
        <pc:chgData name="Geoff Lane" userId="bf8a82a07e3cb3a3" providerId="LiveId" clId="{48AC7358-4776-4380-B414-6CB8515DB02B}" dt="2022-04-21T08:10:30.971" v="7842" actId="14100"/>
        <pc:sldMkLst>
          <pc:docMk/>
          <pc:sldMk cId="3079788994" sldId="277"/>
        </pc:sldMkLst>
        <pc:spChg chg="mod">
          <ac:chgData name="Geoff Lane" userId="bf8a82a07e3cb3a3" providerId="LiveId" clId="{48AC7358-4776-4380-B414-6CB8515DB02B}" dt="2022-04-12T13:26:17.696" v="7403" actId="20577"/>
          <ac:spMkLst>
            <pc:docMk/>
            <pc:sldMk cId="3079788994" sldId="277"/>
            <ac:spMk id="2" creationId="{D2BFD38B-677A-44D3-9920-94BB1242C43C}"/>
          </ac:spMkLst>
        </pc:spChg>
        <pc:spChg chg="del">
          <ac:chgData name="Geoff Lane" userId="bf8a82a07e3cb3a3" providerId="LiveId" clId="{48AC7358-4776-4380-B414-6CB8515DB02B}" dt="2022-04-21T08:10:22.755" v="7838" actId="931"/>
          <ac:spMkLst>
            <pc:docMk/>
            <pc:sldMk cId="3079788994" sldId="277"/>
            <ac:spMk id="3" creationId="{2CA80C90-D252-4734-BF64-1FF644F96E31}"/>
          </ac:spMkLst>
        </pc:spChg>
        <pc:picChg chg="add mod">
          <ac:chgData name="Geoff Lane" userId="bf8a82a07e3cb3a3" providerId="LiveId" clId="{48AC7358-4776-4380-B414-6CB8515DB02B}" dt="2022-04-21T08:10:30.971" v="7842" actId="14100"/>
          <ac:picMkLst>
            <pc:docMk/>
            <pc:sldMk cId="3079788994" sldId="277"/>
            <ac:picMk id="5" creationId="{0DAF2EC2-9540-48A5-85CF-BCF89FC7DF92}"/>
          </ac:picMkLst>
        </pc:picChg>
      </pc:sldChg>
      <pc:sldChg chg="addSp delSp modSp new mod modNotesTx">
        <pc:chgData name="Geoff Lane" userId="bf8a82a07e3cb3a3" providerId="LiveId" clId="{48AC7358-4776-4380-B414-6CB8515DB02B}" dt="2022-04-21T07:43:34.499" v="7595" actId="20577"/>
        <pc:sldMkLst>
          <pc:docMk/>
          <pc:sldMk cId="1245851640" sldId="278"/>
        </pc:sldMkLst>
        <pc:spChg chg="mod">
          <ac:chgData name="Geoff Lane" userId="bf8a82a07e3cb3a3" providerId="LiveId" clId="{48AC7358-4776-4380-B414-6CB8515DB02B}" dt="2022-04-12T13:30:14.089" v="7439" actId="20577"/>
          <ac:spMkLst>
            <pc:docMk/>
            <pc:sldMk cId="1245851640" sldId="278"/>
            <ac:spMk id="2" creationId="{ED6C96B0-4F93-4A15-B6D0-D84FA82A2893}"/>
          </ac:spMkLst>
        </pc:spChg>
        <pc:spChg chg="del">
          <ac:chgData name="Geoff Lane" userId="bf8a82a07e3cb3a3" providerId="LiveId" clId="{48AC7358-4776-4380-B414-6CB8515DB02B}" dt="2022-04-12T13:26:51.172" v="7405" actId="931"/>
          <ac:spMkLst>
            <pc:docMk/>
            <pc:sldMk cId="1245851640" sldId="278"/>
            <ac:spMk id="3" creationId="{64249C26-B253-4663-9C16-F7E265294AF8}"/>
          </ac:spMkLst>
        </pc:spChg>
        <pc:picChg chg="add mod">
          <ac:chgData name="Geoff Lane" userId="bf8a82a07e3cb3a3" providerId="LiveId" clId="{48AC7358-4776-4380-B414-6CB8515DB02B}" dt="2022-04-12T13:29:46.455" v="7415" actId="14100"/>
          <ac:picMkLst>
            <pc:docMk/>
            <pc:sldMk cId="1245851640" sldId="278"/>
            <ac:picMk id="5" creationId="{0ADE24E7-3A37-414F-BC54-A96EB344F668}"/>
          </ac:picMkLst>
        </pc:picChg>
        <pc:picChg chg="add mod">
          <ac:chgData name="Geoff Lane" userId="bf8a82a07e3cb3a3" providerId="LiveId" clId="{48AC7358-4776-4380-B414-6CB8515DB02B}" dt="2022-04-12T13:29:37.957" v="7413" actId="1076"/>
          <ac:picMkLst>
            <pc:docMk/>
            <pc:sldMk cId="1245851640" sldId="278"/>
            <ac:picMk id="7" creationId="{3587CD7D-102E-44BD-B3B8-B9A3C5EBD027}"/>
          </ac:picMkLst>
        </pc:picChg>
      </pc:sldChg>
      <pc:sldChg chg="modSp new mod modNotesTx">
        <pc:chgData name="Geoff Lane" userId="bf8a82a07e3cb3a3" providerId="LiveId" clId="{48AC7358-4776-4380-B414-6CB8515DB02B}" dt="2022-04-21T07:46:18.860" v="7837" actId="20577"/>
        <pc:sldMkLst>
          <pc:docMk/>
          <pc:sldMk cId="219553514" sldId="279"/>
        </pc:sldMkLst>
        <pc:spChg chg="mod">
          <ac:chgData name="Geoff Lane" userId="bf8a82a07e3cb3a3" providerId="LiveId" clId="{48AC7358-4776-4380-B414-6CB8515DB02B}" dt="2022-04-21T07:45:20.508" v="7698" actId="20577"/>
          <ac:spMkLst>
            <pc:docMk/>
            <pc:sldMk cId="219553514" sldId="279"/>
            <ac:spMk id="2" creationId="{A8C48DD4-4BEC-4D3B-BC69-C9F808120E1B}"/>
          </ac:spMkLst>
        </pc:spChg>
        <pc:spChg chg="mod">
          <ac:chgData name="Geoff Lane" userId="bf8a82a07e3cb3a3" providerId="LiveId" clId="{48AC7358-4776-4380-B414-6CB8515DB02B}" dt="2022-04-21T07:45:01.700" v="7686" actId="207"/>
          <ac:spMkLst>
            <pc:docMk/>
            <pc:sldMk cId="219553514" sldId="279"/>
            <ac:spMk id="3" creationId="{2F252264-913F-4429-ACF9-2BF619DB314D}"/>
          </ac:spMkLst>
        </pc:spChg>
      </pc:sldChg>
    </pc:docChg>
  </pc:docChgLst>
  <pc:docChgLst>
    <pc:chgData name="Geoff Lane" userId="bf8a82a07e3cb3a3" providerId="LiveId" clId="{66B4810E-DDE6-4CF7-8990-3D919749F69A}"/>
    <pc:docChg chg="custSel addSld delSld modSld">
      <pc:chgData name="Geoff Lane" userId="bf8a82a07e3cb3a3" providerId="LiveId" clId="{66B4810E-DDE6-4CF7-8990-3D919749F69A}" dt="2022-06-22T09:19:32.336" v="420" actId="1036"/>
      <pc:docMkLst>
        <pc:docMk/>
      </pc:docMkLst>
      <pc:sldChg chg="addSp modSp mod modAnim modNotesTx">
        <pc:chgData name="Geoff Lane" userId="bf8a82a07e3cb3a3" providerId="LiveId" clId="{66B4810E-DDE6-4CF7-8990-3D919749F69A}" dt="2022-06-20T14:01:57.744" v="50" actId="20577"/>
        <pc:sldMkLst>
          <pc:docMk/>
          <pc:sldMk cId="3374126442" sldId="256"/>
        </pc:sldMkLst>
        <pc:spChg chg="mod">
          <ac:chgData name="Geoff Lane" userId="bf8a82a07e3cb3a3" providerId="LiveId" clId="{66B4810E-DDE6-4CF7-8990-3D919749F69A}" dt="2022-06-20T14:01:49.929" v="49" actId="20577"/>
          <ac:spMkLst>
            <pc:docMk/>
            <pc:sldMk cId="3374126442" sldId="256"/>
            <ac:spMk id="2" creationId="{EC8BD377-084F-4A5D-BE87-4BB49BD38BAA}"/>
          </ac:spMkLst>
        </pc:spChg>
        <pc:spChg chg="add mod">
          <ac:chgData name="Geoff Lane" userId="bf8a82a07e3cb3a3" providerId="LiveId" clId="{66B4810E-DDE6-4CF7-8990-3D919749F69A}" dt="2022-06-20T13:59:16.153" v="1" actId="207"/>
          <ac:spMkLst>
            <pc:docMk/>
            <pc:sldMk cId="3374126442" sldId="256"/>
            <ac:spMk id="4" creationId="{BDB87C04-3947-9282-4E22-3A4AABDE4F88}"/>
          </ac:spMkLst>
        </pc:spChg>
      </pc:sldChg>
      <pc:sldChg chg="modSp mod">
        <pc:chgData name="Geoff Lane" userId="bf8a82a07e3cb3a3" providerId="LiveId" clId="{66B4810E-DDE6-4CF7-8990-3D919749F69A}" dt="2022-06-20T14:03:20.840" v="55" actId="313"/>
        <pc:sldMkLst>
          <pc:docMk/>
          <pc:sldMk cId="3168926719" sldId="257"/>
        </pc:sldMkLst>
        <pc:spChg chg="mod">
          <ac:chgData name="Geoff Lane" userId="bf8a82a07e3cb3a3" providerId="LiveId" clId="{66B4810E-DDE6-4CF7-8990-3D919749F69A}" dt="2022-06-20T14:03:20.840" v="55" actId="313"/>
          <ac:spMkLst>
            <pc:docMk/>
            <pc:sldMk cId="3168926719" sldId="257"/>
            <ac:spMk id="2" creationId="{C6FA3550-E7AE-4352-87A9-161C0AD41388}"/>
          </ac:spMkLst>
        </pc:spChg>
      </pc:sldChg>
      <pc:sldChg chg="modNotesTx">
        <pc:chgData name="Geoff Lane" userId="bf8a82a07e3cb3a3" providerId="LiveId" clId="{66B4810E-DDE6-4CF7-8990-3D919749F69A}" dt="2022-06-20T14:11:38.521" v="275" actId="20577"/>
        <pc:sldMkLst>
          <pc:docMk/>
          <pc:sldMk cId="4030478966" sldId="259"/>
        </pc:sldMkLst>
      </pc:sldChg>
      <pc:sldChg chg="modNotesTx">
        <pc:chgData name="Geoff Lane" userId="bf8a82a07e3cb3a3" providerId="LiveId" clId="{66B4810E-DDE6-4CF7-8990-3D919749F69A}" dt="2022-06-20T14:32:17.497" v="361" actId="20577"/>
        <pc:sldMkLst>
          <pc:docMk/>
          <pc:sldMk cId="1392807370" sldId="261"/>
        </pc:sldMkLst>
      </pc:sldChg>
      <pc:sldChg chg="modNotesTx">
        <pc:chgData name="Geoff Lane" userId="bf8a82a07e3cb3a3" providerId="LiveId" clId="{66B4810E-DDE6-4CF7-8990-3D919749F69A}" dt="2022-06-20T14:22:52.840" v="329" actId="6549"/>
        <pc:sldMkLst>
          <pc:docMk/>
          <pc:sldMk cId="3478791686" sldId="262"/>
        </pc:sldMkLst>
      </pc:sldChg>
      <pc:sldChg chg="modNotesTx">
        <pc:chgData name="Geoff Lane" userId="bf8a82a07e3cb3a3" providerId="LiveId" clId="{66B4810E-DDE6-4CF7-8990-3D919749F69A}" dt="2022-06-20T14:17:32.142" v="278" actId="6549"/>
        <pc:sldMkLst>
          <pc:docMk/>
          <pc:sldMk cId="4104580671" sldId="263"/>
        </pc:sldMkLst>
      </pc:sldChg>
      <pc:sldChg chg="modNotesTx">
        <pc:chgData name="Geoff Lane" userId="bf8a82a07e3cb3a3" providerId="LiveId" clId="{66B4810E-DDE6-4CF7-8990-3D919749F69A}" dt="2022-06-20T14:08:43.929" v="168" actId="20577"/>
        <pc:sldMkLst>
          <pc:docMk/>
          <pc:sldMk cId="1916803692" sldId="267"/>
        </pc:sldMkLst>
      </pc:sldChg>
      <pc:sldChg chg="modSp mod modNotesTx">
        <pc:chgData name="Geoff Lane" userId="bf8a82a07e3cb3a3" providerId="LiveId" clId="{66B4810E-DDE6-4CF7-8990-3D919749F69A}" dt="2022-06-20T14:02:59.311" v="53" actId="313"/>
        <pc:sldMkLst>
          <pc:docMk/>
          <pc:sldMk cId="2730191338" sldId="269"/>
        </pc:sldMkLst>
        <pc:spChg chg="mod">
          <ac:chgData name="Geoff Lane" userId="bf8a82a07e3cb3a3" providerId="LiveId" clId="{66B4810E-DDE6-4CF7-8990-3D919749F69A}" dt="2022-06-20T14:02:53.031" v="52" actId="313"/>
          <ac:spMkLst>
            <pc:docMk/>
            <pc:sldMk cId="2730191338" sldId="269"/>
            <ac:spMk id="2" creationId="{91C4B5E8-3DE0-45E6-8180-9040F905D528}"/>
          </ac:spMkLst>
        </pc:spChg>
      </pc:sldChg>
      <pc:sldChg chg="addSp modSp mod modAnim modNotesTx">
        <pc:chgData name="Geoff Lane" userId="bf8a82a07e3cb3a3" providerId="LiveId" clId="{66B4810E-DDE6-4CF7-8990-3D919749F69A}" dt="2022-06-22T09:19:32.336" v="420" actId="1036"/>
        <pc:sldMkLst>
          <pc:docMk/>
          <pc:sldMk cId="1245851640" sldId="278"/>
        </pc:sldMkLst>
        <pc:spChg chg="add mod">
          <ac:chgData name="Geoff Lane" userId="bf8a82a07e3cb3a3" providerId="LiveId" clId="{66B4810E-DDE6-4CF7-8990-3D919749F69A}" dt="2022-06-20T14:50:49.990" v="365" actId="208"/>
          <ac:spMkLst>
            <pc:docMk/>
            <pc:sldMk cId="1245851640" sldId="278"/>
            <ac:spMk id="3" creationId="{97B9FFC8-AE5B-B8C8-094A-C723B39E0EB0}"/>
          </ac:spMkLst>
        </pc:spChg>
        <pc:spChg chg="add mod">
          <ac:chgData name="Geoff Lane" userId="bf8a82a07e3cb3a3" providerId="LiveId" clId="{66B4810E-DDE6-4CF7-8990-3D919749F69A}" dt="2022-06-20T14:51:09.765" v="367" actId="14100"/>
          <ac:spMkLst>
            <pc:docMk/>
            <pc:sldMk cId="1245851640" sldId="278"/>
            <ac:spMk id="6" creationId="{0D3126AA-4E9E-3715-7802-A9D14A7EE56B}"/>
          </ac:spMkLst>
        </pc:spChg>
        <pc:spChg chg="add mod">
          <ac:chgData name="Geoff Lane" userId="bf8a82a07e3cb3a3" providerId="LiveId" clId="{66B4810E-DDE6-4CF7-8990-3D919749F69A}" dt="2022-06-20T14:51:26.447" v="369" actId="14100"/>
          <ac:spMkLst>
            <pc:docMk/>
            <pc:sldMk cId="1245851640" sldId="278"/>
            <ac:spMk id="8" creationId="{2B2D1F5B-3EBF-7F40-A5BD-1FF2B110EBE7}"/>
          </ac:spMkLst>
        </pc:spChg>
        <pc:spChg chg="add mod">
          <ac:chgData name="Geoff Lane" userId="bf8a82a07e3cb3a3" providerId="LiveId" clId="{66B4810E-DDE6-4CF7-8990-3D919749F69A}" dt="2022-06-20T14:51:37.375" v="371" actId="14100"/>
          <ac:spMkLst>
            <pc:docMk/>
            <pc:sldMk cId="1245851640" sldId="278"/>
            <ac:spMk id="9" creationId="{7D1DA0F4-F678-20E8-3BC5-0E5CF54B63C8}"/>
          </ac:spMkLst>
        </pc:spChg>
        <pc:spChg chg="add mod">
          <ac:chgData name="Geoff Lane" userId="bf8a82a07e3cb3a3" providerId="LiveId" clId="{66B4810E-DDE6-4CF7-8990-3D919749F69A}" dt="2022-06-22T09:19:32.336" v="420" actId="1036"/>
          <ac:spMkLst>
            <pc:docMk/>
            <pc:sldMk cId="1245851640" sldId="278"/>
            <ac:spMk id="10" creationId="{9482C94D-08E6-0B6B-C01A-A5FBB6F61B5E}"/>
          </ac:spMkLst>
        </pc:spChg>
      </pc:sldChg>
      <pc:sldChg chg="modNotesTx">
        <pc:chgData name="Geoff Lane" userId="bf8a82a07e3cb3a3" providerId="LiveId" clId="{66B4810E-DDE6-4CF7-8990-3D919749F69A}" dt="2022-06-20T14:03:13.459" v="54" actId="20577"/>
        <pc:sldMkLst>
          <pc:docMk/>
          <pc:sldMk cId="219553514" sldId="279"/>
        </pc:sldMkLst>
      </pc:sldChg>
      <pc:sldChg chg="addSp delSp modSp add mod setBg delDesignElem modNotesTx">
        <pc:chgData name="Geoff Lane" userId="bf8a82a07e3cb3a3" providerId="LiveId" clId="{66B4810E-DDE6-4CF7-8990-3D919749F69A}" dt="2022-06-20T14:20:36.727" v="328" actId="1076"/>
        <pc:sldMkLst>
          <pc:docMk/>
          <pc:sldMk cId="1585795177" sldId="280"/>
        </pc:sldMkLst>
        <pc:spChg chg="add mod">
          <ac:chgData name="Geoff Lane" userId="bf8a82a07e3cb3a3" providerId="LiveId" clId="{66B4810E-DDE6-4CF7-8990-3D919749F69A}" dt="2022-06-20T14:20:36.727" v="328" actId="1076"/>
          <ac:spMkLst>
            <pc:docMk/>
            <pc:sldMk cId="1585795177" sldId="280"/>
            <ac:spMk id="3" creationId="{215254D9-9D54-FDBD-FF3E-B0D8E57F57D7}"/>
          </ac:spMkLst>
        </pc:spChg>
        <pc:spChg chg="del">
          <ac:chgData name="Geoff Lane" userId="bf8a82a07e3cb3a3" providerId="LiveId" clId="{66B4810E-DDE6-4CF7-8990-3D919749F69A}" dt="2022-06-20T14:17:15.315" v="277"/>
          <ac:spMkLst>
            <pc:docMk/>
            <pc:sldMk cId="1585795177" sldId="280"/>
            <ac:spMk id="14" creationId="{B9C04DC5-313B-4FE4-B868-5672A376419F}"/>
          </ac:spMkLst>
        </pc:spChg>
        <pc:spChg chg="del">
          <ac:chgData name="Geoff Lane" userId="bf8a82a07e3cb3a3" providerId="LiveId" clId="{66B4810E-DDE6-4CF7-8990-3D919749F69A}" dt="2022-06-20T14:17:15.315" v="277"/>
          <ac:spMkLst>
            <pc:docMk/>
            <pc:sldMk cId="1585795177" sldId="280"/>
            <ac:spMk id="20" creationId="{329FDD08-42D8-4AFF-90E5-5DAA5BC4CBD8}"/>
          </ac:spMkLst>
        </pc:spChg>
        <pc:spChg chg="del">
          <ac:chgData name="Geoff Lane" userId="bf8a82a07e3cb3a3" providerId="LiveId" clId="{66B4810E-DDE6-4CF7-8990-3D919749F69A}" dt="2022-06-20T14:17:15.315" v="277"/>
          <ac:spMkLst>
            <pc:docMk/>
            <pc:sldMk cId="1585795177" sldId="280"/>
            <ac:spMk id="22" creationId="{4C1E981B-F06E-48B4-9275-F4B261AFCAC0}"/>
          </ac:spMkLst>
        </pc:spChg>
        <pc:spChg chg="del">
          <ac:chgData name="Geoff Lane" userId="bf8a82a07e3cb3a3" providerId="LiveId" clId="{66B4810E-DDE6-4CF7-8990-3D919749F69A}" dt="2022-06-20T14:17:15.315" v="277"/>
          <ac:spMkLst>
            <pc:docMk/>
            <pc:sldMk cId="1585795177" sldId="280"/>
            <ac:spMk id="24" creationId="{312E2C24-0CD2-4071-8CE2-B059993A99EF}"/>
          </ac:spMkLst>
        </pc:spChg>
        <pc:spChg chg="del">
          <ac:chgData name="Geoff Lane" userId="bf8a82a07e3cb3a3" providerId="LiveId" clId="{66B4810E-DDE6-4CF7-8990-3D919749F69A}" dt="2022-06-20T14:17:15.315" v="277"/>
          <ac:spMkLst>
            <pc:docMk/>
            <pc:sldMk cId="1585795177" sldId="280"/>
            <ac:spMk id="26" creationId="{24F1DC13-C830-4B86-A9C6-927F5C55DBD7}"/>
          </ac:spMkLst>
        </pc:spChg>
        <pc:picChg chg="mod">
          <ac:chgData name="Geoff Lane" userId="bf8a82a07e3cb3a3" providerId="LiveId" clId="{66B4810E-DDE6-4CF7-8990-3D919749F69A}" dt="2022-06-20T14:19:16.074" v="301" actId="14100"/>
          <ac:picMkLst>
            <pc:docMk/>
            <pc:sldMk cId="1585795177" sldId="280"/>
            <ac:picMk id="5" creationId="{5B5AF58D-A113-4CDB-967D-D425BEF200A2}"/>
          </ac:picMkLst>
        </pc:picChg>
        <pc:picChg chg="del">
          <ac:chgData name="Geoff Lane" userId="bf8a82a07e3cb3a3" providerId="LiveId" clId="{66B4810E-DDE6-4CF7-8990-3D919749F69A}" dt="2022-06-20T14:17:15.315" v="277"/>
          <ac:picMkLst>
            <pc:docMk/>
            <pc:sldMk cId="1585795177" sldId="280"/>
            <ac:picMk id="10" creationId="{7594FC8B-8CD2-407F-94F1-9C71F5AEC2B6}"/>
          </ac:picMkLst>
        </pc:picChg>
        <pc:picChg chg="del">
          <ac:chgData name="Geoff Lane" userId="bf8a82a07e3cb3a3" providerId="LiveId" clId="{66B4810E-DDE6-4CF7-8990-3D919749F69A}" dt="2022-06-20T14:17:15.315" v="277"/>
          <ac:picMkLst>
            <pc:docMk/>
            <pc:sldMk cId="1585795177" sldId="280"/>
            <ac:picMk id="12" creationId="{DBABC971-8D40-4A4F-AC60-28B9172789B9}"/>
          </ac:picMkLst>
        </pc:picChg>
        <pc:picChg chg="del">
          <ac:chgData name="Geoff Lane" userId="bf8a82a07e3cb3a3" providerId="LiveId" clId="{66B4810E-DDE6-4CF7-8990-3D919749F69A}" dt="2022-06-20T14:17:15.315" v="277"/>
          <ac:picMkLst>
            <pc:docMk/>
            <pc:sldMk cId="1585795177" sldId="280"/>
            <ac:picMk id="16" creationId="{791AE23E-90C9-4963-96E2-8DADBFC3BC09}"/>
          </ac:picMkLst>
        </pc:picChg>
        <pc:picChg chg="del">
          <ac:chgData name="Geoff Lane" userId="bf8a82a07e3cb3a3" providerId="LiveId" clId="{66B4810E-DDE6-4CF7-8990-3D919749F69A}" dt="2022-06-20T14:17:15.315" v="277"/>
          <ac:picMkLst>
            <pc:docMk/>
            <pc:sldMk cId="1585795177" sldId="280"/>
            <ac:picMk id="18" creationId="{C5F93E90-4379-4AAC-B021-E5FA6D974AED}"/>
          </ac:picMkLst>
        </pc:picChg>
      </pc:sldChg>
      <pc:sldChg chg="addSp delSp add del setBg delDesignElem">
        <pc:chgData name="Geoff Lane" userId="bf8a82a07e3cb3a3" providerId="LiveId" clId="{66B4810E-DDE6-4CF7-8990-3D919749F69A}" dt="2022-06-20T14:31:59.056" v="334"/>
        <pc:sldMkLst>
          <pc:docMk/>
          <pc:sldMk cId="2021555211" sldId="281"/>
        </pc:sldMkLst>
        <pc:spChg chg="add del">
          <ac:chgData name="Geoff Lane" userId="bf8a82a07e3cb3a3" providerId="LiveId" clId="{66B4810E-DDE6-4CF7-8990-3D919749F69A}" dt="2022-06-20T14:31:59.056" v="334"/>
          <ac:spMkLst>
            <pc:docMk/>
            <pc:sldMk cId="2021555211" sldId="281"/>
            <ac:spMk id="14" creationId="{B9C04DC5-313B-4FE4-B868-5672A376419F}"/>
          </ac:spMkLst>
        </pc:spChg>
        <pc:spChg chg="add del">
          <ac:chgData name="Geoff Lane" userId="bf8a82a07e3cb3a3" providerId="LiveId" clId="{66B4810E-DDE6-4CF7-8990-3D919749F69A}" dt="2022-06-20T14:31:59.056" v="334"/>
          <ac:spMkLst>
            <pc:docMk/>
            <pc:sldMk cId="2021555211" sldId="281"/>
            <ac:spMk id="20" creationId="{329FDD08-42D8-4AFF-90E5-5DAA5BC4CBD8}"/>
          </ac:spMkLst>
        </pc:spChg>
        <pc:spChg chg="add del">
          <ac:chgData name="Geoff Lane" userId="bf8a82a07e3cb3a3" providerId="LiveId" clId="{66B4810E-DDE6-4CF7-8990-3D919749F69A}" dt="2022-06-20T14:31:59.056" v="334"/>
          <ac:spMkLst>
            <pc:docMk/>
            <pc:sldMk cId="2021555211" sldId="281"/>
            <ac:spMk id="22" creationId="{4C1E981B-F06E-48B4-9275-F4B261AFCAC0}"/>
          </ac:spMkLst>
        </pc:spChg>
        <pc:spChg chg="add del">
          <ac:chgData name="Geoff Lane" userId="bf8a82a07e3cb3a3" providerId="LiveId" clId="{66B4810E-DDE6-4CF7-8990-3D919749F69A}" dt="2022-06-20T14:31:59.056" v="334"/>
          <ac:spMkLst>
            <pc:docMk/>
            <pc:sldMk cId="2021555211" sldId="281"/>
            <ac:spMk id="24" creationId="{312E2C24-0CD2-4071-8CE2-B059993A99EF}"/>
          </ac:spMkLst>
        </pc:spChg>
        <pc:spChg chg="add del">
          <ac:chgData name="Geoff Lane" userId="bf8a82a07e3cb3a3" providerId="LiveId" clId="{66B4810E-DDE6-4CF7-8990-3D919749F69A}" dt="2022-06-20T14:31:59.056" v="334"/>
          <ac:spMkLst>
            <pc:docMk/>
            <pc:sldMk cId="2021555211" sldId="281"/>
            <ac:spMk id="26" creationId="{24F1DC13-C830-4B86-A9C6-927F5C55DBD7}"/>
          </ac:spMkLst>
        </pc:spChg>
        <pc:picChg chg="add del">
          <ac:chgData name="Geoff Lane" userId="bf8a82a07e3cb3a3" providerId="LiveId" clId="{66B4810E-DDE6-4CF7-8990-3D919749F69A}" dt="2022-06-20T14:31:59.056" v="334"/>
          <ac:picMkLst>
            <pc:docMk/>
            <pc:sldMk cId="2021555211" sldId="281"/>
            <ac:picMk id="10" creationId="{7594FC8B-8CD2-407F-94F1-9C71F5AEC2B6}"/>
          </ac:picMkLst>
        </pc:picChg>
        <pc:picChg chg="add del">
          <ac:chgData name="Geoff Lane" userId="bf8a82a07e3cb3a3" providerId="LiveId" clId="{66B4810E-DDE6-4CF7-8990-3D919749F69A}" dt="2022-06-20T14:31:59.056" v="334"/>
          <ac:picMkLst>
            <pc:docMk/>
            <pc:sldMk cId="2021555211" sldId="281"/>
            <ac:picMk id="12" creationId="{DBABC971-8D40-4A4F-AC60-28B9172789B9}"/>
          </ac:picMkLst>
        </pc:picChg>
        <pc:picChg chg="add del">
          <ac:chgData name="Geoff Lane" userId="bf8a82a07e3cb3a3" providerId="LiveId" clId="{66B4810E-DDE6-4CF7-8990-3D919749F69A}" dt="2022-06-20T14:31:59.056" v="334"/>
          <ac:picMkLst>
            <pc:docMk/>
            <pc:sldMk cId="2021555211" sldId="281"/>
            <ac:picMk id="16" creationId="{791AE23E-90C9-4963-96E2-8DADBFC3BC09}"/>
          </ac:picMkLst>
        </pc:picChg>
        <pc:picChg chg="add del">
          <ac:chgData name="Geoff Lane" userId="bf8a82a07e3cb3a3" providerId="LiveId" clId="{66B4810E-DDE6-4CF7-8990-3D919749F69A}" dt="2022-06-20T14:31:59.056" v="334"/>
          <ac:picMkLst>
            <pc:docMk/>
            <pc:sldMk cId="2021555211" sldId="281"/>
            <ac:picMk id="18" creationId="{C5F93E90-4379-4AAC-B021-E5FA6D974AED}"/>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2D6B058-736F-497B-96EC-00F66646D4C7}" type="datetimeFigureOut">
              <a:rPr lang="en-GB" smtClean="0"/>
              <a:t>22/06/2022</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3CCDBD1-0199-4663-98A0-7A99A8955F9D}" type="slidenum">
              <a:rPr lang="en-GB" smtClean="0"/>
              <a:t>‹#›</a:t>
            </a:fld>
            <a:endParaRPr lang="en-GB" dirty="0"/>
          </a:p>
        </p:txBody>
      </p:sp>
    </p:spTree>
    <p:extLst>
      <p:ext uri="{BB962C8B-B14F-4D97-AF65-F5344CB8AC3E}">
        <p14:creationId xmlns:p14="http://schemas.microsoft.com/office/powerpoint/2010/main" val="37957200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3CCDBD1-0199-4663-98A0-7A99A8955F9D}" type="slidenum">
              <a:rPr lang="en-GB" smtClean="0"/>
              <a:t>1</a:t>
            </a:fld>
            <a:endParaRPr lang="en-GB" dirty="0"/>
          </a:p>
        </p:txBody>
      </p:sp>
    </p:spTree>
    <p:extLst>
      <p:ext uri="{BB962C8B-B14F-4D97-AF65-F5344CB8AC3E}">
        <p14:creationId xmlns:p14="http://schemas.microsoft.com/office/powerpoint/2010/main" val="8492197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What do we mean by ”accessibility”?</a:t>
            </a:r>
          </a:p>
        </p:txBody>
      </p:sp>
      <p:sp>
        <p:nvSpPr>
          <p:cNvPr id="4" name="Slide Number Placeholder 3"/>
          <p:cNvSpPr>
            <a:spLocks noGrp="1"/>
          </p:cNvSpPr>
          <p:nvPr>
            <p:ph type="sldNum" sz="quarter" idx="5"/>
          </p:nvPr>
        </p:nvSpPr>
        <p:spPr/>
        <p:txBody>
          <a:bodyPr/>
          <a:lstStyle/>
          <a:p>
            <a:fld id="{23CCDBD1-0199-4663-98A0-7A99A8955F9D}" type="slidenum">
              <a:rPr lang="en-GB" smtClean="0"/>
              <a:t>2</a:t>
            </a:fld>
            <a:endParaRPr lang="en-GB" dirty="0"/>
          </a:p>
        </p:txBody>
      </p:sp>
    </p:spTree>
    <p:extLst>
      <p:ext uri="{BB962C8B-B14F-4D97-AF65-F5344CB8AC3E}">
        <p14:creationId xmlns:p14="http://schemas.microsoft.com/office/powerpoint/2010/main" val="33989891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Accessibility options or “Ease of Use” are built in to Windows and Apple’s software. For many of us, we don’t even think of them and probably have never explored what is available – myself included.  There is a surprising amount that you can change to make your computer sessions a more pleasing experience:</a:t>
            </a:r>
          </a:p>
          <a:p>
            <a:endParaRPr lang="en-GB" dirty="0"/>
          </a:p>
          <a:p>
            <a:r>
              <a:rPr lang="en-GB" dirty="0"/>
              <a:t>Windows first:</a:t>
            </a:r>
          </a:p>
          <a:p>
            <a:endParaRPr lang="en-GB" dirty="0"/>
          </a:p>
          <a:p>
            <a:r>
              <a:rPr lang="en-GB" dirty="0"/>
              <a:t>******</a:t>
            </a:r>
          </a:p>
          <a:p>
            <a:r>
              <a:rPr lang="en-GB" dirty="0"/>
              <a:t>Vision Options</a:t>
            </a:r>
          </a:p>
          <a:p>
            <a:r>
              <a:rPr lang="en-GB" dirty="0"/>
              <a:t>*****</a:t>
            </a:r>
            <a:br>
              <a:rPr lang="en-GB" dirty="0"/>
            </a:br>
            <a:r>
              <a:rPr lang="en-GB" dirty="0"/>
              <a:t>Hearing Options</a:t>
            </a:r>
          </a:p>
          <a:p>
            <a:r>
              <a:rPr lang="en-GB" dirty="0"/>
              <a:t>*****</a:t>
            </a:r>
            <a:br>
              <a:rPr lang="en-GB" dirty="0"/>
            </a:br>
            <a:r>
              <a:rPr lang="en-GB" dirty="0"/>
              <a:t>&amp; Interactions</a:t>
            </a:r>
          </a:p>
        </p:txBody>
      </p:sp>
      <p:sp>
        <p:nvSpPr>
          <p:cNvPr id="4" name="Slide Number Placeholder 3"/>
          <p:cNvSpPr>
            <a:spLocks noGrp="1"/>
          </p:cNvSpPr>
          <p:nvPr>
            <p:ph type="sldNum" sz="quarter" idx="5"/>
          </p:nvPr>
        </p:nvSpPr>
        <p:spPr/>
        <p:txBody>
          <a:bodyPr/>
          <a:lstStyle/>
          <a:p>
            <a:fld id="{23CCDBD1-0199-4663-98A0-7A99A8955F9D}" type="slidenum">
              <a:rPr lang="en-GB" smtClean="0"/>
              <a:t>3</a:t>
            </a:fld>
            <a:endParaRPr lang="en-GB" dirty="0"/>
          </a:p>
        </p:txBody>
      </p:sp>
    </p:spTree>
    <p:extLst>
      <p:ext uri="{BB962C8B-B14F-4D97-AF65-F5344CB8AC3E}">
        <p14:creationId xmlns:p14="http://schemas.microsoft.com/office/powerpoint/2010/main" val="21555770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can change a number of things that we can use to make us see better </a:t>
            </a:r>
          </a:p>
          <a:p>
            <a:endParaRPr lang="en-GB" dirty="0"/>
          </a:p>
          <a:p>
            <a:r>
              <a:rPr lang="en-GB" dirty="0"/>
              <a:t>*****</a:t>
            </a:r>
          </a:p>
          <a:p>
            <a:r>
              <a:rPr lang="en-GB" dirty="0"/>
              <a:t>The Display</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a:t>
            </a:r>
          </a:p>
          <a:p>
            <a:r>
              <a:rPr lang="en-GB" dirty="0"/>
              <a:t>The Mouse Pointer</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a:t>
            </a:r>
          </a:p>
          <a:p>
            <a:r>
              <a:rPr lang="en-GB" dirty="0"/>
              <a:t>Text Cursor</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a:t>
            </a:r>
          </a:p>
          <a:p>
            <a:r>
              <a:rPr lang="en-GB" dirty="0"/>
              <a:t>Magnifier</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a:t>
            </a:r>
          </a:p>
          <a:p>
            <a:r>
              <a:rPr lang="en-GB" dirty="0"/>
              <a:t>Colour Filters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a:t>
            </a:r>
          </a:p>
          <a:p>
            <a:r>
              <a:rPr lang="en-GB" dirty="0"/>
              <a:t>High Contrast</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a:t>
            </a:r>
          </a:p>
          <a:p>
            <a:r>
              <a:rPr lang="en-GB" dirty="0"/>
              <a:t>Narrator</a:t>
            </a:r>
          </a:p>
        </p:txBody>
      </p:sp>
      <p:sp>
        <p:nvSpPr>
          <p:cNvPr id="4" name="Slide Number Placeholder 3"/>
          <p:cNvSpPr>
            <a:spLocks noGrp="1"/>
          </p:cNvSpPr>
          <p:nvPr>
            <p:ph type="sldNum" sz="quarter" idx="5"/>
          </p:nvPr>
        </p:nvSpPr>
        <p:spPr/>
        <p:txBody>
          <a:bodyPr/>
          <a:lstStyle/>
          <a:p>
            <a:fld id="{23CCDBD1-0199-4663-98A0-7A99A8955F9D}" type="slidenum">
              <a:rPr lang="en-GB" smtClean="0"/>
              <a:t>4</a:t>
            </a:fld>
            <a:endParaRPr lang="en-GB" dirty="0"/>
          </a:p>
        </p:txBody>
      </p:sp>
    </p:spTree>
    <p:extLst>
      <p:ext uri="{BB962C8B-B14F-4D97-AF65-F5344CB8AC3E}">
        <p14:creationId xmlns:p14="http://schemas.microsoft.com/office/powerpoint/2010/main" val="38666451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All of these from the Settings Menu (Keyboard shortcut: Win+i) | Accessibility (Win 11) or Ease of Access (Win 10)</a:t>
            </a:r>
          </a:p>
          <a:p>
            <a:endParaRPr lang="en-GB" dirty="0"/>
          </a:p>
          <a:p>
            <a:r>
              <a:rPr lang="en-GB" dirty="0"/>
              <a:t>*****</a:t>
            </a:r>
          </a:p>
          <a:p>
            <a:r>
              <a:rPr lang="en-GB" dirty="0"/>
              <a:t>With the Display you can</a:t>
            </a:r>
          </a:p>
          <a:p>
            <a:r>
              <a:rPr lang="en-GB" dirty="0"/>
              <a:t>*****</a:t>
            </a:r>
          </a:p>
          <a:p>
            <a:r>
              <a:rPr lang="en-GB" dirty="0"/>
              <a:t>Make text bigger</a:t>
            </a:r>
          </a:p>
          <a:p>
            <a:r>
              <a:rPr lang="en-GB" dirty="0"/>
              <a:t>*****</a:t>
            </a:r>
          </a:p>
          <a:p>
            <a:r>
              <a:rPr lang="en-GB" dirty="0"/>
              <a:t>Make everything bigger</a:t>
            </a:r>
          </a:p>
          <a:p>
            <a:r>
              <a:rPr lang="en-GB" dirty="0"/>
              <a:t>*****</a:t>
            </a:r>
          </a:p>
          <a:p>
            <a:r>
              <a:rPr lang="en-GB" dirty="0"/>
              <a:t>Make everything brighter or use night light</a:t>
            </a:r>
          </a:p>
        </p:txBody>
      </p:sp>
      <p:sp>
        <p:nvSpPr>
          <p:cNvPr id="4" name="Slide Number Placeholder 3"/>
          <p:cNvSpPr>
            <a:spLocks noGrp="1"/>
          </p:cNvSpPr>
          <p:nvPr>
            <p:ph type="sldNum" sz="quarter" idx="5"/>
          </p:nvPr>
        </p:nvSpPr>
        <p:spPr/>
        <p:txBody>
          <a:bodyPr/>
          <a:lstStyle/>
          <a:p>
            <a:fld id="{23CCDBD1-0199-4663-98A0-7A99A8955F9D}" type="slidenum">
              <a:rPr lang="en-GB" smtClean="0"/>
              <a:t>5</a:t>
            </a:fld>
            <a:endParaRPr lang="en-GB" dirty="0"/>
          </a:p>
        </p:txBody>
      </p:sp>
    </p:spTree>
    <p:extLst>
      <p:ext uri="{BB962C8B-B14F-4D97-AF65-F5344CB8AC3E}">
        <p14:creationId xmlns:p14="http://schemas.microsoft.com/office/powerpoint/2010/main" val="26858370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Making the text bigger, drag the slider from the default of 100% (as is) to a maximum of 225%. You will see immediate results in the Text Preview (Win 11) or Sample Text (Win 10). </a:t>
            </a:r>
          </a:p>
          <a:p>
            <a:endParaRPr lang="en-GB" dirty="0"/>
          </a:p>
          <a:p>
            <a:r>
              <a:rPr lang="en-GB" dirty="0"/>
              <a:t>***** </a:t>
            </a:r>
          </a:p>
          <a:p>
            <a:r>
              <a:rPr lang="en-GB" dirty="0"/>
              <a:t>When you are happy with your level of magnification click Apply to save the changes.</a:t>
            </a:r>
          </a:p>
        </p:txBody>
      </p:sp>
      <p:sp>
        <p:nvSpPr>
          <p:cNvPr id="4" name="Slide Number Placeholder 3"/>
          <p:cNvSpPr>
            <a:spLocks noGrp="1"/>
          </p:cNvSpPr>
          <p:nvPr>
            <p:ph type="sldNum" sz="quarter" idx="5"/>
          </p:nvPr>
        </p:nvSpPr>
        <p:spPr/>
        <p:txBody>
          <a:bodyPr/>
          <a:lstStyle/>
          <a:p>
            <a:fld id="{23CCDBD1-0199-4663-98A0-7A99A8955F9D}" type="slidenum">
              <a:rPr lang="en-GB" smtClean="0"/>
              <a:t>6</a:t>
            </a:fld>
            <a:endParaRPr lang="en-GB" dirty="0"/>
          </a:p>
        </p:txBody>
      </p:sp>
    </p:spTree>
    <p:extLst>
      <p:ext uri="{BB962C8B-B14F-4D97-AF65-F5344CB8AC3E}">
        <p14:creationId xmlns:p14="http://schemas.microsoft.com/office/powerpoint/2010/main" val="32115782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Options from the drop down box give us the default of 100% + </a:t>
            </a:r>
          </a:p>
          <a:p>
            <a:endParaRPr lang="en-GB" dirty="0"/>
          </a:p>
          <a:p>
            <a:r>
              <a:rPr lang="en-GB" dirty="0"/>
              <a:t>125%, 150% &amp; 175%</a:t>
            </a:r>
          </a:p>
          <a:p>
            <a:endParaRPr lang="en-GB" dirty="0"/>
          </a:p>
          <a:p>
            <a:r>
              <a:rPr lang="en-GB" dirty="0"/>
              <a:t>Note that you can change the size of apps and text on other displays</a:t>
            </a:r>
          </a:p>
          <a:p>
            <a:endParaRPr lang="en-GB" dirty="0"/>
          </a:p>
          <a:p>
            <a:r>
              <a:rPr lang="en-GB" dirty="0"/>
              <a:t>And change the size and colour of the cursor and mouse pointer.</a:t>
            </a:r>
          </a:p>
        </p:txBody>
      </p:sp>
      <p:sp>
        <p:nvSpPr>
          <p:cNvPr id="4" name="Slide Number Placeholder 3"/>
          <p:cNvSpPr>
            <a:spLocks noGrp="1"/>
          </p:cNvSpPr>
          <p:nvPr>
            <p:ph type="sldNum" sz="quarter" idx="5"/>
          </p:nvPr>
        </p:nvSpPr>
        <p:spPr/>
        <p:txBody>
          <a:bodyPr/>
          <a:lstStyle/>
          <a:p>
            <a:fld id="{23CCDBD1-0199-4663-98A0-7A99A8955F9D}" type="slidenum">
              <a:rPr lang="en-GB" smtClean="0"/>
              <a:t>7</a:t>
            </a:fld>
            <a:endParaRPr lang="en-GB" dirty="0"/>
          </a:p>
        </p:txBody>
      </p:sp>
    </p:spTree>
    <p:extLst>
      <p:ext uri="{BB962C8B-B14F-4D97-AF65-F5344CB8AC3E}">
        <p14:creationId xmlns:p14="http://schemas.microsoft.com/office/powerpoint/2010/main" val="28311971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Night Light displays warmer orange-y colours than your regular display, it is supposedly help to make you sleep better.</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 The top part of the Night Light settings allows you to experiment with the colour scheme</a:t>
            </a:r>
          </a:p>
          <a:p>
            <a:endParaRPr lang="en-GB" dirty="0"/>
          </a:p>
          <a:p>
            <a:r>
              <a:rPr lang="en-GB" dirty="0"/>
              <a:t>***** You can schedule the change or, if you have location services turned on ie the computer knows where you are, then you could have it automatically change at sunrise and sunset. In my screenshot here, it’s greyed out as I have location services turned off.</a:t>
            </a:r>
          </a:p>
          <a:p>
            <a:endParaRPr lang="en-GB" dirty="0"/>
          </a:p>
          <a:p>
            <a:r>
              <a:rPr lang="en-GB" dirty="0"/>
              <a:t>You can also turn the Night Light on and off from the action centre – bottom right of your screen on the taskbar.</a:t>
            </a:r>
          </a:p>
          <a:p>
            <a:endParaRPr lang="en-GB" dirty="0"/>
          </a:p>
          <a:p>
            <a:r>
              <a:rPr lang="en-GB" dirty="0"/>
              <a:t>***** Or change the brightness and or contrast from the menu of your monitor</a:t>
            </a:r>
          </a:p>
        </p:txBody>
      </p:sp>
      <p:sp>
        <p:nvSpPr>
          <p:cNvPr id="4" name="Slide Number Placeholder 3"/>
          <p:cNvSpPr>
            <a:spLocks noGrp="1"/>
          </p:cNvSpPr>
          <p:nvPr>
            <p:ph type="sldNum" sz="quarter" idx="5"/>
          </p:nvPr>
        </p:nvSpPr>
        <p:spPr/>
        <p:txBody>
          <a:bodyPr/>
          <a:lstStyle/>
          <a:p>
            <a:fld id="{23CCDBD1-0199-4663-98A0-7A99A8955F9D}" type="slidenum">
              <a:rPr lang="en-GB" smtClean="0"/>
              <a:t>8</a:t>
            </a:fld>
            <a:endParaRPr lang="en-GB" dirty="0"/>
          </a:p>
        </p:txBody>
      </p:sp>
    </p:spTree>
    <p:extLst>
      <p:ext uri="{BB962C8B-B14F-4D97-AF65-F5344CB8AC3E}">
        <p14:creationId xmlns:p14="http://schemas.microsoft.com/office/powerpoint/2010/main" val="19134841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Pointer size makes a massive difference. Move the slider until you get to a size you are comfortable with. Works on a scale of 1 – 15. 15 is really big!!</a:t>
            </a:r>
          </a:p>
          <a:p>
            <a:endParaRPr lang="en-GB" dirty="0"/>
          </a:p>
          <a:p>
            <a:r>
              <a:rPr lang="en-GB" dirty="0"/>
              <a:t>Use of colour can help. Default White, options Black, inverted (black background but see through) and coloured.</a:t>
            </a:r>
          </a:p>
          <a:p>
            <a:endParaRPr lang="en-GB" dirty="0"/>
          </a:p>
        </p:txBody>
      </p:sp>
      <p:sp>
        <p:nvSpPr>
          <p:cNvPr id="4" name="Slide Number Placeholder 3"/>
          <p:cNvSpPr>
            <a:spLocks noGrp="1"/>
          </p:cNvSpPr>
          <p:nvPr>
            <p:ph type="sldNum" sz="quarter" idx="5"/>
          </p:nvPr>
        </p:nvSpPr>
        <p:spPr/>
        <p:txBody>
          <a:bodyPr/>
          <a:lstStyle/>
          <a:p>
            <a:fld id="{23CCDBD1-0199-4663-98A0-7A99A8955F9D}" type="slidenum">
              <a:rPr lang="en-GB" smtClean="0"/>
              <a:t>9</a:t>
            </a:fld>
            <a:endParaRPr lang="en-GB" dirty="0"/>
          </a:p>
        </p:txBody>
      </p:sp>
    </p:spTree>
    <p:extLst>
      <p:ext uri="{BB962C8B-B14F-4D97-AF65-F5344CB8AC3E}">
        <p14:creationId xmlns:p14="http://schemas.microsoft.com/office/powerpoint/2010/main" val="31477739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From the Control Panel (It’s still available in Windows 10 &amp; 11) You have further options for the Mouse in particular the Pointer Options which allow you to select the pointer speed – how fast it will travel across the screen.</a:t>
            </a:r>
          </a:p>
          <a:p>
            <a:endParaRPr lang="en-GB" dirty="0"/>
          </a:p>
          <a:p>
            <a:r>
              <a:rPr lang="en-GB" dirty="0"/>
              <a:t>“Snap to” – automatically moves the mouse pointer to the default button in a dialog box and </a:t>
            </a:r>
          </a:p>
          <a:p>
            <a:endParaRPr lang="en-GB" dirty="0"/>
          </a:p>
          <a:p>
            <a:r>
              <a:rPr lang="en-GB" dirty="0"/>
              <a:t>“Display pointer trails”; this works very well and shows an “echo” as you move the mouse it makes it mush easier to see where the cursor is.  You can adjust the length of the ‘echo’.</a:t>
            </a:r>
          </a:p>
        </p:txBody>
      </p:sp>
      <p:sp>
        <p:nvSpPr>
          <p:cNvPr id="4" name="Slide Number Placeholder 3"/>
          <p:cNvSpPr>
            <a:spLocks noGrp="1"/>
          </p:cNvSpPr>
          <p:nvPr>
            <p:ph type="sldNum" sz="quarter" idx="5"/>
          </p:nvPr>
        </p:nvSpPr>
        <p:spPr/>
        <p:txBody>
          <a:bodyPr/>
          <a:lstStyle/>
          <a:p>
            <a:fld id="{23CCDBD1-0199-4663-98A0-7A99A8955F9D}" type="slidenum">
              <a:rPr lang="en-GB" smtClean="0"/>
              <a:t>10</a:t>
            </a:fld>
            <a:endParaRPr lang="en-GB" dirty="0"/>
          </a:p>
        </p:txBody>
      </p:sp>
    </p:spTree>
    <p:extLst>
      <p:ext uri="{BB962C8B-B14F-4D97-AF65-F5344CB8AC3E}">
        <p14:creationId xmlns:p14="http://schemas.microsoft.com/office/powerpoint/2010/main" val="1438112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With the text cursor, you can:</a:t>
            </a:r>
          </a:p>
          <a:p>
            <a:endParaRPr lang="en-GB" dirty="0"/>
          </a:p>
          <a:p>
            <a:r>
              <a:rPr lang="en-GB" dirty="0"/>
              <a:t>change the indicator to give it a blob at the top and bottom</a:t>
            </a:r>
          </a:p>
          <a:p>
            <a:endParaRPr lang="en-GB" dirty="0"/>
          </a:p>
          <a:p>
            <a:r>
              <a:rPr lang="en-GB" dirty="0"/>
              <a:t>change the size,</a:t>
            </a:r>
          </a:p>
          <a:p>
            <a:endParaRPr lang="en-GB" dirty="0"/>
          </a:p>
          <a:p>
            <a:r>
              <a:rPr lang="en-GB" dirty="0"/>
              <a:t>the colours of the indicator, </a:t>
            </a:r>
          </a:p>
          <a:p>
            <a:endParaRPr lang="en-GB" dirty="0"/>
          </a:p>
          <a:p>
            <a:r>
              <a:rPr lang="en-GB" dirty="0"/>
              <a:t>and the thickness of the text cursor.</a:t>
            </a:r>
          </a:p>
          <a:p>
            <a:endParaRPr lang="en-GB" dirty="0"/>
          </a:p>
        </p:txBody>
      </p:sp>
      <p:sp>
        <p:nvSpPr>
          <p:cNvPr id="4" name="Slide Number Placeholder 3"/>
          <p:cNvSpPr>
            <a:spLocks noGrp="1"/>
          </p:cNvSpPr>
          <p:nvPr>
            <p:ph type="sldNum" sz="quarter" idx="5"/>
          </p:nvPr>
        </p:nvSpPr>
        <p:spPr/>
        <p:txBody>
          <a:bodyPr/>
          <a:lstStyle/>
          <a:p>
            <a:fld id="{23CCDBD1-0199-4663-98A0-7A99A8955F9D}" type="slidenum">
              <a:rPr lang="en-GB" smtClean="0"/>
              <a:t>11</a:t>
            </a:fld>
            <a:endParaRPr lang="en-GB" dirty="0"/>
          </a:p>
        </p:txBody>
      </p:sp>
    </p:spTree>
    <p:extLst>
      <p:ext uri="{BB962C8B-B14F-4D97-AF65-F5344CB8AC3E}">
        <p14:creationId xmlns:p14="http://schemas.microsoft.com/office/powerpoint/2010/main" val="35618738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Use the Magnifier to zoom in on parts of your display. The Magnifier can run in full screen, a separate window or as a lens that follows your mouse pointer around the screen.  </a:t>
            </a:r>
          </a:p>
          <a:p>
            <a:endParaRPr lang="en-GB" dirty="0"/>
          </a:p>
          <a:p>
            <a:r>
              <a:rPr lang="en-GB" dirty="0"/>
              <a:t>***** The Lens option works quite well.  You can see here that you can change the size of the lens too.</a:t>
            </a:r>
          </a:p>
          <a:p>
            <a:endParaRPr lang="en-GB" dirty="0"/>
          </a:p>
          <a:p>
            <a:endParaRPr lang="en-GB" dirty="0"/>
          </a:p>
        </p:txBody>
      </p:sp>
      <p:sp>
        <p:nvSpPr>
          <p:cNvPr id="4" name="Slide Number Placeholder 3"/>
          <p:cNvSpPr>
            <a:spLocks noGrp="1"/>
          </p:cNvSpPr>
          <p:nvPr>
            <p:ph type="sldNum" sz="quarter" idx="5"/>
          </p:nvPr>
        </p:nvSpPr>
        <p:spPr/>
        <p:txBody>
          <a:bodyPr/>
          <a:lstStyle/>
          <a:p>
            <a:fld id="{23CCDBD1-0199-4663-98A0-7A99A8955F9D}" type="slidenum">
              <a:rPr lang="en-GB" smtClean="0"/>
              <a:t>12</a:t>
            </a:fld>
            <a:endParaRPr lang="en-GB" dirty="0"/>
          </a:p>
        </p:txBody>
      </p:sp>
    </p:spTree>
    <p:extLst>
      <p:ext uri="{BB962C8B-B14F-4D97-AF65-F5344CB8AC3E}">
        <p14:creationId xmlns:p14="http://schemas.microsoft.com/office/powerpoint/2010/main" val="12067894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Use a colour filter to make colours on your screen easier to see and differentiate.</a:t>
            </a:r>
          </a:p>
          <a:p>
            <a:endParaRPr lang="en-GB" dirty="0"/>
          </a:p>
          <a:p>
            <a:r>
              <a:rPr lang="en-GB" dirty="0"/>
              <a:t>The first selection either inverts the colours (white on black rather than black on white) </a:t>
            </a:r>
          </a:p>
          <a:p>
            <a:endParaRPr lang="en-GB" dirty="0"/>
          </a:p>
          <a:p>
            <a:r>
              <a:rPr lang="en-GB" dirty="0"/>
              <a:t>Greyscale: removes all colour to is presented as black and white</a:t>
            </a:r>
          </a:p>
          <a:p>
            <a:endParaRPr lang="en-GB" dirty="0"/>
          </a:p>
          <a:p>
            <a:r>
              <a:rPr lang="en-GB" dirty="0"/>
              <a:t>&amp; Greyscale inverted – like a black and white photo negative.</a:t>
            </a:r>
          </a:p>
          <a:p>
            <a:endParaRPr lang="en-GB" dirty="0"/>
          </a:p>
          <a:p>
            <a:r>
              <a:rPr lang="en-GB" dirty="0"/>
              <a:t>And the second section is more attune to those with differing levels of colour blindness making some colours stand out more</a:t>
            </a:r>
          </a:p>
        </p:txBody>
      </p:sp>
      <p:sp>
        <p:nvSpPr>
          <p:cNvPr id="4" name="Slide Number Placeholder 3"/>
          <p:cNvSpPr>
            <a:spLocks noGrp="1"/>
          </p:cNvSpPr>
          <p:nvPr>
            <p:ph type="sldNum" sz="quarter" idx="5"/>
          </p:nvPr>
        </p:nvSpPr>
        <p:spPr/>
        <p:txBody>
          <a:bodyPr/>
          <a:lstStyle/>
          <a:p>
            <a:fld id="{23CCDBD1-0199-4663-98A0-7A99A8955F9D}" type="slidenum">
              <a:rPr lang="en-GB" smtClean="0"/>
              <a:t>13</a:t>
            </a:fld>
            <a:endParaRPr lang="en-GB" dirty="0"/>
          </a:p>
        </p:txBody>
      </p:sp>
    </p:spTree>
    <p:extLst>
      <p:ext uri="{BB962C8B-B14F-4D97-AF65-F5344CB8AC3E}">
        <p14:creationId xmlns:p14="http://schemas.microsoft.com/office/powerpoint/2010/main" val="24112019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High Contrast reverses colours and lets you choose contrasting colours for text, hyperlinks, selected text and so on.</a:t>
            </a:r>
          </a:p>
          <a:p>
            <a:endParaRPr lang="en-GB" dirty="0"/>
          </a:p>
          <a:p>
            <a:r>
              <a:rPr lang="en-GB" dirty="0"/>
              <a:t>Windows 11 has a number of Themes  with different high contrast colours set up for you already.</a:t>
            </a:r>
          </a:p>
        </p:txBody>
      </p:sp>
      <p:sp>
        <p:nvSpPr>
          <p:cNvPr id="4" name="Slide Number Placeholder 3"/>
          <p:cNvSpPr>
            <a:spLocks noGrp="1"/>
          </p:cNvSpPr>
          <p:nvPr>
            <p:ph type="sldNum" sz="quarter" idx="5"/>
          </p:nvPr>
        </p:nvSpPr>
        <p:spPr/>
        <p:txBody>
          <a:bodyPr/>
          <a:lstStyle/>
          <a:p>
            <a:fld id="{23CCDBD1-0199-4663-98A0-7A99A8955F9D}" type="slidenum">
              <a:rPr lang="en-GB" smtClean="0"/>
              <a:t>14</a:t>
            </a:fld>
            <a:endParaRPr lang="en-GB" dirty="0"/>
          </a:p>
        </p:txBody>
      </p:sp>
    </p:spTree>
    <p:extLst>
      <p:ext uri="{BB962C8B-B14F-4D97-AF65-F5344CB8AC3E}">
        <p14:creationId xmlns:p14="http://schemas.microsoft.com/office/powerpoint/2010/main" val="2054610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Narrator is a screen reader that describes what’s on your screen so you can use that information to navigate your device.</a:t>
            </a:r>
          </a:p>
          <a:p>
            <a:endParaRPr lang="en-GB" dirty="0"/>
          </a:p>
          <a:p>
            <a:r>
              <a:rPr lang="en-GB" dirty="0"/>
              <a:t>It can be controlled by keyboard, touch and mouse.</a:t>
            </a:r>
          </a:p>
          <a:p>
            <a:endParaRPr lang="en-GB" dirty="0"/>
          </a:p>
          <a:p>
            <a:endParaRPr lang="en-GB" dirty="0"/>
          </a:p>
        </p:txBody>
      </p:sp>
      <p:sp>
        <p:nvSpPr>
          <p:cNvPr id="4" name="Slide Number Placeholder 3"/>
          <p:cNvSpPr>
            <a:spLocks noGrp="1"/>
          </p:cNvSpPr>
          <p:nvPr>
            <p:ph type="sldNum" sz="quarter" idx="5"/>
          </p:nvPr>
        </p:nvSpPr>
        <p:spPr/>
        <p:txBody>
          <a:bodyPr/>
          <a:lstStyle/>
          <a:p>
            <a:fld id="{23CCDBD1-0199-4663-98A0-7A99A8955F9D}" type="slidenum">
              <a:rPr lang="en-GB" smtClean="0"/>
              <a:t>15</a:t>
            </a:fld>
            <a:endParaRPr lang="en-GB" dirty="0"/>
          </a:p>
        </p:txBody>
      </p:sp>
    </p:spTree>
    <p:extLst>
      <p:ext uri="{BB962C8B-B14F-4D97-AF65-F5344CB8AC3E}">
        <p14:creationId xmlns:p14="http://schemas.microsoft.com/office/powerpoint/2010/main" val="34776344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Turn up the volume!</a:t>
            </a:r>
          </a:p>
          <a:p>
            <a:endParaRPr lang="en-GB" dirty="0"/>
          </a:p>
          <a:p>
            <a:r>
              <a:rPr lang="en-GB" dirty="0"/>
              <a:t>Turn on mono audio. Combines left and right channels into one – stereo to mono</a:t>
            </a:r>
          </a:p>
          <a:p>
            <a:endParaRPr lang="en-GB" dirty="0"/>
          </a:p>
          <a:p>
            <a:r>
              <a:rPr lang="en-GB" dirty="0"/>
              <a:t>Use Captions. Display audio as text. Many settings to change how the captions look. Font size, colour, background, transparency etc.</a:t>
            </a:r>
          </a:p>
        </p:txBody>
      </p:sp>
      <p:sp>
        <p:nvSpPr>
          <p:cNvPr id="4" name="Slide Number Placeholder 3"/>
          <p:cNvSpPr>
            <a:spLocks noGrp="1"/>
          </p:cNvSpPr>
          <p:nvPr>
            <p:ph type="sldNum" sz="quarter" idx="5"/>
          </p:nvPr>
        </p:nvSpPr>
        <p:spPr/>
        <p:txBody>
          <a:bodyPr/>
          <a:lstStyle/>
          <a:p>
            <a:fld id="{23CCDBD1-0199-4663-98A0-7A99A8955F9D}" type="slidenum">
              <a:rPr lang="en-GB" smtClean="0"/>
              <a:t>17</a:t>
            </a:fld>
            <a:endParaRPr lang="en-GB" dirty="0"/>
          </a:p>
        </p:txBody>
      </p:sp>
    </p:spTree>
    <p:extLst>
      <p:ext uri="{BB962C8B-B14F-4D97-AF65-F5344CB8AC3E}">
        <p14:creationId xmlns:p14="http://schemas.microsoft.com/office/powerpoint/2010/main" val="4117710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With interaction we can use </a:t>
            </a:r>
          </a:p>
          <a:p>
            <a:endParaRPr lang="en-GB" dirty="0"/>
          </a:p>
          <a:p>
            <a:r>
              <a:rPr lang="en-GB" dirty="0"/>
              <a:t>***** speech, </a:t>
            </a:r>
          </a:p>
          <a:p>
            <a:r>
              <a:rPr lang="en-GB" dirty="0"/>
              <a:t>***** the keyboard, </a:t>
            </a:r>
          </a:p>
          <a:p>
            <a:r>
              <a:rPr lang="en-GB" dirty="0"/>
              <a:t>***** the mouse </a:t>
            </a:r>
          </a:p>
          <a:p>
            <a:r>
              <a:rPr lang="en-GB" dirty="0"/>
              <a:t>***** and eye control to control how things work.</a:t>
            </a:r>
          </a:p>
          <a:p>
            <a:endParaRPr lang="en-GB" dirty="0"/>
          </a:p>
          <a:p>
            <a:r>
              <a:rPr lang="en-GB" dirty="0"/>
              <a:t>Speech, keyboard and Mouse are all inbuilt within Windows. To use the eye control, you would need to connect a supported eye tracking device – which then controls your mouse, you can type using the onscreen keyboard and communicate with people using text to speech software.</a:t>
            </a:r>
          </a:p>
        </p:txBody>
      </p:sp>
      <p:sp>
        <p:nvSpPr>
          <p:cNvPr id="4" name="Slide Number Placeholder 3"/>
          <p:cNvSpPr>
            <a:spLocks noGrp="1"/>
          </p:cNvSpPr>
          <p:nvPr>
            <p:ph type="sldNum" sz="quarter" idx="5"/>
          </p:nvPr>
        </p:nvSpPr>
        <p:spPr/>
        <p:txBody>
          <a:bodyPr/>
          <a:lstStyle/>
          <a:p>
            <a:fld id="{23CCDBD1-0199-4663-98A0-7A99A8955F9D}" type="slidenum">
              <a:rPr lang="en-GB" smtClean="0"/>
              <a:t>18</a:t>
            </a:fld>
            <a:endParaRPr lang="en-GB" dirty="0"/>
          </a:p>
        </p:txBody>
      </p:sp>
    </p:spTree>
    <p:extLst>
      <p:ext uri="{BB962C8B-B14F-4D97-AF65-F5344CB8AC3E}">
        <p14:creationId xmlns:p14="http://schemas.microsoft.com/office/powerpoint/2010/main" val="31012263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Use dictation to convert spoken words into text anywhere on your PC with Windows 10. Dictation uses speech recognition, which is built into Windows 10, so there's nothing you need to download and install to use it.</a:t>
            </a:r>
          </a:p>
          <a:p>
            <a:endParaRPr lang="en-GB" dirty="0"/>
          </a:p>
          <a:p>
            <a:r>
              <a:rPr lang="en-GB" dirty="0"/>
              <a:t>*******</a:t>
            </a:r>
          </a:p>
          <a:p>
            <a:r>
              <a:rPr lang="en-GB" dirty="0"/>
              <a:t>Talk to your computer</a:t>
            </a:r>
          </a:p>
          <a:p>
            <a:r>
              <a:rPr lang="en-GB" dirty="0"/>
              <a:t>*****</a:t>
            </a:r>
          </a:p>
          <a:p>
            <a:r>
              <a:rPr lang="en-GB" dirty="0"/>
              <a:t>Use auto punctuation</a:t>
            </a:r>
          </a:p>
          <a:p>
            <a:r>
              <a:rPr lang="en-GB" dirty="0"/>
              <a:t>******</a:t>
            </a:r>
          </a:p>
          <a:p>
            <a:r>
              <a:rPr lang="en-GB" dirty="0"/>
              <a:t>Common commands</a:t>
            </a:r>
          </a:p>
          <a:p>
            <a:endParaRPr lang="en-GB" dirty="0"/>
          </a:p>
          <a:p>
            <a:r>
              <a:rPr lang="en-GB" dirty="0"/>
              <a:t>To start dictating, select a text field and press the Windows logo key  + H to open the dictation toolbar. Then say whatever’s on your mind.  To stop dictating at any time while you're dictating, say “Stop dictation.”</a:t>
            </a:r>
          </a:p>
          <a:p>
            <a:endParaRPr lang="en-GB" dirty="0"/>
          </a:p>
          <a:p>
            <a:r>
              <a:rPr lang="en-GB" dirty="0"/>
              <a:t>There are common dictation commands to select words, paragraphs etc and to go forward or backwards through your document.  You can elect to have auto punctuation or dictate the punctuation as you go.</a:t>
            </a:r>
          </a:p>
        </p:txBody>
      </p:sp>
      <p:sp>
        <p:nvSpPr>
          <p:cNvPr id="4" name="Slide Number Placeholder 3"/>
          <p:cNvSpPr>
            <a:spLocks noGrp="1"/>
          </p:cNvSpPr>
          <p:nvPr>
            <p:ph type="sldNum" sz="quarter" idx="5"/>
          </p:nvPr>
        </p:nvSpPr>
        <p:spPr/>
        <p:txBody>
          <a:bodyPr/>
          <a:lstStyle/>
          <a:p>
            <a:fld id="{23CCDBD1-0199-4663-98A0-7A99A8955F9D}" type="slidenum">
              <a:rPr lang="en-GB" smtClean="0"/>
              <a:t>19</a:t>
            </a:fld>
            <a:endParaRPr lang="en-GB" dirty="0"/>
          </a:p>
        </p:txBody>
      </p:sp>
    </p:spTree>
    <p:extLst>
      <p:ext uri="{BB962C8B-B14F-4D97-AF65-F5344CB8AC3E}">
        <p14:creationId xmlns:p14="http://schemas.microsoft.com/office/powerpoint/2010/main" val="40620643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If you have trouble with a physical keyboard. Windows has a built in onscreen version. Use with a mouse and/or if you have a touchscreen, with that.  Win + Ctrl + O</a:t>
            </a:r>
          </a:p>
          <a:p>
            <a:endParaRPr lang="en-GB" dirty="0"/>
          </a:p>
          <a:p>
            <a:endParaRPr lang="en-GB" dirty="0"/>
          </a:p>
        </p:txBody>
      </p:sp>
      <p:sp>
        <p:nvSpPr>
          <p:cNvPr id="4" name="Slide Number Placeholder 3"/>
          <p:cNvSpPr>
            <a:spLocks noGrp="1"/>
          </p:cNvSpPr>
          <p:nvPr>
            <p:ph type="sldNum" sz="quarter" idx="5"/>
          </p:nvPr>
        </p:nvSpPr>
        <p:spPr/>
        <p:txBody>
          <a:bodyPr/>
          <a:lstStyle/>
          <a:p>
            <a:fld id="{23CCDBD1-0199-4663-98A0-7A99A8955F9D}" type="slidenum">
              <a:rPr lang="en-GB" smtClean="0"/>
              <a:t>20</a:t>
            </a:fld>
            <a:endParaRPr lang="en-GB" dirty="0"/>
          </a:p>
        </p:txBody>
      </p:sp>
    </p:spTree>
    <p:extLst>
      <p:ext uri="{BB962C8B-B14F-4D97-AF65-F5344CB8AC3E}">
        <p14:creationId xmlns:p14="http://schemas.microsoft.com/office/powerpoint/2010/main" val="153871118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Sticky Keys</a:t>
            </a:r>
          </a:p>
          <a:p>
            <a:r>
              <a:rPr lang="en-GB" dirty="0"/>
              <a:t>With Sticky keys turned on, rather than press a key combination, Win + Ctrl + O for example, you can now press them one at a time.  To turn Sticky keys on, the keyboard shortcut is to press the shift key 5 times in a row, or from the Settings  | Ease of Access | Keyboard menu. Or from Settings | Ease of Access | Keyboard.</a:t>
            </a:r>
          </a:p>
          <a:p>
            <a:endParaRPr lang="en-GB" dirty="0"/>
          </a:p>
          <a:p>
            <a:r>
              <a:rPr lang="en-GB" dirty="0"/>
              <a:t>***** Toggle Keys</a:t>
            </a:r>
          </a:p>
          <a:p>
            <a:r>
              <a:rPr lang="en-GB" dirty="0"/>
              <a:t>Plays a sound whenever you press Caps Lock, Num Lock or Scroll Lock</a:t>
            </a:r>
          </a:p>
          <a:p>
            <a:endParaRPr lang="en-GB" dirty="0"/>
          </a:p>
          <a:p>
            <a:r>
              <a:rPr lang="en-GB" dirty="0"/>
              <a:t>***** Filter Keys</a:t>
            </a:r>
          </a:p>
          <a:p>
            <a:r>
              <a:rPr lang="en-GB" dirty="0"/>
              <a:t>Ignore brief or repeated keystrokes and change keyboard repeat rates.</a:t>
            </a:r>
          </a:p>
          <a:p>
            <a:endParaRPr lang="en-GB" dirty="0"/>
          </a:p>
          <a:p>
            <a:r>
              <a:rPr lang="en-GB" dirty="0"/>
              <a:t>***** Print Screen Shortcut</a:t>
            </a:r>
          </a:p>
          <a:p>
            <a:r>
              <a:rPr lang="en-GB" dirty="0"/>
              <a:t>Use the PrtScreen button to open screen snipping (rather than Win + Shift + S)</a:t>
            </a:r>
          </a:p>
          <a:p>
            <a:endParaRPr lang="en-GB" dirty="0"/>
          </a:p>
          <a:p>
            <a:r>
              <a:rPr lang="en-GB" dirty="0"/>
              <a:t>***** Autocorrect misspelt words </a:t>
            </a:r>
          </a:p>
          <a:p>
            <a:endParaRPr lang="en-GB" dirty="0"/>
          </a:p>
          <a:p>
            <a:r>
              <a:rPr lang="en-GB" dirty="0"/>
              <a:t>***** &amp; Highlight misspelt words</a:t>
            </a:r>
          </a:p>
          <a:p>
            <a:endParaRPr lang="en-GB" dirty="0"/>
          </a:p>
          <a:p>
            <a:endParaRPr lang="en-GB" dirty="0"/>
          </a:p>
        </p:txBody>
      </p:sp>
      <p:sp>
        <p:nvSpPr>
          <p:cNvPr id="4" name="Slide Number Placeholder 3"/>
          <p:cNvSpPr>
            <a:spLocks noGrp="1"/>
          </p:cNvSpPr>
          <p:nvPr>
            <p:ph type="sldNum" sz="quarter" idx="5"/>
          </p:nvPr>
        </p:nvSpPr>
        <p:spPr/>
        <p:txBody>
          <a:bodyPr/>
          <a:lstStyle/>
          <a:p>
            <a:fld id="{23CCDBD1-0199-4663-98A0-7A99A8955F9D}" type="slidenum">
              <a:rPr lang="en-GB" smtClean="0"/>
              <a:t>21</a:t>
            </a:fld>
            <a:endParaRPr lang="en-GB" dirty="0"/>
          </a:p>
        </p:txBody>
      </p:sp>
    </p:spTree>
    <p:extLst>
      <p:ext uri="{BB962C8B-B14F-4D97-AF65-F5344CB8AC3E}">
        <p14:creationId xmlns:p14="http://schemas.microsoft.com/office/powerpoint/2010/main" val="20963474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r>
              <a:rPr lang="en-GB" dirty="0"/>
              <a:t>Control your Mouse with the numeric keyboard, keys 1 – 8 and the + key</a:t>
            </a:r>
          </a:p>
          <a:p>
            <a:endParaRPr lang="en-GB" dirty="0"/>
          </a:p>
          <a:p>
            <a:r>
              <a:rPr lang="en-GB" dirty="0"/>
              <a:t>You can move the mouse pointer with the numeric keys. 8 is up, 2 is down, 4 is left and 6 is right. Diagonals work with 7, 9, 1 &amp; 3.</a:t>
            </a:r>
          </a:p>
          <a:p>
            <a:endParaRPr lang="en-GB" dirty="0"/>
          </a:p>
          <a:p>
            <a:r>
              <a:rPr lang="en-GB" dirty="0"/>
              <a:t>Adjust pointer speed and acceleration to suit. Modify with Ctrl &amp; Shift to speed up and slow down.</a:t>
            </a:r>
          </a:p>
          <a:p>
            <a:endParaRPr lang="en-GB" dirty="0"/>
          </a:p>
          <a:p>
            <a:r>
              <a:rPr lang="en-GB" dirty="0"/>
              <a:t>Works well.  When the mouse is over your selected text / button / link or whatever, press the + sign on the numeric keypad to ‘click’.</a:t>
            </a:r>
          </a:p>
        </p:txBody>
      </p:sp>
      <p:sp>
        <p:nvSpPr>
          <p:cNvPr id="4" name="Slide Number Placeholder 3"/>
          <p:cNvSpPr>
            <a:spLocks noGrp="1"/>
          </p:cNvSpPr>
          <p:nvPr>
            <p:ph type="sldNum" sz="quarter" idx="5"/>
          </p:nvPr>
        </p:nvSpPr>
        <p:spPr/>
        <p:txBody>
          <a:bodyPr/>
          <a:lstStyle/>
          <a:p>
            <a:fld id="{23CCDBD1-0199-4663-98A0-7A99A8955F9D}" type="slidenum">
              <a:rPr lang="en-GB" smtClean="0"/>
              <a:t>22</a:t>
            </a:fld>
            <a:endParaRPr lang="en-GB" dirty="0"/>
          </a:p>
        </p:txBody>
      </p:sp>
    </p:spTree>
    <p:extLst>
      <p:ext uri="{BB962C8B-B14F-4D97-AF65-F5344CB8AC3E}">
        <p14:creationId xmlns:p14="http://schemas.microsoft.com/office/powerpoint/2010/main" val="41879442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3CCDBD1-0199-4663-98A0-7A99A8955F9D}" type="slidenum">
              <a:rPr lang="en-GB" smtClean="0"/>
              <a:t>23</a:t>
            </a:fld>
            <a:endParaRPr lang="en-GB" dirty="0"/>
          </a:p>
        </p:txBody>
      </p:sp>
    </p:spTree>
    <p:extLst>
      <p:ext uri="{BB962C8B-B14F-4D97-AF65-F5344CB8AC3E}">
        <p14:creationId xmlns:p14="http://schemas.microsoft.com/office/powerpoint/2010/main" val="199123560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iPads also have a range of accessibility options. Go Settings | Accessibility</a:t>
            </a:r>
          </a:p>
          <a:p>
            <a:endParaRPr lang="en-GB" dirty="0"/>
          </a:p>
          <a:p>
            <a:r>
              <a:rPr lang="en-GB" dirty="0"/>
              <a:t>Separate sections for </a:t>
            </a:r>
          </a:p>
          <a:p>
            <a:endParaRPr lang="en-GB" dirty="0"/>
          </a:p>
          <a:p>
            <a:r>
              <a:rPr lang="en-GB" dirty="0"/>
              <a:t>***** Vision, </a:t>
            </a:r>
          </a:p>
          <a:p>
            <a:r>
              <a:rPr lang="en-GB" dirty="0"/>
              <a:t>***** Physical &amp; Motor, </a:t>
            </a:r>
          </a:p>
          <a:p>
            <a:r>
              <a:rPr lang="en-GB" dirty="0"/>
              <a:t>***** Hearing </a:t>
            </a:r>
          </a:p>
          <a:p>
            <a:r>
              <a:rPr lang="en-GB" dirty="0"/>
              <a:t>***** General.</a:t>
            </a:r>
          </a:p>
        </p:txBody>
      </p:sp>
      <p:sp>
        <p:nvSpPr>
          <p:cNvPr id="4" name="Slide Number Placeholder 3"/>
          <p:cNvSpPr>
            <a:spLocks noGrp="1"/>
          </p:cNvSpPr>
          <p:nvPr>
            <p:ph type="sldNum" sz="quarter" idx="5"/>
          </p:nvPr>
        </p:nvSpPr>
        <p:spPr/>
        <p:txBody>
          <a:bodyPr/>
          <a:lstStyle/>
          <a:p>
            <a:fld id="{23CCDBD1-0199-4663-98A0-7A99A8955F9D}" type="slidenum">
              <a:rPr lang="en-GB" smtClean="0"/>
              <a:t>24</a:t>
            </a:fld>
            <a:endParaRPr lang="en-GB" dirty="0"/>
          </a:p>
        </p:txBody>
      </p:sp>
    </p:spTree>
    <p:extLst>
      <p:ext uri="{BB962C8B-B14F-4D97-AF65-F5344CB8AC3E}">
        <p14:creationId xmlns:p14="http://schemas.microsoft.com/office/powerpoint/2010/main" val="75300125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Fire up your laptops and tablets. Explore the options available.</a:t>
            </a:r>
          </a:p>
          <a:p>
            <a:endParaRPr lang="en-GB" dirty="0"/>
          </a:p>
          <a:p>
            <a:r>
              <a:rPr lang="en-GB" dirty="0"/>
              <a:t>Make a note of what you change (you might need to un-change it later!)</a:t>
            </a:r>
          </a:p>
        </p:txBody>
      </p:sp>
      <p:sp>
        <p:nvSpPr>
          <p:cNvPr id="4" name="Slide Number Placeholder 3"/>
          <p:cNvSpPr>
            <a:spLocks noGrp="1"/>
          </p:cNvSpPr>
          <p:nvPr>
            <p:ph type="sldNum" sz="quarter" idx="5"/>
          </p:nvPr>
        </p:nvSpPr>
        <p:spPr/>
        <p:txBody>
          <a:bodyPr/>
          <a:lstStyle/>
          <a:p>
            <a:fld id="{23CCDBD1-0199-4663-98A0-7A99A8955F9D}" type="slidenum">
              <a:rPr lang="en-GB" smtClean="0"/>
              <a:t>25</a:t>
            </a:fld>
            <a:endParaRPr lang="en-GB" dirty="0"/>
          </a:p>
        </p:txBody>
      </p:sp>
    </p:spTree>
    <p:extLst>
      <p:ext uri="{BB962C8B-B14F-4D97-AF65-F5344CB8AC3E}">
        <p14:creationId xmlns:p14="http://schemas.microsoft.com/office/powerpoint/2010/main" val="28910446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31DB30D-C6BF-4E80-B8EA-A8D671C2A475}" type="datetimeFigureOut">
              <a:rPr lang="en-GB" smtClean="0"/>
              <a:t>22/06/2022</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008E7DD2-6994-4BB8-9831-34F851766D6E}" type="slidenum">
              <a:rPr lang="en-GB" smtClean="0"/>
              <a:t>‹#›</a:t>
            </a:fld>
            <a:endParaRPr lang="en-GB" dirty="0"/>
          </a:p>
        </p:txBody>
      </p:sp>
    </p:spTree>
    <p:extLst>
      <p:ext uri="{BB962C8B-B14F-4D97-AF65-F5344CB8AC3E}">
        <p14:creationId xmlns:p14="http://schemas.microsoft.com/office/powerpoint/2010/main" val="14831150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31DB30D-C6BF-4E80-B8EA-A8D671C2A475}" type="datetimeFigureOut">
              <a:rPr lang="en-GB" smtClean="0"/>
              <a:t>22/06/2022</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008E7DD2-6994-4BB8-9831-34F851766D6E}" type="slidenum">
              <a:rPr lang="en-GB" smtClean="0"/>
              <a:t>‹#›</a:t>
            </a:fld>
            <a:endParaRPr lang="en-GB" dirty="0"/>
          </a:p>
        </p:txBody>
      </p:sp>
    </p:spTree>
    <p:extLst>
      <p:ext uri="{BB962C8B-B14F-4D97-AF65-F5344CB8AC3E}">
        <p14:creationId xmlns:p14="http://schemas.microsoft.com/office/powerpoint/2010/main" val="10036224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31DB30D-C6BF-4E80-B8EA-A8D671C2A475}" type="datetimeFigureOut">
              <a:rPr lang="en-GB" smtClean="0"/>
              <a:t>22/06/2022</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008E7DD2-6994-4BB8-9831-34F851766D6E}" type="slidenum">
              <a:rPr lang="en-GB" smtClean="0"/>
              <a:t>‹#›</a:t>
            </a:fld>
            <a:endParaRPr lang="en-GB" dirty="0"/>
          </a:p>
        </p:txBody>
      </p:sp>
    </p:spTree>
    <p:extLst>
      <p:ext uri="{BB962C8B-B14F-4D97-AF65-F5344CB8AC3E}">
        <p14:creationId xmlns:p14="http://schemas.microsoft.com/office/powerpoint/2010/main" val="22741615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31DB30D-C6BF-4E80-B8EA-A8D671C2A475}" type="datetimeFigureOut">
              <a:rPr lang="en-GB" smtClean="0"/>
              <a:t>22/06/2022</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008E7DD2-6994-4BB8-9831-34F851766D6E}" type="slidenum">
              <a:rPr lang="en-GB" smtClean="0"/>
              <a:t>‹#›</a:t>
            </a:fld>
            <a:endParaRPr lang="en-GB" dirty="0"/>
          </a:p>
        </p:txBody>
      </p:sp>
    </p:spTree>
    <p:extLst>
      <p:ext uri="{BB962C8B-B14F-4D97-AF65-F5344CB8AC3E}">
        <p14:creationId xmlns:p14="http://schemas.microsoft.com/office/powerpoint/2010/main" val="24148360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31DB30D-C6BF-4E80-B8EA-A8D671C2A475}" type="datetimeFigureOut">
              <a:rPr lang="en-GB" smtClean="0"/>
              <a:t>22/06/2022</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008E7DD2-6994-4BB8-9831-34F851766D6E}" type="slidenum">
              <a:rPr lang="en-GB" smtClean="0"/>
              <a:t>‹#›</a:t>
            </a:fld>
            <a:endParaRPr lang="en-GB" dirty="0"/>
          </a:p>
        </p:txBody>
      </p:sp>
    </p:spTree>
    <p:extLst>
      <p:ext uri="{BB962C8B-B14F-4D97-AF65-F5344CB8AC3E}">
        <p14:creationId xmlns:p14="http://schemas.microsoft.com/office/powerpoint/2010/main" val="33418326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631DB30D-C6BF-4E80-B8EA-A8D671C2A475}" type="datetimeFigureOut">
              <a:rPr lang="en-GB" smtClean="0"/>
              <a:t>22/06/2022</a:t>
            </a:fld>
            <a:endParaRPr lang="en-GB" dirty="0"/>
          </a:p>
        </p:txBody>
      </p:sp>
      <p:sp>
        <p:nvSpPr>
          <p:cNvPr id="5" name="Footer Placeholder 3"/>
          <p:cNvSpPr>
            <a:spLocks noGrp="1"/>
          </p:cNvSpPr>
          <p:nvPr>
            <p:ph type="ftr" sz="quarter" idx="11"/>
          </p:nvPr>
        </p:nvSpPr>
        <p:spPr/>
        <p:txBody>
          <a:bodyPr/>
          <a:lstStyle/>
          <a:p>
            <a:endParaRPr lang="en-GB" dirty="0"/>
          </a:p>
        </p:txBody>
      </p:sp>
      <p:sp>
        <p:nvSpPr>
          <p:cNvPr id="6" name="Slide Number Placeholder 4"/>
          <p:cNvSpPr>
            <a:spLocks noGrp="1"/>
          </p:cNvSpPr>
          <p:nvPr>
            <p:ph type="sldNum" sz="quarter" idx="12"/>
          </p:nvPr>
        </p:nvSpPr>
        <p:spPr/>
        <p:txBody>
          <a:bodyPr/>
          <a:lstStyle/>
          <a:p>
            <a:fld id="{008E7DD2-6994-4BB8-9831-34F851766D6E}" type="slidenum">
              <a:rPr lang="en-GB" smtClean="0"/>
              <a:t>‹#›</a:t>
            </a:fld>
            <a:endParaRPr lang="en-GB" dirty="0"/>
          </a:p>
        </p:txBody>
      </p:sp>
    </p:spTree>
    <p:extLst>
      <p:ext uri="{BB962C8B-B14F-4D97-AF65-F5344CB8AC3E}">
        <p14:creationId xmlns:p14="http://schemas.microsoft.com/office/powerpoint/2010/main" val="27783043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631DB30D-C6BF-4E80-B8EA-A8D671C2A475}" type="datetimeFigureOut">
              <a:rPr lang="en-GB" smtClean="0"/>
              <a:t>22/06/2022</a:t>
            </a:fld>
            <a:endParaRPr lang="en-GB" dirty="0"/>
          </a:p>
        </p:txBody>
      </p:sp>
      <p:sp>
        <p:nvSpPr>
          <p:cNvPr id="5" name="Footer Placeholder 2"/>
          <p:cNvSpPr>
            <a:spLocks noGrp="1"/>
          </p:cNvSpPr>
          <p:nvPr>
            <p:ph type="ftr" sz="quarter" idx="11"/>
          </p:nvPr>
        </p:nvSpPr>
        <p:spPr/>
        <p:txBody>
          <a:bodyPr/>
          <a:lstStyle/>
          <a:p>
            <a:endParaRPr lang="en-GB" dirty="0"/>
          </a:p>
        </p:txBody>
      </p:sp>
      <p:sp>
        <p:nvSpPr>
          <p:cNvPr id="6" name="Slide Number Placeholder 3"/>
          <p:cNvSpPr>
            <a:spLocks noGrp="1"/>
          </p:cNvSpPr>
          <p:nvPr>
            <p:ph type="sldNum" sz="quarter" idx="12"/>
          </p:nvPr>
        </p:nvSpPr>
        <p:spPr/>
        <p:txBody>
          <a:bodyPr/>
          <a:lstStyle/>
          <a:p>
            <a:fld id="{008E7DD2-6994-4BB8-9831-34F851766D6E}" type="slidenum">
              <a:rPr lang="en-GB" smtClean="0"/>
              <a:t>‹#›</a:t>
            </a:fld>
            <a:endParaRPr lang="en-GB" dirty="0"/>
          </a:p>
        </p:txBody>
      </p:sp>
    </p:spTree>
    <p:extLst>
      <p:ext uri="{BB962C8B-B14F-4D97-AF65-F5344CB8AC3E}">
        <p14:creationId xmlns:p14="http://schemas.microsoft.com/office/powerpoint/2010/main" val="10144842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4"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631DB30D-C6BF-4E80-B8EA-A8D671C2A475}" type="datetimeFigureOut">
              <a:rPr lang="en-GB" smtClean="0"/>
              <a:t>22/06/2022</a:t>
            </a:fld>
            <a:endParaRPr lang="en-GB" dirty="0"/>
          </a:p>
        </p:txBody>
      </p:sp>
      <p:sp>
        <p:nvSpPr>
          <p:cNvPr id="5" name="Footer Placeholder 5"/>
          <p:cNvSpPr>
            <a:spLocks noGrp="1"/>
          </p:cNvSpPr>
          <p:nvPr>
            <p:ph type="ftr" sz="quarter" idx="11"/>
          </p:nvPr>
        </p:nvSpPr>
        <p:spPr/>
        <p:txBody>
          <a:bodyPr/>
          <a:lstStyle/>
          <a:p>
            <a:endParaRPr lang="en-GB" dirty="0"/>
          </a:p>
        </p:txBody>
      </p:sp>
      <p:sp>
        <p:nvSpPr>
          <p:cNvPr id="6" name="Slide Number Placeholder 6"/>
          <p:cNvSpPr>
            <a:spLocks noGrp="1"/>
          </p:cNvSpPr>
          <p:nvPr>
            <p:ph type="sldNum" sz="quarter" idx="12"/>
          </p:nvPr>
        </p:nvSpPr>
        <p:spPr/>
        <p:txBody>
          <a:bodyPr/>
          <a:lstStyle/>
          <a:p>
            <a:fld id="{008E7DD2-6994-4BB8-9831-34F851766D6E}" type="slidenum">
              <a:rPr lang="en-GB" smtClean="0"/>
              <a:t>‹#›</a:t>
            </a:fld>
            <a:endParaRPr lang="en-GB" dirty="0"/>
          </a:p>
        </p:txBody>
      </p:sp>
    </p:spTree>
    <p:extLst>
      <p:ext uri="{BB962C8B-B14F-4D97-AF65-F5344CB8AC3E}">
        <p14:creationId xmlns:p14="http://schemas.microsoft.com/office/powerpoint/2010/main" val="33780644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31DB30D-C6BF-4E80-B8EA-A8D671C2A475}" type="datetimeFigureOut">
              <a:rPr lang="en-GB" smtClean="0"/>
              <a:t>22/06/2022</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008E7DD2-6994-4BB8-9831-34F851766D6E}" type="slidenum">
              <a:rPr lang="en-GB" smtClean="0"/>
              <a:t>‹#›</a:t>
            </a:fld>
            <a:endParaRPr lang="en-GB" dirty="0"/>
          </a:p>
        </p:txBody>
      </p:sp>
    </p:spTree>
    <p:extLst>
      <p:ext uri="{BB962C8B-B14F-4D97-AF65-F5344CB8AC3E}">
        <p14:creationId xmlns:p14="http://schemas.microsoft.com/office/powerpoint/2010/main" val="42451266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31DB30D-C6BF-4E80-B8EA-A8D671C2A475}" type="datetimeFigureOut">
              <a:rPr lang="en-GB" smtClean="0"/>
              <a:t>22/06/2022</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008E7DD2-6994-4BB8-9831-34F851766D6E}" type="slidenum">
              <a:rPr lang="en-GB" smtClean="0"/>
              <a:t>‹#›</a:t>
            </a:fld>
            <a:endParaRPr lang="en-GB" dirty="0"/>
          </a:p>
        </p:txBody>
      </p:sp>
    </p:spTree>
    <p:extLst>
      <p:ext uri="{BB962C8B-B14F-4D97-AF65-F5344CB8AC3E}">
        <p14:creationId xmlns:p14="http://schemas.microsoft.com/office/powerpoint/2010/main" val="6927020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631DB30D-C6BF-4E80-B8EA-A8D671C2A475}" type="datetimeFigureOut">
              <a:rPr lang="en-GB" smtClean="0"/>
              <a:t>22/06/2022</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008E7DD2-6994-4BB8-9831-34F851766D6E}" type="slidenum">
              <a:rPr lang="en-GB" smtClean="0"/>
              <a:t>‹#›</a:t>
            </a:fld>
            <a:endParaRPr lang="en-GB" dirty="0"/>
          </a:p>
        </p:txBody>
      </p:sp>
    </p:spTree>
    <p:extLst>
      <p:ext uri="{BB962C8B-B14F-4D97-AF65-F5344CB8AC3E}">
        <p14:creationId xmlns:p14="http://schemas.microsoft.com/office/powerpoint/2010/main" val="28133332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4" name="Text Placeholder 3"/>
          <p:cNvSpPr>
            <a:spLocks noGrp="1"/>
          </p:cNvSpPr>
          <p:nvPr>
            <p:ph type="body" sz="half" idx="13"/>
          </p:nvPr>
        </p:nvSpPr>
        <p:spPr>
          <a:xfrm>
            <a:off x="1930400" y="3771174"/>
            <a:ext cx="7279649" cy="342174"/>
          </a:xfrm>
        </p:spPr>
        <p:txBody>
          <a:bodyPr anchor="t">
            <a:normAutofit/>
          </a:bodyPr>
          <a:lstStyle>
            <a:lvl1pPr marL="0" indent="0">
              <a:buNone/>
              <a:defRPr lang="en-US" sz="1400" b="0" i="0" kern="1200" cap="small" dirty="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631DB30D-C6BF-4E80-B8EA-A8D671C2A475}" type="datetimeFigureOut">
              <a:rPr lang="en-GB" smtClean="0"/>
              <a:t>22/06/2022</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008E7DD2-6994-4BB8-9831-34F851766D6E}" type="slidenum">
              <a:rPr lang="en-GB" smtClean="0"/>
              <a:t>‹#›</a:t>
            </a:fld>
            <a:endParaRPr lang="en-GB" dirty="0"/>
          </a:p>
        </p:txBody>
      </p:sp>
      <p:sp>
        <p:nvSpPr>
          <p:cNvPr id="9" name="TextBox 8"/>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
        <p:nvSpPr>
          <p:cNvPr id="13" name="TextBox 12"/>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14655017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31DB30D-C6BF-4E80-B8EA-A8D671C2A475}" type="datetimeFigureOut">
              <a:rPr lang="en-GB" smtClean="0"/>
              <a:t>22/06/2022</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008E7DD2-6994-4BB8-9831-34F851766D6E}" type="slidenum">
              <a:rPr lang="en-GB" smtClean="0"/>
              <a:t>‹#›</a:t>
            </a:fld>
            <a:endParaRPr lang="en-GB" dirty="0"/>
          </a:p>
        </p:txBody>
      </p:sp>
    </p:spTree>
    <p:extLst>
      <p:ext uri="{BB962C8B-B14F-4D97-AF65-F5344CB8AC3E}">
        <p14:creationId xmlns:p14="http://schemas.microsoft.com/office/powerpoint/2010/main" val="10055305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631DB30D-C6BF-4E80-B8EA-A8D671C2A475}" type="datetimeFigureOut">
              <a:rPr lang="en-GB" smtClean="0"/>
              <a:t>22/06/2022</a:t>
            </a:fld>
            <a:endParaRPr lang="en-GB" dirty="0"/>
          </a:p>
        </p:txBody>
      </p:sp>
      <p:sp>
        <p:nvSpPr>
          <p:cNvPr id="4"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008E7DD2-6994-4BB8-9831-34F851766D6E}" type="slidenum">
              <a:rPr lang="en-GB" smtClean="0"/>
              <a:t>‹#›</a:t>
            </a:fld>
            <a:endParaRPr lang="en-GB" dirty="0"/>
          </a:p>
        </p:txBody>
      </p:sp>
    </p:spTree>
    <p:extLst>
      <p:ext uri="{BB962C8B-B14F-4D97-AF65-F5344CB8AC3E}">
        <p14:creationId xmlns:p14="http://schemas.microsoft.com/office/powerpoint/2010/main" val="193124169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631DB30D-C6BF-4E80-B8EA-A8D671C2A475}" type="datetimeFigureOut">
              <a:rPr lang="en-GB" smtClean="0"/>
              <a:t>22/06/2022</a:t>
            </a:fld>
            <a:endParaRPr lang="en-GB" dirty="0"/>
          </a:p>
        </p:txBody>
      </p:sp>
      <p:sp>
        <p:nvSpPr>
          <p:cNvPr id="4"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008E7DD2-6994-4BB8-9831-34F851766D6E}" type="slidenum">
              <a:rPr lang="en-GB" smtClean="0"/>
              <a:t>‹#›</a:t>
            </a:fld>
            <a:endParaRPr lang="en-GB" dirty="0"/>
          </a:p>
        </p:txBody>
      </p:sp>
    </p:spTree>
    <p:extLst>
      <p:ext uri="{BB962C8B-B14F-4D97-AF65-F5344CB8AC3E}">
        <p14:creationId xmlns:p14="http://schemas.microsoft.com/office/powerpoint/2010/main" val="38515639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31DB30D-C6BF-4E80-B8EA-A8D671C2A475}" type="datetimeFigureOut">
              <a:rPr lang="en-GB" smtClean="0"/>
              <a:t>22/06/2022</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008E7DD2-6994-4BB8-9831-34F851766D6E}" type="slidenum">
              <a:rPr lang="en-GB" smtClean="0"/>
              <a:t>‹#›</a:t>
            </a:fld>
            <a:endParaRPr lang="en-GB" dirty="0"/>
          </a:p>
        </p:txBody>
      </p:sp>
    </p:spTree>
    <p:extLst>
      <p:ext uri="{BB962C8B-B14F-4D97-AF65-F5344CB8AC3E}">
        <p14:creationId xmlns:p14="http://schemas.microsoft.com/office/powerpoint/2010/main" val="15558670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31DB30D-C6BF-4E80-B8EA-A8D671C2A475}" type="datetimeFigureOut">
              <a:rPr lang="en-GB" smtClean="0"/>
              <a:t>22/06/2022</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008E7DD2-6994-4BB8-9831-34F851766D6E}" type="slidenum">
              <a:rPr lang="en-GB" smtClean="0"/>
              <a:t>‹#›</a:t>
            </a:fld>
            <a:endParaRPr lang="en-GB" dirty="0"/>
          </a:p>
        </p:txBody>
      </p:sp>
    </p:spTree>
    <p:extLst>
      <p:ext uri="{BB962C8B-B14F-4D97-AF65-F5344CB8AC3E}">
        <p14:creationId xmlns:p14="http://schemas.microsoft.com/office/powerpoint/2010/main" val="37339147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631DB30D-C6BF-4E80-B8EA-A8D671C2A475}" type="datetimeFigureOut">
              <a:rPr lang="en-GB" smtClean="0"/>
              <a:t>22/06/2022</a:t>
            </a:fld>
            <a:endParaRPr lang="en-GB"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GB" dirty="0"/>
          </a:p>
        </p:txBody>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008E7DD2-6994-4BB8-9831-34F851766D6E}" type="slidenum">
              <a:rPr lang="en-GB" smtClean="0"/>
              <a:t>‹#›</a:t>
            </a:fld>
            <a:endParaRPr lang="en-GB" dirty="0"/>
          </a:p>
        </p:txBody>
      </p:sp>
    </p:spTree>
    <p:extLst>
      <p:ext uri="{BB962C8B-B14F-4D97-AF65-F5344CB8AC3E}">
        <p14:creationId xmlns:p14="http://schemas.microsoft.com/office/powerpoint/2010/main" val="3323412493"/>
      </p:ext>
    </p:extLst>
  </p:cSld>
  <p:clrMap bg1="dk1" tx1="lt1" bg2="dk2" tx2="lt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 id="2147483760" r:id="rId10"/>
    <p:sldLayoutId id="2147483761" r:id="rId11"/>
    <p:sldLayoutId id="2147483762" r:id="rId12"/>
    <p:sldLayoutId id="2147483763" r:id="rId13"/>
    <p:sldLayoutId id="2147483764" r:id="rId14"/>
    <p:sldLayoutId id="2147483765" r:id="rId15"/>
    <p:sldLayoutId id="2147483766" r:id="rId16"/>
    <p:sldLayoutId id="2147483767"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FA3550-E7AE-4352-87A9-161C0AD41388}"/>
              </a:ext>
            </a:extLst>
          </p:cNvPr>
          <p:cNvSpPr>
            <a:spLocks noGrp="1"/>
          </p:cNvSpPr>
          <p:nvPr>
            <p:ph type="title"/>
          </p:nvPr>
        </p:nvSpPr>
        <p:spPr>
          <a:xfrm>
            <a:off x="1188512" y="1963024"/>
            <a:ext cx="9775899" cy="2916184"/>
          </a:xfrm>
        </p:spPr>
        <p:txBody>
          <a:bodyPr/>
          <a:lstStyle/>
          <a:p>
            <a:pPr algn="ctr"/>
            <a:r>
              <a:rPr lang="en-GB" sz="4000" dirty="0">
                <a:solidFill>
                  <a:schemeClr val="tx1"/>
                </a:solidFill>
              </a:rPr>
              <a:t>Wi-Fi Network:  Memorial hall_guests</a:t>
            </a:r>
            <a:br>
              <a:rPr lang="en-GB" sz="4000" dirty="0">
                <a:solidFill>
                  <a:schemeClr val="tx1"/>
                </a:solidFill>
              </a:rPr>
            </a:br>
            <a:br>
              <a:rPr lang="en-GB" sz="4000" dirty="0">
                <a:solidFill>
                  <a:schemeClr val="tx1"/>
                </a:solidFill>
              </a:rPr>
            </a:br>
            <a:r>
              <a:rPr lang="en-GB" sz="5400" dirty="0">
                <a:solidFill>
                  <a:schemeClr val="tx1"/>
                </a:solidFill>
              </a:rPr>
              <a:t>Password:  7F&amp;3CB4P8C</a:t>
            </a:r>
            <a:br>
              <a:rPr lang="en-GB" sz="4000" dirty="0">
                <a:solidFill>
                  <a:schemeClr val="bg1"/>
                </a:solidFill>
              </a:rPr>
            </a:br>
            <a:endParaRPr lang="en-GB" dirty="0"/>
          </a:p>
        </p:txBody>
      </p:sp>
      <p:pic>
        <p:nvPicPr>
          <p:cNvPr id="4" name="Picture 3" descr="A computer on a desk&#10;&#10;Description automatically generated with medium confidence">
            <a:extLst>
              <a:ext uri="{FF2B5EF4-FFF2-40B4-BE49-F238E27FC236}">
                <a16:creationId xmlns:a16="http://schemas.microsoft.com/office/drawing/2014/main" id="{F545C0CC-9751-46D0-9704-11F0043757F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293" y="4308953"/>
            <a:ext cx="3183658" cy="2429465"/>
          </a:xfrm>
          <a:prstGeom prst="rect">
            <a:avLst/>
          </a:prstGeom>
        </p:spPr>
      </p:pic>
      <p:sp>
        <p:nvSpPr>
          <p:cNvPr id="5" name="Title 1">
            <a:extLst>
              <a:ext uri="{FF2B5EF4-FFF2-40B4-BE49-F238E27FC236}">
                <a16:creationId xmlns:a16="http://schemas.microsoft.com/office/drawing/2014/main" id="{6896734F-A1CF-4F58-8699-C44DEFEB8517}"/>
              </a:ext>
            </a:extLst>
          </p:cNvPr>
          <p:cNvSpPr txBox="1">
            <a:spLocks/>
          </p:cNvSpPr>
          <p:nvPr/>
        </p:nvSpPr>
        <p:spPr>
          <a:xfrm>
            <a:off x="1092325" y="513567"/>
            <a:ext cx="8825658" cy="756526"/>
          </a:xfrm>
          <a:prstGeom prst="rect">
            <a:avLst/>
          </a:prstGeom>
        </p:spPr>
        <p:txBody>
          <a:bodyPr vert="horz" lIns="91440" tIns="45720" rIns="91440" bIns="45720" rtlCol="0" anchor="b">
            <a:noAutofit/>
          </a:bodyPr>
          <a:lstStyle>
            <a:lvl1pPr algn="l" defTabSz="457200" rtl="0" eaLnBrk="1" latinLnBrk="0" hangingPunct="1">
              <a:spcBef>
                <a:spcPct val="0"/>
              </a:spcBef>
              <a:buNone/>
              <a:defRPr sz="4000" b="0" i="0" kern="1200" cap="none">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dirty="0"/>
              <a:t>Shrewsbury u3a Computer Club</a:t>
            </a:r>
          </a:p>
        </p:txBody>
      </p:sp>
    </p:spTree>
    <p:extLst>
      <p:ext uri="{BB962C8B-B14F-4D97-AF65-F5344CB8AC3E}">
        <p14:creationId xmlns:p14="http://schemas.microsoft.com/office/powerpoint/2010/main" val="31689267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8BD377-084F-4A5D-BE87-4BB49BD38BAA}"/>
              </a:ext>
            </a:extLst>
          </p:cNvPr>
          <p:cNvSpPr>
            <a:spLocks noGrp="1"/>
          </p:cNvSpPr>
          <p:nvPr>
            <p:ph type="ctrTitle"/>
          </p:nvPr>
        </p:nvSpPr>
        <p:spPr/>
        <p:txBody>
          <a:bodyPr/>
          <a:lstStyle/>
          <a:p>
            <a:r>
              <a:rPr lang="en-GB" dirty="0"/>
              <a:t>Windows accessibility</a:t>
            </a:r>
          </a:p>
        </p:txBody>
      </p:sp>
      <p:sp>
        <p:nvSpPr>
          <p:cNvPr id="3" name="Subtitle 2">
            <a:extLst>
              <a:ext uri="{FF2B5EF4-FFF2-40B4-BE49-F238E27FC236}">
                <a16:creationId xmlns:a16="http://schemas.microsoft.com/office/drawing/2014/main" id="{048AAE7A-4241-430B-B8D8-B85A01D0453B}"/>
              </a:ext>
            </a:extLst>
          </p:cNvPr>
          <p:cNvSpPr>
            <a:spLocks noGrp="1"/>
          </p:cNvSpPr>
          <p:nvPr>
            <p:ph type="subTitle" idx="1"/>
          </p:nvPr>
        </p:nvSpPr>
        <p:spPr/>
        <p:txBody>
          <a:bodyPr/>
          <a:lstStyle/>
          <a:p>
            <a:r>
              <a:rPr lang="en-GB" dirty="0"/>
              <a:t>What does that say? It’s too small for me to read. I can’t make out the colours, it’s blurred.</a:t>
            </a:r>
          </a:p>
        </p:txBody>
      </p:sp>
      <p:sp>
        <p:nvSpPr>
          <p:cNvPr id="4" name="Subtitle 2">
            <a:extLst>
              <a:ext uri="{FF2B5EF4-FFF2-40B4-BE49-F238E27FC236}">
                <a16:creationId xmlns:a16="http://schemas.microsoft.com/office/drawing/2014/main" id="{BDB87C04-3947-9282-4E22-3A4AABDE4F88}"/>
              </a:ext>
            </a:extLst>
          </p:cNvPr>
          <p:cNvSpPr txBox="1">
            <a:spLocks/>
          </p:cNvSpPr>
          <p:nvPr/>
        </p:nvSpPr>
        <p:spPr>
          <a:xfrm>
            <a:off x="1154955" y="5503890"/>
            <a:ext cx="8825658" cy="861420"/>
          </a:xfrm>
          <a:prstGeom prst="rect">
            <a:avLst/>
          </a:prstGeom>
        </p:spPr>
        <p:txBody>
          <a:bodyPr vert="horz" lIns="91440" tIns="45720" rIns="91440" bIns="45720" rtlCol="0" anchor="t">
            <a:normAutofit/>
          </a:bodyPr>
          <a:lstStyle>
            <a:lvl1pPr marL="0" indent="0" algn="l" defTabSz="457200" rtl="0" eaLnBrk="1" latinLnBrk="0" hangingPunct="1">
              <a:spcBef>
                <a:spcPts val="1000"/>
              </a:spcBef>
              <a:spcAft>
                <a:spcPts val="0"/>
              </a:spcAft>
              <a:buClr>
                <a:schemeClr val="accent1"/>
              </a:buClr>
              <a:buSzPct val="80000"/>
              <a:buFont typeface="Wingdings 3" charset="2"/>
              <a:buNone/>
              <a:defRPr sz="2000" b="0" i="0" kern="1200" cap="all">
                <a:solidFill>
                  <a:schemeClr val="accent1"/>
                </a:solidFill>
                <a:latin typeface="+mj-lt"/>
                <a:ea typeface="+mj-ea"/>
                <a:cs typeface="+mj-cs"/>
              </a:defRPr>
            </a:lvl1pPr>
            <a:lvl2pPr marL="457200" indent="0" algn="ctr" defTabSz="457200" rtl="0" eaLnBrk="1" latinLnBrk="0" hangingPunct="1">
              <a:spcBef>
                <a:spcPts val="1000"/>
              </a:spcBef>
              <a:spcAft>
                <a:spcPts val="0"/>
              </a:spcAft>
              <a:buClr>
                <a:schemeClr val="accent1"/>
              </a:buClr>
              <a:buSzPct val="80000"/>
              <a:buFont typeface="Wingdings 3" charset="2"/>
              <a:buNone/>
              <a:defRPr sz="1800" b="0" i="0" kern="1200">
                <a:solidFill>
                  <a:schemeClr val="tx1">
                    <a:tint val="75000"/>
                  </a:schemeClr>
                </a:solidFill>
                <a:latin typeface="+mj-lt"/>
                <a:ea typeface="+mj-ea"/>
                <a:cs typeface="+mj-cs"/>
              </a:defRPr>
            </a:lvl2pPr>
            <a:lvl3pPr marL="914400" indent="0" algn="ctr" defTabSz="457200" rtl="0" eaLnBrk="1" latinLnBrk="0" hangingPunct="1">
              <a:spcBef>
                <a:spcPts val="1000"/>
              </a:spcBef>
              <a:spcAft>
                <a:spcPts val="0"/>
              </a:spcAft>
              <a:buClr>
                <a:schemeClr val="accent1"/>
              </a:buClr>
              <a:buSzPct val="80000"/>
              <a:buFont typeface="Wingdings 3" charset="2"/>
              <a:buNone/>
              <a:defRPr sz="1600" b="0" i="0" kern="1200">
                <a:solidFill>
                  <a:schemeClr val="tx1">
                    <a:tint val="75000"/>
                  </a:schemeClr>
                </a:solidFill>
                <a:latin typeface="+mj-lt"/>
                <a:ea typeface="+mj-ea"/>
                <a:cs typeface="+mj-cs"/>
              </a:defRPr>
            </a:lvl3pPr>
            <a:lvl4pPr marL="1371600" indent="0" algn="ctr" defTabSz="457200" rtl="0" eaLnBrk="1" latinLnBrk="0" hangingPunct="1">
              <a:spcBef>
                <a:spcPts val="1000"/>
              </a:spcBef>
              <a:spcAft>
                <a:spcPts val="0"/>
              </a:spcAft>
              <a:buClr>
                <a:schemeClr val="accent1"/>
              </a:buClr>
              <a:buSzPct val="80000"/>
              <a:buFont typeface="Wingdings 3" charset="2"/>
              <a:buNone/>
              <a:defRPr sz="1400" b="0" i="0" kern="1200">
                <a:solidFill>
                  <a:schemeClr val="tx1">
                    <a:tint val="75000"/>
                  </a:schemeClr>
                </a:solidFill>
                <a:latin typeface="+mj-lt"/>
                <a:ea typeface="+mj-ea"/>
                <a:cs typeface="+mj-cs"/>
              </a:defRPr>
            </a:lvl4pPr>
            <a:lvl5pPr marL="1828800" indent="0" algn="ctr" defTabSz="457200" rtl="0" eaLnBrk="1" latinLnBrk="0" hangingPunct="1">
              <a:spcBef>
                <a:spcPts val="1000"/>
              </a:spcBef>
              <a:spcAft>
                <a:spcPts val="0"/>
              </a:spcAft>
              <a:buClr>
                <a:schemeClr val="accent1"/>
              </a:buClr>
              <a:buSzPct val="80000"/>
              <a:buFont typeface="Wingdings 3" charset="2"/>
              <a:buNone/>
              <a:defRPr sz="1400" b="0" i="0" kern="1200">
                <a:solidFill>
                  <a:schemeClr val="tx1">
                    <a:tint val="75000"/>
                  </a:schemeClr>
                </a:solidFill>
                <a:latin typeface="+mj-lt"/>
                <a:ea typeface="+mj-ea"/>
                <a:cs typeface="+mj-cs"/>
              </a:defRPr>
            </a:lvl5pPr>
            <a:lvl6pPr marL="2286000" indent="0" algn="ctr" defTabSz="457200" rtl="0" eaLnBrk="1" latinLnBrk="0" hangingPunct="1">
              <a:spcBef>
                <a:spcPts val="1000"/>
              </a:spcBef>
              <a:spcAft>
                <a:spcPts val="0"/>
              </a:spcAft>
              <a:buClr>
                <a:schemeClr val="accent1"/>
              </a:buClr>
              <a:buSzPct val="80000"/>
              <a:buFont typeface="Wingdings 3" charset="2"/>
              <a:buNone/>
              <a:defRPr sz="1400" b="0" i="0" kern="1200">
                <a:solidFill>
                  <a:schemeClr val="tx1">
                    <a:tint val="75000"/>
                  </a:schemeClr>
                </a:solidFill>
                <a:latin typeface="+mj-lt"/>
                <a:ea typeface="+mj-ea"/>
                <a:cs typeface="+mj-cs"/>
              </a:defRPr>
            </a:lvl6pPr>
            <a:lvl7pPr marL="2743200" indent="0" algn="ctr" defTabSz="457200" rtl="0" eaLnBrk="1" latinLnBrk="0" hangingPunct="1">
              <a:spcBef>
                <a:spcPts val="1000"/>
              </a:spcBef>
              <a:spcAft>
                <a:spcPts val="0"/>
              </a:spcAft>
              <a:buClr>
                <a:schemeClr val="accent1"/>
              </a:buClr>
              <a:buSzPct val="80000"/>
              <a:buFont typeface="Wingdings 3" charset="2"/>
              <a:buNone/>
              <a:defRPr sz="1400" b="0" i="0" kern="1200">
                <a:solidFill>
                  <a:schemeClr val="tx1">
                    <a:tint val="75000"/>
                  </a:schemeClr>
                </a:solidFill>
                <a:latin typeface="+mj-lt"/>
                <a:ea typeface="+mj-ea"/>
                <a:cs typeface="+mj-cs"/>
              </a:defRPr>
            </a:lvl7pPr>
            <a:lvl8pPr marL="3200400" indent="0" algn="ctr" defTabSz="457200" rtl="0" eaLnBrk="1" latinLnBrk="0" hangingPunct="1">
              <a:spcBef>
                <a:spcPts val="1000"/>
              </a:spcBef>
              <a:spcAft>
                <a:spcPts val="0"/>
              </a:spcAft>
              <a:buClr>
                <a:schemeClr val="accent1"/>
              </a:buClr>
              <a:buSzPct val="80000"/>
              <a:buFont typeface="Wingdings 3" charset="2"/>
              <a:buNone/>
              <a:defRPr sz="1400" b="0" i="0" kern="1200">
                <a:solidFill>
                  <a:schemeClr val="tx1">
                    <a:tint val="75000"/>
                  </a:schemeClr>
                </a:solidFill>
                <a:latin typeface="+mj-lt"/>
                <a:ea typeface="+mj-ea"/>
                <a:cs typeface="+mj-cs"/>
              </a:defRPr>
            </a:lvl8pPr>
            <a:lvl9pPr marL="3657600" indent="0" algn="ctr" defTabSz="457200" rtl="0" eaLnBrk="1" latinLnBrk="0" hangingPunct="1">
              <a:spcBef>
                <a:spcPts val="1000"/>
              </a:spcBef>
              <a:spcAft>
                <a:spcPts val="0"/>
              </a:spcAft>
              <a:buClr>
                <a:schemeClr val="accent1"/>
              </a:buClr>
              <a:buSzPct val="80000"/>
              <a:buFont typeface="Wingdings 3" charset="2"/>
              <a:buNone/>
              <a:defRPr sz="1400" b="0" i="0" kern="1200">
                <a:solidFill>
                  <a:schemeClr val="tx1">
                    <a:tint val="75000"/>
                  </a:schemeClr>
                </a:solidFill>
                <a:latin typeface="+mj-lt"/>
                <a:ea typeface="+mj-ea"/>
                <a:cs typeface="+mj-cs"/>
              </a:defRPr>
            </a:lvl9pPr>
          </a:lstStyle>
          <a:p>
            <a:r>
              <a:rPr lang="en-GB" dirty="0">
                <a:solidFill>
                  <a:srgbClr val="FFFF00"/>
                </a:solidFill>
              </a:rPr>
              <a:t>What does that say? It’s too small for me to read. I can’t make out the colours, it’s blurred</a:t>
            </a:r>
            <a:r>
              <a:rPr lang="en-GB" dirty="0"/>
              <a:t>.</a:t>
            </a:r>
          </a:p>
        </p:txBody>
      </p:sp>
    </p:spTree>
    <p:extLst>
      <p:ext uri="{BB962C8B-B14F-4D97-AF65-F5344CB8AC3E}">
        <p14:creationId xmlns:p14="http://schemas.microsoft.com/office/powerpoint/2010/main" val="33741264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2F348C-A2A2-464A-B507-03DF6729E49A}"/>
              </a:ext>
            </a:extLst>
          </p:cNvPr>
          <p:cNvSpPr>
            <a:spLocks noGrp="1"/>
          </p:cNvSpPr>
          <p:nvPr>
            <p:ph type="title"/>
          </p:nvPr>
        </p:nvSpPr>
        <p:spPr/>
        <p:txBody>
          <a:bodyPr/>
          <a:lstStyle/>
          <a:p>
            <a:r>
              <a:rPr lang="en-GB" dirty="0"/>
              <a:t>Accessibility options:  </a:t>
            </a:r>
            <a:br>
              <a:rPr lang="en-GB" dirty="0"/>
            </a:br>
            <a:r>
              <a:rPr lang="en-GB" dirty="0"/>
              <a:t>What is available?</a:t>
            </a:r>
          </a:p>
        </p:txBody>
      </p:sp>
      <p:sp>
        <p:nvSpPr>
          <p:cNvPr id="3" name="Content Placeholder 2">
            <a:extLst>
              <a:ext uri="{FF2B5EF4-FFF2-40B4-BE49-F238E27FC236}">
                <a16:creationId xmlns:a16="http://schemas.microsoft.com/office/drawing/2014/main" id="{E6B3C721-260B-44DC-8BAD-0CB82995148B}"/>
              </a:ext>
            </a:extLst>
          </p:cNvPr>
          <p:cNvSpPr>
            <a:spLocks noGrp="1"/>
          </p:cNvSpPr>
          <p:nvPr>
            <p:ph idx="1"/>
          </p:nvPr>
        </p:nvSpPr>
        <p:spPr/>
        <p:txBody>
          <a:bodyPr/>
          <a:lstStyle/>
          <a:p>
            <a:r>
              <a:rPr lang="en-GB" dirty="0"/>
              <a:t>Vision options</a:t>
            </a:r>
          </a:p>
          <a:p>
            <a:r>
              <a:rPr lang="en-GB" dirty="0"/>
              <a:t>Hearing options</a:t>
            </a:r>
          </a:p>
          <a:p>
            <a:r>
              <a:rPr lang="en-GB" dirty="0"/>
              <a:t>&amp; Interactions</a:t>
            </a:r>
          </a:p>
        </p:txBody>
      </p:sp>
    </p:spTree>
    <p:extLst>
      <p:ext uri="{BB962C8B-B14F-4D97-AF65-F5344CB8AC3E}">
        <p14:creationId xmlns:p14="http://schemas.microsoft.com/office/powerpoint/2010/main" val="3767803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3F5319-834F-4BB1-B023-371DCE2E60E5}"/>
              </a:ext>
            </a:extLst>
          </p:cNvPr>
          <p:cNvSpPr>
            <a:spLocks noGrp="1"/>
          </p:cNvSpPr>
          <p:nvPr>
            <p:ph type="title"/>
          </p:nvPr>
        </p:nvSpPr>
        <p:spPr/>
        <p:txBody>
          <a:bodyPr/>
          <a:lstStyle/>
          <a:p>
            <a:r>
              <a:rPr lang="en-GB" dirty="0"/>
              <a:t>Vision options</a:t>
            </a:r>
          </a:p>
        </p:txBody>
      </p:sp>
      <p:sp>
        <p:nvSpPr>
          <p:cNvPr id="3" name="Content Placeholder 2">
            <a:extLst>
              <a:ext uri="{FF2B5EF4-FFF2-40B4-BE49-F238E27FC236}">
                <a16:creationId xmlns:a16="http://schemas.microsoft.com/office/drawing/2014/main" id="{55EABFDB-3406-4A61-91E6-8260A5402B9C}"/>
              </a:ext>
            </a:extLst>
          </p:cNvPr>
          <p:cNvSpPr>
            <a:spLocks noGrp="1"/>
          </p:cNvSpPr>
          <p:nvPr>
            <p:ph idx="1"/>
          </p:nvPr>
        </p:nvSpPr>
        <p:spPr/>
        <p:txBody>
          <a:bodyPr/>
          <a:lstStyle/>
          <a:p>
            <a:r>
              <a:rPr lang="en-GB" dirty="0"/>
              <a:t>The Display</a:t>
            </a:r>
          </a:p>
          <a:p>
            <a:r>
              <a:rPr lang="en-GB" dirty="0"/>
              <a:t>The Mouse Pointer</a:t>
            </a:r>
          </a:p>
          <a:p>
            <a:r>
              <a:rPr lang="en-GB" dirty="0"/>
              <a:t>Text Cursor</a:t>
            </a:r>
          </a:p>
          <a:p>
            <a:r>
              <a:rPr lang="en-GB" dirty="0"/>
              <a:t>Magnifier</a:t>
            </a:r>
          </a:p>
          <a:p>
            <a:r>
              <a:rPr lang="en-GB" dirty="0"/>
              <a:t>Colour Filters</a:t>
            </a:r>
          </a:p>
          <a:p>
            <a:r>
              <a:rPr lang="en-GB" dirty="0"/>
              <a:t>High Contrast</a:t>
            </a:r>
          </a:p>
          <a:p>
            <a:r>
              <a:rPr lang="en-GB" dirty="0"/>
              <a:t>Narrator</a:t>
            </a:r>
          </a:p>
        </p:txBody>
      </p:sp>
    </p:spTree>
    <p:extLst>
      <p:ext uri="{BB962C8B-B14F-4D97-AF65-F5344CB8AC3E}">
        <p14:creationId xmlns:p14="http://schemas.microsoft.com/office/powerpoint/2010/main" val="4030478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7207C2-718B-4C80-A2A0-8C37A4E50DBC}"/>
              </a:ext>
            </a:extLst>
          </p:cNvPr>
          <p:cNvSpPr>
            <a:spLocks noGrp="1"/>
          </p:cNvSpPr>
          <p:nvPr>
            <p:ph type="title"/>
          </p:nvPr>
        </p:nvSpPr>
        <p:spPr/>
        <p:txBody>
          <a:bodyPr/>
          <a:lstStyle/>
          <a:p>
            <a:r>
              <a:rPr lang="en-GB" dirty="0"/>
              <a:t>Vision Options: The Display</a:t>
            </a:r>
          </a:p>
        </p:txBody>
      </p:sp>
      <p:sp>
        <p:nvSpPr>
          <p:cNvPr id="3" name="Content Placeholder 2">
            <a:extLst>
              <a:ext uri="{FF2B5EF4-FFF2-40B4-BE49-F238E27FC236}">
                <a16:creationId xmlns:a16="http://schemas.microsoft.com/office/drawing/2014/main" id="{2399F198-F759-4B1F-A0AA-C0243672C71E}"/>
              </a:ext>
            </a:extLst>
          </p:cNvPr>
          <p:cNvSpPr>
            <a:spLocks noGrp="1"/>
          </p:cNvSpPr>
          <p:nvPr>
            <p:ph idx="1"/>
          </p:nvPr>
        </p:nvSpPr>
        <p:spPr/>
        <p:txBody>
          <a:bodyPr/>
          <a:lstStyle/>
          <a:p>
            <a:r>
              <a:rPr lang="en-GB" dirty="0"/>
              <a:t>With the Display you can:</a:t>
            </a:r>
          </a:p>
          <a:p>
            <a:r>
              <a:rPr lang="en-GB" dirty="0"/>
              <a:t>Make text bigger</a:t>
            </a:r>
          </a:p>
          <a:p>
            <a:r>
              <a:rPr lang="en-GB" dirty="0"/>
              <a:t>Make everything bigger</a:t>
            </a:r>
          </a:p>
          <a:p>
            <a:r>
              <a:rPr lang="en-GB" dirty="0"/>
              <a:t>Make everything brighter or use Night Light</a:t>
            </a:r>
          </a:p>
        </p:txBody>
      </p:sp>
    </p:spTree>
    <p:extLst>
      <p:ext uri="{BB962C8B-B14F-4D97-AF65-F5344CB8AC3E}">
        <p14:creationId xmlns:p14="http://schemas.microsoft.com/office/powerpoint/2010/main" val="1262260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45AD6DEB-DC39-47C4-81FA-9C02C00DC77E}"/>
              </a:ext>
            </a:extLst>
          </p:cNvPr>
          <p:cNvGrpSpPr/>
          <p:nvPr/>
        </p:nvGrpSpPr>
        <p:grpSpPr>
          <a:xfrm>
            <a:off x="363650" y="650929"/>
            <a:ext cx="6294632" cy="3053166"/>
            <a:chOff x="363650" y="650929"/>
            <a:chExt cx="6294632" cy="3053166"/>
          </a:xfrm>
        </p:grpSpPr>
        <p:pic>
          <p:nvPicPr>
            <p:cNvPr id="3" name="Picture 2">
              <a:extLst>
                <a:ext uri="{FF2B5EF4-FFF2-40B4-BE49-F238E27FC236}">
                  <a16:creationId xmlns:a16="http://schemas.microsoft.com/office/drawing/2014/main" id="{7D9981BE-292D-4F80-911D-10DB89A73A44}"/>
                </a:ext>
              </a:extLst>
            </p:cNvPr>
            <p:cNvPicPr>
              <a:picLocks noChangeAspect="1"/>
            </p:cNvPicPr>
            <p:nvPr/>
          </p:nvPicPr>
          <p:blipFill>
            <a:blip r:embed="rId3"/>
            <a:stretch>
              <a:fillRect/>
            </a:stretch>
          </p:blipFill>
          <p:spPr>
            <a:xfrm>
              <a:off x="363650" y="650929"/>
              <a:ext cx="6294632" cy="3053166"/>
            </a:xfrm>
            <a:prstGeom prst="rect">
              <a:avLst/>
            </a:prstGeom>
            <a:ln w="31750">
              <a:solidFill>
                <a:schemeClr val="accent1"/>
              </a:solidFill>
            </a:ln>
          </p:spPr>
        </p:pic>
        <p:sp>
          <p:nvSpPr>
            <p:cNvPr id="2" name="Oval 1">
              <a:extLst>
                <a:ext uri="{FF2B5EF4-FFF2-40B4-BE49-F238E27FC236}">
                  <a16:creationId xmlns:a16="http://schemas.microsoft.com/office/drawing/2014/main" id="{7913E4D0-DFB5-4AE6-A012-7037B0BF4C59}"/>
                </a:ext>
              </a:extLst>
            </p:cNvPr>
            <p:cNvSpPr/>
            <p:nvPr/>
          </p:nvSpPr>
          <p:spPr>
            <a:xfrm>
              <a:off x="609601" y="2350570"/>
              <a:ext cx="636105" cy="636105"/>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7" name="Group 6">
            <a:extLst>
              <a:ext uri="{FF2B5EF4-FFF2-40B4-BE49-F238E27FC236}">
                <a16:creationId xmlns:a16="http://schemas.microsoft.com/office/drawing/2014/main" id="{1D8C113D-CA09-4256-981C-53A609E1A855}"/>
              </a:ext>
            </a:extLst>
          </p:cNvPr>
          <p:cNvGrpSpPr/>
          <p:nvPr/>
        </p:nvGrpSpPr>
        <p:grpSpPr>
          <a:xfrm>
            <a:off x="5421954" y="2986675"/>
            <a:ext cx="6297908" cy="3476118"/>
            <a:chOff x="5421954" y="2986675"/>
            <a:chExt cx="6297908" cy="3476118"/>
          </a:xfrm>
        </p:grpSpPr>
        <p:pic>
          <p:nvPicPr>
            <p:cNvPr id="5" name="Picture 4">
              <a:extLst>
                <a:ext uri="{FF2B5EF4-FFF2-40B4-BE49-F238E27FC236}">
                  <a16:creationId xmlns:a16="http://schemas.microsoft.com/office/drawing/2014/main" id="{608811E8-F522-4187-B031-6CA1BDD22B30}"/>
                </a:ext>
              </a:extLst>
            </p:cNvPr>
            <p:cNvPicPr>
              <a:picLocks noChangeAspect="1"/>
            </p:cNvPicPr>
            <p:nvPr/>
          </p:nvPicPr>
          <p:blipFill>
            <a:blip r:embed="rId4"/>
            <a:stretch>
              <a:fillRect/>
            </a:stretch>
          </p:blipFill>
          <p:spPr>
            <a:xfrm>
              <a:off x="5421954" y="2986675"/>
              <a:ext cx="6297908" cy="3476118"/>
            </a:xfrm>
            <a:prstGeom prst="rect">
              <a:avLst/>
            </a:prstGeom>
            <a:ln w="31750">
              <a:solidFill>
                <a:schemeClr val="accent1"/>
              </a:solidFill>
            </a:ln>
          </p:spPr>
        </p:pic>
        <p:sp>
          <p:nvSpPr>
            <p:cNvPr id="6" name="Oval 5">
              <a:extLst>
                <a:ext uri="{FF2B5EF4-FFF2-40B4-BE49-F238E27FC236}">
                  <a16:creationId xmlns:a16="http://schemas.microsoft.com/office/drawing/2014/main" id="{86BFD2B0-3D3F-4408-8CE1-7651830103B2}"/>
                </a:ext>
              </a:extLst>
            </p:cNvPr>
            <p:cNvSpPr/>
            <p:nvPr/>
          </p:nvSpPr>
          <p:spPr>
            <a:xfrm>
              <a:off x="9395793" y="4987753"/>
              <a:ext cx="636105" cy="636105"/>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Tree>
    <p:extLst>
      <p:ext uri="{BB962C8B-B14F-4D97-AF65-F5344CB8AC3E}">
        <p14:creationId xmlns:p14="http://schemas.microsoft.com/office/powerpoint/2010/main" val="13314345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85D5AA8-773B-469A-8802-9645A4DC9B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a:extLst>
              <a:ext uri="{FF2B5EF4-FFF2-40B4-BE49-F238E27FC236}">
                <a16:creationId xmlns:a16="http://schemas.microsoft.com/office/drawing/2014/main" id="{1A34164F-AA24-47F0-A1A2-E360F01305EA}"/>
              </a:ext>
            </a:extLst>
          </p:cNvPr>
          <p:cNvPicPr>
            <a:picLocks noChangeAspect="1"/>
          </p:cNvPicPr>
          <p:nvPr/>
        </p:nvPicPr>
        <p:blipFill>
          <a:blip r:embed="rId4"/>
          <a:stretch>
            <a:fillRect/>
          </a:stretch>
        </p:blipFill>
        <p:spPr>
          <a:xfrm>
            <a:off x="643467" y="1294286"/>
            <a:ext cx="9478540" cy="4269428"/>
          </a:xfrm>
          <a:prstGeom prst="rect">
            <a:avLst/>
          </a:prstGeom>
        </p:spPr>
      </p:pic>
      <p:sp>
        <p:nvSpPr>
          <p:cNvPr id="10" name="Rectangle 9">
            <a:extLst>
              <a:ext uri="{FF2B5EF4-FFF2-40B4-BE49-F238E27FC236}">
                <a16:creationId xmlns:a16="http://schemas.microsoft.com/office/drawing/2014/main" id="{C75AF42C-C556-454E-B2D3-2C917CB812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16425600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68F05D-2EFF-405A-9A8B-F3499F7C0229}"/>
              </a:ext>
            </a:extLst>
          </p:cNvPr>
          <p:cNvSpPr>
            <a:spLocks noGrp="1"/>
          </p:cNvSpPr>
          <p:nvPr>
            <p:ph type="title"/>
          </p:nvPr>
        </p:nvSpPr>
        <p:spPr/>
        <p:txBody>
          <a:bodyPr/>
          <a:lstStyle/>
          <a:p>
            <a:endParaRPr lang="en-GB" dirty="0"/>
          </a:p>
        </p:txBody>
      </p:sp>
      <p:pic>
        <p:nvPicPr>
          <p:cNvPr id="5" name="Content Placeholder 4" descr="Graphical user interface, text, application&#10;&#10;Description automatically generated">
            <a:extLst>
              <a:ext uri="{FF2B5EF4-FFF2-40B4-BE49-F238E27FC236}">
                <a16:creationId xmlns:a16="http://schemas.microsoft.com/office/drawing/2014/main" id="{12B11565-2F6D-4AB0-96C7-24858C5FBA8E}"/>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44632" y="452718"/>
            <a:ext cx="6923309" cy="1670550"/>
          </a:xfrm>
        </p:spPr>
      </p:pic>
      <p:pic>
        <p:nvPicPr>
          <p:cNvPr id="7" name="Picture 6" descr="Graphical user interface, text, application, chat or text message&#10;&#10;Description automatically generated">
            <a:extLst>
              <a:ext uri="{FF2B5EF4-FFF2-40B4-BE49-F238E27FC236}">
                <a16:creationId xmlns:a16="http://schemas.microsoft.com/office/drawing/2014/main" id="{5BCB166B-91AC-48D1-B26D-FF32FC4260F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4632" y="2813303"/>
            <a:ext cx="2934000" cy="2781584"/>
          </a:xfrm>
          <a:prstGeom prst="rect">
            <a:avLst/>
          </a:prstGeom>
        </p:spPr>
      </p:pic>
      <p:pic>
        <p:nvPicPr>
          <p:cNvPr id="9" name="Picture 8" descr="Graphical user interface, text, application&#10;&#10;Description automatically generated">
            <a:extLst>
              <a:ext uri="{FF2B5EF4-FFF2-40B4-BE49-F238E27FC236}">
                <a16:creationId xmlns:a16="http://schemas.microsoft.com/office/drawing/2014/main" id="{A2C5D302-CBEF-4209-822B-83593E9A933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84992" y="226359"/>
            <a:ext cx="3962376" cy="6405282"/>
          </a:xfrm>
          <a:prstGeom prst="rect">
            <a:avLst/>
          </a:prstGeom>
        </p:spPr>
      </p:pic>
      <p:sp>
        <p:nvSpPr>
          <p:cNvPr id="11" name="TextBox 10">
            <a:extLst>
              <a:ext uri="{FF2B5EF4-FFF2-40B4-BE49-F238E27FC236}">
                <a16:creationId xmlns:a16="http://schemas.microsoft.com/office/drawing/2014/main" id="{73ED969E-4B5C-45BD-90CB-4CC8832A3E0E}"/>
              </a:ext>
            </a:extLst>
          </p:cNvPr>
          <p:cNvSpPr txBox="1"/>
          <p:nvPr/>
        </p:nvSpPr>
        <p:spPr>
          <a:xfrm>
            <a:off x="444632" y="6029738"/>
            <a:ext cx="6304931" cy="369332"/>
          </a:xfrm>
          <a:prstGeom prst="rect">
            <a:avLst/>
          </a:prstGeom>
          <a:noFill/>
        </p:spPr>
        <p:txBody>
          <a:bodyPr wrap="none" rtlCol="0">
            <a:spAutoFit/>
          </a:bodyPr>
          <a:lstStyle/>
          <a:p>
            <a:r>
              <a:rPr lang="en-GB" dirty="0"/>
              <a:t>Menu settings on your monitor: Brightness and Contrast</a:t>
            </a:r>
          </a:p>
        </p:txBody>
      </p:sp>
    </p:spTree>
    <p:extLst>
      <p:ext uri="{BB962C8B-B14F-4D97-AF65-F5344CB8AC3E}">
        <p14:creationId xmlns:p14="http://schemas.microsoft.com/office/powerpoint/2010/main" val="19168036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2000"/>
                <a:hueMod val="108000"/>
                <a:satMod val="164000"/>
                <a:lumMod val="69000"/>
              </a:schemeClr>
              <a:schemeClr val="bg2">
                <a:tint val="96000"/>
                <a:hueMod val="90000"/>
                <a:satMod val="130000"/>
                <a:lumMod val="134000"/>
              </a:schemeClr>
            </a:duotone>
          </a:blip>
          <a:stretch/>
        </a:blip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7594FC8B-8CD2-407F-94F1-9C71F5AEC2B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2" name="Picture 11">
            <a:extLst>
              <a:ext uri="{FF2B5EF4-FFF2-40B4-BE49-F238E27FC236}">
                <a16:creationId xmlns:a16="http://schemas.microsoft.com/office/drawing/2014/main" id="{DBABC971-8D40-4A4F-AC60-28B9172789B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4" name="Oval 13">
            <a:extLst>
              <a:ext uri="{FF2B5EF4-FFF2-40B4-BE49-F238E27FC236}">
                <a16:creationId xmlns:a16="http://schemas.microsoft.com/office/drawing/2014/main" id="{B9C04DC5-313B-4FE4-B868-5672A37641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16" name="Picture 15">
            <a:extLst>
              <a:ext uri="{FF2B5EF4-FFF2-40B4-BE49-F238E27FC236}">
                <a16:creationId xmlns:a16="http://schemas.microsoft.com/office/drawing/2014/main" id="{791AE23E-90C9-4963-96E2-8DADBFC3BC0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8" name="Picture 17">
            <a:extLst>
              <a:ext uri="{FF2B5EF4-FFF2-40B4-BE49-F238E27FC236}">
                <a16:creationId xmlns:a16="http://schemas.microsoft.com/office/drawing/2014/main" id="{C5F93E90-4379-4AAC-B021-E5FA6D974AE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7">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20" name="Rectangle 19">
            <a:extLst>
              <a:ext uri="{FF2B5EF4-FFF2-40B4-BE49-F238E27FC236}">
                <a16:creationId xmlns:a16="http://schemas.microsoft.com/office/drawing/2014/main" id="{329FDD08-42D8-4AFF-90E5-5DAA5BC4CB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7A2D74A4-A2A5-40CB-B8A2-9517CF8AF86B}"/>
              </a:ext>
            </a:extLst>
          </p:cNvPr>
          <p:cNvSpPr>
            <a:spLocks noGrp="1"/>
          </p:cNvSpPr>
          <p:nvPr>
            <p:ph type="title"/>
          </p:nvPr>
        </p:nvSpPr>
        <p:spPr>
          <a:xfrm>
            <a:off x="8191925" y="1325880"/>
            <a:ext cx="3352375" cy="3066507"/>
          </a:xfrm>
        </p:spPr>
        <p:txBody>
          <a:bodyPr vert="horz" lIns="91440" tIns="45720" rIns="91440" bIns="45720" rtlCol="0" anchor="b">
            <a:normAutofit/>
          </a:bodyPr>
          <a:lstStyle/>
          <a:p>
            <a:r>
              <a:rPr lang="en-US" sz="5400" dirty="0"/>
              <a:t>The Mouse Pointer</a:t>
            </a:r>
          </a:p>
        </p:txBody>
      </p:sp>
      <p:sp>
        <p:nvSpPr>
          <p:cNvPr id="22" name="Rectangle 21">
            <a:extLst>
              <a:ext uri="{FF2B5EF4-FFF2-40B4-BE49-F238E27FC236}">
                <a16:creationId xmlns:a16="http://schemas.microsoft.com/office/drawing/2014/main" id="{4C1E981B-F06E-48B4-9275-F4B261AFCA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157124"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Freeform 36">
            <a:extLst>
              <a:ext uri="{FF2B5EF4-FFF2-40B4-BE49-F238E27FC236}">
                <a16:creationId xmlns:a16="http://schemas.microsoft.com/office/drawing/2014/main" id="{312E2C24-0CD2-4071-8CE2-B059993A99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463681"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dirty="0"/>
          </a:p>
        </p:txBody>
      </p:sp>
      <p:sp>
        <p:nvSpPr>
          <p:cNvPr id="26" name="Freeform 5">
            <a:extLst>
              <a:ext uri="{FF2B5EF4-FFF2-40B4-BE49-F238E27FC236}">
                <a16:creationId xmlns:a16="http://schemas.microsoft.com/office/drawing/2014/main" id="{24F1DC13-C830-4B86-A9C6-927F5C55DB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5400000" flipH="1">
            <a:off x="3708596" y="2756642"/>
            <a:ext cx="6858000" cy="1344715"/>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rgbClr val="FFFFFF"/>
          </a:solidFill>
          <a:ln>
            <a:noFill/>
          </a:ln>
        </p:spPr>
      </p:sp>
      <p:pic>
        <p:nvPicPr>
          <p:cNvPr id="5" name="Content Placeholder 4" descr="Graphical user interface, application&#10;&#10;Description automatically generated">
            <a:extLst>
              <a:ext uri="{FF2B5EF4-FFF2-40B4-BE49-F238E27FC236}">
                <a16:creationId xmlns:a16="http://schemas.microsoft.com/office/drawing/2014/main" id="{5B5AF58D-A113-4CDB-967D-D425BEF200A2}"/>
              </a:ext>
            </a:extLst>
          </p:cNvPr>
          <p:cNvPicPr>
            <a:picLocks noGrp="1" noChangeAspect="1"/>
          </p:cNvPicPr>
          <p:nvPr>
            <p:ph idx="1"/>
          </p:nvPr>
        </p:nvPicPr>
        <p:blipFill>
          <a:blip r:embed="rId8">
            <a:extLst>
              <a:ext uri="{28A0092B-C50C-407E-A947-70E740481C1C}">
                <a14:useLocalDpi xmlns:a14="http://schemas.microsoft.com/office/drawing/2010/main" val="0"/>
              </a:ext>
            </a:extLst>
          </a:blip>
          <a:stretch>
            <a:fillRect/>
          </a:stretch>
        </p:blipFill>
        <p:spPr>
          <a:xfrm>
            <a:off x="643854" y="1012719"/>
            <a:ext cx="6270662" cy="4832097"/>
          </a:xfrm>
          <a:prstGeom prst="rect">
            <a:avLst/>
          </a:prstGeom>
          <a:effectLst/>
        </p:spPr>
      </p:pic>
    </p:spTree>
    <p:extLst>
      <p:ext uri="{BB962C8B-B14F-4D97-AF65-F5344CB8AC3E}">
        <p14:creationId xmlns:p14="http://schemas.microsoft.com/office/powerpoint/2010/main" val="41045806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2D74A4-A2A5-40CB-B8A2-9517CF8AF86B}"/>
              </a:ext>
            </a:extLst>
          </p:cNvPr>
          <p:cNvSpPr>
            <a:spLocks noGrp="1"/>
          </p:cNvSpPr>
          <p:nvPr>
            <p:ph type="title"/>
          </p:nvPr>
        </p:nvSpPr>
        <p:spPr>
          <a:xfrm>
            <a:off x="8191925" y="1325880"/>
            <a:ext cx="3352375" cy="3066507"/>
          </a:xfrm>
        </p:spPr>
        <p:txBody>
          <a:bodyPr vert="horz" lIns="91440" tIns="45720" rIns="91440" bIns="45720" rtlCol="0" anchor="b">
            <a:normAutofit/>
          </a:bodyPr>
          <a:lstStyle/>
          <a:p>
            <a:r>
              <a:rPr lang="en-US" sz="5400" dirty="0"/>
              <a:t>The Mouse Pointer</a:t>
            </a:r>
          </a:p>
        </p:txBody>
      </p:sp>
      <p:pic>
        <p:nvPicPr>
          <p:cNvPr id="5" name="Content Placeholder 4">
            <a:extLst>
              <a:ext uri="{FF2B5EF4-FFF2-40B4-BE49-F238E27FC236}">
                <a16:creationId xmlns:a16="http://schemas.microsoft.com/office/drawing/2014/main" id="{5B5AF58D-A113-4CDB-967D-D425BEF200A2}"/>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a:stretch/>
        </p:blipFill>
        <p:spPr>
          <a:xfrm>
            <a:off x="1133530" y="487297"/>
            <a:ext cx="5242218" cy="5938555"/>
          </a:xfrm>
          <a:prstGeom prst="rect">
            <a:avLst/>
          </a:prstGeom>
          <a:effectLst/>
        </p:spPr>
      </p:pic>
      <p:sp>
        <p:nvSpPr>
          <p:cNvPr id="3" name="TextBox 2">
            <a:extLst>
              <a:ext uri="{FF2B5EF4-FFF2-40B4-BE49-F238E27FC236}">
                <a16:creationId xmlns:a16="http://schemas.microsoft.com/office/drawing/2014/main" id="{215254D9-9D54-FDBD-FF3E-B0D8E57F57D7}"/>
              </a:ext>
            </a:extLst>
          </p:cNvPr>
          <p:cNvSpPr txBox="1"/>
          <p:nvPr/>
        </p:nvSpPr>
        <p:spPr>
          <a:xfrm>
            <a:off x="8191925" y="5301287"/>
            <a:ext cx="3028393" cy="461665"/>
          </a:xfrm>
          <a:prstGeom prst="rect">
            <a:avLst/>
          </a:prstGeom>
          <a:noFill/>
        </p:spPr>
        <p:txBody>
          <a:bodyPr wrap="none" rtlCol="0">
            <a:spAutoFit/>
          </a:bodyPr>
          <a:lstStyle/>
          <a:p>
            <a:r>
              <a:rPr lang="en-GB" sz="2400" dirty="0">
                <a:solidFill>
                  <a:srgbClr val="FFFF00"/>
                </a:solidFill>
              </a:rPr>
              <a:t>From Control Panel</a:t>
            </a:r>
          </a:p>
        </p:txBody>
      </p:sp>
    </p:spTree>
    <p:extLst>
      <p:ext uri="{BB962C8B-B14F-4D97-AF65-F5344CB8AC3E}">
        <p14:creationId xmlns:p14="http://schemas.microsoft.com/office/powerpoint/2010/main" val="15857951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6A21F3-F074-4815-821D-B970964B1FC5}"/>
              </a:ext>
            </a:extLst>
          </p:cNvPr>
          <p:cNvSpPr>
            <a:spLocks noGrp="1"/>
          </p:cNvSpPr>
          <p:nvPr>
            <p:ph type="title"/>
          </p:nvPr>
        </p:nvSpPr>
        <p:spPr/>
        <p:txBody>
          <a:bodyPr/>
          <a:lstStyle/>
          <a:p>
            <a:r>
              <a:rPr lang="en-GB" dirty="0"/>
              <a:t>The </a:t>
            </a:r>
            <a:br>
              <a:rPr lang="en-GB" dirty="0"/>
            </a:br>
            <a:r>
              <a:rPr lang="en-GB" dirty="0"/>
              <a:t>Text </a:t>
            </a:r>
            <a:br>
              <a:rPr lang="en-GB" dirty="0"/>
            </a:br>
            <a:r>
              <a:rPr lang="en-GB" dirty="0"/>
              <a:t>Cursor</a:t>
            </a:r>
          </a:p>
        </p:txBody>
      </p:sp>
      <p:pic>
        <p:nvPicPr>
          <p:cNvPr id="5" name="Content Placeholder 4">
            <a:extLst>
              <a:ext uri="{FF2B5EF4-FFF2-40B4-BE49-F238E27FC236}">
                <a16:creationId xmlns:a16="http://schemas.microsoft.com/office/drawing/2014/main" id="{6FFEA41C-36C6-45A3-9D15-D6CEDD0A0AF0}"/>
              </a:ext>
            </a:extLst>
          </p:cNvPr>
          <p:cNvPicPr>
            <a:picLocks noGrp="1" noChangeAspect="1"/>
          </p:cNvPicPr>
          <p:nvPr>
            <p:ph idx="1"/>
          </p:nvPr>
        </p:nvPicPr>
        <p:blipFill>
          <a:blip r:embed="rId3"/>
          <a:stretch>
            <a:fillRect/>
          </a:stretch>
        </p:blipFill>
        <p:spPr>
          <a:xfrm>
            <a:off x="2747324" y="631088"/>
            <a:ext cx="4366397" cy="5572902"/>
          </a:xfrm>
        </p:spPr>
      </p:pic>
      <p:pic>
        <p:nvPicPr>
          <p:cNvPr id="7" name="Picture 6">
            <a:extLst>
              <a:ext uri="{FF2B5EF4-FFF2-40B4-BE49-F238E27FC236}">
                <a16:creationId xmlns:a16="http://schemas.microsoft.com/office/drawing/2014/main" id="{644FD470-391E-4105-9346-5ED8D232660E}"/>
              </a:ext>
            </a:extLst>
          </p:cNvPr>
          <p:cNvPicPr>
            <a:picLocks noChangeAspect="1"/>
          </p:cNvPicPr>
          <p:nvPr/>
        </p:nvPicPr>
        <p:blipFill>
          <a:blip r:embed="rId4"/>
          <a:stretch>
            <a:fillRect/>
          </a:stretch>
        </p:blipFill>
        <p:spPr>
          <a:xfrm>
            <a:off x="7384491" y="631088"/>
            <a:ext cx="4286848" cy="5572903"/>
          </a:xfrm>
          <a:prstGeom prst="rect">
            <a:avLst/>
          </a:prstGeom>
        </p:spPr>
      </p:pic>
    </p:spTree>
    <p:extLst>
      <p:ext uri="{BB962C8B-B14F-4D97-AF65-F5344CB8AC3E}">
        <p14:creationId xmlns:p14="http://schemas.microsoft.com/office/powerpoint/2010/main" val="34787916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7AF5F5-9541-4411-AFA8-3CD1FFB6A180}"/>
              </a:ext>
            </a:extLst>
          </p:cNvPr>
          <p:cNvSpPr>
            <a:spLocks noGrp="1"/>
          </p:cNvSpPr>
          <p:nvPr>
            <p:ph type="title"/>
          </p:nvPr>
        </p:nvSpPr>
        <p:spPr/>
        <p:txBody>
          <a:bodyPr/>
          <a:lstStyle/>
          <a:p>
            <a:r>
              <a:rPr lang="en-GB" dirty="0"/>
              <a:t>The</a:t>
            </a:r>
            <a:br>
              <a:rPr lang="en-GB" dirty="0"/>
            </a:br>
            <a:r>
              <a:rPr lang="en-GB" dirty="0"/>
              <a:t>Magnifier</a:t>
            </a:r>
          </a:p>
        </p:txBody>
      </p:sp>
      <p:pic>
        <p:nvPicPr>
          <p:cNvPr id="5" name="Content Placeholder 4" descr="Graphical user interface, text, application, email&#10;&#10;Description automatically generated">
            <a:extLst>
              <a:ext uri="{FF2B5EF4-FFF2-40B4-BE49-F238E27FC236}">
                <a16:creationId xmlns:a16="http://schemas.microsoft.com/office/drawing/2014/main" id="{610A00C1-FC95-4E2B-A483-61E9A7BE4C87}"/>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394129" y="200411"/>
            <a:ext cx="4587495" cy="6045464"/>
          </a:xfrm>
        </p:spPr>
      </p:pic>
      <p:pic>
        <p:nvPicPr>
          <p:cNvPr id="7" name="Picture 6" descr="A picture containing square&#10;&#10;Description automatically generated">
            <a:extLst>
              <a:ext uri="{FF2B5EF4-FFF2-40B4-BE49-F238E27FC236}">
                <a16:creationId xmlns:a16="http://schemas.microsoft.com/office/drawing/2014/main" id="{37361807-D62A-4E98-A0F9-4107D06DC9E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80978" y="200411"/>
            <a:ext cx="3739712" cy="6457178"/>
          </a:xfrm>
          <a:prstGeom prst="rect">
            <a:avLst/>
          </a:prstGeom>
        </p:spPr>
      </p:pic>
    </p:spTree>
    <p:extLst>
      <p:ext uri="{BB962C8B-B14F-4D97-AF65-F5344CB8AC3E}">
        <p14:creationId xmlns:p14="http://schemas.microsoft.com/office/powerpoint/2010/main" val="485184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2000"/>
                <a:hueMod val="108000"/>
                <a:satMod val="164000"/>
                <a:lumMod val="69000"/>
              </a:schemeClr>
              <a:schemeClr val="bg2">
                <a:tint val="96000"/>
                <a:hueMod val="90000"/>
                <a:satMod val="130000"/>
                <a:lumMod val="134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4B5E8-3DE0-45E6-8180-9040F905D528}"/>
              </a:ext>
            </a:extLst>
          </p:cNvPr>
          <p:cNvSpPr>
            <a:spLocks noGrp="1"/>
          </p:cNvSpPr>
          <p:nvPr>
            <p:ph type="title"/>
          </p:nvPr>
        </p:nvSpPr>
        <p:spPr>
          <a:xfrm>
            <a:off x="648930" y="629266"/>
            <a:ext cx="6188190" cy="1622321"/>
          </a:xfrm>
        </p:spPr>
        <p:txBody>
          <a:bodyPr>
            <a:normAutofit/>
          </a:bodyPr>
          <a:lstStyle/>
          <a:p>
            <a:r>
              <a:rPr lang="en-GB" dirty="0"/>
              <a:t>Colour</a:t>
            </a:r>
            <a:br>
              <a:rPr lang="en-GB" dirty="0"/>
            </a:br>
            <a:r>
              <a:rPr lang="en-GB" dirty="0"/>
              <a:t>Filters</a:t>
            </a:r>
          </a:p>
        </p:txBody>
      </p:sp>
      <p:pic>
        <p:nvPicPr>
          <p:cNvPr id="7" name="Content Placeholder 6" descr="A group of colorful umbrellas&#10;&#10;Description automatically generated">
            <a:extLst>
              <a:ext uri="{FF2B5EF4-FFF2-40B4-BE49-F238E27FC236}">
                <a16:creationId xmlns:a16="http://schemas.microsoft.com/office/drawing/2014/main" id="{47C5747C-F7A0-4FAC-A350-670E95C3D9E9}"/>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790414" y="2251588"/>
            <a:ext cx="6072772" cy="4048514"/>
          </a:xfrm>
        </p:spPr>
      </p:pic>
      <p:sp>
        <p:nvSpPr>
          <p:cNvPr id="12" name="Freeform 31">
            <a:extLst>
              <a:ext uri="{FF2B5EF4-FFF2-40B4-BE49-F238E27FC236}">
                <a16:creationId xmlns:a16="http://schemas.microsoft.com/office/drawing/2014/main" id="{C89FDD9F-84AD-4824-89D2-9E286F5651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15974"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dirty="0"/>
          </a:p>
        </p:txBody>
      </p:sp>
      <p:sp>
        <p:nvSpPr>
          <p:cNvPr id="14" name="Rectangle 13">
            <a:extLst>
              <a:ext uri="{FF2B5EF4-FFF2-40B4-BE49-F238E27FC236}">
                <a16:creationId xmlns:a16="http://schemas.microsoft.com/office/drawing/2014/main" id="{0AFF99B9-09FA-411A-8B54-D714B2EE9A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29871" y="0"/>
            <a:ext cx="4062547"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Freeform 5">
            <a:extLst>
              <a:ext uri="{FF2B5EF4-FFF2-40B4-BE49-F238E27FC236}">
                <a16:creationId xmlns:a16="http://schemas.microsoft.com/office/drawing/2014/main" id="{7E6CE931-52B0-4AD0-991F-0648E313BF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4472531" y="2756642"/>
            <a:ext cx="6858000" cy="1344715"/>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rgbClr val="FFFFFF"/>
          </a:solidFill>
          <a:ln>
            <a:noFill/>
          </a:ln>
        </p:spPr>
      </p:sp>
      <p:pic>
        <p:nvPicPr>
          <p:cNvPr id="5" name="Content Placeholder 4">
            <a:extLst>
              <a:ext uri="{FF2B5EF4-FFF2-40B4-BE49-F238E27FC236}">
                <a16:creationId xmlns:a16="http://schemas.microsoft.com/office/drawing/2014/main" id="{AFC20511-4448-4290-ADEC-AE9D564C61A7}"/>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575446" y="638645"/>
            <a:ext cx="4424223" cy="5708390"/>
          </a:xfrm>
          <a:prstGeom prst="rect">
            <a:avLst/>
          </a:prstGeom>
          <a:effectLst/>
        </p:spPr>
      </p:pic>
      <p:sp>
        <p:nvSpPr>
          <p:cNvPr id="18" name="Rectangle 17">
            <a:extLst>
              <a:ext uri="{FF2B5EF4-FFF2-40B4-BE49-F238E27FC236}">
                <a16:creationId xmlns:a16="http://schemas.microsoft.com/office/drawing/2014/main" id="{D138FED9-7840-470D-BB14-BF4696ADA7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27301913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2000"/>
                <a:hueMod val="108000"/>
                <a:satMod val="164000"/>
                <a:lumMod val="69000"/>
              </a:schemeClr>
              <a:schemeClr val="bg2">
                <a:tint val="96000"/>
                <a:hueMod val="90000"/>
                <a:satMod val="130000"/>
                <a:lumMod val="134000"/>
              </a:schemeClr>
            </a:duotone>
          </a:blip>
          <a:stretch/>
        </a:blipFill>
        <a:effectLst/>
      </p:bgPr>
    </p:bg>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7594FC8B-8CD2-407F-94F1-9C71F5AEC2B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9" name="Picture 18">
            <a:extLst>
              <a:ext uri="{FF2B5EF4-FFF2-40B4-BE49-F238E27FC236}">
                <a16:creationId xmlns:a16="http://schemas.microsoft.com/office/drawing/2014/main" id="{DBABC971-8D40-4A4F-AC60-28B9172789B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21" name="Oval 20">
            <a:extLst>
              <a:ext uri="{FF2B5EF4-FFF2-40B4-BE49-F238E27FC236}">
                <a16:creationId xmlns:a16="http://schemas.microsoft.com/office/drawing/2014/main" id="{B9C04DC5-313B-4FE4-B868-5672A37641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23" name="Picture 22">
            <a:extLst>
              <a:ext uri="{FF2B5EF4-FFF2-40B4-BE49-F238E27FC236}">
                <a16:creationId xmlns:a16="http://schemas.microsoft.com/office/drawing/2014/main" id="{791AE23E-90C9-4963-96E2-8DADBFC3BC0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25" name="Picture 24">
            <a:extLst>
              <a:ext uri="{FF2B5EF4-FFF2-40B4-BE49-F238E27FC236}">
                <a16:creationId xmlns:a16="http://schemas.microsoft.com/office/drawing/2014/main" id="{C5F93E90-4379-4AAC-B021-E5FA6D974AE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7">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27" name="Rectangle 26">
            <a:extLst>
              <a:ext uri="{FF2B5EF4-FFF2-40B4-BE49-F238E27FC236}">
                <a16:creationId xmlns:a16="http://schemas.microsoft.com/office/drawing/2014/main" id="{329FDD08-42D8-4AFF-90E5-5DAA5BC4CB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6E681D79-8930-4FC0-A1DE-02BD43A1296F}"/>
              </a:ext>
            </a:extLst>
          </p:cNvPr>
          <p:cNvSpPr>
            <a:spLocks noGrp="1"/>
          </p:cNvSpPr>
          <p:nvPr>
            <p:ph type="title"/>
          </p:nvPr>
        </p:nvSpPr>
        <p:spPr>
          <a:xfrm>
            <a:off x="8191925" y="1325880"/>
            <a:ext cx="3352375" cy="3066507"/>
          </a:xfrm>
        </p:spPr>
        <p:txBody>
          <a:bodyPr vert="horz" lIns="91440" tIns="45720" rIns="91440" bIns="45720" rtlCol="0" anchor="b">
            <a:normAutofit/>
          </a:bodyPr>
          <a:lstStyle/>
          <a:p>
            <a:r>
              <a:rPr lang="en-US" sz="5400" dirty="0"/>
              <a:t>High</a:t>
            </a:r>
            <a:br>
              <a:rPr lang="en-US" sz="5400" dirty="0"/>
            </a:br>
            <a:r>
              <a:rPr lang="en-US" sz="5400" dirty="0"/>
              <a:t>Contrast</a:t>
            </a:r>
          </a:p>
        </p:txBody>
      </p:sp>
      <p:sp>
        <p:nvSpPr>
          <p:cNvPr id="29" name="Rectangle 28">
            <a:extLst>
              <a:ext uri="{FF2B5EF4-FFF2-40B4-BE49-F238E27FC236}">
                <a16:creationId xmlns:a16="http://schemas.microsoft.com/office/drawing/2014/main" id="{4C1E981B-F06E-48B4-9275-F4B261AFCA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157124"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Freeform 36">
            <a:extLst>
              <a:ext uri="{FF2B5EF4-FFF2-40B4-BE49-F238E27FC236}">
                <a16:creationId xmlns:a16="http://schemas.microsoft.com/office/drawing/2014/main" id="{312E2C24-0CD2-4071-8CE2-B059993A99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463681"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dirty="0"/>
          </a:p>
        </p:txBody>
      </p:sp>
      <p:sp>
        <p:nvSpPr>
          <p:cNvPr id="33" name="Freeform 5">
            <a:extLst>
              <a:ext uri="{FF2B5EF4-FFF2-40B4-BE49-F238E27FC236}">
                <a16:creationId xmlns:a16="http://schemas.microsoft.com/office/drawing/2014/main" id="{24F1DC13-C830-4B86-A9C6-927F5C55DB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5400000" flipH="1">
            <a:off x="3708596" y="2756642"/>
            <a:ext cx="6858000" cy="1344715"/>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rgbClr val="FFFFFF"/>
          </a:solidFill>
          <a:ln>
            <a:noFill/>
          </a:ln>
        </p:spPr>
      </p:sp>
      <p:pic>
        <p:nvPicPr>
          <p:cNvPr id="5" name="Content Placeholder 4" descr="Graphical user interface&#10;&#10;Description automatically generated">
            <a:extLst>
              <a:ext uri="{FF2B5EF4-FFF2-40B4-BE49-F238E27FC236}">
                <a16:creationId xmlns:a16="http://schemas.microsoft.com/office/drawing/2014/main" id="{21755845-2FEB-4FD7-963B-12A4FE6F61EE}"/>
              </a:ext>
            </a:extLst>
          </p:cNvPr>
          <p:cNvPicPr>
            <a:picLocks noGrp="1" noChangeAspect="1"/>
          </p:cNvPicPr>
          <p:nvPr>
            <p:ph idx="1"/>
          </p:nvPr>
        </p:nvPicPr>
        <p:blipFill rotWithShape="1">
          <a:blip r:embed="rId8">
            <a:extLst>
              <a:ext uri="{28A0092B-C50C-407E-A947-70E740481C1C}">
                <a14:useLocalDpi xmlns:a14="http://schemas.microsoft.com/office/drawing/2010/main" val="0"/>
              </a:ext>
            </a:extLst>
          </a:blip>
          <a:srcRect t="1784" r="-1" b="-1"/>
          <a:stretch/>
        </p:blipFill>
        <p:spPr>
          <a:xfrm>
            <a:off x="1415442" y="172683"/>
            <a:ext cx="4667826" cy="6596481"/>
          </a:xfrm>
          <a:prstGeom prst="rect">
            <a:avLst/>
          </a:prstGeom>
          <a:effectLst/>
        </p:spPr>
      </p:pic>
    </p:spTree>
    <p:extLst>
      <p:ext uri="{BB962C8B-B14F-4D97-AF65-F5344CB8AC3E}">
        <p14:creationId xmlns:p14="http://schemas.microsoft.com/office/powerpoint/2010/main" val="11266574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1C0998-3CA1-430D-BBFF-3F85DDD86F05}"/>
              </a:ext>
            </a:extLst>
          </p:cNvPr>
          <p:cNvSpPr>
            <a:spLocks noGrp="1"/>
          </p:cNvSpPr>
          <p:nvPr>
            <p:ph type="title"/>
          </p:nvPr>
        </p:nvSpPr>
        <p:spPr/>
        <p:txBody>
          <a:bodyPr/>
          <a:lstStyle/>
          <a:p>
            <a:r>
              <a:rPr lang="en-GB" dirty="0"/>
              <a:t>Narrator</a:t>
            </a:r>
          </a:p>
        </p:txBody>
      </p:sp>
      <p:sp>
        <p:nvSpPr>
          <p:cNvPr id="3" name="Content Placeholder 2">
            <a:extLst>
              <a:ext uri="{FF2B5EF4-FFF2-40B4-BE49-F238E27FC236}">
                <a16:creationId xmlns:a16="http://schemas.microsoft.com/office/drawing/2014/main" id="{3BD3DB0A-5A37-4ABC-987D-53824EEFC8BB}"/>
              </a:ext>
            </a:extLst>
          </p:cNvPr>
          <p:cNvSpPr>
            <a:spLocks noGrp="1"/>
          </p:cNvSpPr>
          <p:nvPr>
            <p:ph idx="1"/>
          </p:nvPr>
        </p:nvSpPr>
        <p:spPr/>
        <p:txBody>
          <a:bodyPr/>
          <a:lstStyle/>
          <a:p>
            <a:r>
              <a:rPr lang="en-GB" dirty="0"/>
              <a:t>Built in screen reader for both Win 10 &amp; Win 11.</a:t>
            </a:r>
          </a:p>
          <a:p>
            <a:r>
              <a:rPr lang="en-GB" dirty="0"/>
              <a:t>Choice of voices: Male, Female, English or American</a:t>
            </a:r>
          </a:p>
          <a:p>
            <a:r>
              <a:rPr lang="en-GB" dirty="0"/>
              <a:t>Change: voice speed, pitch or volume</a:t>
            </a:r>
          </a:p>
          <a:p>
            <a:r>
              <a:rPr lang="en-GB" dirty="0"/>
              <a:t>Choose what you hear: Text only, Some control details, All control details, Some text details, All text details.</a:t>
            </a:r>
          </a:p>
          <a:p>
            <a:r>
              <a:rPr lang="en-GB" dirty="0"/>
              <a:t>Change what you hear when typing.</a:t>
            </a:r>
          </a:p>
          <a:p>
            <a:r>
              <a:rPr lang="en-GB" dirty="0"/>
              <a:t>Show the Narrator cursor, sync your cursor with Narrator, read and interact with the screen using the mouse.</a:t>
            </a:r>
          </a:p>
          <a:p>
            <a:endParaRPr lang="en-GB" dirty="0"/>
          </a:p>
          <a:p>
            <a:r>
              <a:rPr lang="en-GB" dirty="0"/>
              <a:t>Quite intense, has it’s own Complete guide in windows support.</a:t>
            </a:r>
          </a:p>
        </p:txBody>
      </p:sp>
    </p:spTree>
    <p:extLst>
      <p:ext uri="{BB962C8B-B14F-4D97-AF65-F5344CB8AC3E}">
        <p14:creationId xmlns:p14="http://schemas.microsoft.com/office/powerpoint/2010/main" val="14176840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3F5319-834F-4BB1-B023-371DCE2E60E5}"/>
              </a:ext>
            </a:extLst>
          </p:cNvPr>
          <p:cNvSpPr>
            <a:spLocks noGrp="1"/>
          </p:cNvSpPr>
          <p:nvPr>
            <p:ph type="title"/>
          </p:nvPr>
        </p:nvSpPr>
        <p:spPr/>
        <p:txBody>
          <a:bodyPr/>
          <a:lstStyle/>
          <a:p>
            <a:r>
              <a:rPr lang="en-GB" dirty="0"/>
              <a:t>Hearing options</a:t>
            </a:r>
          </a:p>
        </p:txBody>
      </p:sp>
      <p:sp>
        <p:nvSpPr>
          <p:cNvPr id="3" name="Content Placeholder 2">
            <a:extLst>
              <a:ext uri="{FF2B5EF4-FFF2-40B4-BE49-F238E27FC236}">
                <a16:creationId xmlns:a16="http://schemas.microsoft.com/office/drawing/2014/main" id="{55EABFDB-3406-4A61-91E6-8260A5402B9C}"/>
              </a:ext>
            </a:extLst>
          </p:cNvPr>
          <p:cNvSpPr>
            <a:spLocks noGrp="1"/>
          </p:cNvSpPr>
          <p:nvPr>
            <p:ph idx="1"/>
          </p:nvPr>
        </p:nvSpPr>
        <p:spPr/>
        <p:txBody>
          <a:bodyPr/>
          <a:lstStyle/>
          <a:p>
            <a:r>
              <a:rPr lang="en-GB" dirty="0"/>
              <a:t>Audio</a:t>
            </a:r>
          </a:p>
          <a:p>
            <a:r>
              <a:rPr lang="en-GB" dirty="0"/>
              <a:t>Closed Captions</a:t>
            </a:r>
          </a:p>
        </p:txBody>
      </p:sp>
    </p:spTree>
    <p:extLst>
      <p:ext uri="{BB962C8B-B14F-4D97-AF65-F5344CB8AC3E}">
        <p14:creationId xmlns:p14="http://schemas.microsoft.com/office/powerpoint/2010/main" val="1799807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2000"/>
                <a:hueMod val="108000"/>
                <a:satMod val="164000"/>
                <a:lumMod val="69000"/>
              </a:schemeClr>
              <a:schemeClr val="bg2">
                <a:tint val="96000"/>
                <a:hueMod val="90000"/>
                <a:satMod val="130000"/>
                <a:lumMod val="134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80BC54-A977-4F2C-8285-DFD27BA4DD98}"/>
              </a:ext>
            </a:extLst>
          </p:cNvPr>
          <p:cNvSpPr>
            <a:spLocks noGrp="1"/>
          </p:cNvSpPr>
          <p:nvPr>
            <p:ph type="title"/>
          </p:nvPr>
        </p:nvSpPr>
        <p:spPr>
          <a:xfrm>
            <a:off x="643854" y="1447799"/>
            <a:ext cx="3863727" cy="1444752"/>
          </a:xfrm>
        </p:spPr>
        <p:txBody>
          <a:bodyPr anchor="b">
            <a:normAutofit/>
          </a:bodyPr>
          <a:lstStyle/>
          <a:p>
            <a:r>
              <a:rPr lang="en-GB" sz="3200" dirty="0"/>
              <a:t>Audio &amp;</a:t>
            </a:r>
            <a:br>
              <a:rPr lang="en-GB" sz="3200" dirty="0"/>
            </a:br>
            <a:r>
              <a:rPr lang="en-GB" sz="3200" dirty="0"/>
              <a:t>Closed Captions</a:t>
            </a:r>
          </a:p>
        </p:txBody>
      </p:sp>
      <p:sp>
        <p:nvSpPr>
          <p:cNvPr id="30" name="Freeform 11">
            <a:extLst>
              <a:ext uri="{FF2B5EF4-FFF2-40B4-BE49-F238E27FC236}">
                <a16:creationId xmlns:a16="http://schemas.microsoft.com/office/drawing/2014/main" id="{2FEA51AE-2D18-46BE-B2CA-B90B131689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48110"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dirty="0"/>
          </a:p>
        </p:txBody>
      </p:sp>
      <p:sp>
        <p:nvSpPr>
          <p:cNvPr id="31" name="Rectangle 13">
            <a:extLst>
              <a:ext uri="{FF2B5EF4-FFF2-40B4-BE49-F238E27FC236}">
                <a16:creationId xmlns:a16="http://schemas.microsoft.com/office/drawing/2014/main" id="{5E6A537E-C106-45AE-9BBB-3CE5594418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6" y="0"/>
            <a:ext cx="7552944"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Freeform 5">
            <a:extLst>
              <a:ext uri="{FF2B5EF4-FFF2-40B4-BE49-F238E27FC236}">
                <a16:creationId xmlns:a16="http://schemas.microsoft.com/office/drawing/2014/main" id="{F918BA52-E4A7-4EEC-898E-C49023767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1404667" y="2756642"/>
            <a:ext cx="6858000" cy="1344715"/>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rgbClr val="FFFFFF"/>
          </a:solidFill>
          <a:ln>
            <a:noFill/>
          </a:ln>
        </p:spPr>
      </p:sp>
      <p:sp>
        <p:nvSpPr>
          <p:cNvPr id="33" name="Rectangle 17">
            <a:extLst>
              <a:ext uri="{FF2B5EF4-FFF2-40B4-BE49-F238E27FC236}">
                <a16:creationId xmlns:a16="http://schemas.microsoft.com/office/drawing/2014/main" id="{86D3F3B7-282C-4DDC-AD1B-C497F2942B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pic>
        <p:nvPicPr>
          <p:cNvPr id="7" name="Content Placeholder 6" descr="Graphical user interface, text&#10;&#10;Description automatically generated">
            <a:extLst>
              <a:ext uri="{FF2B5EF4-FFF2-40B4-BE49-F238E27FC236}">
                <a16:creationId xmlns:a16="http://schemas.microsoft.com/office/drawing/2014/main" id="{D3D91AAB-BB83-45A9-85A6-0848624E7DB7}"/>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5035379" y="3034464"/>
            <a:ext cx="6707442" cy="1645996"/>
          </a:xfrm>
        </p:spPr>
      </p:pic>
      <p:pic>
        <p:nvPicPr>
          <p:cNvPr id="5" name="Content Placeholder 4" descr="Box and whisker chart&#10;&#10;Description automatically generated with medium confidence">
            <a:extLst>
              <a:ext uri="{FF2B5EF4-FFF2-40B4-BE49-F238E27FC236}">
                <a16:creationId xmlns:a16="http://schemas.microsoft.com/office/drawing/2014/main" id="{76CE0B8B-C6F8-4AF9-A881-9086AFA9D76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48450" y="346944"/>
            <a:ext cx="6693580" cy="2737660"/>
          </a:xfrm>
          <a:prstGeom prst="rect">
            <a:avLst/>
          </a:prstGeom>
          <a:effectLst/>
        </p:spPr>
      </p:pic>
      <p:pic>
        <p:nvPicPr>
          <p:cNvPr id="11" name="Picture 10" descr="A picture containing text, grass&#10;&#10;Description automatically generated">
            <a:extLst>
              <a:ext uri="{FF2B5EF4-FFF2-40B4-BE49-F238E27FC236}">
                <a16:creationId xmlns:a16="http://schemas.microsoft.com/office/drawing/2014/main" id="{224E79AE-8C8B-4B73-99BB-0CD874A8125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973387" y="4680460"/>
            <a:ext cx="6131473" cy="2026392"/>
          </a:xfrm>
          <a:prstGeom prst="rect">
            <a:avLst/>
          </a:prstGeom>
        </p:spPr>
      </p:pic>
    </p:spTree>
    <p:extLst>
      <p:ext uri="{BB962C8B-B14F-4D97-AF65-F5344CB8AC3E}">
        <p14:creationId xmlns:p14="http://schemas.microsoft.com/office/powerpoint/2010/main" val="12031080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3F5319-834F-4BB1-B023-371DCE2E60E5}"/>
              </a:ext>
            </a:extLst>
          </p:cNvPr>
          <p:cNvSpPr>
            <a:spLocks noGrp="1"/>
          </p:cNvSpPr>
          <p:nvPr>
            <p:ph type="title"/>
          </p:nvPr>
        </p:nvSpPr>
        <p:spPr/>
        <p:txBody>
          <a:bodyPr/>
          <a:lstStyle/>
          <a:p>
            <a:r>
              <a:rPr lang="en-GB" dirty="0"/>
              <a:t>Interaction</a:t>
            </a:r>
          </a:p>
        </p:txBody>
      </p:sp>
      <p:sp>
        <p:nvSpPr>
          <p:cNvPr id="3" name="Content Placeholder 2">
            <a:extLst>
              <a:ext uri="{FF2B5EF4-FFF2-40B4-BE49-F238E27FC236}">
                <a16:creationId xmlns:a16="http://schemas.microsoft.com/office/drawing/2014/main" id="{55EABFDB-3406-4A61-91E6-8260A5402B9C}"/>
              </a:ext>
            </a:extLst>
          </p:cNvPr>
          <p:cNvSpPr>
            <a:spLocks noGrp="1"/>
          </p:cNvSpPr>
          <p:nvPr>
            <p:ph idx="1"/>
          </p:nvPr>
        </p:nvSpPr>
        <p:spPr/>
        <p:txBody>
          <a:bodyPr/>
          <a:lstStyle/>
          <a:p>
            <a:r>
              <a:rPr lang="en-GB" dirty="0"/>
              <a:t>Speech</a:t>
            </a:r>
          </a:p>
          <a:p>
            <a:r>
              <a:rPr lang="en-GB" dirty="0"/>
              <a:t>Keyboard</a:t>
            </a:r>
          </a:p>
          <a:p>
            <a:r>
              <a:rPr lang="en-GB" dirty="0"/>
              <a:t>Mouse</a:t>
            </a:r>
          </a:p>
          <a:p>
            <a:r>
              <a:rPr lang="en-GB" dirty="0"/>
              <a:t>Eye Control</a:t>
            </a:r>
          </a:p>
        </p:txBody>
      </p:sp>
    </p:spTree>
    <p:extLst>
      <p:ext uri="{BB962C8B-B14F-4D97-AF65-F5344CB8AC3E}">
        <p14:creationId xmlns:p14="http://schemas.microsoft.com/office/powerpoint/2010/main" val="13928073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BDB5F9-438A-41E0-9696-0F831E22E1BF}"/>
              </a:ext>
            </a:extLst>
          </p:cNvPr>
          <p:cNvSpPr>
            <a:spLocks noGrp="1"/>
          </p:cNvSpPr>
          <p:nvPr>
            <p:ph type="title"/>
          </p:nvPr>
        </p:nvSpPr>
        <p:spPr/>
        <p:txBody>
          <a:bodyPr/>
          <a:lstStyle/>
          <a:p>
            <a:r>
              <a:rPr lang="en-GB" dirty="0"/>
              <a:t>Speech</a:t>
            </a:r>
          </a:p>
        </p:txBody>
      </p:sp>
      <p:sp>
        <p:nvSpPr>
          <p:cNvPr id="3" name="Content Placeholder 2">
            <a:extLst>
              <a:ext uri="{FF2B5EF4-FFF2-40B4-BE49-F238E27FC236}">
                <a16:creationId xmlns:a16="http://schemas.microsoft.com/office/drawing/2014/main" id="{36563647-1E01-48AF-B6BE-D7B92100D66A}"/>
              </a:ext>
            </a:extLst>
          </p:cNvPr>
          <p:cNvSpPr>
            <a:spLocks noGrp="1"/>
          </p:cNvSpPr>
          <p:nvPr>
            <p:ph idx="1"/>
          </p:nvPr>
        </p:nvSpPr>
        <p:spPr/>
        <p:txBody>
          <a:bodyPr/>
          <a:lstStyle/>
          <a:p>
            <a:r>
              <a:rPr lang="en-GB" dirty="0"/>
              <a:t>Talk to your computer to get it to fill in text fields.</a:t>
            </a:r>
          </a:p>
          <a:p>
            <a:r>
              <a:rPr lang="en-GB" dirty="0"/>
              <a:t>Use auto punctuation or add it in as you go.</a:t>
            </a:r>
          </a:p>
          <a:p>
            <a:endParaRPr lang="en-GB" dirty="0"/>
          </a:p>
          <a:p>
            <a:r>
              <a:rPr lang="en-GB" dirty="0"/>
              <a:t>There are common dictation commands for both text and punctuation, so although there is a learning curve to start with – it does work well.</a:t>
            </a:r>
          </a:p>
        </p:txBody>
      </p:sp>
    </p:spTree>
    <p:extLst>
      <p:ext uri="{BB962C8B-B14F-4D97-AF65-F5344CB8AC3E}">
        <p14:creationId xmlns:p14="http://schemas.microsoft.com/office/powerpoint/2010/main" val="1175659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BDB5F9-438A-41E0-9696-0F831E22E1BF}"/>
              </a:ext>
            </a:extLst>
          </p:cNvPr>
          <p:cNvSpPr>
            <a:spLocks noGrp="1"/>
          </p:cNvSpPr>
          <p:nvPr>
            <p:ph type="title"/>
          </p:nvPr>
        </p:nvSpPr>
        <p:spPr/>
        <p:txBody>
          <a:bodyPr/>
          <a:lstStyle/>
          <a:p>
            <a:r>
              <a:rPr lang="en-GB" dirty="0"/>
              <a:t>Keyboard</a:t>
            </a:r>
          </a:p>
        </p:txBody>
      </p:sp>
      <p:sp>
        <p:nvSpPr>
          <p:cNvPr id="3" name="Content Placeholder 2">
            <a:extLst>
              <a:ext uri="{FF2B5EF4-FFF2-40B4-BE49-F238E27FC236}">
                <a16:creationId xmlns:a16="http://schemas.microsoft.com/office/drawing/2014/main" id="{36563647-1E01-48AF-B6BE-D7B92100D66A}"/>
              </a:ext>
            </a:extLst>
          </p:cNvPr>
          <p:cNvSpPr>
            <a:spLocks noGrp="1"/>
          </p:cNvSpPr>
          <p:nvPr>
            <p:ph idx="1"/>
          </p:nvPr>
        </p:nvSpPr>
        <p:spPr>
          <a:xfrm>
            <a:off x="1104293" y="1331259"/>
            <a:ext cx="8946541" cy="4195481"/>
          </a:xfrm>
        </p:spPr>
        <p:txBody>
          <a:bodyPr/>
          <a:lstStyle/>
          <a:p>
            <a:r>
              <a:rPr lang="en-GB" dirty="0"/>
              <a:t>Try the onscreen keyboard. Touch screen or mouse.</a:t>
            </a:r>
          </a:p>
        </p:txBody>
      </p:sp>
      <p:pic>
        <p:nvPicPr>
          <p:cNvPr id="5" name="Picture 4" descr="A picture containing keyboard, electronics, black, white&#10;&#10;Description automatically generated">
            <a:extLst>
              <a:ext uri="{FF2B5EF4-FFF2-40B4-BE49-F238E27FC236}">
                <a16:creationId xmlns:a16="http://schemas.microsoft.com/office/drawing/2014/main" id="{7C2D0F93-DF8D-4C04-8F08-CF3C4CF80D9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954620"/>
            <a:ext cx="12192000" cy="4882809"/>
          </a:xfrm>
          <a:prstGeom prst="rect">
            <a:avLst/>
          </a:prstGeom>
        </p:spPr>
      </p:pic>
    </p:spTree>
    <p:extLst>
      <p:ext uri="{BB962C8B-B14F-4D97-AF65-F5344CB8AC3E}">
        <p14:creationId xmlns:p14="http://schemas.microsoft.com/office/powerpoint/2010/main" val="15068352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BDB5F9-438A-41E0-9696-0F831E22E1BF}"/>
              </a:ext>
            </a:extLst>
          </p:cNvPr>
          <p:cNvSpPr>
            <a:spLocks noGrp="1"/>
          </p:cNvSpPr>
          <p:nvPr>
            <p:ph type="title"/>
          </p:nvPr>
        </p:nvSpPr>
        <p:spPr/>
        <p:txBody>
          <a:bodyPr/>
          <a:lstStyle/>
          <a:p>
            <a:r>
              <a:rPr lang="en-GB" dirty="0"/>
              <a:t>Keyboard</a:t>
            </a:r>
          </a:p>
        </p:txBody>
      </p:sp>
      <p:sp>
        <p:nvSpPr>
          <p:cNvPr id="3" name="Content Placeholder 2">
            <a:extLst>
              <a:ext uri="{FF2B5EF4-FFF2-40B4-BE49-F238E27FC236}">
                <a16:creationId xmlns:a16="http://schemas.microsoft.com/office/drawing/2014/main" id="{36563647-1E01-48AF-B6BE-D7B92100D66A}"/>
              </a:ext>
            </a:extLst>
          </p:cNvPr>
          <p:cNvSpPr>
            <a:spLocks noGrp="1"/>
          </p:cNvSpPr>
          <p:nvPr>
            <p:ph idx="1"/>
          </p:nvPr>
        </p:nvSpPr>
        <p:spPr/>
        <p:txBody>
          <a:bodyPr/>
          <a:lstStyle/>
          <a:p>
            <a:pPr marL="0" indent="0">
              <a:buNone/>
            </a:pPr>
            <a:r>
              <a:rPr lang="en-GB" dirty="0"/>
              <a:t>Sticky keys – press keys in sequence</a:t>
            </a:r>
          </a:p>
          <a:p>
            <a:pPr marL="0" indent="0">
              <a:buNone/>
            </a:pPr>
            <a:r>
              <a:rPr lang="en-GB" dirty="0"/>
              <a:t>Toggle Keys – plays a sound</a:t>
            </a:r>
          </a:p>
          <a:p>
            <a:pPr marL="0" indent="0">
              <a:buNone/>
            </a:pPr>
            <a:r>
              <a:rPr lang="en-GB" dirty="0"/>
              <a:t>Filter Keys – Ignore brief or repeated keystrokes</a:t>
            </a:r>
          </a:p>
          <a:p>
            <a:pPr marL="0" indent="0">
              <a:buNone/>
            </a:pPr>
            <a:r>
              <a:rPr lang="en-GB" dirty="0"/>
              <a:t>Print Screen Shortcut – rather than Win + Shift + S</a:t>
            </a:r>
          </a:p>
          <a:p>
            <a:pPr marL="0" indent="0">
              <a:buNone/>
            </a:pPr>
            <a:r>
              <a:rPr lang="en-GB" dirty="0"/>
              <a:t>Autocorrect misspelt words</a:t>
            </a:r>
          </a:p>
          <a:p>
            <a:pPr marL="0" indent="0">
              <a:buNone/>
            </a:pPr>
            <a:r>
              <a:rPr lang="en-GB" dirty="0"/>
              <a:t>Highlight misspelt words</a:t>
            </a:r>
          </a:p>
        </p:txBody>
      </p:sp>
    </p:spTree>
    <p:extLst>
      <p:ext uri="{BB962C8B-B14F-4D97-AF65-F5344CB8AC3E}">
        <p14:creationId xmlns:p14="http://schemas.microsoft.com/office/powerpoint/2010/main" val="1410512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2000"/>
                <a:hueMod val="108000"/>
                <a:satMod val="164000"/>
                <a:lumMod val="69000"/>
              </a:schemeClr>
              <a:schemeClr val="bg2">
                <a:tint val="96000"/>
                <a:hueMod val="90000"/>
                <a:satMod val="130000"/>
                <a:lumMod val="134000"/>
              </a:schemeClr>
            </a:duotone>
          </a:blip>
          <a:stretch/>
        </a:blip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7594FC8B-8CD2-407F-94F1-9C71F5AEC2B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2" name="Picture 11">
            <a:extLst>
              <a:ext uri="{FF2B5EF4-FFF2-40B4-BE49-F238E27FC236}">
                <a16:creationId xmlns:a16="http://schemas.microsoft.com/office/drawing/2014/main" id="{DBABC971-8D40-4A4F-AC60-28B9172789B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4" name="Oval 13">
            <a:extLst>
              <a:ext uri="{FF2B5EF4-FFF2-40B4-BE49-F238E27FC236}">
                <a16:creationId xmlns:a16="http://schemas.microsoft.com/office/drawing/2014/main" id="{B9C04DC5-313B-4FE4-B868-5672A37641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16" name="Picture 15">
            <a:extLst>
              <a:ext uri="{FF2B5EF4-FFF2-40B4-BE49-F238E27FC236}">
                <a16:creationId xmlns:a16="http://schemas.microsoft.com/office/drawing/2014/main" id="{791AE23E-90C9-4963-96E2-8DADBFC3BC0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8" name="Picture 17">
            <a:extLst>
              <a:ext uri="{FF2B5EF4-FFF2-40B4-BE49-F238E27FC236}">
                <a16:creationId xmlns:a16="http://schemas.microsoft.com/office/drawing/2014/main" id="{C5F93E90-4379-4AAC-B021-E5FA6D974AE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7">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20" name="Rectangle 19">
            <a:extLst>
              <a:ext uri="{FF2B5EF4-FFF2-40B4-BE49-F238E27FC236}">
                <a16:creationId xmlns:a16="http://schemas.microsoft.com/office/drawing/2014/main" id="{329FDD08-42D8-4AFF-90E5-5DAA5BC4CB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15BDB5F9-438A-41E0-9696-0F831E22E1BF}"/>
              </a:ext>
            </a:extLst>
          </p:cNvPr>
          <p:cNvSpPr>
            <a:spLocks noGrp="1"/>
          </p:cNvSpPr>
          <p:nvPr>
            <p:ph type="title"/>
          </p:nvPr>
        </p:nvSpPr>
        <p:spPr>
          <a:xfrm>
            <a:off x="8191925" y="1325880"/>
            <a:ext cx="3352375" cy="3066507"/>
          </a:xfrm>
        </p:spPr>
        <p:txBody>
          <a:bodyPr vert="horz" lIns="91440" tIns="45720" rIns="91440" bIns="45720" rtlCol="0" anchor="b">
            <a:normAutofit/>
          </a:bodyPr>
          <a:lstStyle/>
          <a:p>
            <a:r>
              <a:rPr lang="en-US" sz="5400" dirty="0"/>
              <a:t>Mouse</a:t>
            </a:r>
          </a:p>
        </p:txBody>
      </p:sp>
      <p:sp>
        <p:nvSpPr>
          <p:cNvPr id="22" name="Rectangle 21">
            <a:extLst>
              <a:ext uri="{FF2B5EF4-FFF2-40B4-BE49-F238E27FC236}">
                <a16:creationId xmlns:a16="http://schemas.microsoft.com/office/drawing/2014/main" id="{4C1E981B-F06E-48B4-9275-F4B261AFCA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157124"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Freeform 36">
            <a:extLst>
              <a:ext uri="{FF2B5EF4-FFF2-40B4-BE49-F238E27FC236}">
                <a16:creationId xmlns:a16="http://schemas.microsoft.com/office/drawing/2014/main" id="{312E2C24-0CD2-4071-8CE2-B059993A99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463681"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dirty="0"/>
          </a:p>
        </p:txBody>
      </p:sp>
      <p:sp>
        <p:nvSpPr>
          <p:cNvPr id="26" name="Freeform 5">
            <a:extLst>
              <a:ext uri="{FF2B5EF4-FFF2-40B4-BE49-F238E27FC236}">
                <a16:creationId xmlns:a16="http://schemas.microsoft.com/office/drawing/2014/main" id="{24F1DC13-C830-4B86-A9C6-927F5C55DB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5400000" flipH="1">
            <a:off x="3708596" y="2756642"/>
            <a:ext cx="6858000" cy="1344715"/>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rgbClr val="FFFFFF"/>
          </a:solidFill>
          <a:ln>
            <a:noFill/>
          </a:ln>
        </p:spPr>
      </p:sp>
      <p:pic>
        <p:nvPicPr>
          <p:cNvPr id="5" name="Content Placeholder 4" descr="Diagram&#10;&#10;Description automatically generated">
            <a:extLst>
              <a:ext uri="{FF2B5EF4-FFF2-40B4-BE49-F238E27FC236}">
                <a16:creationId xmlns:a16="http://schemas.microsoft.com/office/drawing/2014/main" id="{90175B1A-3358-4D88-8A0C-7EC54AF97629}"/>
              </a:ext>
            </a:extLst>
          </p:cNvPr>
          <p:cNvPicPr>
            <a:picLocks noGrp="1" noChangeAspect="1"/>
          </p:cNvPicPr>
          <p:nvPr>
            <p:ph idx="1"/>
          </p:nvPr>
        </p:nvPicPr>
        <p:blipFill>
          <a:blip r:embed="rId8">
            <a:extLst>
              <a:ext uri="{28A0092B-C50C-407E-A947-70E740481C1C}">
                <a14:useLocalDpi xmlns:a14="http://schemas.microsoft.com/office/drawing/2010/main" val="0"/>
              </a:ext>
            </a:extLst>
          </a:blip>
          <a:stretch>
            <a:fillRect/>
          </a:stretch>
        </p:blipFill>
        <p:spPr>
          <a:xfrm>
            <a:off x="750909" y="647698"/>
            <a:ext cx="6056551" cy="5562139"/>
          </a:xfrm>
          <a:prstGeom prst="rect">
            <a:avLst/>
          </a:prstGeom>
          <a:effectLst/>
        </p:spPr>
      </p:pic>
    </p:spTree>
    <p:extLst>
      <p:ext uri="{BB962C8B-B14F-4D97-AF65-F5344CB8AC3E}">
        <p14:creationId xmlns:p14="http://schemas.microsoft.com/office/powerpoint/2010/main" val="41036495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BFD38B-677A-44D3-9920-94BB1242C43C}"/>
              </a:ext>
            </a:extLst>
          </p:cNvPr>
          <p:cNvSpPr>
            <a:spLocks noGrp="1"/>
          </p:cNvSpPr>
          <p:nvPr>
            <p:ph type="title"/>
          </p:nvPr>
        </p:nvSpPr>
        <p:spPr/>
        <p:txBody>
          <a:bodyPr/>
          <a:lstStyle/>
          <a:p>
            <a:r>
              <a:rPr lang="en-GB" dirty="0"/>
              <a:t>Apple iPad</a:t>
            </a:r>
          </a:p>
        </p:txBody>
      </p:sp>
      <p:pic>
        <p:nvPicPr>
          <p:cNvPr id="5" name="Content Placeholder 4" descr="Graphical user interface, application&#10;&#10;Description automatically generated">
            <a:extLst>
              <a:ext uri="{FF2B5EF4-FFF2-40B4-BE49-F238E27FC236}">
                <a16:creationId xmlns:a16="http://schemas.microsoft.com/office/drawing/2014/main" id="{0DAF2EC2-9540-48A5-85CF-BCF89FC7DF92}"/>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480153" y="1302707"/>
            <a:ext cx="6893817" cy="5170363"/>
          </a:xfrm>
        </p:spPr>
      </p:pic>
    </p:spTree>
    <p:extLst>
      <p:ext uri="{BB962C8B-B14F-4D97-AF65-F5344CB8AC3E}">
        <p14:creationId xmlns:p14="http://schemas.microsoft.com/office/powerpoint/2010/main" val="30797889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6C96B0-4F93-4A15-B6D0-D84FA82A2893}"/>
              </a:ext>
            </a:extLst>
          </p:cNvPr>
          <p:cNvSpPr>
            <a:spLocks noGrp="1"/>
          </p:cNvSpPr>
          <p:nvPr>
            <p:ph type="title"/>
          </p:nvPr>
        </p:nvSpPr>
        <p:spPr/>
        <p:txBody>
          <a:bodyPr/>
          <a:lstStyle/>
          <a:p>
            <a:r>
              <a:rPr lang="en-GB" dirty="0"/>
              <a:t>Settings | Accessibility</a:t>
            </a:r>
          </a:p>
        </p:txBody>
      </p:sp>
      <p:pic>
        <p:nvPicPr>
          <p:cNvPr id="5" name="Content Placeholder 4" descr="Graphical user interface, application&#10;&#10;Description automatically generated">
            <a:extLst>
              <a:ext uri="{FF2B5EF4-FFF2-40B4-BE49-F238E27FC236}">
                <a16:creationId xmlns:a16="http://schemas.microsoft.com/office/drawing/2014/main" id="{0ADE24E7-3A37-414F-BC54-A96EB344F668}"/>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46111" y="1623748"/>
            <a:ext cx="6375378" cy="4781534"/>
          </a:xfrm>
        </p:spPr>
      </p:pic>
      <p:pic>
        <p:nvPicPr>
          <p:cNvPr id="7" name="Picture 6" descr="Graphical user interface, application&#10;&#10;Description automatically generated">
            <a:extLst>
              <a:ext uri="{FF2B5EF4-FFF2-40B4-BE49-F238E27FC236}">
                <a16:creationId xmlns:a16="http://schemas.microsoft.com/office/drawing/2014/main" id="{3587CD7D-102E-44BD-B3B8-B9A3C5EBD02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03693" y="1623748"/>
            <a:ext cx="4044472" cy="4781534"/>
          </a:xfrm>
          <a:prstGeom prst="rect">
            <a:avLst/>
          </a:prstGeom>
        </p:spPr>
      </p:pic>
      <p:sp>
        <p:nvSpPr>
          <p:cNvPr id="3" name="Rectangle 2">
            <a:extLst>
              <a:ext uri="{FF2B5EF4-FFF2-40B4-BE49-F238E27FC236}">
                <a16:creationId xmlns:a16="http://schemas.microsoft.com/office/drawing/2014/main" id="{97B9FFC8-AE5B-B8C8-094A-C723B39E0EB0}"/>
              </a:ext>
            </a:extLst>
          </p:cNvPr>
          <p:cNvSpPr/>
          <p:nvPr/>
        </p:nvSpPr>
        <p:spPr>
          <a:xfrm>
            <a:off x="3093929" y="2342367"/>
            <a:ext cx="3832964" cy="200416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0D3126AA-4E9E-3715-7802-A9D14A7EE56B}"/>
              </a:ext>
            </a:extLst>
          </p:cNvPr>
          <p:cNvSpPr/>
          <p:nvPr/>
        </p:nvSpPr>
        <p:spPr>
          <a:xfrm>
            <a:off x="3093929" y="4346533"/>
            <a:ext cx="3832964" cy="191648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2B2D1F5B-3EBF-7F40-A5BD-1FF2B110EBE7}"/>
              </a:ext>
            </a:extLst>
          </p:cNvPr>
          <p:cNvSpPr/>
          <p:nvPr/>
        </p:nvSpPr>
        <p:spPr>
          <a:xfrm>
            <a:off x="7209447" y="3344449"/>
            <a:ext cx="3832964" cy="1503124"/>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7D1DA0F4-F678-20E8-3BC5-0E5CF54B63C8}"/>
              </a:ext>
            </a:extLst>
          </p:cNvPr>
          <p:cNvSpPr/>
          <p:nvPr/>
        </p:nvSpPr>
        <p:spPr>
          <a:xfrm>
            <a:off x="7209447" y="4835650"/>
            <a:ext cx="3832964" cy="142736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a16="http://schemas.microsoft.com/office/drawing/2014/main" id="{9482C94D-08E6-0B6B-C01A-A5FBB6F61B5E}"/>
              </a:ext>
            </a:extLst>
          </p:cNvPr>
          <p:cNvSpPr/>
          <p:nvPr/>
        </p:nvSpPr>
        <p:spPr>
          <a:xfrm>
            <a:off x="713984" y="4860702"/>
            <a:ext cx="2236613" cy="27496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245851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xit" presetSubtype="0" fill="hold" grpId="1" nodeType="withEffect">
                                  <p:stCondLst>
                                    <p:cond delay="0"/>
                                  </p:stCondLst>
                                  <p:childTnLst>
                                    <p:set>
                                      <p:cBhvr>
                                        <p:cTn id="12" dur="1" fill="hold">
                                          <p:stCondLst>
                                            <p:cond delay="0"/>
                                          </p:stCondLst>
                                        </p:cTn>
                                        <p:tgtEl>
                                          <p:spTgt spid="3"/>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xit" presetSubtype="0" fill="hold" grpId="1" nodeType="withEffect">
                                  <p:stCondLst>
                                    <p:cond delay="0"/>
                                  </p:stCondLst>
                                  <p:childTnLst>
                                    <p:set>
                                      <p:cBhvr>
                                        <p:cTn id="18" dur="1" fill="hold">
                                          <p:stCondLst>
                                            <p:cond delay="0"/>
                                          </p:stCondLst>
                                        </p:cTn>
                                        <p:tgtEl>
                                          <p:spTgt spid="6"/>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par>
                                <p:cTn id="23" presetID="1" presetClass="exit" presetSubtype="0" fill="hold" grpId="1" nodeType="withEffect">
                                  <p:stCondLst>
                                    <p:cond delay="0"/>
                                  </p:stCondLst>
                                  <p:childTnLst>
                                    <p:set>
                                      <p:cBhvr>
                                        <p:cTn id="24" dur="1" fill="hold">
                                          <p:stCondLst>
                                            <p:cond delay="0"/>
                                          </p:stCondLst>
                                        </p:cTn>
                                        <p:tgtEl>
                                          <p:spTgt spid="8"/>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0"/>
                                        </p:tgtEl>
                                        <p:attrNameLst>
                                          <p:attrName>style.visibility</p:attrName>
                                        </p:attrNameLst>
                                      </p:cBhvr>
                                      <p:to>
                                        <p:strVal val="visible"/>
                                      </p:to>
                                    </p:set>
                                  </p:childTnLst>
                                </p:cTn>
                              </p:par>
                              <p:par>
                                <p:cTn id="29" presetID="1" presetClass="exit" presetSubtype="0" fill="hold" grpId="1" nodeType="withEffect">
                                  <p:stCondLst>
                                    <p:cond delay="0"/>
                                  </p:stCondLst>
                                  <p:childTnLst>
                                    <p:set>
                                      <p:cBhvr>
                                        <p:cTn id="30" dur="1" fill="hold">
                                          <p:stCondLst>
                                            <p:cond delay="0"/>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6" grpId="0" animBg="1"/>
      <p:bldP spid="6" grpId="1" animBg="1"/>
      <p:bldP spid="8" grpId="0" animBg="1"/>
      <p:bldP spid="8" grpId="1" animBg="1"/>
      <p:bldP spid="9" grpId="0" animBg="1"/>
      <p:bldP spid="10" grpId="0" animBg="1"/>
      <p:bldP spid="10" grpId="1"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C48DD4-4BEC-4D3B-BC69-C9F808120E1B}"/>
              </a:ext>
            </a:extLst>
          </p:cNvPr>
          <p:cNvSpPr>
            <a:spLocks noGrp="1"/>
          </p:cNvSpPr>
          <p:nvPr>
            <p:ph type="title"/>
          </p:nvPr>
        </p:nvSpPr>
        <p:spPr>
          <a:xfrm>
            <a:off x="1154956" y="907673"/>
            <a:ext cx="8825657" cy="1915647"/>
          </a:xfrm>
        </p:spPr>
        <p:txBody>
          <a:bodyPr/>
          <a:lstStyle/>
          <a:p>
            <a:r>
              <a:rPr lang="en-GB" dirty="0"/>
              <a:t>Questions &amp; Action time!</a:t>
            </a:r>
          </a:p>
        </p:txBody>
      </p:sp>
      <p:sp>
        <p:nvSpPr>
          <p:cNvPr id="3" name="Text Placeholder 2">
            <a:extLst>
              <a:ext uri="{FF2B5EF4-FFF2-40B4-BE49-F238E27FC236}">
                <a16:creationId xmlns:a16="http://schemas.microsoft.com/office/drawing/2014/main" id="{2F252264-913F-4429-ACF9-2BF619DB314D}"/>
              </a:ext>
            </a:extLst>
          </p:cNvPr>
          <p:cNvSpPr>
            <a:spLocks noGrp="1"/>
          </p:cNvSpPr>
          <p:nvPr>
            <p:ph type="body" idx="1"/>
          </p:nvPr>
        </p:nvSpPr>
        <p:spPr>
          <a:xfrm>
            <a:off x="723900" y="4205880"/>
            <a:ext cx="11029950" cy="1915647"/>
          </a:xfrm>
        </p:spPr>
        <p:txBody>
          <a:bodyPr>
            <a:normAutofit/>
          </a:bodyPr>
          <a:lstStyle/>
          <a:p>
            <a:r>
              <a:rPr lang="en-GB" dirty="0">
                <a:solidFill>
                  <a:schemeClr val="tx2"/>
                </a:solidFill>
              </a:rPr>
              <a:t>Spend next 20 minutes or so exploring the options that might work for you.</a:t>
            </a:r>
          </a:p>
          <a:p>
            <a:endParaRPr lang="en-GB" dirty="0">
              <a:solidFill>
                <a:schemeClr val="tx2"/>
              </a:solidFill>
            </a:endParaRPr>
          </a:p>
          <a:p>
            <a:r>
              <a:rPr lang="en-GB" dirty="0">
                <a:solidFill>
                  <a:schemeClr val="tx2"/>
                </a:solidFill>
              </a:rPr>
              <a:t>Make a note of what you change, you might want to change it back again</a:t>
            </a:r>
          </a:p>
        </p:txBody>
      </p:sp>
    </p:spTree>
    <p:extLst>
      <p:ext uri="{BB962C8B-B14F-4D97-AF65-F5344CB8AC3E}">
        <p14:creationId xmlns:p14="http://schemas.microsoft.com/office/powerpoint/2010/main" val="21955351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BACC050B-8757-4460-95D8-E37B46A6B42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463</TotalTime>
  <Words>1841</Words>
  <Application>Microsoft Office PowerPoint</Application>
  <PresentationFormat>Widescreen</PresentationFormat>
  <Paragraphs>243</Paragraphs>
  <Slides>25</Slides>
  <Notes>24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25</vt:i4>
      </vt:variant>
    </vt:vector>
  </HeadingPairs>
  <TitlesOfParts>
    <vt:vector size="30" baseType="lpstr">
      <vt:lpstr>Arial</vt:lpstr>
      <vt:lpstr>Calibri</vt:lpstr>
      <vt:lpstr>Century Gothic</vt:lpstr>
      <vt:lpstr>Wingdings 3</vt:lpstr>
      <vt:lpstr>Ion</vt:lpstr>
      <vt:lpstr>Wi-Fi Network:  Memorial hall_guests  Password:  7F&amp;3CB4P8C </vt:lpstr>
      <vt:lpstr>Windows accessibility</vt:lpstr>
      <vt:lpstr>Accessibility options:   What is available?</vt:lpstr>
      <vt:lpstr>Vision options</vt:lpstr>
      <vt:lpstr>Vision Options: The Display</vt:lpstr>
      <vt:lpstr>PowerPoint Presentation</vt:lpstr>
      <vt:lpstr>PowerPoint Presentation</vt:lpstr>
      <vt:lpstr>PowerPoint Presentation</vt:lpstr>
      <vt:lpstr>The Mouse Pointer</vt:lpstr>
      <vt:lpstr>The Mouse Pointer</vt:lpstr>
      <vt:lpstr>The  Text  Cursor</vt:lpstr>
      <vt:lpstr>The Magnifier</vt:lpstr>
      <vt:lpstr>Colour Filters</vt:lpstr>
      <vt:lpstr>High Contrast</vt:lpstr>
      <vt:lpstr>Narrator</vt:lpstr>
      <vt:lpstr>Hearing options</vt:lpstr>
      <vt:lpstr>Audio &amp; Closed Captions</vt:lpstr>
      <vt:lpstr>Interaction</vt:lpstr>
      <vt:lpstr>Speech</vt:lpstr>
      <vt:lpstr>Keyboard</vt:lpstr>
      <vt:lpstr>Keyboard</vt:lpstr>
      <vt:lpstr>Mouse</vt:lpstr>
      <vt:lpstr>Apple iPad</vt:lpstr>
      <vt:lpstr>Settings | Accessibility</vt:lpstr>
      <vt:lpstr>Questions &amp; Action time!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WiFi Network:  Memorial hall_guests  Password:  7F&amp;3CB4P8C </dc:title>
  <dc:creator>Geoff Lane</dc:creator>
  <cp:lastModifiedBy>Geoff Lane</cp:lastModifiedBy>
  <cp:revision>2</cp:revision>
  <dcterms:created xsi:type="dcterms:W3CDTF">2022-04-03T13:58:08Z</dcterms:created>
  <dcterms:modified xsi:type="dcterms:W3CDTF">2022-06-22T09:19:41Z</dcterms:modified>
</cp:coreProperties>
</file>