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85" r:id="rId2"/>
    <p:sldId id="259" r:id="rId3"/>
    <p:sldId id="261" r:id="rId4"/>
    <p:sldId id="271" r:id="rId5"/>
    <p:sldId id="258" r:id="rId6"/>
    <p:sldId id="263" r:id="rId7"/>
    <p:sldId id="260" r:id="rId8"/>
    <p:sldId id="264" r:id="rId9"/>
    <p:sldId id="265" r:id="rId10"/>
    <p:sldId id="267" r:id="rId11"/>
    <p:sldId id="287" r:id="rId12"/>
    <p:sldId id="288" r:id="rId13"/>
    <p:sldId id="273" r:id="rId14"/>
    <p:sldId id="279" r:id="rId15"/>
    <p:sldId id="276" r:id="rId16"/>
    <p:sldId id="277" r:id="rId17"/>
    <p:sldId id="280" r:id="rId18"/>
    <p:sldId id="281" r:id="rId19"/>
    <p:sldId id="274" r:id="rId20"/>
    <p:sldId id="282" r:id="rId21"/>
    <p:sldId id="294" r:id="rId22"/>
    <p:sldId id="293" r:id="rId23"/>
    <p:sldId id="291" r:id="rId24"/>
    <p:sldId id="292"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2B06F2A-8FD3-45B8-AFA4-C2737714E4EC}" v="10" dt="2024-12-04T15:24:40.56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25" autoAdjust="0"/>
    <p:restoredTop sz="94660"/>
  </p:normalViewPr>
  <p:slideViewPr>
    <p:cSldViewPr snapToGrid="0">
      <p:cViewPr varScale="1">
        <p:scale>
          <a:sx n="103" d="100"/>
          <a:sy n="103" d="100"/>
        </p:scale>
        <p:origin x="198"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hn lucas" userId="e2d21c5ed22f6fe7" providerId="LiveId" clId="{22B06F2A-8FD3-45B8-AFA4-C2737714E4EC}"/>
    <pc:docChg chg="undo redo custSel addSld delSld modSld sldOrd">
      <pc:chgData name="john lucas" userId="e2d21c5ed22f6fe7" providerId="LiveId" clId="{22B06F2A-8FD3-45B8-AFA4-C2737714E4EC}" dt="2024-12-04T15:30:26.155" v="3042" actId="2696"/>
      <pc:docMkLst>
        <pc:docMk/>
      </pc:docMkLst>
      <pc:sldChg chg="modSp del mod">
        <pc:chgData name="john lucas" userId="e2d21c5ed22f6fe7" providerId="LiveId" clId="{22B06F2A-8FD3-45B8-AFA4-C2737714E4EC}" dt="2024-09-21T09:53:06.386" v="400" actId="2696"/>
        <pc:sldMkLst>
          <pc:docMk/>
          <pc:sldMk cId="2950921014" sldId="257"/>
        </pc:sldMkLst>
      </pc:sldChg>
      <pc:sldChg chg="addSp delSp modSp mod ord">
        <pc:chgData name="john lucas" userId="e2d21c5ed22f6fe7" providerId="LiveId" clId="{22B06F2A-8FD3-45B8-AFA4-C2737714E4EC}" dt="2024-12-01T10:26:32.545" v="2668" actId="14100"/>
        <pc:sldMkLst>
          <pc:docMk/>
          <pc:sldMk cId="1725750266" sldId="258"/>
        </pc:sldMkLst>
        <pc:spChg chg="mod">
          <ac:chgData name="john lucas" userId="e2d21c5ed22f6fe7" providerId="LiveId" clId="{22B06F2A-8FD3-45B8-AFA4-C2737714E4EC}" dt="2024-12-01T10:26:21.589" v="2666" actId="14100"/>
          <ac:spMkLst>
            <pc:docMk/>
            <pc:sldMk cId="1725750266" sldId="258"/>
            <ac:spMk id="2" creationId="{DCC0BC53-2519-FF1E-9678-30473A05EC4F}"/>
          </ac:spMkLst>
        </pc:spChg>
        <pc:spChg chg="add mod">
          <ac:chgData name="john lucas" userId="e2d21c5ed22f6fe7" providerId="LiveId" clId="{22B06F2A-8FD3-45B8-AFA4-C2737714E4EC}" dt="2024-09-21T09:59:28.572" v="468" actId="688"/>
          <ac:spMkLst>
            <pc:docMk/>
            <pc:sldMk cId="1725750266" sldId="258"/>
            <ac:spMk id="10" creationId="{955F67AF-53A5-9BF6-4228-354C6DAC77A3}"/>
          </ac:spMkLst>
        </pc:spChg>
        <pc:picChg chg="add mod">
          <ac:chgData name="john lucas" userId="e2d21c5ed22f6fe7" providerId="LiveId" clId="{22B06F2A-8FD3-45B8-AFA4-C2737714E4EC}" dt="2024-12-01T10:26:32.545" v="2668" actId="14100"/>
          <ac:picMkLst>
            <pc:docMk/>
            <pc:sldMk cId="1725750266" sldId="258"/>
            <ac:picMk id="8" creationId="{964EE447-30BF-7D12-C9FB-274B5142271D}"/>
          </ac:picMkLst>
        </pc:picChg>
      </pc:sldChg>
      <pc:sldChg chg="modSp">
        <pc:chgData name="john lucas" userId="e2d21c5ed22f6fe7" providerId="LiveId" clId="{22B06F2A-8FD3-45B8-AFA4-C2737714E4EC}" dt="2024-09-21T09:42:21.144" v="288" actId="14100"/>
        <pc:sldMkLst>
          <pc:docMk/>
          <pc:sldMk cId="2450668316" sldId="259"/>
        </pc:sldMkLst>
        <pc:picChg chg="mod">
          <ac:chgData name="john lucas" userId="e2d21c5ed22f6fe7" providerId="LiveId" clId="{22B06F2A-8FD3-45B8-AFA4-C2737714E4EC}" dt="2024-09-21T09:42:21.144" v="288" actId="14100"/>
          <ac:picMkLst>
            <pc:docMk/>
            <pc:sldMk cId="2450668316" sldId="259"/>
            <ac:picMk id="3074" creationId="{59F40F11-2149-9B6F-4D7D-E0A4B62F44DF}"/>
          </ac:picMkLst>
        </pc:picChg>
      </pc:sldChg>
      <pc:sldChg chg="modSp mod ord">
        <pc:chgData name="john lucas" userId="e2d21c5ed22f6fe7" providerId="LiveId" clId="{22B06F2A-8FD3-45B8-AFA4-C2737714E4EC}" dt="2024-12-01T10:29:37.306" v="2680" actId="255"/>
        <pc:sldMkLst>
          <pc:docMk/>
          <pc:sldMk cId="3691262734" sldId="260"/>
        </pc:sldMkLst>
        <pc:spChg chg="mod">
          <ac:chgData name="john lucas" userId="e2d21c5ed22f6fe7" providerId="LiveId" clId="{22B06F2A-8FD3-45B8-AFA4-C2737714E4EC}" dt="2024-12-01T10:28:59.533" v="2677" actId="14100"/>
          <ac:spMkLst>
            <pc:docMk/>
            <pc:sldMk cId="3691262734" sldId="260"/>
            <ac:spMk id="2" creationId="{0DFF0C80-5460-11AE-E3E6-477F715AA4AD}"/>
          </ac:spMkLst>
        </pc:spChg>
        <pc:spChg chg="mod">
          <ac:chgData name="john lucas" userId="e2d21c5ed22f6fe7" providerId="LiveId" clId="{22B06F2A-8FD3-45B8-AFA4-C2737714E4EC}" dt="2024-12-01T10:29:37.306" v="2680" actId="255"/>
          <ac:spMkLst>
            <pc:docMk/>
            <pc:sldMk cId="3691262734" sldId="260"/>
            <ac:spMk id="3" creationId="{CCEDEFDF-D75E-5CA4-FD3B-C8BFF40F98F2}"/>
          </ac:spMkLst>
        </pc:spChg>
      </pc:sldChg>
      <pc:sldChg chg="modSp mod ord">
        <pc:chgData name="john lucas" userId="e2d21c5ed22f6fe7" providerId="LiveId" clId="{22B06F2A-8FD3-45B8-AFA4-C2737714E4EC}" dt="2024-12-04T15:00:20.636" v="2893" actId="20577"/>
        <pc:sldMkLst>
          <pc:docMk/>
          <pc:sldMk cId="3536537145" sldId="261"/>
        </pc:sldMkLst>
        <pc:spChg chg="mod">
          <ac:chgData name="john lucas" userId="e2d21c5ed22f6fe7" providerId="LiveId" clId="{22B06F2A-8FD3-45B8-AFA4-C2737714E4EC}" dt="2024-09-21T09:43:13.053" v="311" actId="313"/>
          <ac:spMkLst>
            <pc:docMk/>
            <pc:sldMk cId="3536537145" sldId="261"/>
            <ac:spMk id="2" creationId="{4718E1C2-6861-0206-6B67-298D9185D33C}"/>
          </ac:spMkLst>
        </pc:spChg>
        <pc:spChg chg="mod">
          <ac:chgData name="john lucas" userId="e2d21c5ed22f6fe7" providerId="LiveId" clId="{22B06F2A-8FD3-45B8-AFA4-C2737714E4EC}" dt="2024-12-04T15:00:20.636" v="2893" actId="20577"/>
          <ac:spMkLst>
            <pc:docMk/>
            <pc:sldMk cId="3536537145" sldId="261"/>
            <ac:spMk id="3" creationId="{46E06DCF-57EB-78BA-4E6B-1E61D8ED3AAD}"/>
          </ac:spMkLst>
        </pc:spChg>
      </pc:sldChg>
      <pc:sldChg chg="modSp del mod ord">
        <pc:chgData name="john lucas" userId="e2d21c5ed22f6fe7" providerId="LiveId" clId="{22B06F2A-8FD3-45B8-AFA4-C2737714E4EC}" dt="2024-09-21T09:51:15.932" v="374" actId="2696"/>
        <pc:sldMkLst>
          <pc:docMk/>
          <pc:sldMk cId="2174777765" sldId="262"/>
        </pc:sldMkLst>
      </pc:sldChg>
      <pc:sldChg chg="modSp mod ord">
        <pc:chgData name="john lucas" userId="e2d21c5ed22f6fe7" providerId="LiveId" clId="{22B06F2A-8FD3-45B8-AFA4-C2737714E4EC}" dt="2024-12-04T15:02:29.420" v="2894" actId="20577"/>
        <pc:sldMkLst>
          <pc:docMk/>
          <pc:sldMk cId="1117104531" sldId="263"/>
        </pc:sldMkLst>
        <pc:spChg chg="mod">
          <ac:chgData name="john lucas" userId="e2d21c5ed22f6fe7" providerId="LiveId" clId="{22B06F2A-8FD3-45B8-AFA4-C2737714E4EC}" dt="2024-12-01T10:27:09.693" v="2671" actId="14100"/>
          <ac:spMkLst>
            <pc:docMk/>
            <pc:sldMk cId="1117104531" sldId="263"/>
            <ac:spMk id="2" creationId="{928F762E-5ED4-167F-5FAD-1836250FB166}"/>
          </ac:spMkLst>
        </pc:spChg>
        <pc:spChg chg="mod">
          <ac:chgData name="john lucas" userId="e2d21c5ed22f6fe7" providerId="LiveId" clId="{22B06F2A-8FD3-45B8-AFA4-C2737714E4EC}" dt="2024-12-04T15:02:29.420" v="2894" actId="20577"/>
          <ac:spMkLst>
            <pc:docMk/>
            <pc:sldMk cId="1117104531" sldId="263"/>
            <ac:spMk id="3" creationId="{A31B949D-CD60-9F4D-F35E-01F4C6D93E1A}"/>
          </ac:spMkLst>
        </pc:spChg>
      </pc:sldChg>
      <pc:sldChg chg="modSp mod ord">
        <pc:chgData name="john lucas" userId="e2d21c5ed22f6fe7" providerId="LiveId" clId="{22B06F2A-8FD3-45B8-AFA4-C2737714E4EC}" dt="2024-09-25T18:32:37.667" v="833" actId="20577"/>
        <pc:sldMkLst>
          <pc:docMk/>
          <pc:sldMk cId="1447246842" sldId="264"/>
        </pc:sldMkLst>
        <pc:spChg chg="mod">
          <ac:chgData name="john lucas" userId="e2d21c5ed22f6fe7" providerId="LiveId" clId="{22B06F2A-8FD3-45B8-AFA4-C2737714E4EC}" dt="2024-09-25T18:32:37.667" v="833" actId="20577"/>
          <ac:spMkLst>
            <pc:docMk/>
            <pc:sldMk cId="1447246842" sldId="264"/>
            <ac:spMk id="2" creationId="{573FB43A-6375-4D4E-2CB4-A38245471A1D}"/>
          </ac:spMkLst>
        </pc:spChg>
      </pc:sldChg>
      <pc:sldChg chg="modSp mod ord">
        <pc:chgData name="john lucas" userId="e2d21c5ed22f6fe7" providerId="LiveId" clId="{22B06F2A-8FD3-45B8-AFA4-C2737714E4EC}" dt="2024-12-04T15:06:29.269" v="2918" actId="20577"/>
        <pc:sldMkLst>
          <pc:docMk/>
          <pc:sldMk cId="2362000438" sldId="265"/>
        </pc:sldMkLst>
        <pc:spChg chg="mod">
          <ac:chgData name="john lucas" userId="e2d21c5ed22f6fe7" providerId="LiveId" clId="{22B06F2A-8FD3-45B8-AFA4-C2737714E4EC}" dt="2024-12-01T10:30:25.777" v="2683" actId="14100"/>
          <ac:spMkLst>
            <pc:docMk/>
            <pc:sldMk cId="2362000438" sldId="265"/>
            <ac:spMk id="2" creationId="{E6185ADF-EC03-2F65-7E96-3E837CF45955}"/>
          </ac:spMkLst>
        </pc:spChg>
        <pc:spChg chg="mod">
          <ac:chgData name="john lucas" userId="e2d21c5ed22f6fe7" providerId="LiveId" clId="{22B06F2A-8FD3-45B8-AFA4-C2737714E4EC}" dt="2024-12-04T15:06:29.269" v="2918" actId="20577"/>
          <ac:spMkLst>
            <pc:docMk/>
            <pc:sldMk cId="2362000438" sldId="265"/>
            <ac:spMk id="3" creationId="{69AADEEE-5144-251C-6B8C-603E823DAF21}"/>
          </ac:spMkLst>
        </pc:spChg>
      </pc:sldChg>
      <pc:sldChg chg="addSp modSp del mod">
        <pc:chgData name="john lucas" userId="e2d21c5ed22f6fe7" providerId="LiveId" clId="{22B06F2A-8FD3-45B8-AFA4-C2737714E4EC}" dt="2024-09-21T10:07:32.496" v="515" actId="2696"/>
        <pc:sldMkLst>
          <pc:docMk/>
          <pc:sldMk cId="2014587612" sldId="266"/>
        </pc:sldMkLst>
      </pc:sldChg>
      <pc:sldChg chg="modSp mod ord">
        <pc:chgData name="john lucas" userId="e2d21c5ed22f6fe7" providerId="LiveId" clId="{22B06F2A-8FD3-45B8-AFA4-C2737714E4EC}" dt="2024-12-01T10:32:05.302" v="2691" actId="14100"/>
        <pc:sldMkLst>
          <pc:docMk/>
          <pc:sldMk cId="2835457892" sldId="267"/>
        </pc:sldMkLst>
        <pc:spChg chg="mod">
          <ac:chgData name="john lucas" userId="e2d21c5ed22f6fe7" providerId="LiveId" clId="{22B06F2A-8FD3-45B8-AFA4-C2737714E4EC}" dt="2024-11-16T14:23:21.824" v="1050" actId="20577"/>
          <ac:spMkLst>
            <pc:docMk/>
            <pc:sldMk cId="2835457892" sldId="267"/>
            <ac:spMk id="2" creationId="{37149708-A12E-931F-2D3F-9A4F9630195C}"/>
          </ac:spMkLst>
        </pc:spChg>
        <pc:spChg chg="mod">
          <ac:chgData name="john lucas" userId="e2d21c5ed22f6fe7" providerId="LiveId" clId="{22B06F2A-8FD3-45B8-AFA4-C2737714E4EC}" dt="2024-12-01T10:32:05.302" v="2691" actId="14100"/>
          <ac:spMkLst>
            <pc:docMk/>
            <pc:sldMk cId="2835457892" sldId="267"/>
            <ac:spMk id="3" creationId="{FAB62BDF-7D28-7ADE-6D6C-D9973D4D6EB4}"/>
          </ac:spMkLst>
        </pc:spChg>
      </pc:sldChg>
      <pc:sldChg chg="modSp del mod ord">
        <pc:chgData name="john lucas" userId="e2d21c5ed22f6fe7" providerId="LiveId" clId="{22B06F2A-8FD3-45B8-AFA4-C2737714E4EC}" dt="2024-12-01T10:41:10.082" v="2785" actId="2696"/>
        <pc:sldMkLst>
          <pc:docMk/>
          <pc:sldMk cId="1140759319" sldId="268"/>
        </pc:sldMkLst>
      </pc:sldChg>
      <pc:sldChg chg="modSp new del mod ord">
        <pc:chgData name="john lucas" userId="e2d21c5ed22f6fe7" providerId="LiveId" clId="{22B06F2A-8FD3-45B8-AFA4-C2737714E4EC}" dt="2024-11-16T14:40:18.724" v="1287" actId="2696"/>
        <pc:sldMkLst>
          <pc:docMk/>
          <pc:sldMk cId="2792639582" sldId="269"/>
        </pc:sldMkLst>
      </pc:sldChg>
      <pc:sldChg chg="addSp delSp modSp new del mod ord">
        <pc:chgData name="john lucas" userId="e2d21c5ed22f6fe7" providerId="LiveId" clId="{22B06F2A-8FD3-45B8-AFA4-C2737714E4EC}" dt="2024-09-21T09:59:47.291" v="470" actId="2696"/>
        <pc:sldMkLst>
          <pc:docMk/>
          <pc:sldMk cId="552066529" sldId="270"/>
        </pc:sldMkLst>
      </pc:sldChg>
      <pc:sldChg chg="modSp new mod ord">
        <pc:chgData name="john lucas" userId="e2d21c5ed22f6fe7" providerId="LiveId" clId="{22B06F2A-8FD3-45B8-AFA4-C2737714E4EC}" dt="2024-12-01T10:25:42.465" v="2665" actId="20577"/>
        <pc:sldMkLst>
          <pc:docMk/>
          <pc:sldMk cId="2962120792" sldId="271"/>
        </pc:sldMkLst>
        <pc:spChg chg="mod">
          <ac:chgData name="john lucas" userId="e2d21c5ed22f6fe7" providerId="LiveId" clId="{22B06F2A-8FD3-45B8-AFA4-C2737714E4EC}" dt="2024-12-01T10:25:20.749" v="2652" actId="14100"/>
          <ac:spMkLst>
            <pc:docMk/>
            <pc:sldMk cId="2962120792" sldId="271"/>
            <ac:spMk id="2" creationId="{205234E5-67EA-B6DF-F9D0-935F70AC74B9}"/>
          </ac:spMkLst>
        </pc:spChg>
        <pc:spChg chg="mod">
          <ac:chgData name="john lucas" userId="e2d21c5ed22f6fe7" providerId="LiveId" clId="{22B06F2A-8FD3-45B8-AFA4-C2737714E4EC}" dt="2024-12-01T10:25:42.465" v="2665" actId="20577"/>
          <ac:spMkLst>
            <pc:docMk/>
            <pc:sldMk cId="2962120792" sldId="271"/>
            <ac:spMk id="3" creationId="{F78F41F1-5DAB-DEF8-B2E3-39C3BDC95CC2}"/>
          </ac:spMkLst>
        </pc:spChg>
      </pc:sldChg>
      <pc:sldChg chg="modSp new del mod ord">
        <pc:chgData name="john lucas" userId="e2d21c5ed22f6fe7" providerId="LiveId" clId="{22B06F2A-8FD3-45B8-AFA4-C2737714E4EC}" dt="2024-11-21T11:35:19.183" v="2004" actId="2696"/>
        <pc:sldMkLst>
          <pc:docMk/>
          <pc:sldMk cId="2612873349" sldId="272"/>
        </pc:sldMkLst>
      </pc:sldChg>
      <pc:sldChg chg="modSp new mod ord">
        <pc:chgData name="john lucas" userId="e2d21c5ed22f6fe7" providerId="LiveId" clId="{22B06F2A-8FD3-45B8-AFA4-C2737714E4EC}" dt="2024-12-04T15:11:00.218" v="2936" actId="20577"/>
        <pc:sldMkLst>
          <pc:docMk/>
          <pc:sldMk cId="2161126798" sldId="273"/>
        </pc:sldMkLst>
        <pc:spChg chg="mod">
          <ac:chgData name="john lucas" userId="e2d21c5ed22f6fe7" providerId="LiveId" clId="{22B06F2A-8FD3-45B8-AFA4-C2737714E4EC}" dt="2024-12-01T10:36:44.950" v="2730" actId="14100"/>
          <ac:spMkLst>
            <pc:docMk/>
            <pc:sldMk cId="2161126798" sldId="273"/>
            <ac:spMk id="2" creationId="{C23D4BA6-0386-86CC-A10C-8F9BC5F6587A}"/>
          </ac:spMkLst>
        </pc:spChg>
        <pc:spChg chg="mod">
          <ac:chgData name="john lucas" userId="e2d21c5ed22f6fe7" providerId="LiveId" clId="{22B06F2A-8FD3-45B8-AFA4-C2737714E4EC}" dt="2024-12-04T15:11:00.218" v="2936" actId="20577"/>
          <ac:spMkLst>
            <pc:docMk/>
            <pc:sldMk cId="2161126798" sldId="273"/>
            <ac:spMk id="3" creationId="{F5DEC9DA-8B00-AD78-10C7-7DF758A5DC04}"/>
          </ac:spMkLst>
        </pc:spChg>
      </pc:sldChg>
      <pc:sldChg chg="modSp new mod ord">
        <pc:chgData name="john lucas" userId="e2d21c5ed22f6fe7" providerId="LiveId" clId="{22B06F2A-8FD3-45B8-AFA4-C2737714E4EC}" dt="2024-12-04T15:27:06.737" v="3035" actId="20577"/>
        <pc:sldMkLst>
          <pc:docMk/>
          <pc:sldMk cId="360152107" sldId="274"/>
        </pc:sldMkLst>
        <pc:spChg chg="mod">
          <ac:chgData name="john lucas" userId="e2d21c5ed22f6fe7" providerId="LiveId" clId="{22B06F2A-8FD3-45B8-AFA4-C2737714E4EC}" dt="2024-12-01T10:45:56.232" v="2829" actId="14100"/>
          <ac:spMkLst>
            <pc:docMk/>
            <pc:sldMk cId="360152107" sldId="274"/>
            <ac:spMk id="2" creationId="{E958EFFF-6B2F-A532-1784-4A34862AB559}"/>
          </ac:spMkLst>
        </pc:spChg>
        <pc:spChg chg="mod">
          <ac:chgData name="john lucas" userId="e2d21c5ed22f6fe7" providerId="LiveId" clId="{22B06F2A-8FD3-45B8-AFA4-C2737714E4EC}" dt="2024-12-04T15:27:06.737" v="3035" actId="20577"/>
          <ac:spMkLst>
            <pc:docMk/>
            <pc:sldMk cId="360152107" sldId="274"/>
            <ac:spMk id="3" creationId="{10C6CD94-C0D4-447D-DE41-B1BE558267F0}"/>
          </ac:spMkLst>
        </pc:spChg>
      </pc:sldChg>
      <pc:sldChg chg="modSp new del mod ord">
        <pc:chgData name="john lucas" userId="e2d21c5ed22f6fe7" providerId="LiveId" clId="{22B06F2A-8FD3-45B8-AFA4-C2737714E4EC}" dt="2024-11-21T11:34:45.143" v="2003" actId="2696"/>
        <pc:sldMkLst>
          <pc:docMk/>
          <pc:sldMk cId="1365995450" sldId="275"/>
        </pc:sldMkLst>
      </pc:sldChg>
      <pc:sldChg chg="modSp new mod">
        <pc:chgData name="john lucas" userId="e2d21c5ed22f6fe7" providerId="LiveId" clId="{22B06F2A-8FD3-45B8-AFA4-C2737714E4EC}" dt="2024-12-01T10:41:33.180" v="2787" actId="2711"/>
        <pc:sldMkLst>
          <pc:docMk/>
          <pc:sldMk cId="4079182689" sldId="276"/>
        </pc:sldMkLst>
        <pc:spChg chg="mod">
          <ac:chgData name="john lucas" userId="e2d21c5ed22f6fe7" providerId="LiveId" clId="{22B06F2A-8FD3-45B8-AFA4-C2737714E4EC}" dt="2024-12-01T10:41:22.015" v="2786" actId="2711"/>
          <ac:spMkLst>
            <pc:docMk/>
            <pc:sldMk cId="4079182689" sldId="276"/>
            <ac:spMk id="2" creationId="{BD8CCA9E-3EF0-68D2-4449-BB874C882018}"/>
          </ac:spMkLst>
        </pc:spChg>
        <pc:spChg chg="mod">
          <ac:chgData name="john lucas" userId="e2d21c5ed22f6fe7" providerId="LiveId" clId="{22B06F2A-8FD3-45B8-AFA4-C2737714E4EC}" dt="2024-12-01T10:41:33.180" v="2787" actId="2711"/>
          <ac:spMkLst>
            <pc:docMk/>
            <pc:sldMk cId="4079182689" sldId="276"/>
            <ac:spMk id="3" creationId="{251CC71B-85FA-EEDF-7F08-A204925B7724}"/>
          </ac:spMkLst>
        </pc:spChg>
      </pc:sldChg>
      <pc:sldChg chg="modSp new mod">
        <pc:chgData name="john lucas" userId="e2d21c5ed22f6fe7" providerId="LiveId" clId="{22B06F2A-8FD3-45B8-AFA4-C2737714E4EC}" dt="2024-12-04T15:13:53.213" v="2962" actId="20577"/>
        <pc:sldMkLst>
          <pc:docMk/>
          <pc:sldMk cId="4233848610" sldId="277"/>
        </pc:sldMkLst>
        <pc:spChg chg="mod">
          <ac:chgData name="john lucas" userId="e2d21c5ed22f6fe7" providerId="LiveId" clId="{22B06F2A-8FD3-45B8-AFA4-C2737714E4EC}" dt="2024-12-01T10:42:09.165" v="2788" actId="2711"/>
          <ac:spMkLst>
            <pc:docMk/>
            <pc:sldMk cId="4233848610" sldId="277"/>
            <ac:spMk id="2" creationId="{BE9F1305-D7B8-14FA-19F2-3D9BD0344FC9}"/>
          </ac:spMkLst>
        </pc:spChg>
        <pc:spChg chg="mod">
          <ac:chgData name="john lucas" userId="e2d21c5ed22f6fe7" providerId="LiveId" clId="{22B06F2A-8FD3-45B8-AFA4-C2737714E4EC}" dt="2024-12-04T15:13:53.213" v="2962" actId="20577"/>
          <ac:spMkLst>
            <pc:docMk/>
            <pc:sldMk cId="4233848610" sldId="277"/>
            <ac:spMk id="3" creationId="{12071B66-41B5-F070-2685-5B53CCB671B4}"/>
          </ac:spMkLst>
        </pc:spChg>
      </pc:sldChg>
      <pc:sldChg chg="modSp new del mod">
        <pc:chgData name="john lucas" userId="e2d21c5ed22f6fe7" providerId="LiveId" clId="{22B06F2A-8FD3-45B8-AFA4-C2737714E4EC}" dt="2024-11-21T11:55:56.221" v="2230" actId="2696"/>
        <pc:sldMkLst>
          <pc:docMk/>
          <pc:sldMk cId="3477593348" sldId="278"/>
        </pc:sldMkLst>
      </pc:sldChg>
      <pc:sldChg chg="modSp new mod ord">
        <pc:chgData name="john lucas" userId="e2d21c5ed22f6fe7" providerId="LiveId" clId="{22B06F2A-8FD3-45B8-AFA4-C2737714E4EC}" dt="2024-12-04T15:11:50.034" v="2938" actId="20577"/>
        <pc:sldMkLst>
          <pc:docMk/>
          <pc:sldMk cId="3613203520" sldId="279"/>
        </pc:sldMkLst>
        <pc:spChg chg="mod">
          <ac:chgData name="john lucas" userId="e2d21c5ed22f6fe7" providerId="LiveId" clId="{22B06F2A-8FD3-45B8-AFA4-C2737714E4EC}" dt="2024-11-21T11:47:25.745" v="2161"/>
          <ac:spMkLst>
            <pc:docMk/>
            <pc:sldMk cId="3613203520" sldId="279"/>
            <ac:spMk id="2" creationId="{CB7B27A6-AE5D-BC86-3B31-3AB780B5AD45}"/>
          </ac:spMkLst>
        </pc:spChg>
        <pc:spChg chg="mod">
          <ac:chgData name="john lucas" userId="e2d21c5ed22f6fe7" providerId="LiveId" clId="{22B06F2A-8FD3-45B8-AFA4-C2737714E4EC}" dt="2024-12-04T15:11:50.034" v="2938" actId="20577"/>
          <ac:spMkLst>
            <pc:docMk/>
            <pc:sldMk cId="3613203520" sldId="279"/>
            <ac:spMk id="3" creationId="{52D6A590-63B6-CBB9-8E19-E5B9719CA321}"/>
          </ac:spMkLst>
        </pc:spChg>
      </pc:sldChg>
      <pc:sldChg chg="modSp new mod">
        <pc:chgData name="john lucas" userId="e2d21c5ed22f6fe7" providerId="LiveId" clId="{22B06F2A-8FD3-45B8-AFA4-C2737714E4EC}" dt="2024-12-01T10:43:20.235" v="2793" actId="2711"/>
        <pc:sldMkLst>
          <pc:docMk/>
          <pc:sldMk cId="3741421601" sldId="280"/>
        </pc:sldMkLst>
        <pc:spChg chg="mod">
          <ac:chgData name="john lucas" userId="e2d21c5ed22f6fe7" providerId="LiveId" clId="{22B06F2A-8FD3-45B8-AFA4-C2737714E4EC}" dt="2024-12-01T10:43:09.796" v="2792" actId="2711"/>
          <ac:spMkLst>
            <pc:docMk/>
            <pc:sldMk cId="3741421601" sldId="280"/>
            <ac:spMk id="2" creationId="{1CBC5828-F458-B23E-B50A-1F3CCDAAF503}"/>
          </ac:spMkLst>
        </pc:spChg>
        <pc:spChg chg="mod">
          <ac:chgData name="john lucas" userId="e2d21c5ed22f6fe7" providerId="LiveId" clId="{22B06F2A-8FD3-45B8-AFA4-C2737714E4EC}" dt="2024-12-01T10:43:20.235" v="2793" actId="2711"/>
          <ac:spMkLst>
            <pc:docMk/>
            <pc:sldMk cId="3741421601" sldId="280"/>
            <ac:spMk id="3" creationId="{2025DA87-5BFE-9AD6-5F8A-295C515B6E61}"/>
          </ac:spMkLst>
        </pc:spChg>
      </pc:sldChg>
      <pc:sldChg chg="modSp new mod">
        <pc:chgData name="john lucas" userId="e2d21c5ed22f6fe7" providerId="LiveId" clId="{22B06F2A-8FD3-45B8-AFA4-C2737714E4EC}" dt="2024-12-04T15:29:47.894" v="3041" actId="27636"/>
        <pc:sldMkLst>
          <pc:docMk/>
          <pc:sldMk cId="942118350" sldId="281"/>
        </pc:sldMkLst>
        <pc:spChg chg="mod">
          <ac:chgData name="john lucas" userId="e2d21c5ed22f6fe7" providerId="LiveId" clId="{22B06F2A-8FD3-45B8-AFA4-C2737714E4EC}" dt="2024-12-01T10:44:07.704" v="2797" actId="14100"/>
          <ac:spMkLst>
            <pc:docMk/>
            <pc:sldMk cId="942118350" sldId="281"/>
            <ac:spMk id="2" creationId="{3D66CD89-C9EA-5741-544A-654E10B09C45}"/>
          </ac:spMkLst>
        </pc:spChg>
        <pc:spChg chg="mod">
          <ac:chgData name="john lucas" userId="e2d21c5ed22f6fe7" providerId="LiveId" clId="{22B06F2A-8FD3-45B8-AFA4-C2737714E4EC}" dt="2024-12-04T15:29:47.894" v="3041" actId="27636"/>
          <ac:spMkLst>
            <pc:docMk/>
            <pc:sldMk cId="942118350" sldId="281"/>
            <ac:spMk id="3" creationId="{BF4AF648-4915-C6D0-8BB2-25D2616B1247}"/>
          </ac:spMkLst>
        </pc:spChg>
      </pc:sldChg>
      <pc:sldChg chg="modSp new mod ord">
        <pc:chgData name="john lucas" userId="e2d21c5ed22f6fe7" providerId="LiveId" clId="{22B06F2A-8FD3-45B8-AFA4-C2737714E4EC}" dt="2024-12-01T10:48:42.783" v="2849" actId="2711"/>
        <pc:sldMkLst>
          <pc:docMk/>
          <pc:sldMk cId="1458397163" sldId="282"/>
        </pc:sldMkLst>
        <pc:spChg chg="mod">
          <ac:chgData name="john lucas" userId="e2d21c5ed22f6fe7" providerId="LiveId" clId="{22B06F2A-8FD3-45B8-AFA4-C2737714E4EC}" dt="2024-11-16T14:42:43.350" v="1295" actId="20577"/>
          <ac:spMkLst>
            <pc:docMk/>
            <pc:sldMk cId="1458397163" sldId="282"/>
            <ac:spMk id="2" creationId="{453039C8-2068-B894-92C9-9AB0DE982CC5}"/>
          </ac:spMkLst>
        </pc:spChg>
        <pc:spChg chg="mod">
          <ac:chgData name="john lucas" userId="e2d21c5ed22f6fe7" providerId="LiveId" clId="{22B06F2A-8FD3-45B8-AFA4-C2737714E4EC}" dt="2024-12-01T10:48:42.783" v="2849" actId="2711"/>
          <ac:spMkLst>
            <pc:docMk/>
            <pc:sldMk cId="1458397163" sldId="282"/>
            <ac:spMk id="3" creationId="{9F08838E-D7F7-6FDD-DEC3-962413F89897}"/>
          </ac:spMkLst>
        </pc:spChg>
      </pc:sldChg>
      <pc:sldChg chg="addSp delSp modSp new del mod ord">
        <pc:chgData name="john lucas" userId="e2d21c5ed22f6fe7" providerId="LiveId" clId="{22B06F2A-8FD3-45B8-AFA4-C2737714E4EC}" dt="2024-11-21T11:57:03.767" v="2235" actId="2696"/>
        <pc:sldMkLst>
          <pc:docMk/>
          <pc:sldMk cId="2809521184" sldId="283"/>
        </pc:sldMkLst>
      </pc:sldChg>
      <pc:sldChg chg="modSp new del mod">
        <pc:chgData name="john lucas" userId="e2d21c5ed22f6fe7" providerId="LiveId" clId="{22B06F2A-8FD3-45B8-AFA4-C2737714E4EC}" dt="2024-12-04T15:30:26.155" v="3042" actId="2696"/>
        <pc:sldMkLst>
          <pc:docMk/>
          <pc:sldMk cId="1643121086" sldId="284"/>
        </pc:sldMkLst>
        <pc:spChg chg="mod">
          <ac:chgData name="john lucas" userId="e2d21c5ed22f6fe7" providerId="LiveId" clId="{22B06F2A-8FD3-45B8-AFA4-C2737714E4EC}" dt="2024-11-21T12:31:32.872" v="2584" actId="20577"/>
          <ac:spMkLst>
            <pc:docMk/>
            <pc:sldMk cId="1643121086" sldId="284"/>
            <ac:spMk id="2" creationId="{3901DD12-3EC8-7964-FEF6-8E68ED1CECD2}"/>
          </ac:spMkLst>
        </pc:spChg>
        <pc:spChg chg="mod">
          <ac:chgData name="john lucas" userId="e2d21c5ed22f6fe7" providerId="LiveId" clId="{22B06F2A-8FD3-45B8-AFA4-C2737714E4EC}" dt="2024-11-21T12:31:26.152" v="2583" actId="20577"/>
          <ac:spMkLst>
            <pc:docMk/>
            <pc:sldMk cId="1643121086" sldId="284"/>
            <ac:spMk id="3" creationId="{ECE32547-9427-39D0-FEEB-5588F914EC06}"/>
          </ac:spMkLst>
        </pc:spChg>
      </pc:sldChg>
      <pc:sldChg chg="modSp new mod ord">
        <pc:chgData name="john lucas" userId="e2d21c5ed22f6fe7" providerId="LiveId" clId="{22B06F2A-8FD3-45B8-AFA4-C2737714E4EC}" dt="2024-12-01T10:21:32.530" v="2638" actId="255"/>
        <pc:sldMkLst>
          <pc:docMk/>
          <pc:sldMk cId="4138332504" sldId="285"/>
        </pc:sldMkLst>
        <pc:spChg chg="mod">
          <ac:chgData name="john lucas" userId="e2d21c5ed22f6fe7" providerId="LiveId" clId="{22B06F2A-8FD3-45B8-AFA4-C2737714E4EC}" dt="2024-11-16T14:40:01.264" v="1286" actId="20577"/>
          <ac:spMkLst>
            <pc:docMk/>
            <pc:sldMk cId="4138332504" sldId="285"/>
            <ac:spMk id="2" creationId="{D534350E-9987-A437-4243-06ACB84A7DAA}"/>
          </ac:spMkLst>
        </pc:spChg>
        <pc:spChg chg="mod">
          <ac:chgData name="john lucas" userId="e2d21c5ed22f6fe7" providerId="LiveId" clId="{22B06F2A-8FD3-45B8-AFA4-C2737714E4EC}" dt="2024-12-01T10:21:32.530" v="2638" actId="255"/>
          <ac:spMkLst>
            <pc:docMk/>
            <pc:sldMk cId="4138332504" sldId="285"/>
            <ac:spMk id="3" creationId="{3D47B1E9-6414-D763-4732-1B21F3DCA422}"/>
          </ac:spMkLst>
        </pc:spChg>
      </pc:sldChg>
      <pc:sldChg chg="modSp new del mod ord">
        <pc:chgData name="john lucas" userId="e2d21c5ed22f6fe7" providerId="LiveId" clId="{22B06F2A-8FD3-45B8-AFA4-C2737714E4EC}" dt="2024-11-21T11:02:10.638" v="1858" actId="2696"/>
        <pc:sldMkLst>
          <pc:docMk/>
          <pc:sldMk cId="3295038385" sldId="286"/>
        </pc:sldMkLst>
      </pc:sldChg>
      <pc:sldChg chg="addSp delSp modSp new mod">
        <pc:chgData name="john lucas" userId="e2d21c5ed22f6fe7" providerId="LiveId" clId="{22B06F2A-8FD3-45B8-AFA4-C2737714E4EC}" dt="2024-12-01T10:32:58.468" v="2703" actId="255"/>
        <pc:sldMkLst>
          <pc:docMk/>
          <pc:sldMk cId="3258028274" sldId="287"/>
        </pc:sldMkLst>
        <pc:spChg chg="mod">
          <ac:chgData name="john lucas" userId="e2d21c5ed22f6fe7" providerId="LiveId" clId="{22B06F2A-8FD3-45B8-AFA4-C2737714E4EC}" dt="2024-12-01T10:32:58.468" v="2703" actId="255"/>
          <ac:spMkLst>
            <pc:docMk/>
            <pc:sldMk cId="3258028274" sldId="287"/>
            <ac:spMk id="2" creationId="{E1ECD81C-F776-3685-571B-047DEB52721A}"/>
          </ac:spMkLst>
        </pc:spChg>
        <pc:picChg chg="add mod">
          <ac:chgData name="john lucas" userId="e2d21c5ed22f6fe7" providerId="LiveId" clId="{22B06F2A-8FD3-45B8-AFA4-C2737714E4EC}" dt="2024-09-21T10:07:53.219" v="534" actId="1076"/>
          <ac:picMkLst>
            <pc:docMk/>
            <pc:sldMk cId="3258028274" sldId="287"/>
            <ac:picMk id="1026" creationId="{0F87A334-BADE-4205-49E8-357E43976770}"/>
          </ac:picMkLst>
        </pc:picChg>
      </pc:sldChg>
      <pc:sldChg chg="modSp new mod ord">
        <pc:chgData name="john lucas" userId="e2d21c5ed22f6fe7" providerId="LiveId" clId="{22B06F2A-8FD3-45B8-AFA4-C2737714E4EC}" dt="2024-12-04T15:09:37.731" v="2933" actId="20577"/>
        <pc:sldMkLst>
          <pc:docMk/>
          <pc:sldMk cId="424492956" sldId="288"/>
        </pc:sldMkLst>
        <pc:spChg chg="mod">
          <ac:chgData name="john lucas" userId="e2d21c5ed22f6fe7" providerId="LiveId" clId="{22B06F2A-8FD3-45B8-AFA4-C2737714E4EC}" dt="2024-12-01T10:34:09.006" v="2711" actId="14100"/>
          <ac:spMkLst>
            <pc:docMk/>
            <pc:sldMk cId="424492956" sldId="288"/>
            <ac:spMk id="2" creationId="{5171860F-32AA-A76B-91A4-F389B5C00253}"/>
          </ac:spMkLst>
        </pc:spChg>
        <pc:spChg chg="mod">
          <ac:chgData name="john lucas" userId="e2d21c5ed22f6fe7" providerId="LiveId" clId="{22B06F2A-8FD3-45B8-AFA4-C2737714E4EC}" dt="2024-12-04T15:09:37.731" v="2933" actId="20577"/>
          <ac:spMkLst>
            <pc:docMk/>
            <pc:sldMk cId="424492956" sldId="288"/>
            <ac:spMk id="3" creationId="{5133498A-0D0D-C07C-702B-2B0736B257A5}"/>
          </ac:spMkLst>
        </pc:spChg>
      </pc:sldChg>
      <pc:sldChg chg="new del">
        <pc:chgData name="john lucas" userId="e2d21c5ed22f6fe7" providerId="LiveId" clId="{22B06F2A-8FD3-45B8-AFA4-C2737714E4EC}" dt="2024-11-16T14:35:05.430" v="1196" actId="2696"/>
        <pc:sldMkLst>
          <pc:docMk/>
          <pc:sldMk cId="307352605" sldId="289"/>
        </pc:sldMkLst>
      </pc:sldChg>
      <pc:sldChg chg="addSp delSp modSp new del mod">
        <pc:chgData name="john lucas" userId="e2d21c5ed22f6fe7" providerId="LiveId" clId="{22B06F2A-8FD3-45B8-AFA4-C2737714E4EC}" dt="2024-11-16T14:34:41.573" v="1195" actId="2696"/>
        <pc:sldMkLst>
          <pc:docMk/>
          <pc:sldMk cId="1906413878" sldId="290"/>
        </pc:sldMkLst>
      </pc:sldChg>
      <pc:sldChg chg="addSp delSp modSp new mod ord modClrScheme chgLayout">
        <pc:chgData name="john lucas" userId="e2d21c5ed22f6fe7" providerId="LiveId" clId="{22B06F2A-8FD3-45B8-AFA4-C2737714E4EC}" dt="2024-12-01T10:52:19.278" v="2865" actId="2711"/>
        <pc:sldMkLst>
          <pc:docMk/>
          <pc:sldMk cId="4121557470" sldId="291"/>
        </pc:sldMkLst>
        <pc:spChg chg="mod ord">
          <ac:chgData name="john lucas" userId="e2d21c5ed22f6fe7" providerId="LiveId" clId="{22B06F2A-8FD3-45B8-AFA4-C2737714E4EC}" dt="2024-11-18T09:23:27.629" v="1506" actId="20577"/>
          <ac:spMkLst>
            <pc:docMk/>
            <pc:sldMk cId="4121557470" sldId="291"/>
            <ac:spMk id="2" creationId="{7DFC37C5-0034-E88C-59F3-6C956D860809}"/>
          </ac:spMkLst>
        </pc:spChg>
        <pc:spChg chg="mod ord">
          <ac:chgData name="john lucas" userId="e2d21c5ed22f6fe7" providerId="LiveId" clId="{22B06F2A-8FD3-45B8-AFA4-C2737714E4EC}" dt="2024-12-01T10:51:59.373" v="2864" actId="14100"/>
          <ac:spMkLst>
            <pc:docMk/>
            <pc:sldMk cId="4121557470" sldId="291"/>
            <ac:spMk id="3" creationId="{ABCA6305-3449-FEFC-8D23-27D369C9FD81}"/>
          </ac:spMkLst>
        </pc:spChg>
        <pc:spChg chg="add mod ord">
          <ac:chgData name="john lucas" userId="e2d21c5ed22f6fe7" providerId="LiveId" clId="{22B06F2A-8FD3-45B8-AFA4-C2737714E4EC}" dt="2024-12-01T10:52:19.278" v="2865" actId="2711"/>
          <ac:spMkLst>
            <pc:docMk/>
            <pc:sldMk cId="4121557470" sldId="291"/>
            <ac:spMk id="6" creationId="{76D5A0DF-721F-EEE6-A249-B5DF6B3A3407}"/>
          </ac:spMkLst>
        </pc:spChg>
      </pc:sldChg>
      <pc:sldChg chg="modSp mod">
        <pc:chgData name="john lucas" userId="e2d21c5ed22f6fe7" providerId="LiveId" clId="{22B06F2A-8FD3-45B8-AFA4-C2737714E4EC}" dt="2024-12-01T10:50:31.753" v="2860" actId="27636"/>
        <pc:sldMkLst>
          <pc:docMk/>
          <pc:sldMk cId="1388974925" sldId="292"/>
        </pc:sldMkLst>
        <pc:spChg chg="mod">
          <ac:chgData name="john lucas" userId="e2d21c5ed22f6fe7" providerId="LiveId" clId="{22B06F2A-8FD3-45B8-AFA4-C2737714E4EC}" dt="2024-12-01T10:50:31.753" v="2860" actId="27636"/>
          <ac:spMkLst>
            <pc:docMk/>
            <pc:sldMk cId="1388974925" sldId="292"/>
            <ac:spMk id="3" creationId="{017232A8-EFCA-2F0C-732F-36671CEDF893}"/>
          </ac:spMkLst>
        </pc:spChg>
      </pc:sldChg>
      <pc:sldChg chg="modSp new mod ord">
        <pc:chgData name="john lucas" userId="e2d21c5ed22f6fe7" providerId="LiveId" clId="{22B06F2A-8FD3-45B8-AFA4-C2737714E4EC}" dt="2024-11-21T12:23:50.030" v="2529" actId="20577"/>
        <pc:sldMkLst>
          <pc:docMk/>
          <pc:sldMk cId="1366450099" sldId="293"/>
        </pc:sldMkLst>
        <pc:spChg chg="mod">
          <ac:chgData name="john lucas" userId="e2d21c5ed22f6fe7" providerId="LiveId" clId="{22B06F2A-8FD3-45B8-AFA4-C2737714E4EC}" dt="2024-11-21T12:23:50.030" v="2529" actId="20577"/>
          <ac:spMkLst>
            <pc:docMk/>
            <pc:sldMk cId="1366450099" sldId="293"/>
            <ac:spMk id="2" creationId="{0FD187A6-25CB-0EB2-8343-9A87E6F74129}"/>
          </ac:spMkLst>
        </pc:spChg>
        <pc:spChg chg="mod">
          <ac:chgData name="john lucas" userId="e2d21c5ed22f6fe7" providerId="LiveId" clId="{22B06F2A-8FD3-45B8-AFA4-C2737714E4EC}" dt="2024-11-17T12:10:53.582" v="1418" actId="20577"/>
          <ac:spMkLst>
            <pc:docMk/>
            <pc:sldMk cId="1366450099" sldId="293"/>
            <ac:spMk id="3" creationId="{647EC864-A560-5160-1DCA-65894F02C13B}"/>
          </ac:spMkLst>
        </pc:spChg>
      </pc:sldChg>
      <pc:sldChg chg="modSp new mod ord">
        <pc:chgData name="john lucas" userId="e2d21c5ed22f6fe7" providerId="LiveId" clId="{22B06F2A-8FD3-45B8-AFA4-C2737714E4EC}" dt="2024-12-04T15:28:08.846" v="3036" actId="255"/>
        <pc:sldMkLst>
          <pc:docMk/>
          <pc:sldMk cId="505623296" sldId="294"/>
        </pc:sldMkLst>
        <pc:spChg chg="mod">
          <ac:chgData name="john lucas" userId="e2d21c5ed22f6fe7" providerId="LiveId" clId="{22B06F2A-8FD3-45B8-AFA4-C2737714E4EC}" dt="2024-11-21T12:25:45.020" v="2551" actId="20577"/>
          <ac:spMkLst>
            <pc:docMk/>
            <pc:sldMk cId="505623296" sldId="294"/>
            <ac:spMk id="2" creationId="{4C496417-1A2D-C4C1-37F9-E3F6E3227117}"/>
          </ac:spMkLst>
        </pc:spChg>
        <pc:spChg chg="mod">
          <ac:chgData name="john lucas" userId="e2d21c5ed22f6fe7" providerId="LiveId" clId="{22B06F2A-8FD3-45B8-AFA4-C2737714E4EC}" dt="2024-12-04T15:28:08.846" v="3036" actId="255"/>
          <ac:spMkLst>
            <pc:docMk/>
            <pc:sldMk cId="505623296" sldId="294"/>
            <ac:spMk id="3" creationId="{A1EF4A93-5D19-0DBE-A81E-448EEDF76357}"/>
          </ac:spMkLst>
        </pc:spChg>
      </pc:sldChg>
    </pc:docChg>
  </pc:docChgLst>
  <pc:docChgLst>
    <pc:chgData name="john lucas" userId="e2d21c5ed22f6fe7" providerId="LiveId" clId="{C10F89A6-6498-2F4E-AFA4-A4C928BCC36A}"/>
    <pc:docChg chg="custSel modSld sldOrd">
      <pc:chgData name="john lucas" userId="e2d21c5ed22f6fe7" providerId="LiveId" clId="{C10F89A6-6498-2F4E-AFA4-A4C928BCC36A}" dt="2024-09-23T14:28:42.236" v="50" actId="1076"/>
      <pc:docMkLst>
        <pc:docMk/>
      </pc:docMkLst>
      <pc:sldChg chg="ord">
        <pc:chgData name="john lucas" userId="e2d21c5ed22f6fe7" providerId="LiveId" clId="{C10F89A6-6498-2F4E-AFA4-A4C928BCC36A}" dt="2024-09-23T14:28:42.236" v="50" actId="1076"/>
        <pc:sldMkLst>
          <pc:docMk/>
          <pc:sldMk cId="1117104531" sldId="263"/>
        </pc:sldMkLst>
      </pc:sldChg>
      <pc:sldChg chg="modSp">
        <pc:chgData name="john lucas" userId="e2d21c5ed22f6fe7" providerId="LiveId" clId="{C10F89A6-6498-2F4E-AFA4-A4C928BCC36A}" dt="2024-09-23T14:20:30.493" v="2" actId="20577"/>
        <pc:sldMkLst>
          <pc:docMk/>
          <pc:sldMk cId="2809521184" sldId="283"/>
        </pc:sldMkLst>
      </pc:sldChg>
      <pc:sldChg chg="modSp">
        <pc:chgData name="john lucas" userId="e2d21c5ed22f6fe7" providerId="LiveId" clId="{C10F89A6-6498-2F4E-AFA4-A4C928BCC36A}" dt="2024-09-23T14:24:59.193" v="49" actId="20577"/>
        <pc:sldMkLst>
          <pc:docMk/>
          <pc:sldMk cId="4138332504" sldId="285"/>
        </pc:sldMkLst>
        <pc:spChg chg="mod">
          <ac:chgData name="john lucas" userId="e2d21c5ed22f6fe7" providerId="LiveId" clId="{C10F89A6-6498-2F4E-AFA4-A4C928BCC36A}" dt="2024-09-23T14:24:59.193" v="49" actId="20577"/>
          <ac:spMkLst>
            <pc:docMk/>
            <pc:sldMk cId="4138332504" sldId="285"/>
            <ac:spMk id="3" creationId="{3D47B1E9-6414-D763-4732-1B21F3DCA422}"/>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8809A4-91E4-4FCE-8697-4ADCCFE2259E}" type="datetimeFigureOut">
              <a:rPr lang="en-GB" smtClean="0"/>
              <a:t>04/12/2024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3032DAC-24F4-4CA6-BF5A-8EEB33F86351}" type="slidenum">
              <a:rPr lang="en-GB" smtClean="0"/>
              <a:t>‹#›</a:t>
            </a:fld>
            <a:endParaRPr lang="en-GB"/>
          </a:p>
        </p:txBody>
      </p:sp>
    </p:spTree>
    <p:extLst>
      <p:ext uri="{BB962C8B-B14F-4D97-AF65-F5344CB8AC3E}">
        <p14:creationId xmlns:p14="http://schemas.microsoft.com/office/powerpoint/2010/main" val="33568232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3032DAC-24F4-4CA6-BF5A-8EEB33F86351}" type="slidenum">
              <a:rPr lang="en-GB" smtClean="0"/>
              <a:t>4</a:t>
            </a:fld>
            <a:endParaRPr lang="en-GB"/>
          </a:p>
        </p:txBody>
      </p:sp>
    </p:spTree>
    <p:extLst>
      <p:ext uri="{BB962C8B-B14F-4D97-AF65-F5344CB8AC3E}">
        <p14:creationId xmlns:p14="http://schemas.microsoft.com/office/powerpoint/2010/main" val="21553522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3032DAC-24F4-4CA6-BF5A-8EEB33F86351}" type="slidenum">
              <a:rPr lang="en-GB" smtClean="0"/>
              <a:t>23</a:t>
            </a:fld>
            <a:endParaRPr lang="en-GB"/>
          </a:p>
        </p:txBody>
      </p:sp>
    </p:spTree>
    <p:extLst>
      <p:ext uri="{BB962C8B-B14F-4D97-AF65-F5344CB8AC3E}">
        <p14:creationId xmlns:p14="http://schemas.microsoft.com/office/powerpoint/2010/main" val="42692232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5FC5A1-7007-E4C7-B818-6B1E6A6EAA9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4BAC8F3-FEBB-B5F1-4A26-63AE7D66C25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DA80D34-6015-606D-38A1-9C270FD60520}"/>
              </a:ext>
            </a:extLst>
          </p:cNvPr>
          <p:cNvSpPr>
            <a:spLocks noGrp="1"/>
          </p:cNvSpPr>
          <p:nvPr>
            <p:ph type="dt" sz="half" idx="10"/>
          </p:nvPr>
        </p:nvSpPr>
        <p:spPr/>
        <p:txBody>
          <a:bodyPr/>
          <a:lstStyle/>
          <a:p>
            <a:fld id="{EACDC8F7-208B-464E-A5AB-EBB4102AA114}" type="datetimeFigureOut">
              <a:rPr lang="en-GB" smtClean="0"/>
              <a:t>04/12/2024</a:t>
            </a:fld>
            <a:endParaRPr lang="en-GB"/>
          </a:p>
        </p:txBody>
      </p:sp>
      <p:sp>
        <p:nvSpPr>
          <p:cNvPr id="5" name="Footer Placeholder 4">
            <a:extLst>
              <a:ext uri="{FF2B5EF4-FFF2-40B4-BE49-F238E27FC236}">
                <a16:creationId xmlns:a16="http://schemas.microsoft.com/office/drawing/2014/main" id="{99D3C4C7-4DAB-7114-B5CC-8B703CDE59D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3E21C84-2046-ECA9-117F-887082F8B3C2}"/>
              </a:ext>
            </a:extLst>
          </p:cNvPr>
          <p:cNvSpPr>
            <a:spLocks noGrp="1"/>
          </p:cNvSpPr>
          <p:nvPr>
            <p:ph type="sldNum" sz="quarter" idx="12"/>
          </p:nvPr>
        </p:nvSpPr>
        <p:spPr/>
        <p:txBody>
          <a:bodyPr/>
          <a:lstStyle/>
          <a:p>
            <a:fld id="{D9EFDDE3-11BD-4312-93EF-871FB2ECD037}" type="slidenum">
              <a:rPr lang="en-GB" smtClean="0"/>
              <a:t>‹#›</a:t>
            </a:fld>
            <a:endParaRPr lang="en-GB"/>
          </a:p>
        </p:txBody>
      </p:sp>
    </p:spTree>
    <p:extLst>
      <p:ext uri="{BB962C8B-B14F-4D97-AF65-F5344CB8AC3E}">
        <p14:creationId xmlns:p14="http://schemas.microsoft.com/office/powerpoint/2010/main" val="14700183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263DED-595A-E0FB-4D89-7B97E5FBC2F7}"/>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73EB9AD-0732-22D8-954D-58865EA4051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3601879-2100-C104-2F61-BB503987BA75}"/>
              </a:ext>
            </a:extLst>
          </p:cNvPr>
          <p:cNvSpPr>
            <a:spLocks noGrp="1"/>
          </p:cNvSpPr>
          <p:nvPr>
            <p:ph type="dt" sz="half" idx="10"/>
          </p:nvPr>
        </p:nvSpPr>
        <p:spPr/>
        <p:txBody>
          <a:bodyPr/>
          <a:lstStyle/>
          <a:p>
            <a:fld id="{EACDC8F7-208B-464E-A5AB-EBB4102AA114}" type="datetimeFigureOut">
              <a:rPr lang="en-GB" smtClean="0"/>
              <a:t>04/12/2024</a:t>
            </a:fld>
            <a:endParaRPr lang="en-GB"/>
          </a:p>
        </p:txBody>
      </p:sp>
      <p:sp>
        <p:nvSpPr>
          <p:cNvPr id="5" name="Footer Placeholder 4">
            <a:extLst>
              <a:ext uri="{FF2B5EF4-FFF2-40B4-BE49-F238E27FC236}">
                <a16:creationId xmlns:a16="http://schemas.microsoft.com/office/drawing/2014/main" id="{572A2D03-F586-17D0-E847-4AA4814EB00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19FAF0B-E202-F39F-05C1-422879FD2E37}"/>
              </a:ext>
            </a:extLst>
          </p:cNvPr>
          <p:cNvSpPr>
            <a:spLocks noGrp="1"/>
          </p:cNvSpPr>
          <p:nvPr>
            <p:ph type="sldNum" sz="quarter" idx="12"/>
          </p:nvPr>
        </p:nvSpPr>
        <p:spPr/>
        <p:txBody>
          <a:bodyPr/>
          <a:lstStyle/>
          <a:p>
            <a:fld id="{D9EFDDE3-11BD-4312-93EF-871FB2ECD037}" type="slidenum">
              <a:rPr lang="en-GB" smtClean="0"/>
              <a:t>‹#›</a:t>
            </a:fld>
            <a:endParaRPr lang="en-GB"/>
          </a:p>
        </p:txBody>
      </p:sp>
    </p:spTree>
    <p:extLst>
      <p:ext uri="{BB962C8B-B14F-4D97-AF65-F5344CB8AC3E}">
        <p14:creationId xmlns:p14="http://schemas.microsoft.com/office/powerpoint/2010/main" val="28315427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36BC2A5-2A32-AB3D-925F-15A18415117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5168765-BD00-E7B3-C370-6403D926E33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FA32DEC-634E-C19F-47D2-CD10DEE7519A}"/>
              </a:ext>
            </a:extLst>
          </p:cNvPr>
          <p:cNvSpPr>
            <a:spLocks noGrp="1"/>
          </p:cNvSpPr>
          <p:nvPr>
            <p:ph type="dt" sz="half" idx="10"/>
          </p:nvPr>
        </p:nvSpPr>
        <p:spPr/>
        <p:txBody>
          <a:bodyPr/>
          <a:lstStyle/>
          <a:p>
            <a:fld id="{EACDC8F7-208B-464E-A5AB-EBB4102AA114}" type="datetimeFigureOut">
              <a:rPr lang="en-GB" smtClean="0"/>
              <a:t>04/12/2024</a:t>
            </a:fld>
            <a:endParaRPr lang="en-GB"/>
          </a:p>
        </p:txBody>
      </p:sp>
      <p:sp>
        <p:nvSpPr>
          <p:cNvPr id="5" name="Footer Placeholder 4">
            <a:extLst>
              <a:ext uri="{FF2B5EF4-FFF2-40B4-BE49-F238E27FC236}">
                <a16:creationId xmlns:a16="http://schemas.microsoft.com/office/drawing/2014/main" id="{4D217870-5269-98E6-DB3D-AF042D8887A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B514BA2-C825-67E1-21A3-7AF0DB4AFC7D}"/>
              </a:ext>
            </a:extLst>
          </p:cNvPr>
          <p:cNvSpPr>
            <a:spLocks noGrp="1"/>
          </p:cNvSpPr>
          <p:nvPr>
            <p:ph type="sldNum" sz="quarter" idx="12"/>
          </p:nvPr>
        </p:nvSpPr>
        <p:spPr/>
        <p:txBody>
          <a:bodyPr/>
          <a:lstStyle/>
          <a:p>
            <a:fld id="{D9EFDDE3-11BD-4312-93EF-871FB2ECD037}" type="slidenum">
              <a:rPr lang="en-GB" smtClean="0"/>
              <a:t>‹#›</a:t>
            </a:fld>
            <a:endParaRPr lang="en-GB"/>
          </a:p>
        </p:txBody>
      </p:sp>
    </p:spTree>
    <p:extLst>
      <p:ext uri="{BB962C8B-B14F-4D97-AF65-F5344CB8AC3E}">
        <p14:creationId xmlns:p14="http://schemas.microsoft.com/office/powerpoint/2010/main" val="23116773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2344F3-4608-737D-20E8-0CDAACCE151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E31EDC6-7C4E-9A90-163C-F773559D832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4BBDAA8-7826-432C-8CE2-D2FD70CA996A}"/>
              </a:ext>
            </a:extLst>
          </p:cNvPr>
          <p:cNvSpPr>
            <a:spLocks noGrp="1"/>
          </p:cNvSpPr>
          <p:nvPr>
            <p:ph type="dt" sz="half" idx="10"/>
          </p:nvPr>
        </p:nvSpPr>
        <p:spPr/>
        <p:txBody>
          <a:bodyPr/>
          <a:lstStyle/>
          <a:p>
            <a:fld id="{EACDC8F7-208B-464E-A5AB-EBB4102AA114}" type="datetimeFigureOut">
              <a:rPr lang="en-GB" smtClean="0"/>
              <a:t>04/12/2024</a:t>
            </a:fld>
            <a:endParaRPr lang="en-GB"/>
          </a:p>
        </p:txBody>
      </p:sp>
      <p:sp>
        <p:nvSpPr>
          <p:cNvPr id="5" name="Footer Placeholder 4">
            <a:extLst>
              <a:ext uri="{FF2B5EF4-FFF2-40B4-BE49-F238E27FC236}">
                <a16:creationId xmlns:a16="http://schemas.microsoft.com/office/drawing/2014/main" id="{A20A2073-BACF-0204-DEDB-AF514A26D84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64A4547-3010-19A0-0D40-0E1AD17089C2}"/>
              </a:ext>
            </a:extLst>
          </p:cNvPr>
          <p:cNvSpPr>
            <a:spLocks noGrp="1"/>
          </p:cNvSpPr>
          <p:nvPr>
            <p:ph type="sldNum" sz="quarter" idx="12"/>
          </p:nvPr>
        </p:nvSpPr>
        <p:spPr/>
        <p:txBody>
          <a:bodyPr/>
          <a:lstStyle/>
          <a:p>
            <a:fld id="{D9EFDDE3-11BD-4312-93EF-871FB2ECD037}" type="slidenum">
              <a:rPr lang="en-GB" smtClean="0"/>
              <a:t>‹#›</a:t>
            </a:fld>
            <a:endParaRPr lang="en-GB"/>
          </a:p>
        </p:txBody>
      </p:sp>
    </p:spTree>
    <p:extLst>
      <p:ext uri="{BB962C8B-B14F-4D97-AF65-F5344CB8AC3E}">
        <p14:creationId xmlns:p14="http://schemas.microsoft.com/office/powerpoint/2010/main" val="11717536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1C046C-119A-B5D5-B8CB-5E2E8960B3A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4BC484A-6E30-7EFB-8844-1DDD36D86E6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D7D417D-4771-BAB9-BF7A-35EB97782046}"/>
              </a:ext>
            </a:extLst>
          </p:cNvPr>
          <p:cNvSpPr>
            <a:spLocks noGrp="1"/>
          </p:cNvSpPr>
          <p:nvPr>
            <p:ph type="dt" sz="half" idx="10"/>
          </p:nvPr>
        </p:nvSpPr>
        <p:spPr/>
        <p:txBody>
          <a:bodyPr/>
          <a:lstStyle/>
          <a:p>
            <a:fld id="{EACDC8F7-208B-464E-A5AB-EBB4102AA114}" type="datetimeFigureOut">
              <a:rPr lang="en-GB" smtClean="0"/>
              <a:t>04/12/2024</a:t>
            </a:fld>
            <a:endParaRPr lang="en-GB"/>
          </a:p>
        </p:txBody>
      </p:sp>
      <p:sp>
        <p:nvSpPr>
          <p:cNvPr id="5" name="Footer Placeholder 4">
            <a:extLst>
              <a:ext uri="{FF2B5EF4-FFF2-40B4-BE49-F238E27FC236}">
                <a16:creationId xmlns:a16="http://schemas.microsoft.com/office/drawing/2014/main" id="{3FABE3F6-CA4F-FE4C-2A2B-3EF3131932B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AE193F7-0568-6B58-1F07-1253B4DCF8CD}"/>
              </a:ext>
            </a:extLst>
          </p:cNvPr>
          <p:cNvSpPr>
            <a:spLocks noGrp="1"/>
          </p:cNvSpPr>
          <p:nvPr>
            <p:ph type="sldNum" sz="quarter" idx="12"/>
          </p:nvPr>
        </p:nvSpPr>
        <p:spPr/>
        <p:txBody>
          <a:bodyPr/>
          <a:lstStyle/>
          <a:p>
            <a:fld id="{D9EFDDE3-11BD-4312-93EF-871FB2ECD037}" type="slidenum">
              <a:rPr lang="en-GB" smtClean="0"/>
              <a:t>‹#›</a:t>
            </a:fld>
            <a:endParaRPr lang="en-GB"/>
          </a:p>
        </p:txBody>
      </p:sp>
    </p:spTree>
    <p:extLst>
      <p:ext uri="{BB962C8B-B14F-4D97-AF65-F5344CB8AC3E}">
        <p14:creationId xmlns:p14="http://schemas.microsoft.com/office/powerpoint/2010/main" val="38588302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7B06A-8C90-7435-54B5-5DFBE1763CB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0E53B1D-E2E3-0FA3-DFE2-2DD47904EC3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DCCE9C1-26B3-A6BA-89BD-307E158D13A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C065A33-2DF3-46B7-7479-8D140814474C}"/>
              </a:ext>
            </a:extLst>
          </p:cNvPr>
          <p:cNvSpPr>
            <a:spLocks noGrp="1"/>
          </p:cNvSpPr>
          <p:nvPr>
            <p:ph type="dt" sz="half" idx="10"/>
          </p:nvPr>
        </p:nvSpPr>
        <p:spPr/>
        <p:txBody>
          <a:bodyPr/>
          <a:lstStyle/>
          <a:p>
            <a:fld id="{EACDC8F7-208B-464E-A5AB-EBB4102AA114}" type="datetimeFigureOut">
              <a:rPr lang="en-GB" smtClean="0"/>
              <a:t>04/12/2024</a:t>
            </a:fld>
            <a:endParaRPr lang="en-GB"/>
          </a:p>
        </p:txBody>
      </p:sp>
      <p:sp>
        <p:nvSpPr>
          <p:cNvPr id="6" name="Footer Placeholder 5">
            <a:extLst>
              <a:ext uri="{FF2B5EF4-FFF2-40B4-BE49-F238E27FC236}">
                <a16:creationId xmlns:a16="http://schemas.microsoft.com/office/drawing/2014/main" id="{3CFD465E-92E5-6B9D-6A8B-D996CD4A44B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55C0AD3-DEEF-7AA4-517F-646E646F7898}"/>
              </a:ext>
            </a:extLst>
          </p:cNvPr>
          <p:cNvSpPr>
            <a:spLocks noGrp="1"/>
          </p:cNvSpPr>
          <p:nvPr>
            <p:ph type="sldNum" sz="quarter" idx="12"/>
          </p:nvPr>
        </p:nvSpPr>
        <p:spPr/>
        <p:txBody>
          <a:bodyPr/>
          <a:lstStyle/>
          <a:p>
            <a:fld id="{D9EFDDE3-11BD-4312-93EF-871FB2ECD037}" type="slidenum">
              <a:rPr lang="en-GB" smtClean="0"/>
              <a:t>‹#›</a:t>
            </a:fld>
            <a:endParaRPr lang="en-GB"/>
          </a:p>
        </p:txBody>
      </p:sp>
    </p:spTree>
    <p:extLst>
      <p:ext uri="{BB962C8B-B14F-4D97-AF65-F5344CB8AC3E}">
        <p14:creationId xmlns:p14="http://schemas.microsoft.com/office/powerpoint/2010/main" val="9413864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62FCB4-BBF9-A00D-4450-9E2815BEFB0B}"/>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36CDB4B-F4D3-3017-A43E-74562F1F3D9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8ADBCBF-00E4-B80A-FE29-039A1E30DE1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EE2D53A-68E2-752F-164E-824ECCE6D3D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C62FCC1-07C3-C4DB-D5BE-5A9AF47ABE8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9D6F5615-E08D-0254-2602-BF1E639623FB}"/>
              </a:ext>
            </a:extLst>
          </p:cNvPr>
          <p:cNvSpPr>
            <a:spLocks noGrp="1"/>
          </p:cNvSpPr>
          <p:nvPr>
            <p:ph type="dt" sz="half" idx="10"/>
          </p:nvPr>
        </p:nvSpPr>
        <p:spPr/>
        <p:txBody>
          <a:bodyPr/>
          <a:lstStyle/>
          <a:p>
            <a:fld id="{EACDC8F7-208B-464E-A5AB-EBB4102AA114}" type="datetimeFigureOut">
              <a:rPr lang="en-GB" smtClean="0"/>
              <a:t>04/12/2024</a:t>
            </a:fld>
            <a:endParaRPr lang="en-GB"/>
          </a:p>
        </p:txBody>
      </p:sp>
      <p:sp>
        <p:nvSpPr>
          <p:cNvPr id="8" name="Footer Placeholder 7">
            <a:extLst>
              <a:ext uri="{FF2B5EF4-FFF2-40B4-BE49-F238E27FC236}">
                <a16:creationId xmlns:a16="http://schemas.microsoft.com/office/drawing/2014/main" id="{BAFA012F-DA8B-0DFE-230F-A551CCD3A9A9}"/>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42681CA8-6ABD-D0F9-22E4-BF0DFF477EC2}"/>
              </a:ext>
            </a:extLst>
          </p:cNvPr>
          <p:cNvSpPr>
            <a:spLocks noGrp="1"/>
          </p:cNvSpPr>
          <p:nvPr>
            <p:ph type="sldNum" sz="quarter" idx="12"/>
          </p:nvPr>
        </p:nvSpPr>
        <p:spPr/>
        <p:txBody>
          <a:bodyPr/>
          <a:lstStyle/>
          <a:p>
            <a:fld id="{D9EFDDE3-11BD-4312-93EF-871FB2ECD037}" type="slidenum">
              <a:rPr lang="en-GB" smtClean="0"/>
              <a:t>‹#›</a:t>
            </a:fld>
            <a:endParaRPr lang="en-GB"/>
          </a:p>
        </p:txBody>
      </p:sp>
    </p:spTree>
    <p:extLst>
      <p:ext uri="{BB962C8B-B14F-4D97-AF65-F5344CB8AC3E}">
        <p14:creationId xmlns:p14="http://schemas.microsoft.com/office/powerpoint/2010/main" val="5750189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201C68-D56A-B4EC-0324-88F75AECC571}"/>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4784E222-5CB3-E8D7-E73D-81E9591DF546}"/>
              </a:ext>
            </a:extLst>
          </p:cNvPr>
          <p:cNvSpPr>
            <a:spLocks noGrp="1"/>
          </p:cNvSpPr>
          <p:nvPr>
            <p:ph type="dt" sz="half" idx="10"/>
          </p:nvPr>
        </p:nvSpPr>
        <p:spPr/>
        <p:txBody>
          <a:bodyPr/>
          <a:lstStyle/>
          <a:p>
            <a:fld id="{EACDC8F7-208B-464E-A5AB-EBB4102AA114}" type="datetimeFigureOut">
              <a:rPr lang="en-GB" smtClean="0"/>
              <a:t>04/12/2024</a:t>
            </a:fld>
            <a:endParaRPr lang="en-GB"/>
          </a:p>
        </p:txBody>
      </p:sp>
      <p:sp>
        <p:nvSpPr>
          <p:cNvPr id="4" name="Footer Placeholder 3">
            <a:extLst>
              <a:ext uri="{FF2B5EF4-FFF2-40B4-BE49-F238E27FC236}">
                <a16:creationId xmlns:a16="http://schemas.microsoft.com/office/drawing/2014/main" id="{153D6590-A7AE-7F5C-27EF-FD788E3721FA}"/>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147CC333-9945-757B-1B86-97F9D7D002EA}"/>
              </a:ext>
            </a:extLst>
          </p:cNvPr>
          <p:cNvSpPr>
            <a:spLocks noGrp="1"/>
          </p:cNvSpPr>
          <p:nvPr>
            <p:ph type="sldNum" sz="quarter" idx="12"/>
          </p:nvPr>
        </p:nvSpPr>
        <p:spPr/>
        <p:txBody>
          <a:bodyPr/>
          <a:lstStyle/>
          <a:p>
            <a:fld id="{D9EFDDE3-11BD-4312-93EF-871FB2ECD037}" type="slidenum">
              <a:rPr lang="en-GB" smtClean="0"/>
              <a:t>‹#›</a:t>
            </a:fld>
            <a:endParaRPr lang="en-GB"/>
          </a:p>
        </p:txBody>
      </p:sp>
    </p:spTree>
    <p:extLst>
      <p:ext uri="{BB962C8B-B14F-4D97-AF65-F5344CB8AC3E}">
        <p14:creationId xmlns:p14="http://schemas.microsoft.com/office/powerpoint/2010/main" val="40561562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F691A04-9A50-B5C3-2E27-9AA9AC4B4E8D}"/>
              </a:ext>
            </a:extLst>
          </p:cNvPr>
          <p:cNvSpPr>
            <a:spLocks noGrp="1"/>
          </p:cNvSpPr>
          <p:nvPr>
            <p:ph type="dt" sz="half" idx="10"/>
          </p:nvPr>
        </p:nvSpPr>
        <p:spPr/>
        <p:txBody>
          <a:bodyPr/>
          <a:lstStyle/>
          <a:p>
            <a:fld id="{EACDC8F7-208B-464E-A5AB-EBB4102AA114}" type="datetimeFigureOut">
              <a:rPr lang="en-GB" smtClean="0"/>
              <a:t>04/12/2024</a:t>
            </a:fld>
            <a:endParaRPr lang="en-GB"/>
          </a:p>
        </p:txBody>
      </p:sp>
      <p:sp>
        <p:nvSpPr>
          <p:cNvPr id="3" name="Footer Placeholder 2">
            <a:extLst>
              <a:ext uri="{FF2B5EF4-FFF2-40B4-BE49-F238E27FC236}">
                <a16:creationId xmlns:a16="http://schemas.microsoft.com/office/drawing/2014/main" id="{A8049A49-6756-A641-04ED-7C3ACDA90433}"/>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A6F5CB8F-9CBB-F4F4-7452-32D01ED9139C}"/>
              </a:ext>
            </a:extLst>
          </p:cNvPr>
          <p:cNvSpPr>
            <a:spLocks noGrp="1"/>
          </p:cNvSpPr>
          <p:nvPr>
            <p:ph type="sldNum" sz="quarter" idx="12"/>
          </p:nvPr>
        </p:nvSpPr>
        <p:spPr/>
        <p:txBody>
          <a:bodyPr/>
          <a:lstStyle/>
          <a:p>
            <a:fld id="{D9EFDDE3-11BD-4312-93EF-871FB2ECD037}" type="slidenum">
              <a:rPr lang="en-GB" smtClean="0"/>
              <a:t>‹#›</a:t>
            </a:fld>
            <a:endParaRPr lang="en-GB"/>
          </a:p>
        </p:txBody>
      </p:sp>
    </p:spTree>
    <p:extLst>
      <p:ext uri="{BB962C8B-B14F-4D97-AF65-F5344CB8AC3E}">
        <p14:creationId xmlns:p14="http://schemas.microsoft.com/office/powerpoint/2010/main" val="40867397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89FDA9-7B6F-F1B6-4992-98C3E93AEA6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B76FCDF2-89A6-EB75-D71D-2B7D8AAE7EE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2F08EF1-3021-FC13-B872-EC2986F53BD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E72E610-233A-0E47-A945-0F57EBE3BDF7}"/>
              </a:ext>
            </a:extLst>
          </p:cNvPr>
          <p:cNvSpPr>
            <a:spLocks noGrp="1"/>
          </p:cNvSpPr>
          <p:nvPr>
            <p:ph type="dt" sz="half" idx="10"/>
          </p:nvPr>
        </p:nvSpPr>
        <p:spPr/>
        <p:txBody>
          <a:bodyPr/>
          <a:lstStyle/>
          <a:p>
            <a:fld id="{EACDC8F7-208B-464E-A5AB-EBB4102AA114}" type="datetimeFigureOut">
              <a:rPr lang="en-GB" smtClean="0"/>
              <a:t>04/12/2024</a:t>
            </a:fld>
            <a:endParaRPr lang="en-GB"/>
          </a:p>
        </p:txBody>
      </p:sp>
      <p:sp>
        <p:nvSpPr>
          <p:cNvPr id="6" name="Footer Placeholder 5">
            <a:extLst>
              <a:ext uri="{FF2B5EF4-FFF2-40B4-BE49-F238E27FC236}">
                <a16:creationId xmlns:a16="http://schemas.microsoft.com/office/drawing/2014/main" id="{601CA731-3BAF-0A33-DE5B-04129FDF95E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49F943E-F65E-AE91-72AF-531000CA07BB}"/>
              </a:ext>
            </a:extLst>
          </p:cNvPr>
          <p:cNvSpPr>
            <a:spLocks noGrp="1"/>
          </p:cNvSpPr>
          <p:nvPr>
            <p:ph type="sldNum" sz="quarter" idx="12"/>
          </p:nvPr>
        </p:nvSpPr>
        <p:spPr/>
        <p:txBody>
          <a:bodyPr/>
          <a:lstStyle/>
          <a:p>
            <a:fld id="{D9EFDDE3-11BD-4312-93EF-871FB2ECD037}" type="slidenum">
              <a:rPr lang="en-GB" smtClean="0"/>
              <a:t>‹#›</a:t>
            </a:fld>
            <a:endParaRPr lang="en-GB"/>
          </a:p>
        </p:txBody>
      </p:sp>
    </p:spTree>
    <p:extLst>
      <p:ext uri="{BB962C8B-B14F-4D97-AF65-F5344CB8AC3E}">
        <p14:creationId xmlns:p14="http://schemas.microsoft.com/office/powerpoint/2010/main" val="4520621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EE32A8-44D1-040A-7940-1A467634B72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DB545EB1-8B43-47CE-2AD6-B0F53980FA1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B263ADE2-9FE8-2FE4-0E9E-29D33592918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723F9EF-3632-CC1B-9CE6-C377BEC1AFE5}"/>
              </a:ext>
            </a:extLst>
          </p:cNvPr>
          <p:cNvSpPr>
            <a:spLocks noGrp="1"/>
          </p:cNvSpPr>
          <p:nvPr>
            <p:ph type="dt" sz="half" idx="10"/>
          </p:nvPr>
        </p:nvSpPr>
        <p:spPr/>
        <p:txBody>
          <a:bodyPr/>
          <a:lstStyle/>
          <a:p>
            <a:fld id="{EACDC8F7-208B-464E-A5AB-EBB4102AA114}" type="datetimeFigureOut">
              <a:rPr lang="en-GB" smtClean="0"/>
              <a:t>04/12/2024</a:t>
            </a:fld>
            <a:endParaRPr lang="en-GB"/>
          </a:p>
        </p:txBody>
      </p:sp>
      <p:sp>
        <p:nvSpPr>
          <p:cNvPr id="6" name="Footer Placeholder 5">
            <a:extLst>
              <a:ext uri="{FF2B5EF4-FFF2-40B4-BE49-F238E27FC236}">
                <a16:creationId xmlns:a16="http://schemas.microsoft.com/office/drawing/2014/main" id="{DD511D60-225F-99F6-F5A2-DC8558733FA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229ACBC-7B0E-9724-B0BA-59FC908706D4}"/>
              </a:ext>
            </a:extLst>
          </p:cNvPr>
          <p:cNvSpPr>
            <a:spLocks noGrp="1"/>
          </p:cNvSpPr>
          <p:nvPr>
            <p:ph type="sldNum" sz="quarter" idx="12"/>
          </p:nvPr>
        </p:nvSpPr>
        <p:spPr/>
        <p:txBody>
          <a:bodyPr/>
          <a:lstStyle/>
          <a:p>
            <a:fld id="{D9EFDDE3-11BD-4312-93EF-871FB2ECD037}" type="slidenum">
              <a:rPr lang="en-GB" smtClean="0"/>
              <a:t>‹#›</a:t>
            </a:fld>
            <a:endParaRPr lang="en-GB"/>
          </a:p>
        </p:txBody>
      </p:sp>
    </p:spTree>
    <p:extLst>
      <p:ext uri="{BB962C8B-B14F-4D97-AF65-F5344CB8AC3E}">
        <p14:creationId xmlns:p14="http://schemas.microsoft.com/office/powerpoint/2010/main" val="34599310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FAE3BAA-D213-C3FA-8703-C01F7C8FB8A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8601510-B95F-DE0F-8D2C-040555C8E91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00250C8-16BB-C388-7894-D305F9C675A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ACDC8F7-208B-464E-A5AB-EBB4102AA114}" type="datetimeFigureOut">
              <a:rPr lang="en-GB" smtClean="0"/>
              <a:t>04/12/2024</a:t>
            </a:fld>
            <a:endParaRPr lang="en-GB"/>
          </a:p>
        </p:txBody>
      </p:sp>
      <p:sp>
        <p:nvSpPr>
          <p:cNvPr id="5" name="Footer Placeholder 4">
            <a:extLst>
              <a:ext uri="{FF2B5EF4-FFF2-40B4-BE49-F238E27FC236}">
                <a16:creationId xmlns:a16="http://schemas.microsoft.com/office/drawing/2014/main" id="{ACBAB510-9360-8B63-2E1B-775DF5908B9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EF539548-8582-BBB2-D772-C334CB7D5E3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9EFDDE3-11BD-4312-93EF-871FB2ECD037}" type="slidenum">
              <a:rPr lang="en-GB" smtClean="0"/>
              <a:t>‹#›</a:t>
            </a:fld>
            <a:endParaRPr lang="en-GB"/>
          </a:p>
        </p:txBody>
      </p:sp>
    </p:spTree>
    <p:extLst>
      <p:ext uri="{BB962C8B-B14F-4D97-AF65-F5344CB8AC3E}">
        <p14:creationId xmlns:p14="http://schemas.microsoft.com/office/powerpoint/2010/main" val="29942274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www.cfr.org/excerpt-world-and-yugoslavias-wars"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aoav.org.uk/2022/civilian-casualties-from-british-military-the-bosnia-and-herzegovina-intervention/" TargetMode="External"/><Relationship Id="rId2" Type="http://schemas.openxmlformats.org/officeDocument/2006/relationships/hyperlink" Target="https://www.nam.ac.uk/explore/bosnia#:~:text=British%20soldiers%20first%20deployed%20to,on%20peacekeeping%20duties%20ever%20since"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aph.gov.au/~/media/wopapub/house/committee/jfadt/Bosnia/Bos_Ch2_pdf.ashx" TargetMode="External"/><Relationship Id="rId2" Type="http://schemas.openxmlformats.org/officeDocument/2006/relationships/hyperlink" Target="https://www.thecollector.com/heinrich-himmler-architect-of-holocaust/" TargetMode="External"/><Relationship Id="rId1" Type="http://schemas.openxmlformats.org/officeDocument/2006/relationships/slideLayout" Target="../slideLayouts/slideLayout2.xml"/><Relationship Id="rId4" Type="http://schemas.openxmlformats.org/officeDocument/2006/relationships/hyperlink" Target="https://www.thecollector.com/1990s-yugoslav-wars-explained/"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nam.ac.uk/explore/9th12th-royal-lancers-prince-wales" TargetMode="External"/><Relationship Id="rId2" Type="http://schemas.openxmlformats.org/officeDocument/2006/relationships/hyperlink" Target="https://www.nam.ac.uk/explore/cheshire-regiment"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www.nam.ac.uk/explore/royal-welch-fusiliers"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s://aoav.org.uk/2022/civilian-casualties-from-british-military-the-bosnia-and-herzegovina-intervention/"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www.cfr.org/book/world-and-yugoslavias-wars" TargetMode="External"/><Relationship Id="rId2" Type="http://schemas.openxmlformats.org/officeDocument/2006/relationships/hyperlink" Target="https://www.cfr.org/excerpt-world-and-yugoslavias-wars%20(2024"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s://www.nam.ac.uk/explore/kosovo"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hyperlink" Target="https://www.cfr.org/excerpt-world-and-yugoslavias-wars"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en.wikipedia.org/wiki/Christianity" TargetMode="External"/><Relationship Id="rId2" Type="http://schemas.openxmlformats.org/officeDocument/2006/relationships/hyperlink" Target="https://en.wikipedia.org/wiki/South_Slavs" TargetMode="External"/><Relationship Id="rId1" Type="http://schemas.openxmlformats.org/officeDocument/2006/relationships/slideLayout" Target="../slideLayouts/slideLayout2.xml"/><Relationship Id="rId4" Type="http://schemas.openxmlformats.org/officeDocument/2006/relationships/hyperlink" Target="https://en.wikipedia.org/wiki/Islam"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ww.bbc.co.uk/news/world-europe-17632399"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www.kathmanduandbeyond.com/history-balkan-wars-1991-1999/"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34350E-9987-A437-4243-06ACB84A7DAA}"/>
              </a:ext>
            </a:extLst>
          </p:cNvPr>
          <p:cNvSpPr>
            <a:spLocks noGrp="1"/>
          </p:cNvSpPr>
          <p:nvPr>
            <p:ph type="title"/>
          </p:nvPr>
        </p:nvSpPr>
        <p:spPr/>
        <p:txBody>
          <a:bodyPr/>
          <a:lstStyle/>
          <a:p>
            <a:r>
              <a:rPr lang="en-GB" dirty="0"/>
              <a:t>The Bosnian Wars in 1990s</a:t>
            </a:r>
            <a:br>
              <a:rPr lang="en-GB" dirty="0"/>
            </a:br>
            <a:r>
              <a:rPr lang="en-GB" dirty="0"/>
              <a:t>Were they worth it? </a:t>
            </a:r>
          </a:p>
        </p:txBody>
      </p:sp>
      <p:sp>
        <p:nvSpPr>
          <p:cNvPr id="3" name="Content Placeholder 2">
            <a:extLst>
              <a:ext uri="{FF2B5EF4-FFF2-40B4-BE49-F238E27FC236}">
                <a16:creationId xmlns:a16="http://schemas.microsoft.com/office/drawing/2014/main" id="{3D47B1E9-6414-D763-4732-1B21F3DCA422}"/>
              </a:ext>
            </a:extLst>
          </p:cNvPr>
          <p:cNvSpPr>
            <a:spLocks noGrp="1"/>
          </p:cNvSpPr>
          <p:nvPr>
            <p:ph idx="1"/>
          </p:nvPr>
        </p:nvSpPr>
        <p:spPr/>
        <p:txBody>
          <a:bodyPr>
            <a:normAutofit fontScale="92500" lnSpcReduction="20000"/>
          </a:bodyPr>
          <a:lstStyle/>
          <a:p>
            <a:r>
              <a:rPr lang="en-GB" b="0" i="0" dirty="0">
                <a:solidFill>
                  <a:srgbClr val="4B535D"/>
                </a:solidFill>
                <a:effectLst/>
                <a:latin typeface="lemonde-journal"/>
              </a:rPr>
              <a:t>What role did outside powers play in the dissolution of Yugoslavia and in the wars that wrecked that once-stable country? </a:t>
            </a:r>
          </a:p>
          <a:p>
            <a:r>
              <a:rPr lang="en-GB" b="0" i="0" dirty="0">
                <a:solidFill>
                  <a:srgbClr val="4B535D"/>
                </a:solidFill>
                <a:effectLst/>
                <a:latin typeface="lemonde-journal"/>
              </a:rPr>
              <a:t>Why did the victors in the Cold War and the 1991 Gulf War not act earlier to stop the slaughter? </a:t>
            </a:r>
          </a:p>
          <a:p>
            <a:r>
              <a:rPr lang="en-GB" b="0" i="0" dirty="0">
                <a:solidFill>
                  <a:srgbClr val="4B535D"/>
                </a:solidFill>
                <a:effectLst/>
                <a:latin typeface="lemonde-journal"/>
              </a:rPr>
              <a:t>What might be the implications for other situations of communal conflict given the international community's failure to take timely action when war enveloped Bosnia? </a:t>
            </a:r>
          </a:p>
          <a:p>
            <a:r>
              <a:rPr lang="en-GB" b="0" i="0" dirty="0">
                <a:solidFill>
                  <a:srgbClr val="4B535D"/>
                </a:solidFill>
                <a:effectLst/>
                <a:latin typeface="lemonde-journal"/>
              </a:rPr>
              <a:t>What might be the implications of Yugoslavia's wars for future peacekeeping and peacemaking by the United Nations and by NATO?</a:t>
            </a:r>
          </a:p>
          <a:p>
            <a:r>
              <a:rPr lang="en-GB" b="0" i="0" dirty="0">
                <a:solidFill>
                  <a:srgbClr val="4B535D"/>
                </a:solidFill>
                <a:effectLst/>
                <a:latin typeface="lemonde-journal"/>
              </a:rPr>
              <a:t>And what can outside powers do to heal the real and imagined wounds of war?</a:t>
            </a:r>
          </a:p>
          <a:p>
            <a:r>
              <a:rPr lang="en-GB" sz="1700" dirty="0">
                <a:hlinkClick r:id="rId2"/>
              </a:rPr>
              <a:t>Excerpt: The World and Yugoslavia's Wars | Council on Foreign Relations (cfr.org)</a:t>
            </a:r>
            <a:r>
              <a:rPr lang="en-GB" sz="1700" dirty="0"/>
              <a:t>  1997</a:t>
            </a:r>
          </a:p>
        </p:txBody>
      </p:sp>
    </p:spTree>
    <p:extLst>
      <p:ext uri="{BB962C8B-B14F-4D97-AF65-F5344CB8AC3E}">
        <p14:creationId xmlns:p14="http://schemas.microsoft.com/office/powerpoint/2010/main" val="41383325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149708-A12E-931F-2D3F-9A4F9630195C}"/>
              </a:ext>
            </a:extLst>
          </p:cNvPr>
          <p:cNvSpPr>
            <a:spLocks noGrp="1"/>
          </p:cNvSpPr>
          <p:nvPr>
            <p:ph type="title"/>
          </p:nvPr>
        </p:nvSpPr>
        <p:spPr/>
        <p:txBody>
          <a:bodyPr/>
          <a:lstStyle/>
          <a:p>
            <a:r>
              <a:rPr lang="en-GB" dirty="0"/>
              <a:t>Emergence of Independent States</a:t>
            </a:r>
          </a:p>
        </p:txBody>
      </p:sp>
      <p:sp>
        <p:nvSpPr>
          <p:cNvPr id="3" name="Content Placeholder 2">
            <a:extLst>
              <a:ext uri="{FF2B5EF4-FFF2-40B4-BE49-F238E27FC236}">
                <a16:creationId xmlns:a16="http://schemas.microsoft.com/office/drawing/2014/main" id="{FAB62BDF-7D28-7ADE-6D6C-D9973D4D6EB4}"/>
              </a:ext>
            </a:extLst>
          </p:cNvPr>
          <p:cNvSpPr>
            <a:spLocks noGrp="1"/>
          </p:cNvSpPr>
          <p:nvPr>
            <p:ph idx="1"/>
          </p:nvPr>
        </p:nvSpPr>
        <p:spPr>
          <a:xfrm>
            <a:off x="838200" y="1968759"/>
            <a:ext cx="10515600" cy="4208204"/>
          </a:xfrm>
        </p:spPr>
        <p:txBody>
          <a:bodyPr/>
          <a:lstStyle/>
          <a:p>
            <a:r>
              <a:rPr lang="en-GB" b="0" i="0" dirty="0">
                <a:solidFill>
                  <a:srgbClr val="141414"/>
                </a:solidFill>
                <a:effectLst/>
                <a:latin typeface="lemonde-journal"/>
              </a:rPr>
              <a:t>However, in August 1995, the Croatian army stormed areas in Croatia under Serb control prompting thousands to flee. Soon Croatia and Bosnia were fully independent. Slovenia and Macedonia had already gone. Montenegro left later. In 1999, Kosovo's ethnic Albanians fought Serbs in another brutal war to gain independence. Serbia ended the conflict beaten, battered and alone.</a:t>
            </a:r>
            <a:endParaRPr lang="en-GB" dirty="0">
              <a:latin typeface="lemonde-journal"/>
            </a:endParaRPr>
          </a:p>
        </p:txBody>
      </p:sp>
    </p:spTree>
    <p:extLst>
      <p:ext uri="{BB962C8B-B14F-4D97-AF65-F5344CB8AC3E}">
        <p14:creationId xmlns:p14="http://schemas.microsoft.com/office/powerpoint/2010/main" val="28354578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ECD81C-F776-3685-571B-047DEB52721A}"/>
              </a:ext>
            </a:extLst>
          </p:cNvPr>
          <p:cNvSpPr>
            <a:spLocks noGrp="1"/>
          </p:cNvSpPr>
          <p:nvPr>
            <p:ph type="title"/>
          </p:nvPr>
        </p:nvSpPr>
        <p:spPr>
          <a:xfrm>
            <a:off x="838200" y="365126"/>
            <a:ext cx="10515600" cy="1053128"/>
          </a:xfrm>
        </p:spPr>
        <p:txBody>
          <a:bodyPr/>
          <a:lstStyle/>
          <a:p>
            <a:r>
              <a:rPr lang="en-GB" dirty="0"/>
              <a:t>The Balkans now    </a:t>
            </a:r>
            <a:r>
              <a:rPr lang="en-GB" sz="1800" dirty="0"/>
              <a:t>Kosovo?</a:t>
            </a:r>
          </a:p>
        </p:txBody>
      </p:sp>
      <p:pic>
        <p:nvPicPr>
          <p:cNvPr id="1026" name="Picture 2" descr="Balkan Countries/What are the Balkan Countries? | Mappr">
            <a:extLst>
              <a:ext uri="{FF2B5EF4-FFF2-40B4-BE49-F238E27FC236}">
                <a16:creationId xmlns:a16="http://schemas.microsoft.com/office/drawing/2014/main" id="{0F87A334-BADE-4205-49E8-357E4397677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649895" y="1301285"/>
            <a:ext cx="6522097" cy="51915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80282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71860F-32AA-A76B-91A4-F389B5C00253}"/>
              </a:ext>
            </a:extLst>
          </p:cNvPr>
          <p:cNvSpPr>
            <a:spLocks noGrp="1"/>
          </p:cNvSpPr>
          <p:nvPr>
            <p:ph type="title"/>
          </p:nvPr>
        </p:nvSpPr>
        <p:spPr>
          <a:xfrm>
            <a:off x="838200" y="-223935"/>
            <a:ext cx="10515600" cy="1558213"/>
          </a:xfrm>
        </p:spPr>
        <p:txBody>
          <a:bodyPr/>
          <a:lstStyle/>
          <a:p>
            <a:r>
              <a:rPr lang="en-GB" dirty="0"/>
              <a:t>UN Intervention- UNPROFOR</a:t>
            </a:r>
          </a:p>
        </p:txBody>
      </p:sp>
      <p:sp>
        <p:nvSpPr>
          <p:cNvPr id="3" name="Content Placeholder 2">
            <a:extLst>
              <a:ext uri="{FF2B5EF4-FFF2-40B4-BE49-F238E27FC236}">
                <a16:creationId xmlns:a16="http://schemas.microsoft.com/office/drawing/2014/main" id="{5133498A-0D0D-C07C-702B-2B0736B257A5}"/>
              </a:ext>
            </a:extLst>
          </p:cNvPr>
          <p:cNvSpPr>
            <a:spLocks noGrp="1"/>
          </p:cNvSpPr>
          <p:nvPr>
            <p:ph idx="1"/>
          </p:nvPr>
        </p:nvSpPr>
        <p:spPr>
          <a:xfrm>
            <a:off x="838200" y="1166328"/>
            <a:ext cx="10515600" cy="6120880"/>
          </a:xfrm>
        </p:spPr>
        <p:txBody>
          <a:bodyPr>
            <a:normAutofit fontScale="62500" lnSpcReduction="20000"/>
          </a:bodyPr>
          <a:lstStyle/>
          <a:p>
            <a:r>
              <a:rPr lang="en-GB" sz="4500" dirty="0">
                <a:solidFill>
                  <a:srgbClr val="333333"/>
                </a:solidFill>
                <a:latin typeface="lemonde-journal"/>
              </a:rPr>
              <a:t>In September 1991 the United Nations became involved in Yugoslavia</a:t>
            </a:r>
          </a:p>
          <a:p>
            <a:r>
              <a:rPr lang="en-GB" sz="4500" dirty="0">
                <a:solidFill>
                  <a:srgbClr val="333333"/>
                </a:solidFill>
                <a:latin typeface="lemonde-journal"/>
              </a:rPr>
              <a:t>In February 1992 United Nations Protection Force UNPROFOR was established</a:t>
            </a:r>
          </a:p>
          <a:p>
            <a:r>
              <a:rPr lang="en-GB" sz="4500" dirty="0">
                <a:solidFill>
                  <a:srgbClr val="333333"/>
                </a:solidFill>
                <a:latin typeface="lemonde-journal"/>
              </a:rPr>
              <a:t>In September 1992, the UN authorised deployment in Bosnia to create conditions for peace and security, and to protect aid convoys  run throughout the region by the United Nations High Commission for Refugees (UNHCR).</a:t>
            </a:r>
          </a:p>
          <a:p>
            <a:r>
              <a:rPr lang="en-GB" sz="4500" dirty="0">
                <a:solidFill>
                  <a:srgbClr val="333333"/>
                </a:solidFill>
                <a:latin typeface="lemonde-journal"/>
              </a:rPr>
              <a:t>The UN troops were often referred to as ‘peacekeepers’, but this was not their role. There was no peace to keep in Bosnia, and UNPROFOR did not have the mandate to enforce a ceasefire. </a:t>
            </a:r>
          </a:p>
          <a:p>
            <a:r>
              <a:rPr lang="en-GB" sz="4500" dirty="0">
                <a:solidFill>
                  <a:srgbClr val="333333"/>
                </a:solidFill>
                <a:latin typeface="lemonde-journal"/>
              </a:rPr>
              <a:t>UNPROFOR's mandate extended to five republics: Croatia, Bosnia and Herzegovina, Macedonia, Montenegro, and Serbia. </a:t>
            </a:r>
          </a:p>
          <a:p>
            <a:r>
              <a:rPr lang="en-GB" sz="4500" dirty="0">
                <a:solidFill>
                  <a:srgbClr val="333333"/>
                </a:solidFill>
                <a:latin typeface="lemonde-journal"/>
              </a:rPr>
              <a:t>UNPROFOR established United Nations Protected Areas (UNPAs) to ensure these areas were demilitarized and protected from armed attack.</a:t>
            </a:r>
          </a:p>
          <a:p>
            <a:r>
              <a:rPr lang="en-GB" sz="2100" dirty="0">
                <a:hlinkClick r:id="rId2"/>
              </a:rPr>
              <a:t>https://www.nam.ac.uk/explore/bosnia#:~:text=British%20soldiers%20first%20deployed%20to,on%20peacekeeping%20duties%20ever%20since</a:t>
            </a:r>
            <a:r>
              <a:rPr lang="en-GB" sz="2100" dirty="0"/>
              <a:t>. </a:t>
            </a:r>
          </a:p>
          <a:p>
            <a:r>
              <a:rPr lang="en-GB" sz="2100" dirty="0">
                <a:hlinkClick r:id="rId3"/>
              </a:rPr>
              <a:t>https://aoav.org.uk/2022/civilian-casualties-from-british-military-the-bosnia-and-herzegovina-intervention/</a:t>
            </a:r>
            <a:endParaRPr lang="en-GB" sz="2100" dirty="0"/>
          </a:p>
          <a:p>
            <a:endParaRPr lang="en-GB" sz="2800" dirty="0"/>
          </a:p>
          <a:p>
            <a:endParaRPr lang="en-GB" dirty="0">
              <a:solidFill>
                <a:srgbClr val="333333"/>
              </a:solidFill>
              <a:latin typeface="aleoregular"/>
            </a:endParaRPr>
          </a:p>
          <a:p>
            <a:endParaRPr lang="en-GB" dirty="0"/>
          </a:p>
          <a:p>
            <a:endParaRPr lang="en-GB" dirty="0"/>
          </a:p>
        </p:txBody>
      </p:sp>
    </p:spTree>
    <p:extLst>
      <p:ext uri="{BB962C8B-B14F-4D97-AF65-F5344CB8AC3E}">
        <p14:creationId xmlns:p14="http://schemas.microsoft.com/office/powerpoint/2010/main" val="4244929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3D4BA6-0386-86CC-A10C-8F9BC5F6587A}"/>
              </a:ext>
            </a:extLst>
          </p:cNvPr>
          <p:cNvSpPr>
            <a:spLocks noGrp="1"/>
          </p:cNvSpPr>
          <p:nvPr>
            <p:ph type="title"/>
          </p:nvPr>
        </p:nvSpPr>
        <p:spPr>
          <a:xfrm>
            <a:off x="838200" y="365125"/>
            <a:ext cx="10515600" cy="922499"/>
          </a:xfrm>
        </p:spPr>
        <p:txBody>
          <a:bodyPr>
            <a:normAutofit/>
          </a:bodyPr>
          <a:lstStyle/>
          <a:p>
            <a:r>
              <a:rPr lang="en-GB" dirty="0"/>
              <a:t>Safe Zones</a:t>
            </a:r>
          </a:p>
        </p:txBody>
      </p:sp>
      <p:sp>
        <p:nvSpPr>
          <p:cNvPr id="3" name="Content Placeholder 2">
            <a:extLst>
              <a:ext uri="{FF2B5EF4-FFF2-40B4-BE49-F238E27FC236}">
                <a16:creationId xmlns:a16="http://schemas.microsoft.com/office/drawing/2014/main" id="{F5DEC9DA-8B00-AD78-10C7-7DF758A5DC04}"/>
              </a:ext>
            </a:extLst>
          </p:cNvPr>
          <p:cNvSpPr>
            <a:spLocks noGrp="1"/>
          </p:cNvSpPr>
          <p:nvPr>
            <p:ph idx="1"/>
          </p:nvPr>
        </p:nvSpPr>
        <p:spPr>
          <a:xfrm>
            <a:off x="838200" y="1222310"/>
            <a:ext cx="10515600" cy="5270565"/>
          </a:xfrm>
        </p:spPr>
        <p:txBody>
          <a:bodyPr>
            <a:normAutofit fontScale="70000" lnSpcReduction="20000"/>
          </a:bodyPr>
          <a:lstStyle/>
          <a:p>
            <a:r>
              <a:rPr lang="en-GB" sz="4000" b="0" i="0" dirty="0">
                <a:solidFill>
                  <a:srgbClr val="1A202C"/>
                </a:solidFill>
                <a:effectLst/>
                <a:latin typeface="lemonde-journal"/>
              </a:rPr>
              <a:t>In 1993 the UN declaring various cities to be “safe zones” for persecuted Muslims. Serbs largely ignored these zones and committed terrible atrocities.</a:t>
            </a:r>
          </a:p>
          <a:p>
            <a:r>
              <a:rPr lang="en-GB" sz="4000" b="0" i="0" dirty="0">
                <a:solidFill>
                  <a:srgbClr val="333333"/>
                </a:solidFill>
                <a:effectLst/>
                <a:latin typeface="lemonde-journal"/>
              </a:rPr>
              <a:t>In July and August 1995, Bosnian Serbs massacred thousands of Muslims following their capture of the 'safe areas' of Srebrenica and </a:t>
            </a:r>
            <a:r>
              <a:rPr lang="en-GB" sz="4000" b="0" i="0" dirty="0" err="1">
                <a:solidFill>
                  <a:srgbClr val="333333"/>
                </a:solidFill>
                <a:effectLst/>
                <a:latin typeface="lemonde-journal"/>
              </a:rPr>
              <a:t>Zepa</a:t>
            </a:r>
            <a:r>
              <a:rPr lang="en-GB" sz="4000" b="0" i="0" dirty="0">
                <a:solidFill>
                  <a:srgbClr val="333333"/>
                </a:solidFill>
                <a:effectLst/>
                <a:latin typeface="lemonde-journal"/>
              </a:rPr>
              <a:t>. This was followed by a mortar attack on a crowded market place in Sarajevo.</a:t>
            </a:r>
          </a:p>
          <a:p>
            <a:pPr algn="l"/>
            <a:r>
              <a:rPr lang="en-GB" sz="4000" b="0" i="0" dirty="0">
                <a:solidFill>
                  <a:srgbClr val="333333"/>
                </a:solidFill>
                <a:effectLst/>
                <a:latin typeface="lemonde-journal"/>
              </a:rPr>
              <a:t>UN then empowered  </a:t>
            </a:r>
            <a:r>
              <a:rPr lang="en-GB" sz="4000" b="0" i="0" u="none" strike="noStrike" dirty="0">
                <a:solidFill>
                  <a:srgbClr val="3C5DA8"/>
                </a:solidFill>
                <a:effectLst/>
                <a:latin typeface="lemonde-journal"/>
              </a:rPr>
              <a:t>NATO</a:t>
            </a:r>
            <a:r>
              <a:rPr lang="en-GB" sz="4000" b="0" i="0" dirty="0">
                <a:solidFill>
                  <a:srgbClr val="333333"/>
                </a:solidFill>
                <a:effectLst/>
                <a:latin typeface="lemonde-journal"/>
              </a:rPr>
              <a:t> to act, and air strikes were authorised against Bosnian Serbs.</a:t>
            </a:r>
            <a:endParaRPr lang="en-GB" sz="4000" b="0" i="0" dirty="0">
              <a:solidFill>
                <a:srgbClr val="1A202C"/>
              </a:solidFill>
              <a:effectLst/>
              <a:latin typeface="lemonde-journal"/>
            </a:endParaRPr>
          </a:p>
          <a:p>
            <a:r>
              <a:rPr lang="en-GB" sz="4000" b="0" i="0" dirty="0">
                <a:solidFill>
                  <a:srgbClr val="1A202C"/>
                </a:solidFill>
                <a:effectLst/>
                <a:latin typeface="lemonde-journal"/>
              </a:rPr>
              <a:t>The first ethnic cleansing–akin to genocide–in Europe </a:t>
            </a:r>
            <a:r>
              <a:rPr lang="en-GB" sz="4000" b="0" i="0" u="sng" dirty="0">
                <a:effectLst/>
                <a:latin typeface="lemonde-journal"/>
                <a:hlinkClick r:id="rId2"/>
              </a:rPr>
              <a:t>since the Holocaust</a:t>
            </a:r>
            <a:r>
              <a:rPr lang="en-GB" sz="4000" b="0" i="0" dirty="0">
                <a:solidFill>
                  <a:srgbClr val="1A202C"/>
                </a:solidFill>
                <a:effectLst/>
                <a:latin typeface="lemonde-journal"/>
              </a:rPr>
              <a:t> during World War II. </a:t>
            </a:r>
          </a:p>
          <a:p>
            <a:r>
              <a:rPr lang="en-GB" sz="4000" b="0" i="0" dirty="0">
                <a:solidFill>
                  <a:srgbClr val="1A202C"/>
                </a:solidFill>
                <a:effectLst/>
                <a:latin typeface="lemonde-journal"/>
              </a:rPr>
              <a:t>In 1995, after three years of warfare, the Serbs decided to end the war forcefully by destroying the ethnic enclaves of Srebrenica and </a:t>
            </a:r>
            <a:r>
              <a:rPr lang="en-GB" sz="4000" b="0" i="0" dirty="0" err="1">
                <a:solidFill>
                  <a:srgbClr val="1A202C"/>
                </a:solidFill>
                <a:effectLst/>
                <a:latin typeface="lemonde-journal"/>
              </a:rPr>
              <a:t>Zepa</a:t>
            </a:r>
            <a:r>
              <a:rPr lang="en-GB" sz="4000" b="0" i="0" dirty="0">
                <a:solidFill>
                  <a:srgbClr val="1A202C"/>
                </a:solidFill>
                <a:effectLst/>
                <a:latin typeface="lemonde-journal"/>
              </a:rPr>
              <a:t>, Bosnia</a:t>
            </a:r>
          </a:p>
          <a:p>
            <a:r>
              <a:rPr lang="en-GB" sz="1600" dirty="0">
                <a:hlinkClick r:id="rId3"/>
              </a:rPr>
              <a:t>https://www.aph.gov.au/~/media/wopapub/house/committee/jfadt/Bosnia/Bos_Ch2_pdf.ashx</a:t>
            </a:r>
            <a:r>
              <a:rPr lang="en-GB" sz="1600" dirty="0"/>
              <a:t> </a:t>
            </a:r>
            <a:r>
              <a:rPr lang="en-GB" sz="1600" b="0" i="0" dirty="0">
                <a:solidFill>
                  <a:srgbClr val="1A202C"/>
                </a:solidFill>
                <a:effectLst/>
                <a:latin typeface="__Amiri_c3d92a"/>
              </a:rPr>
              <a:t>.</a:t>
            </a:r>
          </a:p>
          <a:p>
            <a:r>
              <a:rPr lang="en-GB" sz="1600" dirty="0">
                <a:hlinkClick r:id="rId4"/>
              </a:rPr>
              <a:t>https://www.thecollector.com/1990s-yugoslav-wars-explained/</a:t>
            </a:r>
            <a:endParaRPr lang="en-GB" sz="1600" dirty="0"/>
          </a:p>
          <a:p>
            <a:endParaRPr lang="en-GB" dirty="0"/>
          </a:p>
        </p:txBody>
      </p:sp>
    </p:spTree>
    <p:extLst>
      <p:ext uri="{BB962C8B-B14F-4D97-AF65-F5344CB8AC3E}">
        <p14:creationId xmlns:p14="http://schemas.microsoft.com/office/powerpoint/2010/main" val="21611267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7B27A6-AE5D-BC86-3B31-3AB780B5AD45}"/>
              </a:ext>
            </a:extLst>
          </p:cNvPr>
          <p:cNvSpPr>
            <a:spLocks noGrp="1"/>
          </p:cNvSpPr>
          <p:nvPr>
            <p:ph type="title"/>
          </p:nvPr>
        </p:nvSpPr>
        <p:spPr/>
        <p:txBody>
          <a:bodyPr/>
          <a:lstStyle/>
          <a:p>
            <a:r>
              <a:rPr lang="en-GB" b="0" i="0" dirty="0">
                <a:solidFill>
                  <a:srgbClr val="333333"/>
                </a:solidFill>
                <a:effectLst/>
                <a:latin typeface="Akkurat-Pro-Bold"/>
              </a:rPr>
              <a:t>Air strikes</a:t>
            </a:r>
            <a:br>
              <a:rPr lang="en-GB" b="0" i="0" dirty="0">
                <a:solidFill>
                  <a:srgbClr val="333333"/>
                </a:solidFill>
                <a:effectLst/>
                <a:latin typeface="Akkurat-Pro-Bold"/>
              </a:rPr>
            </a:br>
            <a:endParaRPr lang="en-GB" dirty="0"/>
          </a:p>
        </p:txBody>
      </p:sp>
      <p:sp>
        <p:nvSpPr>
          <p:cNvPr id="3" name="Content Placeholder 2">
            <a:extLst>
              <a:ext uri="{FF2B5EF4-FFF2-40B4-BE49-F238E27FC236}">
                <a16:creationId xmlns:a16="http://schemas.microsoft.com/office/drawing/2014/main" id="{52D6A590-63B6-CBB9-8E19-E5B9719CA321}"/>
              </a:ext>
            </a:extLst>
          </p:cNvPr>
          <p:cNvSpPr>
            <a:spLocks noGrp="1"/>
          </p:cNvSpPr>
          <p:nvPr>
            <p:ph idx="1"/>
          </p:nvPr>
        </p:nvSpPr>
        <p:spPr/>
        <p:txBody>
          <a:bodyPr>
            <a:normAutofit/>
          </a:bodyPr>
          <a:lstStyle/>
          <a:p>
            <a:pPr algn="l"/>
            <a:r>
              <a:rPr lang="en-GB" b="0" i="0" dirty="0">
                <a:solidFill>
                  <a:srgbClr val="333333"/>
                </a:solidFill>
                <a:effectLst/>
                <a:latin typeface="lemonde-journal"/>
              </a:rPr>
              <a:t>UN then empowered  </a:t>
            </a:r>
            <a:r>
              <a:rPr lang="en-GB" b="0" i="0" u="none" strike="noStrike" dirty="0">
                <a:solidFill>
                  <a:srgbClr val="3C5DA8"/>
                </a:solidFill>
                <a:effectLst/>
                <a:latin typeface="lemonde-journal"/>
              </a:rPr>
              <a:t>NATO </a:t>
            </a:r>
            <a:r>
              <a:rPr lang="en-GB" b="0" i="0" dirty="0">
                <a:solidFill>
                  <a:srgbClr val="333333"/>
                </a:solidFill>
                <a:effectLst/>
                <a:latin typeface="lemonde-journal"/>
              </a:rPr>
              <a:t>to act, air strikes were authorised against the Bosnian Serbs.</a:t>
            </a:r>
          </a:p>
          <a:p>
            <a:pPr algn="l"/>
            <a:r>
              <a:rPr lang="en-GB" b="0" i="0" dirty="0">
                <a:solidFill>
                  <a:srgbClr val="333333"/>
                </a:solidFill>
                <a:effectLst/>
                <a:latin typeface="lemonde-journal"/>
              </a:rPr>
              <a:t>In the end, Nato bombing, coupled with a major offensive by the Croatian Army, brought the Serbs to the conference table. A ceasefire was agreed in October 1995 and the three factions signed the Dayton Peace Agreement in November.</a:t>
            </a:r>
          </a:p>
          <a:p>
            <a:pPr algn="l"/>
            <a:r>
              <a:rPr lang="en-GB" b="0" i="0" dirty="0">
                <a:solidFill>
                  <a:srgbClr val="333333"/>
                </a:solidFill>
                <a:effectLst/>
                <a:latin typeface="lemonde-journal"/>
              </a:rPr>
              <a:t>This brought an end to the fighting and, after some adjustments of the former front line, left Bosnia divided approximately in half: the north and east under Serb control and the south and west under the Muslim-Croat Federation.</a:t>
            </a:r>
          </a:p>
          <a:p>
            <a:endParaRPr lang="en-GB" dirty="0"/>
          </a:p>
        </p:txBody>
      </p:sp>
    </p:spTree>
    <p:extLst>
      <p:ext uri="{BB962C8B-B14F-4D97-AF65-F5344CB8AC3E}">
        <p14:creationId xmlns:p14="http://schemas.microsoft.com/office/powerpoint/2010/main" val="36132035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8CCA9E-3EF0-68D2-4449-BB874C882018}"/>
              </a:ext>
            </a:extLst>
          </p:cNvPr>
          <p:cNvSpPr>
            <a:spLocks noGrp="1"/>
          </p:cNvSpPr>
          <p:nvPr>
            <p:ph type="title"/>
          </p:nvPr>
        </p:nvSpPr>
        <p:spPr/>
        <p:txBody>
          <a:bodyPr/>
          <a:lstStyle/>
          <a:p>
            <a:r>
              <a:rPr lang="en-GB" b="0" i="0" dirty="0">
                <a:solidFill>
                  <a:srgbClr val="333333"/>
                </a:solidFill>
                <a:effectLst/>
              </a:rPr>
              <a:t>UK military presence</a:t>
            </a:r>
            <a:br>
              <a:rPr lang="en-GB" b="0" i="0" dirty="0">
                <a:solidFill>
                  <a:srgbClr val="333333"/>
                </a:solidFill>
                <a:effectLst/>
                <a:latin typeface="Akkurat-Pro-Bold"/>
              </a:rPr>
            </a:br>
            <a:endParaRPr lang="en-GB" dirty="0"/>
          </a:p>
        </p:txBody>
      </p:sp>
      <p:sp>
        <p:nvSpPr>
          <p:cNvPr id="3" name="Content Placeholder 2">
            <a:extLst>
              <a:ext uri="{FF2B5EF4-FFF2-40B4-BE49-F238E27FC236}">
                <a16:creationId xmlns:a16="http://schemas.microsoft.com/office/drawing/2014/main" id="{251CC71B-85FA-EEDF-7F08-A204925B7724}"/>
              </a:ext>
            </a:extLst>
          </p:cNvPr>
          <p:cNvSpPr>
            <a:spLocks noGrp="1"/>
          </p:cNvSpPr>
          <p:nvPr>
            <p:ph idx="1"/>
          </p:nvPr>
        </p:nvSpPr>
        <p:spPr/>
        <p:txBody>
          <a:bodyPr>
            <a:normAutofit/>
          </a:bodyPr>
          <a:lstStyle/>
          <a:p>
            <a:pPr algn="l"/>
            <a:r>
              <a:rPr lang="en-GB" b="0" i="0" dirty="0">
                <a:solidFill>
                  <a:srgbClr val="333333"/>
                </a:solidFill>
                <a:effectLst/>
                <a:latin typeface="lemonde-journal"/>
              </a:rPr>
              <a:t>Around 2,400 troops were deployed as part of UNPROFOR in November 1992.</a:t>
            </a:r>
          </a:p>
          <a:p>
            <a:pPr algn="l"/>
            <a:r>
              <a:rPr lang="en-GB" b="0" i="0" dirty="0">
                <a:solidFill>
                  <a:srgbClr val="333333"/>
                </a:solidFill>
                <a:effectLst/>
                <a:latin typeface="lemonde-journal"/>
              </a:rPr>
              <a:t>Although several British Army observers, medics and liaison staff were already on the ground in Sarajevo and elsewhere, Britain’s main initial contribution to UNPROFOR was a battlegroup based around 1st Battalion </a:t>
            </a:r>
            <a:r>
              <a:rPr lang="en-GB" b="0" i="0" u="none" strike="noStrike" dirty="0">
                <a:solidFill>
                  <a:srgbClr val="3C5DA8"/>
                </a:solidFill>
                <a:effectLst/>
                <a:latin typeface="lemonde-journal"/>
                <a:hlinkClick r:id="rId2"/>
              </a:rPr>
              <a:t>The Cheshire Regiment</a:t>
            </a:r>
            <a:r>
              <a:rPr lang="en-GB" b="0" i="0" dirty="0">
                <a:solidFill>
                  <a:srgbClr val="333333"/>
                </a:solidFill>
                <a:effectLst/>
                <a:latin typeface="lemonde-journal"/>
              </a:rPr>
              <a:t> and a Reconnaissance Squadron of the </a:t>
            </a:r>
            <a:r>
              <a:rPr lang="en-GB" b="0" i="0" u="none" strike="noStrike" dirty="0">
                <a:solidFill>
                  <a:srgbClr val="3C5DA8"/>
                </a:solidFill>
                <a:effectLst/>
                <a:latin typeface="lemonde-journal"/>
                <a:hlinkClick r:id="rId3"/>
              </a:rPr>
              <a:t>9th/12th Lancers</a:t>
            </a:r>
            <a:r>
              <a:rPr lang="en-GB" b="0" i="0" dirty="0">
                <a:solidFill>
                  <a:srgbClr val="333333"/>
                </a:solidFill>
                <a:effectLst/>
                <a:latin typeface="lemonde-journal"/>
              </a:rPr>
              <a:t>.</a:t>
            </a:r>
          </a:p>
          <a:p>
            <a:endParaRPr lang="en-GB" dirty="0"/>
          </a:p>
        </p:txBody>
      </p:sp>
    </p:spTree>
    <p:extLst>
      <p:ext uri="{BB962C8B-B14F-4D97-AF65-F5344CB8AC3E}">
        <p14:creationId xmlns:p14="http://schemas.microsoft.com/office/powerpoint/2010/main" val="40791826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9F1305-D7B8-14FA-19F2-3D9BD0344FC9}"/>
              </a:ext>
            </a:extLst>
          </p:cNvPr>
          <p:cNvSpPr>
            <a:spLocks noGrp="1"/>
          </p:cNvSpPr>
          <p:nvPr>
            <p:ph type="title"/>
          </p:nvPr>
        </p:nvSpPr>
        <p:spPr/>
        <p:txBody>
          <a:bodyPr/>
          <a:lstStyle/>
          <a:p>
            <a:r>
              <a:rPr lang="en-GB" b="0" i="0" dirty="0">
                <a:solidFill>
                  <a:srgbClr val="333333"/>
                </a:solidFill>
                <a:effectLst/>
              </a:rPr>
              <a:t>UK Presence as Violence spread 1992-95</a:t>
            </a:r>
            <a:br>
              <a:rPr lang="en-GB" b="0" i="0" dirty="0">
                <a:solidFill>
                  <a:srgbClr val="333333"/>
                </a:solidFill>
                <a:effectLst/>
                <a:latin typeface="Akkurat-Pro-Bold"/>
              </a:rPr>
            </a:br>
            <a:endParaRPr lang="en-GB" dirty="0"/>
          </a:p>
        </p:txBody>
      </p:sp>
      <p:sp>
        <p:nvSpPr>
          <p:cNvPr id="3" name="Content Placeholder 2">
            <a:extLst>
              <a:ext uri="{FF2B5EF4-FFF2-40B4-BE49-F238E27FC236}">
                <a16:creationId xmlns:a16="http://schemas.microsoft.com/office/drawing/2014/main" id="{12071B66-41B5-F070-2685-5B53CCB671B4}"/>
              </a:ext>
            </a:extLst>
          </p:cNvPr>
          <p:cNvSpPr>
            <a:spLocks noGrp="1"/>
          </p:cNvSpPr>
          <p:nvPr>
            <p:ph idx="1"/>
          </p:nvPr>
        </p:nvSpPr>
        <p:spPr>
          <a:xfrm>
            <a:off x="838200" y="1418253"/>
            <a:ext cx="10515600" cy="4758710"/>
          </a:xfrm>
        </p:spPr>
        <p:txBody>
          <a:bodyPr>
            <a:normAutofit/>
          </a:bodyPr>
          <a:lstStyle/>
          <a:p>
            <a:pPr algn="l"/>
            <a:r>
              <a:rPr lang="en-GB" b="0" i="0" dirty="0">
                <a:solidFill>
                  <a:srgbClr val="333333"/>
                </a:solidFill>
                <a:effectLst/>
                <a:latin typeface="lemonde-journal"/>
              </a:rPr>
              <a:t>The British presence in Bosnia was later reinforced, with units normally spending six months in Bosnia before being relieved. The British contingent’s area of responsibility was in Muslim-Croat territory in central Bosnia.</a:t>
            </a:r>
          </a:p>
          <a:p>
            <a:pPr algn="l"/>
            <a:r>
              <a:rPr lang="en-GB" b="0" i="0" dirty="0">
                <a:solidFill>
                  <a:srgbClr val="333333"/>
                </a:solidFill>
                <a:effectLst/>
                <a:latin typeface="lemonde-journal"/>
              </a:rPr>
              <a:t>Within months of their arrival, the British found themselves in the middle of a vicious war-within-a-war as Croats and Muslims turned on each other, while also fighting the Serbs. </a:t>
            </a:r>
          </a:p>
          <a:p>
            <a:r>
              <a:rPr lang="en-GB" b="0" i="0" dirty="0">
                <a:solidFill>
                  <a:srgbClr val="333333"/>
                </a:solidFill>
                <a:effectLst/>
                <a:latin typeface="lemonde-journal"/>
              </a:rPr>
              <a:t>In June 1995, to deter air attacks against them, the Bosnian Serbs temporarily took 350 UN troops hostage, including 33 members of </a:t>
            </a:r>
            <a:r>
              <a:rPr lang="en-GB" b="0" i="0" u="none" strike="noStrike" dirty="0">
                <a:solidFill>
                  <a:srgbClr val="3C5DA8"/>
                </a:solidFill>
                <a:effectLst/>
                <a:latin typeface="lemonde-journal"/>
                <a:hlinkClick r:id="rId2"/>
              </a:rPr>
              <a:t>The Royal Welch Fusiliers</a:t>
            </a:r>
            <a:r>
              <a:rPr lang="en-GB" b="0" i="0" dirty="0">
                <a:solidFill>
                  <a:srgbClr val="333333"/>
                </a:solidFill>
                <a:effectLst/>
                <a:latin typeface="lemonde-journal"/>
              </a:rPr>
              <a:t> who were serving in the ‘safe area' of Gorazde.</a:t>
            </a:r>
          </a:p>
          <a:p>
            <a:pPr algn="l"/>
            <a:endParaRPr lang="en-GB" b="0" i="0" dirty="0">
              <a:solidFill>
                <a:srgbClr val="333333"/>
              </a:solidFill>
              <a:effectLst/>
              <a:latin typeface="aleoregular"/>
            </a:endParaRPr>
          </a:p>
          <a:p>
            <a:pPr marL="0" indent="0" algn="l">
              <a:buNone/>
            </a:pPr>
            <a:endParaRPr lang="en-GB" dirty="0"/>
          </a:p>
        </p:txBody>
      </p:sp>
    </p:spTree>
    <p:extLst>
      <p:ext uri="{BB962C8B-B14F-4D97-AF65-F5344CB8AC3E}">
        <p14:creationId xmlns:p14="http://schemas.microsoft.com/office/powerpoint/2010/main" val="42338486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C5828-F458-B23E-B50A-1F3CCDAAF503}"/>
              </a:ext>
            </a:extLst>
          </p:cNvPr>
          <p:cNvSpPr>
            <a:spLocks noGrp="1"/>
          </p:cNvSpPr>
          <p:nvPr>
            <p:ph type="title"/>
          </p:nvPr>
        </p:nvSpPr>
        <p:spPr/>
        <p:txBody>
          <a:bodyPr/>
          <a:lstStyle/>
          <a:p>
            <a:r>
              <a:rPr lang="en-GB" b="0" i="0" dirty="0">
                <a:solidFill>
                  <a:srgbClr val="333333"/>
                </a:solidFill>
                <a:effectLst/>
              </a:rPr>
              <a:t>Implementation Force IFOR</a:t>
            </a:r>
            <a:br>
              <a:rPr lang="en-GB" b="0" i="0" dirty="0">
                <a:solidFill>
                  <a:srgbClr val="333333"/>
                </a:solidFill>
                <a:effectLst/>
                <a:latin typeface="Akkurat-Pro-Bold"/>
              </a:rPr>
            </a:br>
            <a:endParaRPr lang="en-GB" dirty="0"/>
          </a:p>
        </p:txBody>
      </p:sp>
      <p:sp>
        <p:nvSpPr>
          <p:cNvPr id="3" name="Content Placeholder 2">
            <a:extLst>
              <a:ext uri="{FF2B5EF4-FFF2-40B4-BE49-F238E27FC236}">
                <a16:creationId xmlns:a16="http://schemas.microsoft.com/office/drawing/2014/main" id="{2025DA87-5BFE-9AD6-5F8A-295C515B6E61}"/>
              </a:ext>
            </a:extLst>
          </p:cNvPr>
          <p:cNvSpPr>
            <a:spLocks noGrp="1"/>
          </p:cNvSpPr>
          <p:nvPr>
            <p:ph idx="1"/>
          </p:nvPr>
        </p:nvSpPr>
        <p:spPr/>
        <p:txBody>
          <a:bodyPr/>
          <a:lstStyle/>
          <a:p>
            <a:pPr algn="l"/>
            <a:r>
              <a:rPr lang="en-GB" b="0" i="0" dirty="0">
                <a:solidFill>
                  <a:srgbClr val="333333"/>
                </a:solidFill>
                <a:effectLst/>
                <a:latin typeface="lemonde-journal"/>
              </a:rPr>
              <a:t>At the end of 1995, a </a:t>
            </a:r>
            <a:r>
              <a:rPr lang="en-GB" b="0" i="0" dirty="0" err="1">
                <a:solidFill>
                  <a:srgbClr val="333333"/>
                </a:solidFill>
                <a:effectLst/>
                <a:latin typeface="lemonde-journal"/>
              </a:rPr>
              <a:t>Nato</a:t>
            </a:r>
            <a:r>
              <a:rPr lang="en-GB" b="0" i="0" dirty="0">
                <a:solidFill>
                  <a:srgbClr val="333333"/>
                </a:solidFill>
                <a:effectLst/>
                <a:latin typeface="lemonde-journal"/>
              </a:rPr>
              <a:t> peace implementation force known as IFOR replaced UNPROFOR. Its task was to ensure that the three factions adhered to the terms of the Dayton Peace Accord.</a:t>
            </a:r>
          </a:p>
          <a:p>
            <a:pPr algn="l"/>
            <a:r>
              <a:rPr lang="en-GB" b="0" i="0" dirty="0">
                <a:solidFill>
                  <a:srgbClr val="333333"/>
                </a:solidFill>
                <a:effectLst/>
                <a:latin typeface="lemonde-journal"/>
              </a:rPr>
              <a:t>IFOR enforced restrictions on the size, movement, training and weaponry of the factions’ armies. It also supported the International Police Force and the UNHCR, as well as providing a secure environment in which elections could take place.</a:t>
            </a:r>
          </a:p>
          <a:p>
            <a:pPr algn="l"/>
            <a:r>
              <a:rPr lang="en-GB" b="0" i="0" dirty="0">
                <a:solidFill>
                  <a:srgbClr val="333333"/>
                </a:solidFill>
                <a:effectLst/>
                <a:latin typeface="lemonde-journal"/>
              </a:rPr>
              <a:t>The British IFOR contingent formed part of Multi-National Division Southwest, which had its headquarters in Serb-held Banja Luka. </a:t>
            </a:r>
          </a:p>
          <a:p>
            <a:endParaRPr lang="en-GB" dirty="0"/>
          </a:p>
        </p:txBody>
      </p:sp>
    </p:spTree>
    <p:extLst>
      <p:ext uri="{BB962C8B-B14F-4D97-AF65-F5344CB8AC3E}">
        <p14:creationId xmlns:p14="http://schemas.microsoft.com/office/powerpoint/2010/main" val="37414216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66CD89-C9EA-5741-544A-654E10B09C45}"/>
              </a:ext>
            </a:extLst>
          </p:cNvPr>
          <p:cNvSpPr>
            <a:spLocks noGrp="1"/>
          </p:cNvSpPr>
          <p:nvPr>
            <p:ph type="title"/>
          </p:nvPr>
        </p:nvSpPr>
        <p:spPr>
          <a:xfrm>
            <a:off x="838200" y="365125"/>
            <a:ext cx="10515600" cy="857185"/>
          </a:xfrm>
        </p:spPr>
        <p:txBody>
          <a:bodyPr/>
          <a:lstStyle/>
          <a:p>
            <a:r>
              <a:rPr lang="en-GB" dirty="0"/>
              <a:t>Stabilisation Force SFOR and EUFOR</a:t>
            </a:r>
          </a:p>
        </p:txBody>
      </p:sp>
      <p:sp>
        <p:nvSpPr>
          <p:cNvPr id="3" name="Content Placeholder 2">
            <a:extLst>
              <a:ext uri="{FF2B5EF4-FFF2-40B4-BE49-F238E27FC236}">
                <a16:creationId xmlns:a16="http://schemas.microsoft.com/office/drawing/2014/main" id="{BF4AF648-4915-C6D0-8BB2-25D2616B1247}"/>
              </a:ext>
            </a:extLst>
          </p:cNvPr>
          <p:cNvSpPr>
            <a:spLocks noGrp="1"/>
          </p:cNvSpPr>
          <p:nvPr>
            <p:ph idx="1"/>
          </p:nvPr>
        </p:nvSpPr>
        <p:spPr>
          <a:xfrm>
            <a:off x="838200" y="1222310"/>
            <a:ext cx="10515600" cy="4954653"/>
          </a:xfrm>
        </p:spPr>
        <p:txBody>
          <a:bodyPr>
            <a:normAutofit fontScale="85000" lnSpcReduction="20000"/>
          </a:bodyPr>
          <a:lstStyle/>
          <a:p>
            <a:pPr algn="l"/>
            <a:r>
              <a:rPr lang="en-GB" sz="3300" b="0" i="0" dirty="0">
                <a:solidFill>
                  <a:srgbClr val="333333"/>
                </a:solidFill>
                <a:effectLst/>
                <a:latin typeface="lemonde-journal"/>
              </a:rPr>
              <a:t>In 1996 IFOR was replaced by a Stabilisation Force, SFOR, which had the mission of ‘peace-building’. </a:t>
            </a:r>
          </a:p>
          <a:p>
            <a:pPr algn="l"/>
            <a:r>
              <a:rPr lang="en-GB" sz="3300" b="0" i="0" dirty="0">
                <a:solidFill>
                  <a:srgbClr val="333333"/>
                </a:solidFill>
                <a:effectLst/>
                <a:latin typeface="lemonde-journal"/>
              </a:rPr>
              <a:t>In the years that followed, the number of British troops committed to Bosnia was reduced. </a:t>
            </a:r>
          </a:p>
          <a:p>
            <a:pPr algn="l"/>
            <a:r>
              <a:rPr lang="en-GB" sz="3300" b="0" i="0" dirty="0">
                <a:solidFill>
                  <a:srgbClr val="333333"/>
                </a:solidFill>
                <a:effectLst/>
                <a:latin typeface="lemonde-journal"/>
              </a:rPr>
              <a:t>Between 1992 and 2019, 59 British soldiers were killed in Bosnia and many more injured. Many of the deaths were caused by accidents on Bosnia’s poor roads, made treacherous during bad weather.</a:t>
            </a:r>
          </a:p>
          <a:p>
            <a:r>
              <a:rPr lang="en-GB" sz="3300" b="0" i="0" dirty="0">
                <a:solidFill>
                  <a:srgbClr val="333333"/>
                </a:solidFill>
                <a:effectLst/>
                <a:latin typeface="lemonde-journal"/>
              </a:rPr>
              <a:t>In September 2019 120 British  troops arrived in the country. </a:t>
            </a:r>
          </a:p>
          <a:p>
            <a:r>
              <a:rPr lang="en-GB" sz="3300" b="0" i="0" dirty="0">
                <a:solidFill>
                  <a:srgbClr val="333333"/>
                </a:solidFill>
                <a:effectLst/>
                <a:latin typeface="lemonde-journal"/>
              </a:rPr>
              <a:t>In 2004, SFOR was replaced by the European Union Force Bosnia and Herzegovina (EUFOR). </a:t>
            </a:r>
          </a:p>
          <a:p>
            <a:r>
              <a:rPr lang="en-GB" sz="3300" i="0" dirty="0">
                <a:solidFill>
                  <a:srgbClr val="333333"/>
                </a:solidFill>
                <a:effectLst/>
                <a:latin typeface="lemonde-journal"/>
              </a:rPr>
              <a:t>At one time, </a:t>
            </a:r>
            <a:r>
              <a:rPr lang="en-GB" sz="3300" b="0" i="0" dirty="0">
                <a:solidFill>
                  <a:srgbClr val="333333"/>
                </a:solidFill>
                <a:effectLst/>
                <a:latin typeface="lemonde-journal"/>
              </a:rPr>
              <a:t>EUFOR had around 600 soldiers from across Europe in Bosnia. Its duties included helping to monitor elections and mentoring local forces.</a:t>
            </a:r>
          </a:p>
          <a:p>
            <a:r>
              <a:rPr lang="en-GB" sz="2100" dirty="0">
                <a:hlinkClick r:id="rId2"/>
              </a:rPr>
              <a:t>Civilian Casualties from British Military: The Bosnia and Herzegovina Intervention - AOAV</a:t>
            </a:r>
            <a:endParaRPr lang="en-GB" sz="2100" dirty="0"/>
          </a:p>
          <a:p>
            <a:endParaRPr lang="en-GB" sz="3300" b="0" i="0" dirty="0">
              <a:solidFill>
                <a:srgbClr val="333333"/>
              </a:solidFill>
              <a:effectLst/>
              <a:latin typeface="lemonde-journal"/>
            </a:endParaRPr>
          </a:p>
          <a:p>
            <a:endParaRPr lang="en-GB" sz="3300" b="0" i="0" dirty="0">
              <a:solidFill>
                <a:srgbClr val="333333"/>
              </a:solidFill>
              <a:effectLst/>
              <a:latin typeface="lemonde-journal"/>
            </a:endParaRPr>
          </a:p>
          <a:p>
            <a:pPr algn="l"/>
            <a:endParaRPr lang="en-GB" sz="3300" b="0" i="0" dirty="0">
              <a:solidFill>
                <a:srgbClr val="333333"/>
              </a:solidFill>
              <a:effectLst/>
              <a:latin typeface="lemonde-journal"/>
            </a:endParaRPr>
          </a:p>
          <a:p>
            <a:endParaRPr lang="en-GB" dirty="0"/>
          </a:p>
        </p:txBody>
      </p:sp>
    </p:spTree>
    <p:extLst>
      <p:ext uri="{BB962C8B-B14F-4D97-AF65-F5344CB8AC3E}">
        <p14:creationId xmlns:p14="http://schemas.microsoft.com/office/powerpoint/2010/main" val="9421183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58EFFF-6B2F-A532-1784-4A34862AB559}"/>
              </a:ext>
            </a:extLst>
          </p:cNvPr>
          <p:cNvSpPr>
            <a:spLocks noGrp="1"/>
          </p:cNvSpPr>
          <p:nvPr>
            <p:ph type="title"/>
          </p:nvPr>
        </p:nvSpPr>
        <p:spPr>
          <a:xfrm>
            <a:off x="838200" y="365126"/>
            <a:ext cx="10515600" cy="782540"/>
          </a:xfrm>
        </p:spPr>
        <p:txBody>
          <a:bodyPr>
            <a:normAutofit/>
          </a:bodyPr>
          <a:lstStyle/>
          <a:p>
            <a:r>
              <a:rPr lang="en-GB" dirty="0"/>
              <a:t>The Diplomatic Issues</a:t>
            </a:r>
          </a:p>
        </p:txBody>
      </p:sp>
      <p:sp>
        <p:nvSpPr>
          <p:cNvPr id="3" name="Content Placeholder 2">
            <a:extLst>
              <a:ext uri="{FF2B5EF4-FFF2-40B4-BE49-F238E27FC236}">
                <a16:creationId xmlns:a16="http://schemas.microsoft.com/office/drawing/2014/main" id="{10C6CD94-C0D4-447D-DE41-B1BE558267F0}"/>
              </a:ext>
            </a:extLst>
          </p:cNvPr>
          <p:cNvSpPr>
            <a:spLocks noGrp="1"/>
          </p:cNvSpPr>
          <p:nvPr>
            <p:ph idx="1"/>
          </p:nvPr>
        </p:nvSpPr>
        <p:spPr>
          <a:xfrm>
            <a:off x="838200" y="1455576"/>
            <a:ext cx="10515600" cy="4721387"/>
          </a:xfrm>
        </p:spPr>
        <p:txBody>
          <a:bodyPr>
            <a:normAutofit/>
          </a:bodyPr>
          <a:lstStyle/>
          <a:p>
            <a:pPr algn="l"/>
            <a:r>
              <a:rPr lang="en-GB" b="0" i="0" dirty="0">
                <a:solidFill>
                  <a:srgbClr val="4B535D"/>
                </a:solidFill>
                <a:effectLst/>
                <a:latin typeface="lemonde-journal"/>
              </a:rPr>
              <a:t>The references below argued that none of the great powers concluded that any plausible outcome of the Balkan Wars would so jeopardize its interests as to impel its military intervention to defend them.</a:t>
            </a:r>
          </a:p>
          <a:p>
            <a:pPr algn="l"/>
            <a:r>
              <a:rPr lang="en-GB" b="0" i="0" dirty="0">
                <a:solidFill>
                  <a:srgbClr val="4B535D"/>
                </a:solidFill>
                <a:effectLst/>
                <a:latin typeface="lemonde-journal"/>
              </a:rPr>
              <a:t>On the contrary, the major powers today perceive their interests in terms sharply different from those that made the Balkans the vortex of earlier great power conflicts. Europe's peace today is a divisible peace: violent conflicts will be sufficiently confined so that they will be very unlikely to escalate across the threshold of war among the major European powers. </a:t>
            </a:r>
          </a:p>
          <a:p>
            <a:r>
              <a:rPr lang="en-GB" sz="1700" dirty="0">
                <a:hlinkClick r:id="rId2"/>
              </a:rPr>
              <a:t>https://www.cfr.org/excerpt-world-and-yugoslavias-wars   </a:t>
            </a:r>
            <a:r>
              <a:rPr lang="en-GB" sz="1700" dirty="0"/>
              <a:t>(2024 I think)</a:t>
            </a:r>
            <a:br>
              <a:rPr lang="en-GB" sz="1700" dirty="0"/>
            </a:br>
            <a:r>
              <a:rPr lang="en-GB" sz="1700" dirty="0">
                <a:hlinkClick r:id="rId3"/>
              </a:rPr>
              <a:t>The World and Yugoslavia's Wars | Council on Foreign Relations (cfr.org)</a:t>
            </a:r>
            <a:r>
              <a:rPr lang="en-GB" sz="1700" dirty="0"/>
              <a:t> (1997)</a:t>
            </a:r>
          </a:p>
          <a:p>
            <a:pPr algn="l"/>
            <a:endParaRPr lang="en-GB" sz="1700" b="0" i="0" dirty="0">
              <a:solidFill>
                <a:srgbClr val="4B535D"/>
              </a:solidFill>
              <a:effectLst/>
              <a:latin typeface="lemonde-journal"/>
            </a:endParaRPr>
          </a:p>
          <a:p>
            <a:endParaRPr lang="en-GB" dirty="0"/>
          </a:p>
        </p:txBody>
      </p:sp>
    </p:spTree>
    <p:extLst>
      <p:ext uri="{BB962C8B-B14F-4D97-AF65-F5344CB8AC3E}">
        <p14:creationId xmlns:p14="http://schemas.microsoft.com/office/powerpoint/2010/main" val="3601521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4B549F-9D75-412C-C88D-D57105A4CC36}"/>
              </a:ext>
            </a:extLst>
          </p:cNvPr>
          <p:cNvSpPr>
            <a:spLocks noGrp="1"/>
          </p:cNvSpPr>
          <p:nvPr>
            <p:ph type="title"/>
          </p:nvPr>
        </p:nvSpPr>
        <p:spPr/>
        <p:txBody>
          <a:bodyPr/>
          <a:lstStyle/>
          <a:p>
            <a:r>
              <a:rPr lang="en-GB" dirty="0"/>
              <a:t>1913</a:t>
            </a:r>
          </a:p>
        </p:txBody>
      </p:sp>
      <p:pic>
        <p:nvPicPr>
          <p:cNvPr id="3074" name="Picture 2" descr="Second Balkan War | Historical Atlas of Europe (31 July 1913) | Omniatlas">
            <a:extLst>
              <a:ext uri="{FF2B5EF4-FFF2-40B4-BE49-F238E27FC236}">
                <a16:creationId xmlns:a16="http://schemas.microsoft.com/office/drawing/2014/main" id="{59F40F11-2149-9B6F-4D7D-E0A4B62F44D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04865" y="1662935"/>
            <a:ext cx="8500021" cy="44256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06683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3039C8-2068-B894-92C9-9AB0DE982CC5}"/>
              </a:ext>
            </a:extLst>
          </p:cNvPr>
          <p:cNvSpPr>
            <a:spLocks noGrp="1"/>
          </p:cNvSpPr>
          <p:nvPr>
            <p:ph type="title"/>
          </p:nvPr>
        </p:nvSpPr>
        <p:spPr/>
        <p:txBody>
          <a:bodyPr/>
          <a:lstStyle/>
          <a:p>
            <a:r>
              <a:rPr lang="en-GB" dirty="0"/>
              <a:t>Kosovo</a:t>
            </a:r>
          </a:p>
        </p:txBody>
      </p:sp>
      <p:sp>
        <p:nvSpPr>
          <p:cNvPr id="3" name="Content Placeholder 2">
            <a:extLst>
              <a:ext uri="{FF2B5EF4-FFF2-40B4-BE49-F238E27FC236}">
                <a16:creationId xmlns:a16="http://schemas.microsoft.com/office/drawing/2014/main" id="{9F08838E-D7F7-6FDD-DEC3-962413F89897}"/>
              </a:ext>
            </a:extLst>
          </p:cNvPr>
          <p:cNvSpPr>
            <a:spLocks noGrp="1"/>
          </p:cNvSpPr>
          <p:nvPr>
            <p:ph idx="1"/>
          </p:nvPr>
        </p:nvSpPr>
        <p:spPr/>
        <p:txBody>
          <a:bodyPr>
            <a:normAutofit/>
          </a:bodyPr>
          <a:lstStyle/>
          <a:p>
            <a:r>
              <a:rPr lang="en-GB" dirty="0">
                <a:latin typeface="lemonde-journal"/>
              </a:rPr>
              <a:t>Enough to be the subject of another presentation</a:t>
            </a:r>
          </a:p>
          <a:p>
            <a:r>
              <a:rPr lang="en-GB" dirty="0">
                <a:latin typeface="lemonde-journal"/>
              </a:rPr>
              <a:t>In 1999, British soldiers were deployed as a peacekeeping force to Kosovo in the western Balkans. Today, a small detachment still serves in the disputed country as part of a multi-national force helping to ensure security and stability.</a:t>
            </a:r>
          </a:p>
          <a:p>
            <a:endParaRPr lang="en-GB" dirty="0"/>
          </a:p>
          <a:p>
            <a:pPr marL="0" indent="0">
              <a:buNone/>
            </a:pPr>
            <a:r>
              <a:rPr lang="en-GB" b="0" i="0" dirty="0">
                <a:solidFill>
                  <a:srgbClr val="FFFFFF"/>
                </a:solidFill>
                <a:effectLst/>
                <a:latin typeface="Akkurat-Pro-Regular"/>
              </a:rPr>
              <a:t>..</a:t>
            </a:r>
            <a:r>
              <a:rPr lang="en-GB" sz="2000" dirty="0">
                <a:hlinkClick r:id="rId2"/>
              </a:rPr>
              <a:t>https://www.nam.ac.uk/explore/kosovo</a:t>
            </a:r>
            <a:endParaRPr lang="en-GB" sz="2000" dirty="0"/>
          </a:p>
          <a:p>
            <a:endParaRPr lang="en-GB" dirty="0"/>
          </a:p>
        </p:txBody>
      </p:sp>
    </p:spTree>
    <p:extLst>
      <p:ext uri="{BB962C8B-B14F-4D97-AF65-F5344CB8AC3E}">
        <p14:creationId xmlns:p14="http://schemas.microsoft.com/office/powerpoint/2010/main" val="14583971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496417-1A2D-C4C1-37F9-E3F6E3227117}"/>
              </a:ext>
            </a:extLst>
          </p:cNvPr>
          <p:cNvSpPr>
            <a:spLocks noGrp="1"/>
          </p:cNvSpPr>
          <p:nvPr>
            <p:ph type="title"/>
          </p:nvPr>
        </p:nvSpPr>
        <p:spPr/>
        <p:txBody>
          <a:bodyPr/>
          <a:lstStyle/>
          <a:p>
            <a:r>
              <a:rPr lang="en-GB" dirty="0"/>
              <a:t>Is it all over? </a:t>
            </a:r>
          </a:p>
        </p:txBody>
      </p:sp>
      <p:sp>
        <p:nvSpPr>
          <p:cNvPr id="3" name="Content Placeholder 2">
            <a:extLst>
              <a:ext uri="{FF2B5EF4-FFF2-40B4-BE49-F238E27FC236}">
                <a16:creationId xmlns:a16="http://schemas.microsoft.com/office/drawing/2014/main" id="{A1EF4A93-5D19-0DBE-A81E-448EEDF76357}"/>
              </a:ext>
            </a:extLst>
          </p:cNvPr>
          <p:cNvSpPr>
            <a:spLocks noGrp="1"/>
          </p:cNvSpPr>
          <p:nvPr>
            <p:ph idx="1"/>
          </p:nvPr>
        </p:nvSpPr>
        <p:spPr/>
        <p:txBody>
          <a:bodyPr/>
          <a:lstStyle/>
          <a:p>
            <a:r>
              <a:rPr lang="en-GB" i="0" dirty="0">
                <a:solidFill>
                  <a:srgbClr val="0B0C0C"/>
                </a:solidFill>
                <a:effectLst/>
                <a:latin typeface="lemonde-journal"/>
              </a:rPr>
              <a:t>UK deploys military experts to counter Russian malign influence in Bosnia and Herzegovina</a:t>
            </a:r>
          </a:p>
          <a:p>
            <a:r>
              <a:rPr lang="en-GB" b="0" i="0" dirty="0">
                <a:solidFill>
                  <a:srgbClr val="0B0C0C"/>
                </a:solidFill>
                <a:effectLst/>
                <a:latin typeface="lemonde-journal"/>
              </a:rPr>
              <a:t>UK military specialists will be sent to Bosnia and Herzegovina to reinforce the NATO Mission and promote stability and security in the country. </a:t>
            </a:r>
          </a:p>
          <a:p>
            <a:r>
              <a:rPr lang="en-GB" sz="1600" b="0" i="0" dirty="0">
                <a:solidFill>
                  <a:srgbClr val="0B0C0C"/>
                </a:solidFill>
                <a:effectLst/>
                <a:latin typeface="lemonde-journal"/>
              </a:rPr>
              <a:t>UK Govt press release June 2022</a:t>
            </a:r>
            <a:endParaRPr lang="en-GB" sz="1600" dirty="0">
              <a:latin typeface="lemonde-journal"/>
            </a:endParaRPr>
          </a:p>
        </p:txBody>
      </p:sp>
    </p:spTree>
    <p:extLst>
      <p:ext uri="{BB962C8B-B14F-4D97-AF65-F5344CB8AC3E}">
        <p14:creationId xmlns:p14="http://schemas.microsoft.com/office/powerpoint/2010/main" val="5056232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D187A6-25CB-0EB2-8343-9A87E6F74129}"/>
              </a:ext>
            </a:extLst>
          </p:cNvPr>
          <p:cNvSpPr>
            <a:spLocks noGrp="1"/>
          </p:cNvSpPr>
          <p:nvPr>
            <p:ph type="title"/>
          </p:nvPr>
        </p:nvSpPr>
        <p:spPr/>
        <p:txBody>
          <a:bodyPr/>
          <a:lstStyle/>
          <a:p>
            <a:r>
              <a:rPr lang="en-GB" dirty="0"/>
              <a:t>Is it all over?   </a:t>
            </a:r>
          </a:p>
        </p:txBody>
      </p:sp>
      <p:sp>
        <p:nvSpPr>
          <p:cNvPr id="3" name="Content Placeholder 2">
            <a:extLst>
              <a:ext uri="{FF2B5EF4-FFF2-40B4-BE49-F238E27FC236}">
                <a16:creationId xmlns:a16="http://schemas.microsoft.com/office/drawing/2014/main" id="{647EC864-A560-5160-1DCA-65894F02C13B}"/>
              </a:ext>
            </a:extLst>
          </p:cNvPr>
          <p:cNvSpPr>
            <a:spLocks noGrp="1"/>
          </p:cNvSpPr>
          <p:nvPr>
            <p:ph idx="1"/>
          </p:nvPr>
        </p:nvSpPr>
        <p:spPr>
          <a:xfrm>
            <a:off x="838200" y="1576873"/>
            <a:ext cx="10515600" cy="4805266"/>
          </a:xfrm>
        </p:spPr>
        <p:txBody>
          <a:bodyPr>
            <a:normAutofit fontScale="70000" lnSpcReduction="20000"/>
          </a:bodyPr>
          <a:lstStyle/>
          <a:p>
            <a:pPr algn="l" fontAlgn="base"/>
            <a:r>
              <a:rPr lang="en-GB" b="1" i="0" dirty="0">
                <a:solidFill>
                  <a:srgbClr val="141414"/>
                </a:solidFill>
                <a:effectLst/>
                <a:latin typeface="inherit"/>
              </a:rPr>
              <a:t>Romania's Nations League match against Kosovo was abandoned in stoppage time after home fans allegedly shouted "Serbia".</a:t>
            </a:r>
            <a:endParaRPr lang="en-GB" b="0" i="0" dirty="0">
              <a:solidFill>
                <a:srgbClr val="141414"/>
              </a:solidFill>
              <a:effectLst/>
              <a:latin typeface="ReithSans"/>
            </a:endParaRPr>
          </a:p>
          <a:p>
            <a:pPr algn="l" fontAlgn="base"/>
            <a:r>
              <a:rPr lang="en-GB" b="0" i="0" dirty="0">
                <a:solidFill>
                  <a:srgbClr val="141414"/>
                </a:solidFill>
                <a:effectLst/>
                <a:latin typeface="ReithSans"/>
              </a:rPr>
              <a:t>Kosovo players left the pitch after the alleged chants, with the score at 0-0 with only seconds to go, and did not return to finish the game.</a:t>
            </a:r>
          </a:p>
          <a:p>
            <a:pPr algn="l" fontAlgn="base"/>
            <a:r>
              <a:rPr lang="en-GB" b="0" i="0" dirty="0">
                <a:solidFill>
                  <a:srgbClr val="141414"/>
                </a:solidFill>
                <a:effectLst/>
                <a:latin typeface="ReithSans"/>
              </a:rPr>
              <a:t>The referee blew the whistle more than 30 minutes later.</a:t>
            </a:r>
          </a:p>
          <a:p>
            <a:pPr algn="l" fontAlgn="base"/>
            <a:r>
              <a:rPr lang="en-GB" b="0" i="0" dirty="0">
                <a:solidFill>
                  <a:srgbClr val="141414"/>
                </a:solidFill>
                <a:effectLst/>
                <a:latin typeface="ReithSans"/>
              </a:rPr>
              <a:t>The Romania players had stayed out on the pitch in Bucharest's National Arena.</a:t>
            </a:r>
          </a:p>
          <a:p>
            <a:pPr algn="l" fontAlgn="base"/>
            <a:r>
              <a:rPr lang="en-GB" b="0" i="0" dirty="0">
                <a:solidFill>
                  <a:srgbClr val="141414"/>
                </a:solidFill>
                <a:effectLst/>
                <a:latin typeface="ReithSans"/>
              </a:rPr>
              <a:t>The </a:t>
            </a:r>
            <a:r>
              <a:rPr lang="en-GB" b="0" i="0" dirty="0" err="1">
                <a:solidFill>
                  <a:srgbClr val="141414"/>
                </a:solidFill>
                <a:effectLst/>
                <a:latin typeface="ReithSans"/>
              </a:rPr>
              <a:t>Uefa</a:t>
            </a:r>
            <a:r>
              <a:rPr lang="en-GB" b="0" i="0" dirty="0">
                <a:solidFill>
                  <a:srgbClr val="141414"/>
                </a:solidFill>
                <a:effectLst/>
                <a:latin typeface="ReithSans"/>
              </a:rPr>
              <a:t> website said: "The </a:t>
            </a:r>
            <a:r>
              <a:rPr lang="en-GB" b="0" i="0" dirty="0" err="1">
                <a:solidFill>
                  <a:srgbClr val="141414"/>
                </a:solidFill>
                <a:effectLst/>
                <a:latin typeface="ReithSans"/>
              </a:rPr>
              <a:t>Uefa</a:t>
            </a:r>
            <a:r>
              <a:rPr lang="en-GB" b="0" i="0" dirty="0">
                <a:solidFill>
                  <a:srgbClr val="141414"/>
                </a:solidFill>
                <a:effectLst/>
                <a:latin typeface="ReithSans"/>
              </a:rPr>
              <a:t> Nations League match between Romania and Kosovo has been abandoned. </a:t>
            </a:r>
            <a:r>
              <a:rPr lang="en-GB" b="0" i="0" dirty="0" err="1">
                <a:solidFill>
                  <a:srgbClr val="141414"/>
                </a:solidFill>
                <a:effectLst/>
                <a:latin typeface="ReithSans"/>
              </a:rPr>
              <a:t>Uefa</a:t>
            </a:r>
            <a:r>
              <a:rPr lang="en-GB" b="0" i="0" dirty="0">
                <a:solidFill>
                  <a:srgbClr val="141414"/>
                </a:solidFill>
                <a:effectLst/>
                <a:latin typeface="ReithSans"/>
              </a:rPr>
              <a:t> will communicate further information in due course."</a:t>
            </a:r>
          </a:p>
          <a:p>
            <a:pPr algn="l" fontAlgn="base"/>
            <a:r>
              <a:rPr lang="en-GB" b="0" i="0" dirty="0">
                <a:solidFill>
                  <a:srgbClr val="141414"/>
                </a:solidFill>
                <a:effectLst/>
                <a:latin typeface="ReithSans"/>
              </a:rPr>
              <a:t>Kosovo declared independence from Serbia in February 2008.</a:t>
            </a:r>
          </a:p>
          <a:p>
            <a:pPr algn="l" fontAlgn="base"/>
            <a:r>
              <a:rPr lang="en-GB" b="0" i="0" dirty="0">
                <a:solidFill>
                  <a:srgbClr val="141414"/>
                </a:solidFill>
                <a:effectLst/>
                <a:latin typeface="ReithSans"/>
              </a:rPr>
              <a:t>After the break-up of Yugoslavia in the 1990s, Kosovo sought independence.</a:t>
            </a:r>
          </a:p>
          <a:p>
            <a:pPr algn="l" fontAlgn="base"/>
            <a:r>
              <a:rPr lang="en-GB" b="0" i="0" dirty="0">
                <a:solidFill>
                  <a:srgbClr val="141414"/>
                </a:solidFill>
                <a:effectLst/>
                <a:latin typeface="ReithSans"/>
              </a:rPr>
              <a:t>Serbia responded with a brutal crackdown against ethnic Albanians that ended in 1999 after a Nato bombing campaign against Serbia.</a:t>
            </a:r>
          </a:p>
          <a:p>
            <a:pPr algn="l" fontAlgn="base"/>
            <a:r>
              <a:rPr lang="en-GB" b="0" i="0" dirty="0">
                <a:solidFill>
                  <a:srgbClr val="141414"/>
                </a:solidFill>
                <a:effectLst/>
                <a:latin typeface="ReithSans"/>
              </a:rPr>
              <a:t>Serbia does not recognise Kosovan independence.</a:t>
            </a:r>
          </a:p>
          <a:p>
            <a:pPr algn="l" fontAlgn="base"/>
            <a:r>
              <a:rPr lang="en-GB" b="0" i="0" dirty="0">
                <a:solidFill>
                  <a:srgbClr val="141414"/>
                </a:solidFill>
                <a:effectLst/>
                <a:latin typeface="ReithSans"/>
              </a:rPr>
              <a:t>The nations are always kept apart in </a:t>
            </a:r>
            <a:r>
              <a:rPr lang="en-GB" b="0" i="0" dirty="0" err="1">
                <a:solidFill>
                  <a:srgbClr val="141414"/>
                </a:solidFill>
                <a:effectLst/>
                <a:latin typeface="ReithSans"/>
              </a:rPr>
              <a:t>Uefa</a:t>
            </a:r>
            <a:r>
              <a:rPr lang="en-GB" b="0" i="0" dirty="0">
                <a:solidFill>
                  <a:srgbClr val="141414"/>
                </a:solidFill>
                <a:effectLst/>
                <a:latin typeface="ReithSans"/>
              </a:rPr>
              <a:t> and </a:t>
            </a:r>
            <a:r>
              <a:rPr lang="en-GB" b="0" i="0" dirty="0" err="1">
                <a:solidFill>
                  <a:srgbClr val="141414"/>
                </a:solidFill>
                <a:effectLst/>
                <a:latin typeface="ReithSans"/>
              </a:rPr>
              <a:t>Fifa</a:t>
            </a:r>
            <a:r>
              <a:rPr lang="en-GB" b="0" i="0" dirty="0">
                <a:solidFill>
                  <a:srgbClr val="141414"/>
                </a:solidFill>
                <a:effectLst/>
                <a:latin typeface="ReithSans"/>
              </a:rPr>
              <a:t> competitions.</a:t>
            </a:r>
          </a:p>
          <a:p>
            <a:pPr algn="l" fontAlgn="base"/>
            <a:r>
              <a:rPr lang="en-GB" dirty="0">
                <a:solidFill>
                  <a:srgbClr val="141414"/>
                </a:solidFill>
                <a:latin typeface="ReithSans"/>
              </a:rPr>
              <a:t>November 2024 BBC Sports report</a:t>
            </a:r>
            <a:endParaRPr lang="en-GB" b="0" i="0" dirty="0">
              <a:solidFill>
                <a:srgbClr val="141414"/>
              </a:solidFill>
              <a:effectLst/>
              <a:latin typeface="ReithSans"/>
            </a:endParaRPr>
          </a:p>
          <a:p>
            <a:endParaRPr lang="en-GB" dirty="0"/>
          </a:p>
        </p:txBody>
      </p:sp>
    </p:spTree>
    <p:extLst>
      <p:ext uri="{BB962C8B-B14F-4D97-AF65-F5344CB8AC3E}">
        <p14:creationId xmlns:p14="http://schemas.microsoft.com/office/powerpoint/2010/main" val="13664500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FC37C5-0034-E88C-59F3-6C956D860809}"/>
              </a:ext>
            </a:extLst>
          </p:cNvPr>
          <p:cNvSpPr>
            <a:spLocks noGrp="1"/>
          </p:cNvSpPr>
          <p:nvPr>
            <p:ph type="title"/>
          </p:nvPr>
        </p:nvSpPr>
        <p:spPr/>
        <p:txBody>
          <a:bodyPr/>
          <a:lstStyle/>
          <a:p>
            <a:r>
              <a:rPr lang="en-GB" dirty="0"/>
              <a:t>EU Membership of Balkan countries</a:t>
            </a:r>
          </a:p>
        </p:txBody>
      </p:sp>
      <p:sp>
        <p:nvSpPr>
          <p:cNvPr id="3" name="Content Placeholder 2">
            <a:extLst>
              <a:ext uri="{FF2B5EF4-FFF2-40B4-BE49-F238E27FC236}">
                <a16:creationId xmlns:a16="http://schemas.microsoft.com/office/drawing/2014/main" id="{ABCA6305-3449-FEFC-8D23-27D369C9FD81}"/>
              </a:ext>
            </a:extLst>
          </p:cNvPr>
          <p:cNvSpPr>
            <a:spLocks noGrp="1"/>
          </p:cNvSpPr>
          <p:nvPr>
            <p:ph sz="half" idx="2"/>
          </p:nvPr>
        </p:nvSpPr>
        <p:spPr>
          <a:xfrm>
            <a:off x="839788" y="1520890"/>
            <a:ext cx="5157787" cy="5131837"/>
          </a:xfrm>
        </p:spPr>
        <p:txBody>
          <a:bodyPr>
            <a:normAutofit fontScale="92500" lnSpcReduction="20000"/>
          </a:bodyPr>
          <a:lstStyle/>
          <a:p>
            <a:pPr marL="0" indent="0">
              <a:spcAft>
                <a:spcPts val="900"/>
              </a:spcAft>
              <a:buNone/>
            </a:pPr>
            <a:r>
              <a:rPr lang="en-GB" b="1" dirty="0">
                <a:solidFill>
                  <a:srgbClr val="1F1F1F"/>
                </a:solidFill>
                <a:latin typeface="lemonde-journal"/>
              </a:rPr>
              <a:t>Existing members</a:t>
            </a:r>
          </a:p>
          <a:p>
            <a:pPr>
              <a:spcAft>
                <a:spcPts val="900"/>
              </a:spcAft>
            </a:pPr>
            <a:r>
              <a:rPr lang="en-GB" dirty="0">
                <a:solidFill>
                  <a:srgbClr val="1F1F1F"/>
                </a:solidFill>
                <a:latin typeface="lemonde-journal"/>
              </a:rPr>
              <a:t>Bulgaria</a:t>
            </a:r>
          </a:p>
          <a:p>
            <a:pPr>
              <a:spcAft>
                <a:spcPts val="900"/>
              </a:spcAft>
            </a:pPr>
            <a:r>
              <a:rPr lang="en-GB" dirty="0">
                <a:solidFill>
                  <a:srgbClr val="1F1F1F"/>
                </a:solidFill>
                <a:latin typeface="lemonde-journal"/>
              </a:rPr>
              <a:t>Croatia</a:t>
            </a:r>
          </a:p>
          <a:p>
            <a:pPr>
              <a:spcAft>
                <a:spcPts val="900"/>
              </a:spcAft>
            </a:pPr>
            <a:r>
              <a:rPr lang="en-GB" dirty="0">
                <a:solidFill>
                  <a:srgbClr val="1F1F1F"/>
                </a:solidFill>
                <a:latin typeface="lemonde-journal"/>
              </a:rPr>
              <a:t>Greece</a:t>
            </a:r>
          </a:p>
          <a:p>
            <a:pPr>
              <a:spcAft>
                <a:spcPts val="900"/>
              </a:spcAft>
            </a:pPr>
            <a:r>
              <a:rPr lang="en-GB" dirty="0">
                <a:solidFill>
                  <a:srgbClr val="1F1F1F"/>
                </a:solidFill>
                <a:latin typeface="lemonde-journal"/>
              </a:rPr>
              <a:t>Romania</a:t>
            </a:r>
          </a:p>
          <a:p>
            <a:pPr>
              <a:spcAft>
                <a:spcPts val="900"/>
              </a:spcAft>
            </a:pPr>
            <a:r>
              <a:rPr lang="en-GB" dirty="0">
                <a:solidFill>
                  <a:srgbClr val="1F1F1F"/>
                </a:solidFill>
                <a:latin typeface="lemonde-journal"/>
              </a:rPr>
              <a:t>Slovenia</a:t>
            </a:r>
          </a:p>
        </p:txBody>
      </p:sp>
      <p:sp>
        <p:nvSpPr>
          <p:cNvPr id="6" name="Content Placeholder 5">
            <a:extLst>
              <a:ext uri="{FF2B5EF4-FFF2-40B4-BE49-F238E27FC236}">
                <a16:creationId xmlns:a16="http://schemas.microsoft.com/office/drawing/2014/main" id="{76D5A0DF-721F-EEE6-A249-B5DF6B3A3407}"/>
              </a:ext>
            </a:extLst>
          </p:cNvPr>
          <p:cNvSpPr>
            <a:spLocks noGrp="1"/>
          </p:cNvSpPr>
          <p:nvPr>
            <p:ph sz="quarter" idx="4"/>
          </p:nvPr>
        </p:nvSpPr>
        <p:spPr>
          <a:xfrm>
            <a:off x="6172200" y="1520890"/>
            <a:ext cx="5183188" cy="4668773"/>
          </a:xfrm>
        </p:spPr>
        <p:txBody>
          <a:bodyPr>
            <a:normAutofit fontScale="92500" lnSpcReduction="20000"/>
          </a:bodyPr>
          <a:lstStyle/>
          <a:p>
            <a:pPr marL="0" indent="0" algn="l">
              <a:spcAft>
                <a:spcPts val="900"/>
              </a:spcAft>
              <a:buNone/>
            </a:pPr>
            <a:r>
              <a:rPr lang="en-GB" b="1" i="0" dirty="0">
                <a:solidFill>
                  <a:srgbClr val="1F1F1F"/>
                </a:solidFill>
                <a:effectLst/>
                <a:latin typeface="lemonde-journal"/>
              </a:rPr>
              <a:t>Current candidates</a:t>
            </a:r>
            <a:endParaRPr lang="en-GB" b="0" i="0" dirty="0">
              <a:solidFill>
                <a:srgbClr val="1F1F1F"/>
              </a:solidFill>
              <a:effectLst/>
              <a:latin typeface="lemonde-journal"/>
            </a:endParaRPr>
          </a:p>
          <a:p>
            <a:pPr algn="l">
              <a:spcAft>
                <a:spcPts val="300"/>
              </a:spcAft>
              <a:buFont typeface="Arial" panose="020B0604020202020204" pitchFamily="34" charset="0"/>
              <a:buChar char="•"/>
            </a:pPr>
            <a:r>
              <a:rPr lang="en-GB" b="0" i="0" dirty="0">
                <a:solidFill>
                  <a:srgbClr val="1F1F1F"/>
                </a:solidFill>
                <a:effectLst/>
                <a:latin typeface="lemonde-journal"/>
              </a:rPr>
              <a:t>Albania.</a:t>
            </a:r>
          </a:p>
          <a:p>
            <a:pPr algn="l">
              <a:spcAft>
                <a:spcPts val="300"/>
              </a:spcAft>
              <a:buFont typeface="Arial" panose="020B0604020202020204" pitchFamily="34" charset="0"/>
              <a:buChar char="•"/>
            </a:pPr>
            <a:r>
              <a:rPr lang="en-GB" b="0" i="0" dirty="0">
                <a:solidFill>
                  <a:srgbClr val="1F1F1F"/>
                </a:solidFill>
                <a:effectLst/>
                <a:latin typeface="lemonde-journal"/>
              </a:rPr>
              <a:t>Bosnia and Herzegovina.</a:t>
            </a:r>
          </a:p>
          <a:p>
            <a:pPr algn="l">
              <a:spcAft>
                <a:spcPts val="300"/>
              </a:spcAft>
              <a:buFont typeface="Arial" panose="020B0604020202020204" pitchFamily="34" charset="0"/>
              <a:buChar char="•"/>
            </a:pPr>
            <a:r>
              <a:rPr lang="en-GB" b="0" i="0" dirty="0">
                <a:solidFill>
                  <a:srgbClr val="1F1F1F"/>
                </a:solidFill>
                <a:effectLst/>
                <a:latin typeface="lemonde-journal"/>
              </a:rPr>
              <a:t>Georgia.</a:t>
            </a:r>
          </a:p>
          <a:p>
            <a:pPr algn="l">
              <a:spcAft>
                <a:spcPts val="300"/>
              </a:spcAft>
              <a:buFont typeface="Arial" panose="020B0604020202020204" pitchFamily="34" charset="0"/>
              <a:buChar char="•"/>
            </a:pPr>
            <a:r>
              <a:rPr lang="en-GB" b="0" i="0" dirty="0">
                <a:solidFill>
                  <a:srgbClr val="1F1F1F"/>
                </a:solidFill>
                <a:effectLst/>
                <a:latin typeface="lemonde-journal"/>
              </a:rPr>
              <a:t>Kosovo (not recognised by Serbia) </a:t>
            </a:r>
          </a:p>
          <a:p>
            <a:pPr algn="l">
              <a:spcAft>
                <a:spcPts val="300"/>
              </a:spcAft>
              <a:buFont typeface="Arial" panose="020B0604020202020204" pitchFamily="34" charset="0"/>
              <a:buChar char="•"/>
            </a:pPr>
            <a:r>
              <a:rPr lang="en-GB" b="0" i="0" dirty="0">
                <a:solidFill>
                  <a:srgbClr val="1F1F1F"/>
                </a:solidFill>
                <a:effectLst/>
                <a:latin typeface="lemonde-journal"/>
              </a:rPr>
              <a:t>Moldova.</a:t>
            </a:r>
          </a:p>
          <a:p>
            <a:pPr algn="l">
              <a:spcAft>
                <a:spcPts val="300"/>
              </a:spcAft>
              <a:buFont typeface="Arial" panose="020B0604020202020204" pitchFamily="34" charset="0"/>
              <a:buChar char="•"/>
            </a:pPr>
            <a:r>
              <a:rPr lang="en-GB" b="0" i="0" dirty="0">
                <a:solidFill>
                  <a:srgbClr val="1F1F1F"/>
                </a:solidFill>
                <a:effectLst/>
                <a:latin typeface="lemonde-journal"/>
              </a:rPr>
              <a:t>Montenegro.</a:t>
            </a:r>
          </a:p>
          <a:p>
            <a:pPr algn="l">
              <a:spcAft>
                <a:spcPts val="300"/>
              </a:spcAft>
              <a:buFont typeface="Arial" panose="020B0604020202020204" pitchFamily="34" charset="0"/>
              <a:buChar char="•"/>
            </a:pPr>
            <a:r>
              <a:rPr lang="en-GB" b="0" i="0" dirty="0">
                <a:solidFill>
                  <a:srgbClr val="1F1F1F"/>
                </a:solidFill>
                <a:effectLst/>
                <a:latin typeface="lemonde-journal"/>
              </a:rPr>
              <a:t>North Macedonia.</a:t>
            </a:r>
          </a:p>
          <a:p>
            <a:pPr algn="l">
              <a:spcAft>
                <a:spcPts val="300"/>
              </a:spcAft>
              <a:buFont typeface="Arial" panose="020B0604020202020204" pitchFamily="34" charset="0"/>
              <a:buChar char="•"/>
            </a:pPr>
            <a:r>
              <a:rPr lang="en-GB" b="0" i="0" dirty="0">
                <a:solidFill>
                  <a:srgbClr val="1F1F1F"/>
                </a:solidFill>
                <a:effectLst/>
                <a:latin typeface="lemonde-journal"/>
              </a:rPr>
              <a:t>Serbia. (might prefer BRICS)</a:t>
            </a:r>
          </a:p>
          <a:p>
            <a:pPr algn="l">
              <a:spcAft>
                <a:spcPts val="300"/>
              </a:spcAft>
              <a:buFont typeface="Arial" panose="020B0604020202020204" pitchFamily="34" charset="0"/>
              <a:buChar char="•"/>
            </a:pPr>
            <a:r>
              <a:rPr lang="en-GB" b="0" i="0" dirty="0">
                <a:solidFill>
                  <a:srgbClr val="1F1F1F"/>
                </a:solidFill>
                <a:effectLst/>
                <a:latin typeface="lemonde-journal"/>
              </a:rPr>
              <a:t>Turkey.</a:t>
            </a:r>
          </a:p>
          <a:p>
            <a:endParaRPr lang="en-GB" dirty="0"/>
          </a:p>
        </p:txBody>
      </p:sp>
    </p:spTree>
    <p:extLst>
      <p:ext uri="{BB962C8B-B14F-4D97-AF65-F5344CB8AC3E}">
        <p14:creationId xmlns:p14="http://schemas.microsoft.com/office/powerpoint/2010/main" val="41215574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C6FEE0-D67F-A9FF-013D-332013644E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4B6439-419C-5589-57E9-8994355A7A99}"/>
              </a:ext>
            </a:extLst>
          </p:cNvPr>
          <p:cNvSpPr>
            <a:spLocks noGrp="1"/>
          </p:cNvSpPr>
          <p:nvPr>
            <p:ph type="title"/>
          </p:nvPr>
        </p:nvSpPr>
        <p:spPr/>
        <p:txBody>
          <a:bodyPr/>
          <a:lstStyle/>
          <a:p>
            <a:r>
              <a:rPr lang="en-GB" dirty="0"/>
              <a:t>The Bosnian Wars in 1990s</a:t>
            </a:r>
            <a:br>
              <a:rPr lang="en-GB" dirty="0"/>
            </a:br>
            <a:r>
              <a:rPr lang="en-GB" dirty="0"/>
              <a:t>Were they worth it? </a:t>
            </a:r>
          </a:p>
        </p:txBody>
      </p:sp>
      <p:sp>
        <p:nvSpPr>
          <p:cNvPr id="3" name="Content Placeholder 2">
            <a:extLst>
              <a:ext uri="{FF2B5EF4-FFF2-40B4-BE49-F238E27FC236}">
                <a16:creationId xmlns:a16="http://schemas.microsoft.com/office/drawing/2014/main" id="{017232A8-EFCA-2F0C-732F-36671CEDF893}"/>
              </a:ext>
            </a:extLst>
          </p:cNvPr>
          <p:cNvSpPr>
            <a:spLocks noGrp="1"/>
          </p:cNvSpPr>
          <p:nvPr>
            <p:ph idx="1"/>
          </p:nvPr>
        </p:nvSpPr>
        <p:spPr>
          <a:xfrm>
            <a:off x="838200" y="1690688"/>
            <a:ext cx="10515600" cy="4952708"/>
          </a:xfrm>
        </p:spPr>
        <p:txBody>
          <a:bodyPr>
            <a:normAutofit/>
          </a:bodyPr>
          <a:lstStyle/>
          <a:p>
            <a:r>
              <a:rPr lang="en-GB" b="0" i="0" dirty="0">
                <a:solidFill>
                  <a:srgbClr val="4B535D"/>
                </a:solidFill>
                <a:effectLst/>
                <a:latin typeface="lemonde-journal"/>
              </a:rPr>
              <a:t>What role did outside powers play in the dissolution of Yugoslavia and in the wars that wrecked that once-stable country? </a:t>
            </a:r>
          </a:p>
          <a:p>
            <a:r>
              <a:rPr lang="en-GB" b="0" i="0" dirty="0">
                <a:solidFill>
                  <a:srgbClr val="4B535D"/>
                </a:solidFill>
                <a:effectLst/>
                <a:latin typeface="lemonde-journal"/>
              </a:rPr>
              <a:t>Why did the UN and NATO not act earlier to stop the slaughter? </a:t>
            </a:r>
          </a:p>
          <a:p>
            <a:r>
              <a:rPr lang="en-GB" b="0" i="0" dirty="0">
                <a:solidFill>
                  <a:srgbClr val="4B535D"/>
                </a:solidFill>
                <a:effectLst/>
                <a:latin typeface="lemonde-journal"/>
              </a:rPr>
              <a:t>What might be the implications for other situations of communal conflict given the international community's failure to take timely action when war enveloped Bosnia? </a:t>
            </a:r>
          </a:p>
          <a:p>
            <a:r>
              <a:rPr lang="en-GB" b="0" i="0" dirty="0">
                <a:solidFill>
                  <a:srgbClr val="4B535D"/>
                </a:solidFill>
                <a:effectLst/>
                <a:latin typeface="lemonde-journal"/>
              </a:rPr>
              <a:t>What might be the implications of Yugoslavia's wars for future peacekeeping and peacemaking by the United Nations and by NATO?</a:t>
            </a:r>
          </a:p>
          <a:p>
            <a:r>
              <a:rPr lang="en-GB" b="0" i="0" dirty="0">
                <a:solidFill>
                  <a:srgbClr val="4B535D"/>
                </a:solidFill>
                <a:effectLst/>
                <a:latin typeface="lemonde-journal"/>
              </a:rPr>
              <a:t>And what can outside powers do to heal the real and imagined wounds of war?</a:t>
            </a:r>
          </a:p>
          <a:p>
            <a:r>
              <a:rPr lang="en-GB" sz="1900" dirty="0">
                <a:hlinkClick r:id="rId2"/>
              </a:rPr>
              <a:t>Excerpt: The World and Yugoslavia's Wars | Council on Foreign Relations (cfr.org)</a:t>
            </a:r>
            <a:r>
              <a:rPr lang="en-GB" sz="1900" dirty="0"/>
              <a:t>  1997</a:t>
            </a:r>
          </a:p>
        </p:txBody>
      </p:sp>
    </p:spTree>
    <p:extLst>
      <p:ext uri="{BB962C8B-B14F-4D97-AF65-F5344CB8AC3E}">
        <p14:creationId xmlns:p14="http://schemas.microsoft.com/office/powerpoint/2010/main" val="13889749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18E1C2-6861-0206-6B67-298D9185D33C}"/>
              </a:ext>
            </a:extLst>
          </p:cNvPr>
          <p:cNvSpPr>
            <a:spLocks noGrp="1"/>
          </p:cNvSpPr>
          <p:nvPr>
            <p:ph type="title"/>
          </p:nvPr>
        </p:nvSpPr>
        <p:spPr/>
        <p:txBody>
          <a:bodyPr/>
          <a:lstStyle/>
          <a:p>
            <a:r>
              <a:rPr lang="en-GB" dirty="0"/>
              <a:t>Origins of Yugoslavia</a:t>
            </a:r>
          </a:p>
        </p:txBody>
      </p:sp>
      <p:sp>
        <p:nvSpPr>
          <p:cNvPr id="3" name="Content Placeholder 2">
            <a:extLst>
              <a:ext uri="{FF2B5EF4-FFF2-40B4-BE49-F238E27FC236}">
                <a16:creationId xmlns:a16="http://schemas.microsoft.com/office/drawing/2014/main" id="{46E06DCF-57EB-78BA-4E6B-1E61D8ED3AAD}"/>
              </a:ext>
            </a:extLst>
          </p:cNvPr>
          <p:cNvSpPr>
            <a:spLocks noGrp="1"/>
          </p:cNvSpPr>
          <p:nvPr>
            <p:ph idx="1"/>
          </p:nvPr>
        </p:nvSpPr>
        <p:spPr>
          <a:xfrm>
            <a:off x="838200" y="2062065"/>
            <a:ext cx="10741090" cy="4114897"/>
          </a:xfrm>
        </p:spPr>
        <p:txBody>
          <a:bodyPr>
            <a:normAutofit/>
          </a:bodyPr>
          <a:lstStyle/>
          <a:p>
            <a:r>
              <a:rPr lang="en-GB" b="0" i="0" dirty="0">
                <a:solidFill>
                  <a:srgbClr val="444444"/>
                </a:solidFill>
                <a:effectLst/>
                <a:latin typeface="lemonde-journal"/>
              </a:rPr>
              <a:t>Originally named the Kingdom of Serbs, Croats and Slovenes, the country was formed in 1918 </a:t>
            </a:r>
            <a:r>
              <a:rPr lang="en-GB" b="0" i="0" dirty="0">
                <a:solidFill>
                  <a:srgbClr val="202122"/>
                </a:solidFill>
                <a:effectLst/>
                <a:latin typeface="lemonde-journal"/>
              </a:rPr>
              <a:t>after WWI and its population was mostly </a:t>
            </a:r>
            <a:r>
              <a:rPr lang="en-GB" b="0" i="0" u="none" strike="noStrike" dirty="0">
                <a:effectLst/>
                <a:latin typeface="lemonde-journal"/>
                <a:hlinkClick r:id="rId2" tooltip="South Slavs"/>
              </a:rPr>
              <a:t>South Slavic</a:t>
            </a:r>
            <a:r>
              <a:rPr lang="en-GB" b="0" i="0" dirty="0">
                <a:solidFill>
                  <a:srgbClr val="202122"/>
                </a:solidFill>
                <a:effectLst/>
                <a:latin typeface="lemonde-journal"/>
              </a:rPr>
              <a:t> </a:t>
            </a:r>
            <a:r>
              <a:rPr lang="en-GB" b="0" i="0" u="none" strike="noStrike" dirty="0">
                <a:effectLst/>
                <a:latin typeface="lemonde-journal"/>
                <a:hlinkClick r:id="rId3" tooltip="Christianity"/>
              </a:rPr>
              <a:t>Christians</a:t>
            </a:r>
            <a:r>
              <a:rPr lang="en-GB" b="0" i="0" dirty="0">
                <a:solidFill>
                  <a:srgbClr val="202122"/>
                </a:solidFill>
                <a:effectLst/>
                <a:latin typeface="lemonde-journal"/>
              </a:rPr>
              <a:t>, but with a substantial </a:t>
            </a:r>
            <a:r>
              <a:rPr lang="en-GB" b="0" i="0" u="none" strike="noStrike" dirty="0">
                <a:effectLst/>
                <a:latin typeface="lemonde-journal"/>
                <a:hlinkClick r:id="rId4" tooltip="Islam"/>
              </a:rPr>
              <a:t>Muslim</a:t>
            </a:r>
            <a:r>
              <a:rPr lang="en-GB" b="0" i="0" dirty="0">
                <a:solidFill>
                  <a:srgbClr val="202122"/>
                </a:solidFill>
                <a:effectLst/>
                <a:latin typeface="lemonde-journal"/>
              </a:rPr>
              <a:t> minority.</a:t>
            </a:r>
          </a:p>
          <a:p>
            <a:pPr marL="0" indent="0">
              <a:buNone/>
            </a:pPr>
            <a:endParaRPr lang="en-GB" b="0" i="0" dirty="0">
              <a:solidFill>
                <a:srgbClr val="202122"/>
              </a:solidFill>
              <a:effectLst/>
              <a:latin typeface="lemonde-journal"/>
            </a:endParaRPr>
          </a:p>
          <a:p>
            <a:r>
              <a:rPr lang="en-GB" b="0" i="0" dirty="0">
                <a:solidFill>
                  <a:srgbClr val="444444"/>
                </a:solidFill>
                <a:effectLst/>
                <a:latin typeface="lemonde-journal"/>
              </a:rPr>
              <a:t>It was renamed Yugoslavia in 1929</a:t>
            </a:r>
            <a:r>
              <a:rPr lang="en-GB" dirty="0">
                <a:solidFill>
                  <a:srgbClr val="444444"/>
                </a:solidFill>
                <a:latin typeface="lemonde-journal"/>
              </a:rPr>
              <a:t>. </a:t>
            </a:r>
            <a:r>
              <a:rPr lang="en-GB" b="0" i="0" dirty="0">
                <a:solidFill>
                  <a:srgbClr val="444444"/>
                </a:solidFill>
                <a:effectLst/>
                <a:latin typeface="lemonde-journal"/>
              </a:rPr>
              <a:t>Yugoslavia survived as a kingdom until WW2 when it came under attack by Nazi Germans. In 1941, the then king</a:t>
            </a:r>
            <a:r>
              <a:rPr lang="en-GB" dirty="0">
                <a:solidFill>
                  <a:srgbClr val="444444"/>
                </a:solidFill>
                <a:latin typeface="lemonde-journal"/>
              </a:rPr>
              <a:t> </a:t>
            </a:r>
            <a:r>
              <a:rPr lang="en-GB" b="0" i="0" dirty="0">
                <a:solidFill>
                  <a:srgbClr val="444444"/>
                </a:solidFill>
                <a:effectLst/>
                <a:latin typeface="lemonde-journal"/>
              </a:rPr>
              <a:t>fled to London and, eventually, the United States where he died in 1970.</a:t>
            </a:r>
          </a:p>
          <a:p>
            <a:pPr marL="0" indent="0">
              <a:buNone/>
            </a:pPr>
            <a:endParaRPr lang="en-GB" dirty="0"/>
          </a:p>
        </p:txBody>
      </p:sp>
    </p:spTree>
    <p:extLst>
      <p:ext uri="{BB962C8B-B14F-4D97-AF65-F5344CB8AC3E}">
        <p14:creationId xmlns:p14="http://schemas.microsoft.com/office/powerpoint/2010/main" val="35365371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5234E5-67EA-B6DF-F9D0-935F70AC74B9}"/>
              </a:ext>
            </a:extLst>
          </p:cNvPr>
          <p:cNvSpPr>
            <a:spLocks noGrp="1"/>
          </p:cNvSpPr>
          <p:nvPr>
            <p:ph type="title"/>
          </p:nvPr>
        </p:nvSpPr>
        <p:spPr>
          <a:xfrm>
            <a:off x="838200" y="365125"/>
            <a:ext cx="10515600" cy="969153"/>
          </a:xfrm>
        </p:spPr>
        <p:txBody>
          <a:bodyPr/>
          <a:lstStyle/>
          <a:p>
            <a:r>
              <a:rPr lang="en-GB" dirty="0"/>
              <a:t>Tito’s Yugoslavia 1945 – 1980 </a:t>
            </a:r>
          </a:p>
        </p:txBody>
      </p:sp>
      <p:sp>
        <p:nvSpPr>
          <p:cNvPr id="3" name="Content Placeholder 2">
            <a:extLst>
              <a:ext uri="{FF2B5EF4-FFF2-40B4-BE49-F238E27FC236}">
                <a16:creationId xmlns:a16="http://schemas.microsoft.com/office/drawing/2014/main" id="{F78F41F1-5DAB-DEF8-B2E3-39C3BDC95CC2}"/>
              </a:ext>
            </a:extLst>
          </p:cNvPr>
          <p:cNvSpPr>
            <a:spLocks noGrp="1"/>
          </p:cNvSpPr>
          <p:nvPr>
            <p:ph idx="1"/>
          </p:nvPr>
        </p:nvSpPr>
        <p:spPr>
          <a:xfrm>
            <a:off x="735563" y="1492898"/>
            <a:ext cx="10515600" cy="4758612"/>
          </a:xfrm>
        </p:spPr>
        <p:txBody>
          <a:bodyPr>
            <a:normAutofit fontScale="25000" lnSpcReduction="20000"/>
          </a:bodyPr>
          <a:lstStyle/>
          <a:p>
            <a:r>
              <a:rPr lang="en-GB" sz="11200" dirty="0">
                <a:solidFill>
                  <a:srgbClr val="141414"/>
                </a:solidFill>
                <a:latin typeface="lemonde-journal"/>
              </a:rPr>
              <a:t>Yugoslavia was established in 1945 under Tito who maintained a strongly authoritarian leadership but comparatively relaxed socialist/communist regime</a:t>
            </a:r>
          </a:p>
          <a:p>
            <a:pPr marL="0" indent="0" algn="l" fontAlgn="base">
              <a:buNone/>
            </a:pPr>
            <a:endParaRPr lang="en-GB" sz="11200" dirty="0">
              <a:solidFill>
                <a:srgbClr val="141414"/>
              </a:solidFill>
              <a:latin typeface="lemonde-journal"/>
            </a:endParaRPr>
          </a:p>
          <a:p>
            <a:pPr algn="l" fontAlgn="base"/>
            <a:r>
              <a:rPr lang="en-GB" sz="11200" b="0" i="0" dirty="0">
                <a:solidFill>
                  <a:srgbClr val="141414"/>
                </a:solidFill>
                <a:effectLst/>
                <a:latin typeface="lemonde-journal"/>
              </a:rPr>
              <a:t> A federation of six republics, it brought together </a:t>
            </a:r>
          </a:p>
          <a:p>
            <a:pPr lvl="1" fontAlgn="base"/>
            <a:r>
              <a:rPr lang="en-GB" sz="11200" b="0" i="0" dirty="0">
                <a:solidFill>
                  <a:srgbClr val="141414"/>
                </a:solidFill>
                <a:effectLst/>
                <a:latin typeface="lemonde-journal"/>
              </a:rPr>
              <a:t>Eastern Orthodox Serbs, </a:t>
            </a:r>
          </a:p>
          <a:p>
            <a:pPr lvl="1" fontAlgn="base"/>
            <a:r>
              <a:rPr lang="en-GB" sz="11200" b="0" i="0" dirty="0">
                <a:solidFill>
                  <a:srgbClr val="141414"/>
                </a:solidFill>
                <a:effectLst/>
                <a:latin typeface="lemonde-journal"/>
              </a:rPr>
              <a:t>Catholic Croats, </a:t>
            </a:r>
            <a:endParaRPr lang="en-GB" sz="11200" dirty="0">
              <a:solidFill>
                <a:srgbClr val="141414"/>
              </a:solidFill>
              <a:latin typeface="lemonde-journal"/>
            </a:endParaRPr>
          </a:p>
          <a:p>
            <a:pPr lvl="1" fontAlgn="base"/>
            <a:r>
              <a:rPr lang="en-GB" sz="11200" b="0" i="0" dirty="0">
                <a:solidFill>
                  <a:srgbClr val="141414"/>
                </a:solidFill>
                <a:effectLst/>
                <a:latin typeface="lemonde-journal"/>
              </a:rPr>
              <a:t>Bosnian Muslims, </a:t>
            </a:r>
          </a:p>
          <a:p>
            <a:pPr lvl="1" fontAlgn="base"/>
            <a:r>
              <a:rPr lang="en-GB" sz="11200" b="0" i="0" dirty="0">
                <a:solidFill>
                  <a:srgbClr val="141414"/>
                </a:solidFill>
                <a:effectLst/>
                <a:latin typeface="lemonde-journal"/>
              </a:rPr>
              <a:t>Albanians, </a:t>
            </a:r>
          </a:p>
          <a:p>
            <a:pPr lvl="1" fontAlgn="base"/>
            <a:r>
              <a:rPr lang="en-GB" sz="11200" b="0" i="0" dirty="0">
                <a:solidFill>
                  <a:srgbClr val="141414"/>
                </a:solidFill>
                <a:effectLst/>
                <a:latin typeface="lemonde-journal"/>
              </a:rPr>
              <a:t>Slovenes and others </a:t>
            </a:r>
          </a:p>
          <a:p>
            <a:pPr lvl="1" fontAlgn="base"/>
            <a:endParaRPr lang="en-GB" sz="11200" b="0" i="0" dirty="0">
              <a:solidFill>
                <a:srgbClr val="141414"/>
              </a:solidFill>
              <a:effectLst/>
              <a:latin typeface="lemonde-journal"/>
            </a:endParaRPr>
          </a:p>
          <a:p>
            <a:pPr fontAlgn="base"/>
            <a:r>
              <a:rPr lang="en-GB" sz="11200" dirty="0">
                <a:solidFill>
                  <a:srgbClr val="141414"/>
                </a:solidFill>
                <a:latin typeface="lemonde-journal"/>
              </a:rPr>
              <a:t>Tensions between these groups were successfully suppressed under the leadership of President Tito.</a:t>
            </a:r>
          </a:p>
          <a:p>
            <a:pPr fontAlgn="base"/>
            <a:r>
              <a:rPr lang="en-GB" sz="6400" dirty="0">
                <a:hlinkClick r:id="rId3"/>
              </a:rPr>
              <a:t>https://www.bbc.co.uk/news/world-europe-17632399</a:t>
            </a:r>
            <a:endParaRPr lang="en-GB" sz="6400" dirty="0"/>
          </a:p>
          <a:p>
            <a:pPr marL="0" indent="0" algn="l" fontAlgn="base">
              <a:buNone/>
            </a:pPr>
            <a:br>
              <a:rPr lang="en-GB" sz="3600" dirty="0"/>
            </a:br>
            <a:endParaRPr lang="en-GB" sz="3600" dirty="0"/>
          </a:p>
          <a:p>
            <a:endParaRPr lang="en-GB" sz="3600" dirty="0"/>
          </a:p>
          <a:p>
            <a:endParaRPr lang="en-GB" sz="3600" dirty="0"/>
          </a:p>
        </p:txBody>
      </p:sp>
    </p:spTree>
    <p:extLst>
      <p:ext uri="{BB962C8B-B14F-4D97-AF65-F5344CB8AC3E}">
        <p14:creationId xmlns:p14="http://schemas.microsoft.com/office/powerpoint/2010/main" val="29621207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C0BC53-2519-FF1E-9678-30473A05EC4F}"/>
              </a:ext>
            </a:extLst>
          </p:cNvPr>
          <p:cNvSpPr>
            <a:spLocks noGrp="1"/>
          </p:cNvSpPr>
          <p:nvPr>
            <p:ph type="title"/>
          </p:nvPr>
        </p:nvSpPr>
        <p:spPr>
          <a:xfrm>
            <a:off x="838200" y="365126"/>
            <a:ext cx="10515600" cy="866516"/>
          </a:xfrm>
        </p:spPr>
        <p:txBody>
          <a:bodyPr/>
          <a:lstStyle/>
          <a:p>
            <a:r>
              <a:rPr lang="en-GB" dirty="0"/>
              <a:t>The former Yugoslavia  - the communist years</a:t>
            </a:r>
          </a:p>
        </p:txBody>
      </p:sp>
      <p:pic>
        <p:nvPicPr>
          <p:cNvPr id="8" name="Picture 2">
            <a:extLst>
              <a:ext uri="{FF2B5EF4-FFF2-40B4-BE49-F238E27FC236}">
                <a16:creationId xmlns:a16="http://schemas.microsoft.com/office/drawing/2014/main" id="{964EE447-30BF-7D12-C9FB-274B5142271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49398" y="1438760"/>
            <a:ext cx="6435143" cy="4682121"/>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955F67AF-53A5-9BF6-4228-354C6DAC77A3}"/>
              </a:ext>
            </a:extLst>
          </p:cNvPr>
          <p:cNvSpPr txBox="1"/>
          <p:nvPr/>
        </p:nvSpPr>
        <p:spPr>
          <a:xfrm>
            <a:off x="2976607" y="6308208"/>
            <a:ext cx="6097554" cy="369332"/>
          </a:xfrm>
          <a:prstGeom prst="rect">
            <a:avLst/>
          </a:prstGeom>
          <a:noFill/>
        </p:spPr>
        <p:txBody>
          <a:bodyPr wrap="square">
            <a:spAutoFit/>
          </a:bodyPr>
          <a:lstStyle/>
          <a:p>
            <a:r>
              <a:rPr lang="en-GB" dirty="0"/>
              <a:t>https://en.wikipedia.org/wiki/Yugoslav_Wars</a:t>
            </a:r>
          </a:p>
        </p:txBody>
      </p:sp>
    </p:spTree>
    <p:extLst>
      <p:ext uri="{BB962C8B-B14F-4D97-AF65-F5344CB8AC3E}">
        <p14:creationId xmlns:p14="http://schemas.microsoft.com/office/powerpoint/2010/main" val="17257502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8F762E-5ED4-167F-5FAD-1836250FB166}"/>
              </a:ext>
            </a:extLst>
          </p:cNvPr>
          <p:cNvSpPr>
            <a:spLocks noGrp="1"/>
          </p:cNvSpPr>
          <p:nvPr>
            <p:ph type="title"/>
          </p:nvPr>
        </p:nvSpPr>
        <p:spPr>
          <a:xfrm>
            <a:off x="838200" y="365126"/>
            <a:ext cx="10515600" cy="773210"/>
          </a:xfrm>
        </p:spPr>
        <p:txBody>
          <a:bodyPr/>
          <a:lstStyle/>
          <a:p>
            <a:r>
              <a:rPr lang="en-GB" dirty="0"/>
              <a:t>Tensions and conflict</a:t>
            </a:r>
          </a:p>
        </p:txBody>
      </p:sp>
      <p:sp>
        <p:nvSpPr>
          <p:cNvPr id="3" name="Content Placeholder 2">
            <a:extLst>
              <a:ext uri="{FF2B5EF4-FFF2-40B4-BE49-F238E27FC236}">
                <a16:creationId xmlns:a16="http://schemas.microsoft.com/office/drawing/2014/main" id="{A31B949D-CD60-9F4D-F35E-01F4C6D93E1A}"/>
              </a:ext>
            </a:extLst>
          </p:cNvPr>
          <p:cNvSpPr>
            <a:spLocks noGrp="1"/>
          </p:cNvSpPr>
          <p:nvPr>
            <p:ph idx="1"/>
          </p:nvPr>
        </p:nvSpPr>
        <p:spPr>
          <a:xfrm>
            <a:off x="838200" y="1240971"/>
            <a:ext cx="10515600" cy="4935992"/>
          </a:xfrm>
        </p:spPr>
        <p:txBody>
          <a:bodyPr>
            <a:noAutofit/>
          </a:bodyPr>
          <a:lstStyle/>
          <a:p>
            <a:r>
              <a:rPr lang="en-GB" b="0" i="0" dirty="0">
                <a:solidFill>
                  <a:srgbClr val="141414"/>
                </a:solidFill>
                <a:effectLst/>
                <a:latin typeface="lemonde-journal"/>
              </a:rPr>
              <a:t>After Tito's death in 1980, tensions re-emerged. Calls for more autonomy within Yugoslavia by nationalist groups led in 1991 to declarations of independence in </a:t>
            </a:r>
            <a:r>
              <a:rPr lang="en-GB" b="1" i="0" dirty="0">
                <a:solidFill>
                  <a:srgbClr val="141414"/>
                </a:solidFill>
                <a:effectLst/>
                <a:latin typeface="lemonde-journal"/>
              </a:rPr>
              <a:t>Croatia and Slovenia</a:t>
            </a:r>
            <a:r>
              <a:rPr lang="en-GB" b="0" i="0" dirty="0">
                <a:solidFill>
                  <a:srgbClr val="141414"/>
                </a:solidFill>
                <a:effectLst/>
                <a:latin typeface="lemonde-journal"/>
              </a:rPr>
              <a:t>. The Serb-dominated Yugoslav army lashed out, first in Slovenia and then in Croatia. Thousands were killed in the latter conflict which was paused in 1992 under a UN-monitored ceasefire.</a:t>
            </a:r>
          </a:p>
          <a:p>
            <a:r>
              <a:rPr lang="en-GB" b="1" i="0" dirty="0">
                <a:solidFill>
                  <a:srgbClr val="141414"/>
                </a:solidFill>
                <a:effectLst/>
                <a:latin typeface="lemonde-journal"/>
              </a:rPr>
              <a:t>Bosnia</a:t>
            </a:r>
            <a:r>
              <a:rPr lang="en-GB" b="0" i="0" dirty="0">
                <a:solidFill>
                  <a:srgbClr val="141414"/>
                </a:solidFill>
                <a:effectLst/>
                <a:latin typeface="lemonde-journal"/>
              </a:rPr>
              <a:t>, a complex mix of Serbs, Muslims and Croats, was next to try for independence. Bosnia's Serbs, backed by Serbs elsewhere in Yugoslavia, resisted. Under leader Radovan Karadzic, they threatened bloodshed if Bosnia's Muslims and Croats - who outnumbered Serbs - broke away.</a:t>
            </a:r>
          </a:p>
          <a:p>
            <a:r>
              <a:rPr lang="en-GB" b="0" i="0" dirty="0">
                <a:solidFill>
                  <a:srgbClr val="141414"/>
                </a:solidFill>
                <a:effectLst/>
                <a:latin typeface="lemonde-journal"/>
              </a:rPr>
              <a:t> Despite European blessing for the move in a 1992 referendum, war came fast.</a:t>
            </a:r>
            <a:endParaRPr lang="en-GB" dirty="0">
              <a:latin typeface="lemonde-journal"/>
            </a:endParaRPr>
          </a:p>
        </p:txBody>
      </p:sp>
    </p:spTree>
    <p:extLst>
      <p:ext uri="{BB962C8B-B14F-4D97-AF65-F5344CB8AC3E}">
        <p14:creationId xmlns:p14="http://schemas.microsoft.com/office/powerpoint/2010/main" val="11171045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F0C80-5460-11AE-E3E6-477F715AA4AD}"/>
              </a:ext>
            </a:extLst>
          </p:cNvPr>
          <p:cNvSpPr>
            <a:spLocks noGrp="1"/>
          </p:cNvSpPr>
          <p:nvPr>
            <p:ph type="title"/>
          </p:nvPr>
        </p:nvSpPr>
        <p:spPr>
          <a:xfrm>
            <a:off x="838200" y="365125"/>
            <a:ext cx="10515600" cy="1006475"/>
          </a:xfrm>
        </p:spPr>
        <p:txBody>
          <a:bodyPr/>
          <a:lstStyle/>
          <a:p>
            <a:r>
              <a:rPr lang="en-GB" dirty="0"/>
              <a:t>Origins of the Balkans War 1991</a:t>
            </a:r>
          </a:p>
        </p:txBody>
      </p:sp>
      <p:sp>
        <p:nvSpPr>
          <p:cNvPr id="3" name="Content Placeholder 2">
            <a:extLst>
              <a:ext uri="{FF2B5EF4-FFF2-40B4-BE49-F238E27FC236}">
                <a16:creationId xmlns:a16="http://schemas.microsoft.com/office/drawing/2014/main" id="{CCEDEFDF-D75E-5CA4-FD3B-C8BFF40F98F2}"/>
              </a:ext>
            </a:extLst>
          </p:cNvPr>
          <p:cNvSpPr>
            <a:spLocks noGrp="1"/>
          </p:cNvSpPr>
          <p:nvPr>
            <p:ph idx="1"/>
          </p:nvPr>
        </p:nvSpPr>
        <p:spPr>
          <a:xfrm>
            <a:off x="838200" y="1530220"/>
            <a:ext cx="10515600" cy="4646743"/>
          </a:xfrm>
        </p:spPr>
        <p:txBody>
          <a:bodyPr>
            <a:normAutofit/>
          </a:bodyPr>
          <a:lstStyle/>
          <a:p>
            <a:endParaRPr lang="en-GB" dirty="0"/>
          </a:p>
          <a:p>
            <a:r>
              <a:rPr lang="en-GB" dirty="0">
                <a:solidFill>
                  <a:srgbClr val="444444"/>
                </a:solidFill>
                <a:latin typeface="Open Sans" panose="020B0606030504020204" pitchFamily="34" charset="0"/>
              </a:rPr>
              <a:t>…….</a:t>
            </a:r>
            <a:r>
              <a:rPr lang="en-GB" b="0" i="0" dirty="0">
                <a:solidFill>
                  <a:srgbClr val="444444"/>
                </a:solidFill>
                <a:effectLst/>
                <a:latin typeface="Open Sans" panose="020B0606030504020204" pitchFamily="34" charset="0"/>
              </a:rPr>
              <a:t> </a:t>
            </a:r>
            <a:r>
              <a:rPr lang="en-GB" b="1" i="0" dirty="0">
                <a:solidFill>
                  <a:srgbClr val="444444"/>
                </a:solidFill>
                <a:effectLst/>
                <a:latin typeface="lemonde-journal"/>
              </a:rPr>
              <a:t>be warned: trying to unravel what happened, and why, is like trying to solve Rubik’s cube if you are monochromatically colour blind!  Basically, there were two opposing forces at play – religion and ethnicity – both dominated by conflicting power politics and personal egos and some tensions are still unresolved.</a:t>
            </a:r>
          </a:p>
          <a:p>
            <a:r>
              <a:rPr lang="en-GB" sz="1600" dirty="0">
                <a:hlinkClick r:id="rId2"/>
              </a:rPr>
              <a:t>https://www.kathmanduandbeyond.com/history-balkan-wars-1991-1999</a:t>
            </a:r>
            <a:r>
              <a:rPr lang="en-GB" dirty="0">
                <a:hlinkClick r:id="rId2"/>
              </a:rPr>
              <a:t>/</a:t>
            </a:r>
            <a:endParaRPr lang="en-GB" dirty="0"/>
          </a:p>
          <a:p>
            <a:endParaRPr lang="en-GB" b="1" dirty="0"/>
          </a:p>
        </p:txBody>
      </p:sp>
    </p:spTree>
    <p:extLst>
      <p:ext uri="{BB962C8B-B14F-4D97-AF65-F5344CB8AC3E}">
        <p14:creationId xmlns:p14="http://schemas.microsoft.com/office/powerpoint/2010/main" val="36912627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3FB43A-6375-4D4E-2CB4-A38245471A1D}"/>
              </a:ext>
            </a:extLst>
          </p:cNvPr>
          <p:cNvSpPr>
            <a:spLocks noGrp="1"/>
          </p:cNvSpPr>
          <p:nvPr>
            <p:ph type="title"/>
          </p:nvPr>
        </p:nvSpPr>
        <p:spPr/>
        <p:txBody>
          <a:bodyPr/>
          <a:lstStyle/>
          <a:p>
            <a:r>
              <a:rPr lang="en-GB" dirty="0"/>
              <a:t>The Rubik’s cube</a:t>
            </a:r>
          </a:p>
        </p:txBody>
      </p:sp>
      <p:pic>
        <p:nvPicPr>
          <p:cNvPr id="4098" name="Picture 2" descr="The conflict spreads">
            <a:extLst>
              <a:ext uri="{FF2B5EF4-FFF2-40B4-BE49-F238E27FC236}">
                <a16:creationId xmlns:a16="http://schemas.microsoft.com/office/drawing/2014/main" id="{0685633C-1539-B587-D013-8EE1851C3BA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28144" y="1825625"/>
            <a:ext cx="7735712"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72468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185ADF-EC03-2F65-7E96-3E837CF45955}"/>
              </a:ext>
            </a:extLst>
          </p:cNvPr>
          <p:cNvSpPr>
            <a:spLocks noGrp="1"/>
          </p:cNvSpPr>
          <p:nvPr>
            <p:ph type="title"/>
          </p:nvPr>
        </p:nvSpPr>
        <p:spPr>
          <a:xfrm>
            <a:off x="838200" y="365126"/>
            <a:ext cx="10515600" cy="959822"/>
          </a:xfrm>
        </p:spPr>
        <p:txBody>
          <a:bodyPr/>
          <a:lstStyle/>
          <a:p>
            <a:r>
              <a:rPr lang="en-GB" dirty="0"/>
              <a:t>Serbs v Muslims and Croats</a:t>
            </a:r>
          </a:p>
        </p:txBody>
      </p:sp>
      <p:sp>
        <p:nvSpPr>
          <p:cNvPr id="3" name="Content Placeholder 2">
            <a:extLst>
              <a:ext uri="{FF2B5EF4-FFF2-40B4-BE49-F238E27FC236}">
                <a16:creationId xmlns:a16="http://schemas.microsoft.com/office/drawing/2014/main" id="{69AADEEE-5144-251C-6B8C-603E823DAF21}"/>
              </a:ext>
            </a:extLst>
          </p:cNvPr>
          <p:cNvSpPr>
            <a:spLocks noGrp="1"/>
          </p:cNvSpPr>
          <p:nvPr>
            <p:ph idx="1"/>
          </p:nvPr>
        </p:nvSpPr>
        <p:spPr>
          <a:xfrm>
            <a:off x="838200" y="1324948"/>
            <a:ext cx="10515600" cy="4852015"/>
          </a:xfrm>
        </p:spPr>
        <p:txBody>
          <a:bodyPr>
            <a:noAutofit/>
          </a:bodyPr>
          <a:lstStyle/>
          <a:p>
            <a:r>
              <a:rPr lang="en-GB" b="0" i="0" dirty="0">
                <a:solidFill>
                  <a:srgbClr val="141414"/>
                </a:solidFill>
                <a:effectLst/>
                <a:latin typeface="lemonde-journal"/>
              </a:rPr>
              <a:t>Yugoslav army units, withdrawn from Croatia and renamed the Bosnian Serb Army, carved out a huge swathe of Serb-dominated territory. Over a million Bosnian Muslims and Croats were driven from their homes in ethnic cleansing. Serbs suffered too. The capital [of B/H] Sarajevo was besieged and shelled. UN peacekeepers were brought in to quell the fighting</a:t>
            </a:r>
          </a:p>
          <a:p>
            <a:r>
              <a:rPr lang="en-GB" b="0" i="0" dirty="0">
                <a:solidFill>
                  <a:srgbClr val="141414"/>
                </a:solidFill>
                <a:effectLst/>
                <a:latin typeface="lemonde-journal"/>
              </a:rPr>
              <a:t>International peace efforts to stop the war failed, the UN was humiliated and over 100,000 died. The war ended in 1995 after </a:t>
            </a:r>
            <a:r>
              <a:rPr lang="en-GB" b="0" i="0" dirty="0" err="1">
                <a:solidFill>
                  <a:srgbClr val="141414"/>
                </a:solidFill>
                <a:effectLst/>
                <a:latin typeface="lemonde-journal"/>
              </a:rPr>
              <a:t>Nato</a:t>
            </a:r>
            <a:r>
              <a:rPr lang="en-GB" b="0" i="0" dirty="0">
                <a:solidFill>
                  <a:srgbClr val="141414"/>
                </a:solidFill>
                <a:effectLst/>
                <a:latin typeface="lemonde-journal"/>
              </a:rPr>
              <a:t> bombed the Bosnian Serbs, and Muslim and Croat armies made gains on the ground. A US-brokered peace divided Bosnia into two self-governing entities, a Bosnian Serb republic and a Muslim-Croat federation, lightly bound by a central </a:t>
            </a:r>
            <a:r>
              <a:rPr lang="en-GB" dirty="0">
                <a:solidFill>
                  <a:srgbClr val="141414"/>
                </a:solidFill>
                <a:latin typeface="lemonde-journal"/>
              </a:rPr>
              <a:t>government which was seen as ineffective.</a:t>
            </a:r>
          </a:p>
        </p:txBody>
      </p:sp>
    </p:spTree>
    <p:extLst>
      <p:ext uri="{BB962C8B-B14F-4D97-AF65-F5344CB8AC3E}">
        <p14:creationId xmlns:p14="http://schemas.microsoft.com/office/powerpoint/2010/main" val="236200043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821</TotalTime>
  <Words>2229</Words>
  <Application>Microsoft Office PowerPoint</Application>
  <PresentationFormat>Widescreen</PresentationFormat>
  <Paragraphs>137</Paragraphs>
  <Slides>24</Slides>
  <Notes>2</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24</vt:i4>
      </vt:variant>
    </vt:vector>
  </HeadingPairs>
  <TitlesOfParts>
    <vt:vector size="36" baseType="lpstr">
      <vt:lpstr>__Amiri_c3d92a</vt:lpstr>
      <vt:lpstr>Akkurat-Pro-Bold</vt:lpstr>
      <vt:lpstr>Akkurat-Pro-Regular</vt:lpstr>
      <vt:lpstr>aleoregular</vt:lpstr>
      <vt:lpstr>Aptos</vt:lpstr>
      <vt:lpstr>Aptos Display</vt:lpstr>
      <vt:lpstr>Arial</vt:lpstr>
      <vt:lpstr>inherit</vt:lpstr>
      <vt:lpstr>lemonde-journal</vt:lpstr>
      <vt:lpstr>Open Sans</vt:lpstr>
      <vt:lpstr>ReithSans</vt:lpstr>
      <vt:lpstr>Office Theme</vt:lpstr>
      <vt:lpstr>The Bosnian Wars in 1990s Were they worth it? </vt:lpstr>
      <vt:lpstr>1913</vt:lpstr>
      <vt:lpstr>Origins of Yugoslavia</vt:lpstr>
      <vt:lpstr>Tito’s Yugoslavia 1945 – 1980 </vt:lpstr>
      <vt:lpstr>The former Yugoslavia  - the communist years</vt:lpstr>
      <vt:lpstr>Tensions and conflict</vt:lpstr>
      <vt:lpstr>Origins of the Balkans War 1991</vt:lpstr>
      <vt:lpstr>The Rubik’s cube</vt:lpstr>
      <vt:lpstr>Serbs v Muslims and Croats</vt:lpstr>
      <vt:lpstr>Emergence of Independent States</vt:lpstr>
      <vt:lpstr>The Balkans now    Kosovo?</vt:lpstr>
      <vt:lpstr>UN Intervention- UNPROFOR</vt:lpstr>
      <vt:lpstr>Safe Zones</vt:lpstr>
      <vt:lpstr>Air strikes </vt:lpstr>
      <vt:lpstr>UK military presence </vt:lpstr>
      <vt:lpstr>UK Presence as Violence spread 1992-95 </vt:lpstr>
      <vt:lpstr>Implementation Force IFOR </vt:lpstr>
      <vt:lpstr>Stabilisation Force SFOR and EUFOR</vt:lpstr>
      <vt:lpstr>The Diplomatic Issues</vt:lpstr>
      <vt:lpstr>Kosovo</vt:lpstr>
      <vt:lpstr>Is it all over? </vt:lpstr>
      <vt:lpstr>Is it all over?   </vt:lpstr>
      <vt:lpstr>EU Membership of Balkan countries</vt:lpstr>
      <vt:lpstr>The Bosnian Wars in 1990s Were they worth it?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Balkan Wars 1990-</dc:title>
  <dc:creator>john lucas</dc:creator>
  <cp:lastModifiedBy>john lucas</cp:lastModifiedBy>
  <cp:revision>2</cp:revision>
  <dcterms:created xsi:type="dcterms:W3CDTF">2024-09-19T10:05:05Z</dcterms:created>
  <dcterms:modified xsi:type="dcterms:W3CDTF">2024-12-04T15:30:36Z</dcterms:modified>
</cp:coreProperties>
</file>