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1" r:id="rId5"/>
    <p:sldId id="259" r:id="rId6"/>
    <p:sldId id="263" r:id="rId7"/>
    <p:sldId id="264" r:id="rId8"/>
    <p:sldId id="260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34DD6B-1AAC-4AAE-87B1-E67D656F7961}" v="24" dt="2019-10-14T13:18:36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ff Lane" userId="bf8a82a07e3cb3a3" providerId="LiveId" clId="{EB34DD6B-1AAC-4AAE-87B1-E67D656F7961}"/>
    <pc:docChg chg="custSel addSld delSld modSld sldOrd">
      <pc:chgData name="Geoff Lane" userId="bf8a82a07e3cb3a3" providerId="LiveId" clId="{EB34DD6B-1AAC-4AAE-87B1-E67D656F7961}" dt="2019-10-14T13:19:38.914" v="225" actId="20577"/>
      <pc:docMkLst>
        <pc:docMk/>
      </pc:docMkLst>
      <pc:sldChg chg="addSp delSp modSp add">
        <pc:chgData name="Geoff Lane" userId="bf8a82a07e3cb3a3" providerId="LiveId" clId="{EB34DD6B-1AAC-4AAE-87B1-E67D656F7961}" dt="2019-10-04T10:57:56.594" v="49" actId="478"/>
        <pc:sldMkLst>
          <pc:docMk/>
          <pc:sldMk cId="3898871126" sldId="257"/>
        </pc:sldMkLst>
        <pc:spChg chg="add del mod">
          <ac:chgData name="Geoff Lane" userId="bf8a82a07e3cb3a3" providerId="LiveId" clId="{EB34DD6B-1AAC-4AAE-87B1-E67D656F7961}" dt="2019-10-04T10:57:56.594" v="49" actId="478"/>
          <ac:spMkLst>
            <pc:docMk/>
            <pc:sldMk cId="3898871126" sldId="257"/>
            <ac:spMk id="2" creationId="{A15EB8C3-2334-43EF-8373-E1D60DD73AC5}"/>
          </ac:spMkLst>
        </pc:spChg>
        <pc:spChg chg="mod">
          <ac:chgData name="Geoff Lane" userId="bf8a82a07e3cb3a3" providerId="LiveId" clId="{EB34DD6B-1AAC-4AAE-87B1-E67D656F7961}" dt="2019-10-04T10:57:14.050" v="46" actId="20577"/>
          <ac:spMkLst>
            <pc:docMk/>
            <pc:sldMk cId="3898871126" sldId="257"/>
            <ac:spMk id="5" creationId="{A4FDBF9B-9ABE-47BE-B36B-29BA65CACEC4}"/>
          </ac:spMkLst>
        </pc:spChg>
      </pc:sldChg>
      <pc:sldChg chg="modSp add">
        <pc:chgData name="Geoff Lane" userId="bf8a82a07e3cb3a3" providerId="LiveId" clId="{EB34DD6B-1AAC-4AAE-87B1-E67D656F7961}" dt="2019-10-04T10:58:58.274" v="61" actId="114"/>
        <pc:sldMkLst>
          <pc:docMk/>
          <pc:sldMk cId="103301554" sldId="258"/>
        </pc:sldMkLst>
        <pc:spChg chg="mod">
          <ac:chgData name="Geoff Lane" userId="bf8a82a07e3cb3a3" providerId="LiveId" clId="{EB34DD6B-1AAC-4AAE-87B1-E67D656F7961}" dt="2019-10-04T10:58:58.274" v="61" actId="114"/>
          <ac:spMkLst>
            <pc:docMk/>
            <pc:sldMk cId="103301554" sldId="258"/>
            <ac:spMk id="5" creationId="{A4FDBF9B-9ABE-47BE-B36B-29BA65CACEC4}"/>
          </ac:spMkLst>
        </pc:spChg>
      </pc:sldChg>
      <pc:sldChg chg="delSp modSp add">
        <pc:chgData name="Geoff Lane" userId="bf8a82a07e3cb3a3" providerId="LiveId" clId="{EB34DD6B-1AAC-4AAE-87B1-E67D656F7961}" dt="2019-10-04T10:57:47.579" v="47" actId="478"/>
        <pc:sldMkLst>
          <pc:docMk/>
          <pc:sldMk cId="1820782661" sldId="259"/>
        </pc:sldMkLst>
        <pc:spChg chg="del">
          <ac:chgData name="Geoff Lane" userId="bf8a82a07e3cb3a3" providerId="LiveId" clId="{EB34DD6B-1AAC-4AAE-87B1-E67D656F7961}" dt="2019-10-04T10:57:47.579" v="47" actId="478"/>
          <ac:spMkLst>
            <pc:docMk/>
            <pc:sldMk cId="1820782661" sldId="259"/>
            <ac:spMk id="2" creationId="{A15EB8C3-2334-43EF-8373-E1D60DD73AC5}"/>
          </ac:spMkLst>
        </pc:spChg>
        <pc:spChg chg="mod">
          <ac:chgData name="Geoff Lane" userId="bf8a82a07e3cb3a3" providerId="LiveId" clId="{EB34DD6B-1AAC-4AAE-87B1-E67D656F7961}" dt="2019-10-04T10:56:54.939" v="39" actId="20577"/>
          <ac:spMkLst>
            <pc:docMk/>
            <pc:sldMk cId="1820782661" sldId="259"/>
            <ac:spMk id="5" creationId="{A4FDBF9B-9ABE-47BE-B36B-29BA65CACEC4}"/>
          </ac:spMkLst>
        </pc:spChg>
      </pc:sldChg>
      <pc:sldChg chg="modSp add">
        <pc:chgData name="Geoff Lane" userId="bf8a82a07e3cb3a3" providerId="LiveId" clId="{EB34DD6B-1AAC-4AAE-87B1-E67D656F7961}" dt="2019-10-04T11:00:02.202" v="69" actId="20577"/>
        <pc:sldMkLst>
          <pc:docMk/>
          <pc:sldMk cId="162461641" sldId="260"/>
        </pc:sldMkLst>
        <pc:spChg chg="mod">
          <ac:chgData name="Geoff Lane" userId="bf8a82a07e3cb3a3" providerId="LiveId" clId="{EB34DD6B-1AAC-4AAE-87B1-E67D656F7961}" dt="2019-10-04T11:00:02.202" v="69" actId="20577"/>
          <ac:spMkLst>
            <pc:docMk/>
            <pc:sldMk cId="162461641" sldId="260"/>
            <ac:spMk id="5" creationId="{A4FDBF9B-9ABE-47BE-B36B-29BA65CACEC4}"/>
          </ac:spMkLst>
        </pc:spChg>
      </pc:sldChg>
      <pc:sldChg chg="modSp add ord">
        <pc:chgData name="Geoff Lane" userId="bf8a82a07e3cb3a3" providerId="LiveId" clId="{EB34DD6B-1AAC-4AAE-87B1-E67D656F7961}" dt="2019-10-14T08:48:44.119" v="104"/>
        <pc:sldMkLst>
          <pc:docMk/>
          <pc:sldMk cId="1588660713" sldId="261"/>
        </pc:sldMkLst>
        <pc:spChg chg="mod">
          <ac:chgData name="Geoff Lane" userId="bf8a82a07e3cb3a3" providerId="LiveId" clId="{EB34DD6B-1AAC-4AAE-87B1-E67D656F7961}" dt="2019-10-14T08:46:10.511" v="83" actId="20577"/>
          <ac:spMkLst>
            <pc:docMk/>
            <pc:sldMk cId="1588660713" sldId="261"/>
            <ac:spMk id="5" creationId="{A4FDBF9B-9ABE-47BE-B36B-29BA65CACEC4}"/>
          </ac:spMkLst>
        </pc:spChg>
      </pc:sldChg>
      <pc:sldChg chg="modSp add ord">
        <pc:chgData name="Geoff Lane" userId="bf8a82a07e3cb3a3" providerId="LiveId" clId="{EB34DD6B-1AAC-4AAE-87B1-E67D656F7961}" dt="2019-10-14T08:49:23.886" v="106"/>
        <pc:sldMkLst>
          <pc:docMk/>
          <pc:sldMk cId="3847247467" sldId="262"/>
        </pc:sldMkLst>
        <pc:spChg chg="mod">
          <ac:chgData name="Geoff Lane" userId="bf8a82a07e3cb3a3" providerId="LiveId" clId="{EB34DD6B-1AAC-4AAE-87B1-E67D656F7961}" dt="2019-10-14T08:47:08.641" v="96" actId="255"/>
          <ac:spMkLst>
            <pc:docMk/>
            <pc:sldMk cId="3847247467" sldId="262"/>
            <ac:spMk id="5" creationId="{A4FDBF9B-9ABE-47BE-B36B-29BA65CACEC4}"/>
          </ac:spMkLst>
        </pc:spChg>
      </pc:sldChg>
      <pc:sldChg chg="modSp add ord">
        <pc:chgData name="Geoff Lane" userId="bf8a82a07e3cb3a3" providerId="LiveId" clId="{EB34DD6B-1AAC-4AAE-87B1-E67D656F7961}" dt="2019-10-14T13:16:42.433" v="109" actId="6549"/>
        <pc:sldMkLst>
          <pc:docMk/>
          <pc:sldMk cId="3326358658" sldId="263"/>
        </pc:sldMkLst>
        <pc:spChg chg="mod">
          <ac:chgData name="Geoff Lane" userId="bf8a82a07e3cb3a3" providerId="LiveId" clId="{EB34DD6B-1AAC-4AAE-87B1-E67D656F7961}" dt="2019-10-14T13:16:42.433" v="109" actId="6549"/>
          <ac:spMkLst>
            <pc:docMk/>
            <pc:sldMk cId="3326358658" sldId="263"/>
            <ac:spMk id="5" creationId="{A4FDBF9B-9ABE-47BE-B36B-29BA65CACEC4}"/>
          </ac:spMkLst>
        </pc:spChg>
      </pc:sldChg>
      <pc:sldChg chg="add del">
        <pc:chgData name="Geoff Lane" userId="bf8a82a07e3cb3a3" providerId="LiveId" clId="{EB34DD6B-1AAC-4AAE-87B1-E67D656F7961}" dt="2019-10-14T08:47:54.740" v="101" actId="2696"/>
        <pc:sldMkLst>
          <pc:docMk/>
          <pc:sldMk cId="3015397130" sldId="264"/>
        </pc:sldMkLst>
      </pc:sldChg>
      <pc:sldChg chg="modSp add">
        <pc:chgData name="Geoff Lane" userId="bf8a82a07e3cb3a3" providerId="LiveId" clId="{EB34DD6B-1AAC-4AAE-87B1-E67D656F7961}" dt="2019-10-14T13:16:51.282" v="111" actId="20577"/>
        <pc:sldMkLst>
          <pc:docMk/>
          <pc:sldMk cId="3256320939" sldId="264"/>
        </pc:sldMkLst>
        <pc:spChg chg="mod">
          <ac:chgData name="Geoff Lane" userId="bf8a82a07e3cb3a3" providerId="LiveId" clId="{EB34DD6B-1AAC-4AAE-87B1-E67D656F7961}" dt="2019-10-14T13:16:51.282" v="111" actId="20577"/>
          <ac:spMkLst>
            <pc:docMk/>
            <pc:sldMk cId="3256320939" sldId="264"/>
            <ac:spMk id="5" creationId="{A4FDBF9B-9ABE-47BE-B36B-29BA65CACEC4}"/>
          </ac:spMkLst>
        </pc:spChg>
      </pc:sldChg>
      <pc:sldChg chg="modSp add">
        <pc:chgData name="Geoff Lane" userId="bf8a82a07e3cb3a3" providerId="LiveId" clId="{EB34DD6B-1AAC-4AAE-87B1-E67D656F7961}" dt="2019-10-14T13:19:38.914" v="225" actId="20577"/>
        <pc:sldMkLst>
          <pc:docMk/>
          <pc:sldMk cId="2813333053" sldId="265"/>
        </pc:sldMkLst>
        <pc:spChg chg="mod">
          <ac:chgData name="Geoff Lane" userId="bf8a82a07e3cb3a3" providerId="LiveId" clId="{EB34DD6B-1AAC-4AAE-87B1-E67D656F7961}" dt="2019-10-14T13:19:38.914" v="225" actId="20577"/>
          <ac:spMkLst>
            <pc:docMk/>
            <pc:sldMk cId="2813333053" sldId="265"/>
            <ac:spMk id="5" creationId="{A4FDBF9B-9ABE-47BE-B36B-29BA65CACEC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39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956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46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84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09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78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09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18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396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462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1975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166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01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1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892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454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EF42-C550-4DA3-B8C0-6534930E66FE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7BE56-D65E-4022-930F-4E136A4F5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194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2429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Suggestions on the best/easiest/cheapest way to move from WIN7 Pro (and other old Windows progs) to WIN10 painlessly.</a:t>
            </a:r>
          </a:p>
          <a:p>
            <a:endParaRPr lang="en-GB" sz="3200" dirty="0"/>
          </a:p>
          <a:p>
            <a:r>
              <a:rPr lang="en-GB" sz="3200" dirty="0"/>
              <a:t>Hugh</a:t>
            </a:r>
          </a:p>
        </p:txBody>
      </p:sp>
    </p:spTree>
    <p:extLst>
      <p:ext uri="{BB962C8B-B14F-4D97-AF65-F5344CB8AC3E}">
        <p14:creationId xmlns:p14="http://schemas.microsoft.com/office/powerpoint/2010/main" val="59926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2429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"For those recently retired, and having used Microsoft Office and other popular packages in the past ( often with the backup of an IT Dept.), what are the best ways to maintain skills and knowledge, and to stay abreast of developments in hardware and software ? “</a:t>
            </a:r>
          </a:p>
          <a:p>
            <a:endParaRPr lang="en-GB" sz="3200" dirty="0"/>
          </a:p>
          <a:p>
            <a:r>
              <a:rPr lang="en-GB" sz="3200" dirty="0"/>
              <a:t>Mark</a:t>
            </a:r>
          </a:p>
        </p:txBody>
      </p:sp>
    </p:spTree>
    <p:extLst>
      <p:ext uri="{BB962C8B-B14F-4D97-AF65-F5344CB8AC3E}">
        <p14:creationId xmlns:p14="http://schemas.microsoft.com/office/powerpoint/2010/main" val="10330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 have Windows 10 on a computer that was equipped with it by the store where I bought it 4 years ago. </a:t>
            </a:r>
          </a:p>
          <a:p>
            <a:r>
              <a:rPr lang="en-GB" sz="2400" dirty="0"/>
              <a:t>I have a large pile of DVDS on which I have stored hours of my own home movies. My equipment will not download any of this material. (It isn't copyright material, of course.) What software do I need to do this job (and preferably also edit the movies)? I have no objection to paying for the programs that I use.</a:t>
            </a:r>
          </a:p>
          <a:p>
            <a:endParaRPr lang="en-GB" sz="2400" dirty="0"/>
          </a:p>
          <a:p>
            <a:r>
              <a:rPr lang="en-GB" sz="2400" dirty="0"/>
              <a:t>Kath</a:t>
            </a:r>
          </a:p>
        </p:txBody>
      </p:sp>
    </p:spTree>
    <p:extLst>
      <p:ext uri="{BB962C8B-B14F-4D97-AF65-F5344CB8AC3E}">
        <p14:creationId xmlns:p14="http://schemas.microsoft.com/office/powerpoint/2010/main" val="389887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 periodically  receive a message stating that "Windows Firewall and Avast Antivirus are both turned off". </a:t>
            </a:r>
          </a:p>
          <a:p>
            <a:r>
              <a:rPr lang="en-GB" sz="2800" dirty="0"/>
              <a:t>Actions that are recommended state that tamper protection is off &amp; that the device is vulnerable . Should the tamper protection be turned on? </a:t>
            </a:r>
          </a:p>
          <a:p>
            <a:endParaRPr lang="en-GB" sz="2800" dirty="0"/>
          </a:p>
          <a:p>
            <a:r>
              <a:rPr lang="en-GB" sz="2800" dirty="0"/>
              <a:t>Graham</a:t>
            </a:r>
          </a:p>
        </p:txBody>
      </p:sp>
    </p:spTree>
    <p:extLst>
      <p:ext uri="{BB962C8B-B14F-4D97-AF65-F5344CB8AC3E}">
        <p14:creationId xmlns:p14="http://schemas.microsoft.com/office/powerpoint/2010/main" val="158866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I am considering buying a new computer. My needs are: easy portability, capable of running Office and all its apps, enough capacity to handle movies. Does the panel have any recommendations (or warnings)?</a:t>
            </a:r>
          </a:p>
          <a:p>
            <a:endParaRPr lang="en-GB" sz="3200" dirty="0"/>
          </a:p>
          <a:p>
            <a:r>
              <a:rPr lang="en-GB" sz="3200" dirty="0"/>
              <a:t>Kath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78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How can I find a particular document saved to a stand alone hard drive ? </a:t>
            </a:r>
          </a:p>
          <a:p>
            <a:endParaRPr lang="en-GB" sz="3200" dirty="0"/>
          </a:p>
          <a:p>
            <a:r>
              <a:rPr lang="en-GB" sz="3200" dirty="0"/>
              <a:t>Graham</a:t>
            </a:r>
          </a:p>
        </p:txBody>
      </p:sp>
    </p:spTree>
    <p:extLst>
      <p:ext uri="{BB962C8B-B14F-4D97-AF65-F5344CB8AC3E}">
        <p14:creationId xmlns:p14="http://schemas.microsoft.com/office/powerpoint/2010/main" val="332635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How do  I determine what is being saved to the hard drive at each update. </a:t>
            </a:r>
          </a:p>
          <a:p>
            <a:endParaRPr lang="en-GB" sz="3200" dirty="0"/>
          </a:p>
          <a:p>
            <a:r>
              <a:rPr lang="en-GB" sz="3200" dirty="0"/>
              <a:t>Graham</a:t>
            </a:r>
          </a:p>
        </p:txBody>
      </p:sp>
    </p:spTree>
    <p:extLst>
      <p:ext uri="{BB962C8B-B14F-4D97-AF65-F5344CB8AC3E}">
        <p14:creationId xmlns:p14="http://schemas.microsoft.com/office/powerpoint/2010/main" val="3256320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Digital kit can be so expensive, yet a flexible online capability is essential. What are the most cost-effective and secure means to achieve this, bearing in mind especially these essentials: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- online administration of bank accounts, submission of tax returns and interaction with government and other state operated websites.</a:t>
            </a:r>
          </a:p>
          <a:p>
            <a:r>
              <a:rPr lang="en-GB" dirty="0"/>
              <a:t>- shopping &amp; purchasing of retail products</a:t>
            </a:r>
          </a:p>
          <a:p>
            <a:r>
              <a:rPr lang="en-GB" dirty="0"/>
              <a:t>- communication with other users</a:t>
            </a:r>
          </a:p>
          <a:p>
            <a:r>
              <a:rPr lang="en-GB" dirty="0"/>
              <a:t>- ease of use, simplicity and mobility</a:t>
            </a:r>
          </a:p>
          <a:p>
            <a:r>
              <a:rPr lang="en-GB" dirty="0"/>
              <a:t>- durability and resilience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What do the members of the panel themselves use, and why ?</a:t>
            </a:r>
          </a:p>
          <a:p>
            <a:endParaRPr lang="en-GB" dirty="0"/>
          </a:p>
          <a:p>
            <a:r>
              <a:rPr lang="en-GB" dirty="0"/>
              <a:t>Mark</a:t>
            </a:r>
          </a:p>
        </p:txBody>
      </p:sp>
    </p:spTree>
    <p:extLst>
      <p:ext uri="{BB962C8B-B14F-4D97-AF65-F5344CB8AC3E}">
        <p14:creationId xmlns:p14="http://schemas.microsoft.com/office/powerpoint/2010/main" val="162461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Since updating to Windows 10,  I am unable to scan documents from the printer.</a:t>
            </a:r>
          </a:p>
          <a:p>
            <a:endParaRPr lang="en-GB" sz="3200" dirty="0"/>
          </a:p>
          <a:p>
            <a:endParaRPr lang="en-GB" sz="3200" dirty="0"/>
          </a:p>
          <a:p>
            <a:r>
              <a:rPr lang="en-GB" sz="3200" dirty="0"/>
              <a:t>Graham</a:t>
            </a:r>
          </a:p>
        </p:txBody>
      </p:sp>
    </p:spTree>
    <p:extLst>
      <p:ext uri="{BB962C8B-B14F-4D97-AF65-F5344CB8AC3E}">
        <p14:creationId xmlns:p14="http://schemas.microsoft.com/office/powerpoint/2010/main" val="3847247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5697697-E6C3-475A-8197-A6C8BD33D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500" y="444501"/>
            <a:ext cx="4368800" cy="495299"/>
          </a:xfrm>
        </p:spPr>
        <p:txBody>
          <a:bodyPr/>
          <a:lstStyle/>
          <a:p>
            <a:r>
              <a:rPr lang="en-GB" dirty="0"/>
              <a:t>Shrewsbury U3A Computer Club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E88E41-9FA3-40B0-8711-392EA1B0D3BC}"/>
              </a:ext>
            </a:extLst>
          </p:cNvPr>
          <p:cNvSpPr txBox="1"/>
          <p:nvPr/>
        </p:nvSpPr>
        <p:spPr>
          <a:xfrm>
            <a:off x="7122254" y="355025"/>
            <a:ext cx="3011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pple Boy BTN" panose="020C0904040107040205" pitchFamily="34" charset="0"/>
              </a:rPr>
              <a:t>Ask the Panel: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DBF9B-9ABE-47BE-B36B-29BA65CACEC4}"/>
              </a:ext>
            </a:extLst>
          </p:cNvPr>
          <p:cNvSpPr txBox="1"/>
          <p:nvPr/>
        </p:nvSpPr>
        <p:spPr>
          <a:xfrm>
            <a:off x="1050023" y="1929468"/>
            <a:ext cx="104093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Can the Panel recommend any simple (free?) desktop email clients to go against the big players like Outlook.</a:t>
            </a:r>
          </a:p>
          <a:p>
            <a:endParaRPr lang="en-GB" sz="3200" dirty="0"/>
          </a:p>
          <a:p>
            <a:r>
              <a:rPr lang="en-GB" sz="3200"/>
              <a:t>Kate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81333305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26</TotalTime>
  <Words>441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Apple Boy BTN</vt:lpstr>
      <vt:lpstr>Arial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Lane</dc:creator>
  <cp:lastModifiedBy>Geoff Lane</cp:lastModifiedBy>
  <cp:revision>1</cp:revision>
  <dcterms:created xsi:type="dcterms:W3CDTF">2019-10-04T10:40:34Z</dcterms:created>
  <dcterms:modified xsi:type="dcterms:W3CDTF">2019-10-14T13:19:45Z</dcterms:modified>
</cp:coreProperties>
</file>