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1"/>
  </p:sldMasterIdLst>
  <p:sldIdLst>
    <p:sldId id="266" r:id="rId2"/>
    <p:sldId id="257" r:id="rId3"/>
    <p:sldId id="258" r:id="rId4"/>
    <p:sldId id="259" r:id="rId5"/>
    <p:sldId id="260" r:id="rId6"/>
    <p:sldId id="267" r:id="rId7"/>
    <p:sldId id="264" r:id="rId8"/>
    <p:sldId id="265" r:id="rId9"/>
    <p:sldId id="262" r:id="rId10"/>
    <p:sldId id="261" r:id="rId11"/>
    <p:sldId id="263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80D00E-0138-48B0-A46D-87D6F53E1B88}" v="7" dt="2019-12-16T17:36:52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 Lane" userId="bf8a82a07e3cb3a3" providerId="LiveId" clId="{DE80D00E-0138-48B0-A46D-87D6F53E1B88}"/>
    <pc:docChg chg="addSld modSld">
      <pc:chgData name="Geoff Lane" userId="bf8a82a07e3cb3a3" providerId="LiveId" clId="{DE80D00E-0138-48B0-A46D-87D6F53E1B88}" dt="2019-12-16T17:37:03.664" v="134" actId="20577"/>
      <pc:docMkLst>
        <pc:docMk/>
      </pc:docMkLst>
      <pc:sldChg chg="modAnim">
        <pc:chgData name="Geoff Lane" userId="bf8a82a07e3cb3a3" providerId="LiveId" clId="{DE80D00E-0138-48B0-A46D-87D6F53E1B88}" dt="2019-12-16T17:28:04.629" v="114"/>
        <pc:sldMkLst>
          <pc:docMk/>
          <pc:sldMk cId="619153042" sldId="257"/>
        </pc:sldMkLst>
      </pc:sldChg>
      <pc:sldChg chg="modSp modAnim">
        <pc:chgData name="Geoff Lane" userId="bf8a82a07e3cb3a3" providerId="LiveId" clId="{DE80D00E-0138-48B0-A46D-87D6F53E1B88}" dt="2019-12-16T17:34:15.564" v="117"/>
        <pc:sldMkLst>
          <pc:docMk/>
          <pc:sldMk cId="2869574397" sldId="258"/>
        </pc:sldMkLst>
        <pc:spChg chg="mod">
          <ac:chgData name="Geoff Lane" userId="bf8a82a07e3cb3a3" providerId="LiveId" clId="{DE80D00E-0138-48B0-A46D-87D6F53E1B88}" dt="2019-12-16T17:25:33.453" v="111" actId="20577"/>
          <ac:spMkLst>
            <pc:docMk/>
            <pc:sldMk cId="2869574397" sldId="258"/>
            <ac:spMk id="3" creationId="{4286F8FB-4D27-47FA-9333-C32F17391D05}"/>
          </ac:spMkLst>
        </pc:spChg>
      </pc:sldChg>
      <pc:sldChg chg="modAnim">
        <pc:chgData name="Geoff Lane" userId="bf8a82a07e3cb3a3" providerId="LiveId" clId="{DE80D00E-0138-48B0-A46D-87D6F53E1B88}" dt="2019-12-16T17:34:51.990" v="118"/>
        <pc:sldMkLst>
          <pc:docMk/>
          <pc:sldMk cId="2191296574" sldId="259"/>
        </pc:sldMkLst>
      </pc:sldChg>
      <pc:sldChg chg="modSp modAnim">
        <pc:chgData name="Geoff Lane" userId="bf8a82a07e3cb3a3" providerId="LiveId" clId="{DE80D00E-0138-48B0-A46D-87D6F53E1B88}" dt="2019-12-16T17:35:08.178" v="119"/>
        <pc:sldMkLst>
          <pc:docMk/>
          <pc:sldMk cId="4250631440" sldId="260"/>
        </pc:sldMkLst>
        <pc:spChg chg="mod">
          <ac:chgData name="Geoff Lane" userId="bf8a82a07e3cb3a3" providerId="LiveId" clId="{DE80D00E-0138-48B0-A46D-87D6F53E1B88}" dt="2019-12-16T17:26:15.123" v="113" actId="20577"/>
          <ac:spMkLst>
            <pc:docMk/>
            <pc:sldMk cId="4250631440" sldId="260"/>
            <ac:spMk id="3" creationId="{FE631F52-2114-4A2B-B998-C5369446BFA9}"/>
          </ac:spMkLst>
        </pc:spChg>
      </pc:sldChg>
      <pc:sldChg chg="modSp add">
        <pc:chgData name="Geoff Lane" userId="bf8a82a07e3cb3a3" providerId="LiveId" clId="{DE80D00E-0138-48B0-A46D-87D6F53E1B88}" dt="2019-12-16T17:37:03.664" v="134" actId="20577"/>
        <pc:sldMkLst>
          <pc:docMk/>
          <pc:sldMk cId="3571673221" sldId="268"/>
        </pc:sldMkLst>
        <pc:spChg chg="mod">
          <ac:chgData name="Geoff Lane" userId="bf8a82a07e3cb3a3" providerId="LiveId" clId="{DE80D00E-0138-48B0-A46D-87D6F53E1B88}" dt="2019-12-16T17:37:03.664" v="134" actId="20577"/>
          <ac:spMkLst>
            <pc:docMk/>
            <pc:sldMk cId="3571673221" sldId="268"/>
            <ac:spMk id="2" creationId="{77EF2898-39C5-4AC6-89C0-E709EE45EA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62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15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26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51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2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94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950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4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12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7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687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2762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268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462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73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641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3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EEED4-DBC5-4CF6-93C4-DC8E11DCA912}" type="datetimeFigureOut">
              <a:rPr lang="en-GB" smtClean="0"/>
              <a:t>16/12/2019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26518-6CD6-4555-BAF5-0AA8C4AFB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093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76DD97-0AD8-43F9-9F4A-5511D2641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7410" y="1803405"/>
            <a:ext cx="6132990" cy="1825096"/>
          </a:xfrm>
        </p:spPr>
        <p:txBody>
          <a:bodyPr>
            <a:normAutofit/>
          </a:bodyPr>
          <a:lstStyle/>
          <a:p>
            <a:r>
              <a:rPr lang="en-GB" dirty="0"/>
              <a:t>Cookies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2D2E37E-DE85-468A-93C0-3F425E3F8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7410" y="3632201"/>
            <a:ext cx="6132990" cy="685800"/>
          </a:xfrm>
        </p:spPr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9" name="Graphic 8" descr="Cupcake">
            <a:extLst>
              <a:ext uri="{FF2B5EF4-FFF2-40B4-BE49-F238E27FC236}">
                <a16:creationId xmlns:a16="http://schemas.microsoft.com/office/drawing/2014/main" id="{7BFDC2B0-0197-4A0A-8212-36C2C2204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4752" y="1801368"/>
            <a:ext cx="2660904" cy="266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2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3EDD0-8ABC-4518-A6B1-F89119D3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a Browser Cookie?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9FCE4-49B5-414E-A7BB-448A3587E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Cookies are small pieces of information that websites store on your computer.</a:t>
            </a:r>
          </a:p>
          <a:p>
            <a:r>
              <a:rPr lang="en-GB" dirty="0"/>
              <a:t>Cookies only contain text, not anything else.</a:t>
            </a:r>
          </a:p>
          <a:p>
            <a:r>
              <a:rPr lang="en-GB" dirty="0"/>
              <a:t>Cookies are an important browser feature, if you disable them you won’t, for example, be able to log into websites. </a:t>
            </a:r>
            <a:r>
              <a:rPr lang="en-GB" dirty="0">
                <a:sym typeface="Wingdings" panose="05000000000000000000" pitchFamily="2" charset="2"/>
              </a:rPr>
              <a:t></a:t>
            </a:r>
          </a:p>
          <a:p>
            <a:r>
              <a:rPr lang="en-GB" dirty="0">
                <a:sym typeface="Wingdings" panose="05000000000000000000" pitchFamily="2" charset="2"/>
              </a:rPr>
              <a:t>If you clear your cookies, you’ll be logged out of all websites and websites won’t remember any settings that you have changed on them – ie your preferences.</a:t>
            </a:r>
          </a:p>
          <a:p>
            <a:r>
              <a:rPr lang="en-GB" dirty="0">
                <a:sym typeface="Wingdings" panose="05000000000000000000" pitchFamily="2" charset="2"/>
              </a:rPr>
              <a:t>Cookies are very common, you probably have hundreds or even thousands of them.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1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DF3A-C29F-40FB-880A-83065AA7C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Good uses of Cookies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F8FB-4D27-47FA-9333-C32F17391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Websites are only allowed to look at their own cookies.</a:t>
            </a:r>
          </a:p>
          <a:p>
            <a:r>
              <a:rPr lang="en-GB" dirty="0"/>
              <a:t>Cookies store your login state, without them you wouldn’t be able to log into a site and thus the site wont be able to identify and remember you.</a:t>
            </a:r>
          </a:p>
          <a:p>
            <a:r>
              <a:rPr lang="en-GB" dirty="0"/>
              <a:t>Cookies store your preferences:  </a:t>
            </a:r>
            <a:br>
              <a:rPr lang="en-GB" dirty="0"/>
            </a:br>
            <a:r>
              <a:rPr lang="en-GB" dirty="0"/>
              <a:t>	Locations for weather sites, </a:t>
            </a:r>
            <a:br>
              <a:rPr lang="en-GB" dirty="0"/>
            </a:br>
            <a:r>
              <a:rPr lang="en-GB" dirty="0"/>
              <a:t>	Train stations for travel.</a:t>
            </a:r>
            <a:br>
              <a:rPr lang="en-GB" dirty="0"/>
            </a:br>
            <a:r>
              <a:rPr lang="en-GB" dirty="0"/>
              <a:t>	Favourite Currencies for stock markets</a:t>
            </a:r>
          </a:p>
          <a:p>
            <a:r>
              <a:rPr lang="en-GB" dirty="0"/>
              <a:t>Cookies allow personalized content. Ie if shopping, the site can remember products you’ve browsed – and recommend similar products (even if you are not logged in).</a:t>
            </a:r>
          </a:p>
        </p:txBody>
      </p:sp>
    </p:spTree>
    <p:extLst>
      <p:ext uri="{BB962C8B-B14F-4D97-AF65-F5344CB8AC3E}">
        <p14:creationId xmlns:p14="http://schemas.microsoft.com/office/powerpoint/2010/main" val="286957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EDDF-5288-494F-91D8-FF744B2F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/>
          <a:lstStyle/>
          <a:p>
            <a:r>
              <a:rPr lang="en-GB" dirty="0"/>
              <a:t>“Bad” uses for Cookies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3F8AE-E63F-4719-8CDA-A2AC93834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024125"/>
          </a:xfrm>
        </p:spPr>
        <p:txBody>
          <a:bodyPr>
            <a:normAutofit/>
          </a:bodyPr>
          <a:lstStyle/>
          <a:p>
            <a:r>
              <a:rPr lang="en-GB" dirty="0"/>
              <a:t>Advertising networks use tracking cookies to track your web history</a:t>
            </a:r>
          </a:p>
          <a:p>
            <a:r>
              <a:rPr lang="en-GB" dirty="0"/>
              <a:t>When you visit a page that has scripts from advertising networks, they set a cookie in your browser.</a:t>
            </a:r>
          </a:p>
          <a:p>
            <a:r>
              <a:rPr lang="en-GB" dirty="0"/>
              <a:t>If you then visit another site that uses the same advertising network, it checks the value of that site’s cookie and can see that you have visited both sites.</a:t>
            </a:r>
          </a:p>
          <a:p>
            <a:r>
              <a:rPr lang="en-GB" dirty="0"/>
              <a:t>This is used to target ads to you.  If you searched for Car insurance and later visit a news site, the ads displayed will probably be for Car insurance.</a:t>
            </a:r>
          </a:p>
          <a:p>
            <a:r>
              <a:rPr lang="en-GB" dirty="0"/>
              <a:t>You can sometimes opt out of this (Google Ads Preferences page)</a:t>
            </a:r>
          </a:p>
        </p:txBody>
      </p:sp>
    </p:spTree>
    <p:extLst>
      <p:ext uri="{BB962C8B-B14F-4D97-AF65-F5344CB8AC3E}">
        <p14:creationId xmlns:p14="http://schemas.microsoft.com/office/powerpoint/2010/main" val="219129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56826-6109-4817-A201-689743DF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Cookies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31F52-2114-4A2B-B998-C5369446B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Cookies are browser specific. If you use different browsers each one will have it’s own set of cookies.</a:t>
            </a:r>
          </a:p>
          <a:p>
            <a:r>
              <a:rPr lang="en-GB" dirty="0"/>
              <a:t>Each browser’s Clear Private data tool will also delete your cookies.</a:t>
            </a:r>
          </a:p>
          <a:p>
            <a:r>
              <a:rPr lang="en-GB" dirty="0"/>
              <a:t>If you clear Cookies, your browsing experience will be like starting from scratch.</a:t>
            </a:r>
          </a:p>
        </p:txBody>
      </p:sp>
    </p:spTree>
    <p:extLst>
      <p:ext uri="{BB962C8B-B14F-4D97-AF65-F5344CB8AC3E}">
        <p14:creationId xmlns:p14="http://schemas.microsoft.com/office/powerpoint/2010/main" val="425063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BF0501-917D-4BAA-94AC-C311BF14B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Deleting Cookies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FD66084-3D31-4DE5-934E-0BC67AE2E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(if you must)</a:t>
            </a:r>
          </a:p>
        </p:txBody>
      </p:sp>
    </p:spTree>
    <p:extLst>
      <p:ext uri="{BB962C8B-B14F-4D97-AF65-F5344CB8AC3E}">
        <p14:creationId xmlns:p14="http://schemas.microsoft.com/office/powerpoint/2010/main" val="155750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B287-0F28-4AA3-9EE7-2BAE9AAC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E1DDF-9B0E-47C2-AF2C-20F7FDBCB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at the menu button (3 dots)</a:t>
            </a:r>
          </a:p>
          <a:p>
            <a:pPr lvl="1"/>
            <a:r>
              <a:rPr lang="en-GB" dirty="0"/>
              <a:t>Settings</a:t>
            </a:r>
          </a:p>
          <a:p>
            <a:pPr lvl="1"/>
            <a:r>
              <a:rPr lang="en-GB" dirty="0"/>
              <a:t>Clear browsing data: Choose what to clear</a:t>
            </a:r>
          </a:p>
          <a:p>
            <a:pPr lvl="1"/>
            <a:r>
              <a:rPr lang="en-GB" dirty="0"/>
              <a:t>Tick Cookies and saved website data</a:t>
            </a:r>
          </a:p>
          <a:p>
            <a:pPr lvl="1"/>
            <a:r>
              <a:rPr lang="en-GB" dirty="0"/>
              <a:t>Clear</a:t>
            </a:r>
          </a:p>
        </p:txBody>
      </p:sp>
    </p:spTree>
    <p:extLst>
      <p:ext uri="{BB962C8B-B14F-4D97-AF65-F5344CB8AC3E}">
        <p14:creationId xmlns:p14="http://schemas.microsoft.com/office/powerpoint/2010/main" val="377926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43E44-98A7-4BBA-9DE9-AE69BD542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464E1-7D1C-4384-B842-5A321660B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Opera Menu (top left)</a:t>
            </a:r>
          </a:p>
          <a:p>
            <a:pPr lvl="1"/>
            <a:r>
              <a:rPr lang="en-GB" dirty="0"/>
              <a:t>Settings</a:t>
            </a:r>
          </a:p>
          <a:p>
            <a:pPr lvl="1"/>
            <a:r>
              <a:rPr lang="en-GB" dirty="0"/>
              <a:t>Privacy</a:t>
            </a:r>
          </a:p>
          <a:p>
            <a:pPr lvl="1"/>
            <a:r>
              <a:rPr lang="en-GB" dirty="0"/>
              <a:t>Clear browsing data…</a:t>
            </a:r>
          </a:p>
          <a:p>
            <a:pPr lvl="1"/>
            <a:r>
              <a:rPr lang="en-GB" dirty="0"/>
              <a:t>Select your timeframe</a:t>
            </a:r>
          </a:p>
          <a:p>
            <a:pPr lvl="1"/>
            <a:r>
              <a:rPr lang="en-GB" dirty="0"/>
              <a:t>Tick cookies and other site data</a:t>
            </a:r>
          </a:p>
          <a:p>
            <a:pPr lvl="1"/>
            <a:r>
              <a:rPr lang="en-GB" dirty="0"/>
              <a:t>Clear browsing data</a:t>
            </a:r>
          </a:p>
        </p:txBody>
      </p:sp>
    </p:spTree>
    <p:extLst>
      <p:ext uri="{BB962C8B-B14F-4D97-AF65-F5344CB8AC3E}">
        <p14:creationId xmlns:p14="http://schemas.microsoft.com/office/powerpoint/2010/main" val="227817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2BE2-F0E4-4D43-BE96-90EFAE2E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Mozilla Firefox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FCFBE-9553-4914-8551-4801D3672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at the Firefox main menu (3 bars)</a:t>
            </a:r>
          </a:p>
          <a:p>
            <a:pPr lvl="1"/>
            <a:r>
              <a:rPr lang="en-GB" dirty="0"/>
              <a:t>Options</a:t>
            </a:r>
          </a:p>
          <a:p>
            <a:pPr lvl="1"/>
            <a:r>
              <a:rPr lang="en-GB" dirty="0"/>
              <a:t>Privacy</a:t>
            </a:r>
          </a:p>
          <a:p>
            <a:pPr lvl="1"/>
            <a:r>
              <a:rPr lang="en-GB" dirty="0"/>
              <a:t>Clear recent history</a:t>
            </a:r>
          </a:p>
          <a:p>
            <a:pPr lvl="1"/>
            <a:r>
              <a:rPr lang="en-GB" dirty="0"/>
              <a:t>Select your timeframe (last xxx hours, today, everything)</a:t>
            </a:r>
          </a:p>
          <a:p>
            <a:pPr lvl="1"/>
            <a:r>
              <a:rPr lang="en-GB" dirty="0"/>
              <a:t>Make sure the Cookies box is selected</a:t>
            </a:r>
          </a:p>
          <a:p>
            <a:pPr lvl="1"/>
            <a:r>
              <a:rPr lang="en-GB" dirty="0"/>
              <a:t>Clear now</a:t>
            </a:r>
          </a:p>
        </p:txBody>
      </p:sp>
    </p:spTree>
    <p:extLst>
      <p:ext uri="{BB962C8B-B14F-4D97-AF65-F5344CB8AC3E}">
        <p14:creationId xmlns:p14="http://schemas.microsoft.com/office/powerpoint/2010/main" val="1138111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03A0-ABF8-423B-860A-4FB44DED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Google Chrome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8EEF-BDD3-4AC2-B0AC-31D2AF468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at the Chrome menu button (3 bars)</a:t>
            </a:r>
          </a:p>
          <a:p>
            <a:pPr lvl="1"/>
            <a:r>
              <a:rPr lang="en-GB" dirty="0"/>
              <a:t>Settings</a:t>
            </a:r>
          </a:p>
          <a:p>
            <a:pPr lvl="1"/>
            <a:r>
              <a:rPr lang="en-GB" dirty="0"/>
              <a:t>Advanced Settings</a:t>
            </a:r>
          </a:p>
          <a:p>
            <a:pPr lvl="1"/>
            <a:r>
              <a:rPr lang="en-GB" dirty="0"/>
              <a:t>Privacy section: Content settings…</a:t>
            </a:r>
          </a:p>
          <a:p>
            <a:pPr marL="457200" lvl="1" indent="0">
              <a:buNone/>
            </a:pPr>
            <a:r>
              <a:rPr lang="en-GB" dirty="0"/>
              <a:t>Or Clear browsing data</a:t>
            </a:r>
          </a:p>
          <a:p>
            <a:pPr lvl="1"/>
            <a:r>
              <a:rPr lang="en-GB" dirty="0"/>
              <a:t>All Cookies and site data…</a:t>
            </a:r>
          </a:p>
        </p:txBody>
      </p:sp>
    </p:spTree>
    <p:extLst>
      <p:ext uri="{BB962C8B-B14F-4D97-AF65-F5344CB8AC3E}">
        <p14:creationId xmlns:p14="http://schemas.microsoft.com/office/powerpoint/2010/main" val="3566293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DA6CC-D5F7-49FF-B05B-A40BE286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Internet Explorer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07384-F289-465D-B444-9E556C128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with the gear button top right of the screen</a:t>
            </a:r>
          </a:p>
          <a:p>
            <a:pPr lvl="1"/>
            <a:r>
              <a:rPr lang="en-GB" dirty="0"/>
              <a:t>Internet options</a:t>
            </a:r>
          </a:p>
          <a:p>
            <a:pPr lvl="1"/>
            <a:r>
              <a:rPr lang="en-GB" dirty="0"/>
              <a:t>Browsing History section</a:t>
            </a:r>
          </a:p>
          <a:p>
            <a:pPr lvl="1"/>
            <a:r>
              <a:rPr lang="en-GB" dirty="0"/>
              <a:t>Delete…</a:t>
            </a:r>
          </a:p>
          <a:p>
            <a:pPr lvl="1"/>
            <a:r>
              <a:rPr lang="en-GB" dirty="0"/>
              <a:t>Tick Cookies and website data</a:t>
            </a:r>
          </a:p>
          <a:p>
            <a:pPr lvl="1"/>
            <a:r>
              <a:rPr lang="en-GB" dirty="0"/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1750756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F2898-39C5-4AC6-89C0-E709EE45EA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E6A35-6B27-4E3D-9A89-371DE53708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67322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517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Vapor Trail</vt:lpstr>
      <vt:lpstr>Cookies</vt:lpstr>
      <vt:lpstr>What is a Browser Cookie?</vt:lpstr>
      <vt:lpstr>Good uses of Cookies</vt:lpstr>
      <vt:lpstr>“Bad” uses for Cookies</vt:lpstr>
      <vt:lpstr>Managing Cookies</vt:lpstr>
      <vt:lpstr>Deleting Cookies</vt:lpstr>
      <vt:lpstr>Microsoft Edge</vt:lpstr>
      <vt:lpstr>Opera</vt:lpstr>
      <vt:lpstr>Mozilla Firefox</vt:lpstr>
      <vt:lpstr>Google Chrome</vt:lpstr>
      <vt:lpstr>Internet Explorer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Cookies</dc:title>
  <dc:creator>Geoff Lane</dc:creator>
  <cp:lastModifiedBy>Geoff Lane</cp:lastModifiedBy>
  <cp:revision>2</cp:revision>
  <dcterms:created xsi:type="dcterms:W3CDTF">2019-12-12T11:20:11Z</dcterms:created>
  <dcterms:modified xsi:type="dcterms:W3CDTF">2019-12-16T17:37:13Z</dcterms:modified>
</cp:coreProperties>
</file>