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9"/>
  </p:notesMasterIdLst>
  <p:sldIdLst>
    <p:sldId id="256" r:id="rId2"/>
    <p:sldId id="257" r:id="rId3"/>
    <p:sldId id="258" r:id="rId4"/>
    <p:sldId id="259" r:id="rId5"/>
    <p:sldId id="260" r:id="rId6"/>
    <p:sldId id="261" r:id="rId7"/>
    <p:sldId id="262" r:id="rId8"/>
  </p:sldIdLst>
  <p:sldSz cx="9144000" cy="5143500" type="screen16x9"/>
  <p:notesSz cx="6858000" cy="9144000"/>
  <p:embeddedFontLst>
    <p:embeddedFont>
      <p:font typeface="Helvetica Neue" panose="020B0604020202020204" charset="0"/>
      <p:regular r:id="rId10"/>
      <p:bold r:id="rId11"/>
      <p:italic r:id="rId12"/>
      <p:boldItalic r:id="rId13"/>
    </p:embeddedFont>
    <p:embeddedFont>
      <p:font typeface="Verdana" panose="020B0604030504040204" pitchFamily="34" charset="0"/>
      <p:regular r:id="rId14"/>
      <p:bold r:id="rId15"/>
      <p:italic r:id="rId16"/>
      <p:boldItalic r:id="rId1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1036" autoAdjust="0"/>
  </p:normalViewPr>
  <p:slideViewPr>
    <p:cSldViewPr snapToGrid="0">
      <p:cViewPr varScale="1">
        <p:scale>
          <a:sx n="141" d="100"/>
          <a:sy n="141" d="100"/>
        </p:scale>
        <p:origin x="2360" y="31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Google Shape;54;g2413ca90914_0_0: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These are my thoughts and suggestions for photographing small things that do not or cannot move about. Like most things in photography, it can be done on a “shoestring” budget or by spending bucket loads of money. This is also about learning by your mistakes, having fun and knowing that the best images are the ones that please YOU!</a:t>
            </a:r>
            <a:endParaRPr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The focus today is mainly on doing this indoors in a very controlled environment, but the skills you’ll practice will be good grounding to take into the great outdoors where the environment and your chosen subject will almost certainly be less cooperative.</a:t>
            </a:r>
            <a:endParaRPr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15000"/>
              </a:lnSpc>
              <a:spcBef>
                <a:spcPts val="1000"/>
              </a:spcBef>
              <a:spcAft>
                <a:spcPts val="1000"/>
              </a:spcAft>
              <a:buClr>
                <a:schemeClr val="dk1"/>
              </a:buClr>
              <a:buSzPts val="1100"/>
              <a:buFont typeface="Arial"/>
              <a:buNone/>
            </a:pPr>
            <a:endParaRPr dirty="0">
              <a:solidFill>
                <a:schemeClr val="dk1"/>
              </a:solidFill>
            </a:endParaRPr>
          </a:p>
        </p:txBody>
      </p:sp>
      <p:sp>
        <p:nvSpPr>
          <p:cNvPr id="55" name="Google Shape;55;g2413ca9091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33366b8ee98_0_8: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300" dirty="0">
                <a:solidFill>
                  <a:schemeClr val="dk1"/>
                </a:solidFill>
              </a:rPr>
              <a:t>Today we are not considering a career in product photography with speed lights, radio triggers, expensive background sets and high paying clients, all though…</a:t>
            </a:r>
            <a:endParaRPr sz="13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300" dirty="0">
                <a:solidFill>
                  <a:schemeClr val="dk1"/>
                </a:solidFill>
              </a:rPr>
              <a:t> For our purposes today we will be looking at macro, or close up photography for fun.</a:t>
            </a:r>
            <a:endParaRPr sz="1300"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3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300" b="1" dirty="0">
                <a:solidFill>
                  <a:schemeClr val="dk1"/>
                </a:solidFill>
              </a:rPr>
              <a:t>The basics…</a:t>
            </a:r>
            <a:endParaRPr sz="1300" b="1"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3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300" dirty="0">
                <a:solidFill>
                  <a:schemeClr val="dk1"/>
                </a:solidFill>
              </a:rPr>
              <a:t>1.Ideally, a camera that accepts interchangeable lenses, DSLR or Mirrorless, but bridge camera and phones can work too. Sensor size is not too important</a:t>
            </a:r>
            <a:endParaRPr sz="1300"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3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300" dirty="0">
                <a:solidFill>
                  <a:schemeClr val="dk1"/>
                </a:solidFill>
              </a:rPr>
              <a:t>2. Lens offering 1:4, 1:3 and 1:2 magnification are a good start, but better still 1:1 magnification (a true macro lens). </a:t>
            </a:r>
            <a:r>
              <a:rPr lang="en" sz="1200" dirty="0">
                <a:solidFill>
                  <a:schemeClr val="dk1"/>
                </a:solidFill>
                <a:latin typeface="Verdana"/>
                <a:ea typeface="Verdana"/>
                <a:cs typeface="Verdana"/>
                <a:sym typeface="Verdana"/>
              </a:rPr>
              <a:t>What are these magic ratios I hear you ask. These ratios are, briefly, the relationship between the size of your subject's projection on the camera sensor and the subject's actual size. </a:t>
            </a:r>
            <a:endParaRPr sz="1200" dirty="0">
              <a:solidFill>
                <a:schemeClr val="dk1"/>
              </a:solidFill>
              <a:latin typeface="Verdana"/>
              <a:ea typeface="Verdana"/>
              <a:cs typeface="Verdana"/>
              <a:sym typeface="Verdana"/>
            </a:endParaRPr>
          </a:p>
          <a:p>
            <a:pPr marL="0" lvl="0" indent="0" algn="l" rtl="0">
              <a:lnSpc>
                <a:spcPct val="115000"/>
              </a:lnSpc>
              <a:spcBef>
                <a:spcPts val="0"/>
              </a:spcBef>
              <a:spcAft>
                <a:spcPts val="0"/>
              </a:spcAft>
              <a:buClr>
                <a:schemeClr val="dk1"/>
              </a:buClr>
              <a:buSzPts val="1100"/>
              <a:buFont typeface="Arial"/>
              <a:buNone/>
            </a:pPr>
            <a:endParaRPr sz="1300"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3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300" dirty="0">
                <a:solidFill>
                  <a:schemeClr val="dk1"/>
                </a:solidFill>
              </a:rPr>
              <a:t>e.g. if you are photographing something 1 metre high and the height on your sensor is 1cm. The magnification ratio is 1cm/100cm or 1/100.</a:t>
            </a:r>
            <a:endParaRPr sz="13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300" dirty="0">
                <a:solidFill>
                  <a:srgbClr val="222222"/>
                </a:solidFill>
              </a:rPr>
              <a:t>A 10cm long subject, and its projection on the sensor is 2cm long, the magnification ratio is 2cm/10cm or 1:5. The subject is five times larger in real life than its projection on the sensor.</a:t>
            </a:r>
            <a:endParaRPr sz="13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300" dirty="0">
                <a:solidFill>
                  <a:schemeClr val="dk1"/>
                </a:solidFill>
              </a:rPr>
              <a:t>The subject of magnification ratios is a little technical and not something I want to stray into today, but worth reading up if you are interested in the science of lens design.</a:t>
            </a:r>
            <a:endParaRPr sz="1300"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3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300" dirty="0">
                <a:solidFill>
                  <a:schemeClr val="dk1"/>
                </a:solidFill>
              </a:rPr>
              <a:t>Cost wise, true macro lenses are expensive. Consider a “used” purchase first if you are becoming serious.</a:t>
            </a:r>
            <a:endParaRPr sz="1300"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3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300" dirty="0">
                <a:solidFill>
                  <a:schemeClr val="dk1"/>
                </a:solidFill>
              </a:rPr>
              <a:t>Lenses with lower magnification ratios are more affordable and you may already own one. They can still achieve great results, especially with the use of optional accessories which will allow even higher magnification. This is often a more affordable and usual way of entering the world of macro photography.</a:t>
            </a:r>
            <a:endParaRPr sz="1300"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3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300" b="1" dirty="0">
                <a:solidFill>
                  <a:schemeClr val="dk1"/>
                </a:solidFill>
              </a:rPr>
              <a:t>For all cameras</a:t>
            </a:r>
            <a:endParaRPr sz="1300" b="1"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300" dirty="0">
                <a:solidFill>
                  <a:schemeClr val="dk1"/>
                </a:solidFill>
              </a:rPr>
              <a:t>Magnifying Filters, these are another lens, but fixed to the front end of the camera lens using the filter screw thread.</a:t>
            </a:r>
            <a:endParaRPr sz="1300"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300"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3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300" b="1" dirty="0">
                <a:solidFill>
                  <a:schemeClr val="dk1"/>
                </a:solidFill>
              </a:rPr>
              <a:t>For interchangeable lens cameras</a:t>
            </a:r>
            <a:endParaRPr sz="1300" b="1"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300" dirty="0">
                <a:solidFill>
                  <a:schemeClr val="dk1"/>
                </a:solidFill>
              </a:rPr>
              <a:t>Extension tubes fitted between an existing lens and the camera body with or without Magnifying Filters.</a:t>
            </a:r>
            <a:endParaRPr sz="1300"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Verdana"/>
              <a:ea typeface="Verdana"/>
              <a:cs typeface="Verdana"/>
              <a:sym typeface="Verdana"/>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Verdana"/>
                <a:ea typeface="Verdana"/>
                <a:cs typeface="Verdana"/>
                <a:sym typeface="Verdana"/>
              </a:rPr>
              <a:t>Magnifying filters and extension tubes are cheap to buy and ideal to experiment with.</a:t>
            </a:r>
            <a:endParaRPr sz="1200" dirty="0">
              <a:solidFill>
                <a:schemeClr val="dk1"/>
              </a:solidFill>
              <a:latin typeface="Verdana"/>
              <a:ea typeface="Verdana"/>
              <a:cs typeface="Verdana"/>
              <a:sym typeface="Verdana"/>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Verdana"/>
                <a:ea typeface="Verdana"/>
                <a:cs typeface="Verdana"/>
                <a:sym typeface="Verdana"/>
              </a:rPr>
              <a:t>Also worth noting that extension tubes do not include any optical elements, which means they cannot detract from image quality.</a:t>
            </a:r>
            <a:endParaRPr sz="1200" dirty="0">
              <a:solidFill>
                <a:schemeClr val="dk1"/>
              </a:solidFill>
              <a:latin typeface="Verdana"/>
              <a:ea typeface="Verdana"/>
              <a:cs typeface="Verdana"/>
              <a:sym typeface="Verdana"/>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Verdana"/>
              <a:ea typeface="Verdana"/>
              <a:cs typeface="Verdana"/>
              <a:sym typeface="Verdana"/>
            </a:endParaRPr>
          </a:p>
          <a:p>
            <a:pPr marL="0" lvl="0" indent="0" algn="l" rtl="0">
              <a:lnSpc>
                <a:spcPct val="115000"/>
              </a:lnSpc>
              <a:spcBef>
                <a:spcPts val="0"/>
              </a:spcBef>
              <a:spcAft>
                <a:spcPts val="0"/>
              </a:spcAft>
              <a:buClr>
                <a:schemeClr val="dk1"/>
              </a:buClr>
              <a:buSzPts val="1100"/>
              <a:buFont typeface="Arial"/>
              <a:buNone/>
            </a:pPr>
            <a:r>
              <a:rPr lang="en" sz="1300" dirty="0">
                <a:solidFill>
                  <a:schemeClr val="dk1"/>
                </a:solidFill>
              </a:rPr>
              <a:t>Reversing rings, or fitting your lens to the camera via the lens filter thread. It’s cheap, but in my opinion comes with too many challenges. Lens compatibility issues, some may not perform well when reversed. Very high levels of magnification, but loss of autofocus and aperture control. Also a risk of dust egress and damage to your lens.</a:t>
            </a:r>
            <a:endParaRPr sz="1300"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3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300" dirty="0">
                <a:solidFill>
                  <a:schemeClr val="dk1"/>
                </a:solidFill>
              </a:rPr>
              <a:t>If already owned, add a teleconverter and you can increase the focal length while keeping the same minimum focus distance, thus greatly increasing the magnification of the subject without having to move.</a:t>
            </a:r>
            <a:endParaRPr sz="1300"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3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300" dirty="0">
                <a:solidFill>
                  <a:schemeClr val="dk1"/>
                </a:solidFill>
              </a:rPr>
              <a:t>3. What is a controllable light source?</a:t>
            </a:r>
            <a:endParaRPr sz="13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300" dirty="0">
                <a:solidFill>
                  <a:schemeClr val="dk1"/>
                </a:solidFill>
              </a:rPr>
              <a:t>This can be as simple as natural light, used on its own or modified with a simple DIY “smoked salmon” reflector or piece of kitchen foil.</a:t>
            </a:r>
            <a:endParaRPr sz="1300"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3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Verdana"/>
                <a:ea typeface="Verdana"/>
                <a:cs typeface="Verdana"/>
                <a:sym typeface="Verdana"/>
              </a:rPr>
              <a:t>Often though, a “next purchase” is a small portable light source. These come in a variety of sizes, some need batteries, others are rechargeable but, to get you started, it can be as simple as a small pocket torch.</a:t>
            </a:r>
            <a:endParaRPr sz="1300" dirty="0">
              <a:solidFill>
                <a:schemeClr val="dk1"/>
              </a:solidFill>
            </a:endParaRPr>
          </a:p>
          <a:p>
            <a:pPr marL="0" lvl="0" indent="0" algn="l" rtl="0">
              <a:lnSpc>
                <a:spcPct val="115000"/>
              </a:lnSpc>
              <a:spcBef>
                <a:spcPts val="1000"/>
              </a:spcBef>
              <a:spcAft>
                <a:spcPts val="1000"/>
              </a:spcAft>
              <a:buClr>
                <a:schemeClr val="dk1"/>
              </a:buClr>
              <a:buSzPts val="1100"/>
              <a:buFont typeface="Arial"/>
              <a:buNone/>
            </a:pPr>
            <a:endParaRPr sz="1300" dirty="0">
              <a:solidFill>
                <a:schemeClr val="dk1"/>
              </a:solidFill>
            </a:endParaRPr>
          </a:p>
        </p:txBody>
      </p:sp>
      <p:sp>
        <p:nvSpPr>
          <p:cNvPr id="65" name="Google Shape;65;g33366b8ee98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33366b8ee98_0_17: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000"/>
              </a:spcBef>
              <a:spcAft>
                <a:spcPts val="0"/>
              </a:spcAft>
              <a:buClr>
                <a:schemeClr val="dk1"/>
              </a:buClr>
              <a:buSzPts val="1100"/>
              <a:buFont typeface="Arial"/>
              <a:buNone/>
            </a:pPr>
            <a:r>
              <a:rPr lang="en" sz="1300" b="1" dirty="0">
                <a:solidFill>
                  <a:schemeClr val="dk1"/>
                </a:solidFill>
              </a:rPr>
              <a:t>Tripod </a:t>
            </a:r>
            <a:r>
              <a:rPr lang="en" sz="1300" dirty="0">
                <a:solidFill>
                  <a:schemeClr val="dk1"/>
                </a:solidFill>
              </a:rPr>
              <a:t>Ideally you will need something to support your camera while you focus on your subject and work out the your best view point or angle. </a:t>
            </a:r>
            <a:endParaRPr sz="1300" dirty="0">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en" sz="1200" dirty="0">
                <a:solidFill>
                  <a:schemeClr val="dk1"/>
                </a:solidFill>
                <a:latin typeface="Verdana"/>
                <a:ea typeface="Verdana"/>
                <a:cs typeface="Verdana"/>
                <a:sym typeface="Verdana"/>
              </a:rPr>
              <a:t>A simple bean bag may also serve in the right situation.</a:t>
            </a:r>
            <a:endParaRPr sz="1200" dirty="0">
              <a:solidFill>
                <a:schemeClr val="dk1"/>
              </a:solidFill>
              <a:latin typeface="Verdana"/>
              <a:ea typeface="Verdana"/>
              <a:cs typeface="Verdana"/>
              <a:sym typeface="Verdana"/>
            </a:endParaRPr>
          </a:p>
          <a:p>
            <a:pPr marL="0" lvl="0" indent="0" algn="l" rtl="0">
              <a:lnSpc>
                <a:spcPct val="115000"/>
              </a:lnSpc>
              <a:spcBef>
                <a:spcPts val="1000"/>
              </a:spcBef>
              <a:spcAft>
                <a:spcPts val="0"/>
              </a:spcAft>
              <a:buClr>
                <a:schemeClr val="dk1"/>
              </a:buClr>
              <a:buSzPts val="1100"/>
              <a:buFont typeface="Arial"/>
              <a:buNone/>
            </a:pPr>
            <a:endParaRPr sz="1300" dirty="0">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en" sz="1300" dirty="0">
                <a:solidFill>
                  <a:schemeClr val="dk1"/>
                </a:solidFill>
              </a:rPr>
              <a:t>If you are using a portable light source, that too may benefit from being attached to a mini tripod to allow small adjustments or fine tuning.</a:t>
            </a:r>
            <a:endParaRPr sz="1300" dirty="0">
              <a:solidFill>
                <a:schemeClr val="dk1"/>
              </a:solidFill>
            </a:endParaRPr>
          </a:p>
          <a:p>
            <a:pPr marL="0" lvl="0" indent="0" algn="l" rtl="0">
              <a:lnSpc>
                <a:spcPct val="115000"/>
              </a:lnSpc>
              <a:spcBef>
                <a:spcPts val="1000"/>
              </a:spcBef>
              <a:spcAft>
                <a:spcPts val="0"/>
              </a:spcAft>
              <a:buClr>
                <a:schemeClr val="dk1"/>
              </a:buClr>
              <a:buSzPts val="1100"/>
              <a:buFont typeface="Arial"/>
              <a:buNone/>
            </a:pPr>
            <a:endParaRPr sz="13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300" b="1" dirty="0">
                <a:solidFill>
                  <a:schemeClr val="dk1"/>
                </a:solidFill>
              </a:rPr>
              <a:t>A light Box</a:t>
            </a:r>
            <a:r>
              <a:rPr lang="en" sz="1300" dirty="0">
                <a:solidFill>
                  <a:schemeClr val="dk1"/>
                </a:solidFill>
              </a:rPr>
              <a:t>? This can be made simply by using a transparent storage box and a couple of inexpensive desk lamps. Diffusers can be made from white paper tissue or printer paper. A background can be made from printer paper, or a large cardboard sheet or an old white cotton pillow case or a combination of all. Blu tac will be your friend here. Consider also a textured surface, wood or stone perhaps. </a:t>
            </a:r>
            <a:endParaRPr sz="1300"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3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300" dirty="0">
                <a:solidFill>
                  <a:schemeClr val="dk1"/>
                </a:solidFill>
              </a:rPr>
              <a:t>Your DIY reflector can also play a part in this set-up. </a:t>
            </a:r>
            <a:endParaRPr sz="1300"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3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300" dirty="0">
                <a:solidFill>
                  <a:schemeClr val="dk1"/>
                </a:solidFill>
              </a:rPr>
              <a:t>Alternatively, buy a cheap “Amazon” light box  for £20 to £30?</a:t>
            </a:r>
            <a:endParaRPr sz="1300"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300" dirty="0">
              <a:solidFill>
                <a:schemeClr val="dk1"/>
              </a:solidFill>
            </a:endParaRPr>
          </a:p>
          <a:p>
            <a:pPr marL="0" lvl="0" indent="0" algn="l" rtl="0">
              <a:lnSpc>
                <a:spcPct val="115000"/>
              </a:lnSpc>
              <a:spcBef>
                <a:spcPts val="1200"/>
              </a:spcBef>
              <a:spcAft>
                <a:spcPts val="0"/>
              </a:spcAft>
              <a:buNone/>
            </a:pPr>
            <a:r>
              <a:rPr lang="en" sz="1300" b="1" dirty="0">
                <a:solidFill>
                  <a:schemeClr val="dk1"/>
                </a:solidFill>
              </a:rPr>
              <a:t>Phone Clamp</a:t>
            </a:r>
            <a:r>
              <a:rPr lang="en" sz="1300" dirty="0">
                <a:solidFill>
                  <a:schemeClr val="dk1"/>
                </a:solidFill>
              </a:rPr>
              <a:t>: If you're using a phone to shoot, an inexpensive clamp or stand can help keep your phone steady</a:t>
            </a:r>
            <a:r>
              <a:rPr lang="en" sz="1300" b="1" dirty="0">
                <a:solidFill>
                  <a:schemeClr val="dk1"/>
                </a:solidFill>
              </a:rPr>
              <a:t>.</a:t>
            </a:r>
            <a:endParaRPr sz="1300" b="1" dirty="0">
              <a:solidFill>
                <a:schemeClr val="dk1"/>
              </a:solidFill>
            </a:endParaRPr>
          </a:p>
          <a:p>
            <a:pPr marL="0" lvl="0" indent="0" algn="l" rtl="0">
              <a:lnSpc>
                <a:spcPct val="115000"/>
              </a:lnSpc>
              <a:spcBef>
                <a:spcPts val="1200"/>
              </a:spcBef>
              <a:spcAft>
                <a:spcPts val="0"/>
              </a:spcAft>
              <a:buNone/>
            </a:pPr>
            <a:r>
              <a:rPr lang="en" sz="1300" b="1" dirty="0">
                <a:solidFill>
                  <a:schemeClr val="dk1"/>
                </a:solidFill>
              </a:rPr>
              <a:t>Subject Clamp: </a:t>
            </a:r>
            <a:r>
              <a:rPr lang="en" sz="1300" dirty="0">
                <a:solidFill>
                  <a:schemeClr val="dk1"/>
                </a:solidFill>
              </a:rPr>
              <a:t>A flexible arm that can hold small subjects or plants in the right place. Good ones tend to be expensive!</a:t>
            </a:r>
            <a:endParaRPr sz="1300" dirty="0">
              <a:solidFill>
                <a:schemeClr val="dk1"/>
              </a:solidFill>
            </a:endParaRPr>
          </a:p>
          <a:p>
            <a:pPr marL="0" lvl="0" indent="0" algn="l" rtl="0">
              <a:lnSpc>
                <a:spcPct val="115000"/>
              </a:lnSpc>
              <a:spcBef>
                <a:spcPts val="1200"/>
              </a:spcBef>
              <a:spcAft>
                <a:spcPts val="0"/>
              </a:spcAft>
              <a:buNone/>
            </a:pPr>
            <a:endParaRPr sz="1300" b="1" dirty="0">
              <a:solidFill>
                <a:schemeClr val="dk1"/>
              </a:solidFill>
            </a:endParaRPr>
          </a:p>
          <a:p>
            <a:pPr marL="0" lvl="0" indent="0" algn="l" rtl="0">
              <a:lnSpc>
                <a:spcPct val="115000"/>
              </a:lnSpc>
              <a:spcBef>
                <a:spcPts val="1200"/>
              </a:spcBef>
              <a:spcAft>
                <a:spcPts val="0"/>
              </a:spcAft>
              <a:buNone/>
            </a:pPr>
            <a:r>
              <a:rPr lang="en" sz="1300" b="1" dirty="0">
                <a:solidFill>
                  <a:schemeClr val="dk1"/>
                </a:solidFill>
              </a:rPr>
              <a:t>Boxes:</a:t>
            </a:r>
            <a:r>
              <a:rPr lang="en" sz="1300" dirty="0">
                <a:solidFill>
                  <a:schemeClr val="dk1"/>
                </a:solidFill>
              </a:rPr>
              <a:t> Small plain boxes or blocks, usually painted black, can be used to stand your subject on allowing better viewing and lighting angles.</a:t>
            </a:r>
            <a:endParaRPr sz="13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endParaRPr sz="1300"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300" dirty="0">
              <a:solidFill>
                <a:schemeClr val="dk1"/>
              </a:solidFill>
            </a:endParaRPr>
          </a:p>
        </p:txBody>
      </p:sp>
      <p:sp>
        <p:nvSpPr>
          <p:cNvPr id="75" name="Google Shape;75;g33366b8ee98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33366b8ee98_0_37: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rgbClr val="212121"/>
                </a:solidFill>
              </a:rPr>
              <a:t>ISO.</a:t>
            </a:r>
            <a:endParaRPr dirty="0">
              <a:solidFill>
                <a:srgbClr val="212121"/>
              </a:solidFill>
            </a:endParaRPr>
          </a:p>
          <a:p>
            <a:pPr marL="0" lvl="0" indent="0" algn="l" rtl="0">
              <a:lnSpc>
                <a:spcPct val="115000"/>
              </a:lnSpc>
              <a:spcBef>
                <a:spcPts val="0"/>
              </a:spcBef>
              <a:spcAft>
                <a:spcPts val="0"/>
              </a:spcAft>
              <a:buClr>
                <a:schemeClr val="dk1"/>
              </a:buClr>
              <a:buSzPts val="1100"/>
              <a:buFont typeface="Arial"/>
              <a:buNone/>
            </a:pPr>
            <a:r>
              <a:rPr lang="en">
                <a:solidFill>
                  <a:srgbClr val="212121"/>
                </a:solidFill>
              </a:rPr>
              <a:t>Keep to the camera's native ISO setting, generally (but not always) the lowest option available e.g. ISO 100 or 200. Consult your cameras manual if in doubt or use a search engine for speed!</a:t>
            </a:r>
            <a:endParaRPr dirty="0">
              <a:solidFill>
                <a:srgbClr val="212121"/>
              </a:solidFill>
            </a:endParaRPr>
          </a:p>
          <a:p>
            <a:pPr marL="0" lvl="0" indent="0" algn="l" rtl="0">
              <a:lnSpc>
                <a:spcPct val="115000"/>
              </a:lnSpc>
              <a:spcBef>
                <a:spcPts val="0"/>
              </a:spcBef>
              <a:spcAft>
                <a:spcPts val="0"/>
              </a:spcAft>
              <a:buClr>
                <a:schemeClr val="dk1"/>
              </a:buClr>
              <a:buSzPts val="1100"/>
              <a:buFont typeface="Arial"/>
              <a:buNone/>
            </a:pPr>
            <a:r>
              <a:rPr lang="en">
                <a:solidFill>
                  <a:srgbClr val="212121"/>
                </a:solidFill>
              </a:rPr>
              <a:t>Shutter speed.</a:t>
            </a:r>
            <a:endParaRPr dirty="0">
              <a:solidFill>
                <a:srgbClr val="212121"/>
              </a:solidFill>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As you should be using a Tripod or beanbags for stability and accuracy, short shutter speeds are not essential. Anything should do!</a:t>
            </a:r>
            <a:endParaRPr sz="1200" dirty="0">
              <a:solidFill>
                <a:schemeClr val="dk1"/>
              </a:solidFill>
              <a:latin typeface="Verdana"/>
              <a:ea typeface="Verdana"/>
              <a:cs typeface="Verdana"/>
              <a:sym typeface="Verdana"/>
            </a:endParaRPr>
          </a:p>
          <a:p>
            <a:pPr marL="0" lvl="0" indent="0" algn="l" rtl="0">
              <a:lnSpc>
                <a:spcPct val="115000"/>
              </a:lnSpc>
              <a:spcBef>
                <a:spcPts val="0"/>
              </a:spcBef>
              <a:spcAft>
                <a:spcPts val="0"/>
              </a:spcAft>
              <a:buClr>
                <a:schemeClr val="dk1"/>
              </a:buClr>
              <a:buSzPts val="1100"/>
              <a:buFont typeface="Arial"/>
              <a:buNone/>
            </a:pPr>
            <a:endParaRPr dirty="0">
              <a:solidFill>
                <a:srgbClr val="212121"/>
              </a:solidFill>
            </a:endParaRPr>
          </a:p>
          <a:p>
            <a:pPr marL="0" lvl="0" indent="0" algn="l" rtl="0">
              <a:lnSpc>
                <a:spcPct val="115000"/>
              </a:lnSpc>
              <a:spcBef>
                <a:spcPts val="0"/>
              </a:spcBef>
              <a:spcAft>
                <a:spcPts val="0"/>
              </a:spcAft>
              <a:buClr>
                <a:schemeClr val="dk1"/>
              </a:buClr>
              <a:buSzPts val="1100"/>
              <a:buFont typeface="Arial"/>
              <a:buNone/>
            </a:pPr>
            <a:r>
              <a:rPr lang="en">
                <a:solidFill>
                  <a:srgbClr val="212121"/>
                </a:solidFill>
              </a:rPr>
              <a:t>Aperture setting.</a:t>
            </a:r>
            <a:endParaRPr dirty="0">
              <a:solidFill>
                <a:srgbClr val="212121"/>
              </a:solidFill>
            </a:endParaRPr>
          </a:p>
          <a:p>
            <a:pPr marL="0" lvl="0" indent="0" algn="l" rtl="0">
              <a:lnSpc>
                <a:spcPct val="115000"/>
              </a:lnSpc>
              <a:spcBef>
                <a:spcPts val="0"/>
              </a:spcBef>
              <a:spcAft>
                <a:spcPts val="0"/>
              </a:spcAft>
              <a:buClr>
                <a:schemeClr val="dk1"/>
              </a:buClr>
              <a:buSzPts val="1100"/>
              <a:buFont typeface="Arial"/>
              <a:buNone/>
            </a:pPr>
            <a:r>
              <a:rPr lang="en">
                <a:solidFill>
                  <a:srgbClr val="212121"/>
                </a:solidFill>
              </a:rPr>
              <a:t>This will vary depending on your choice of composition.</a:t>
            </a:r>
            <a:endParaRPr dirty="0">
              <a:solidFill>
                <a:srgbClr val="212121"/>
              </a:solidFill>
            </a:endParaRPr>
          </a:p>
          <a:p>
            <a:pPr marL="0" lvl="0" indent="0" algn="l" rtl="0">
              <a:lnSpc>
                <a:spcPct val="115000"/>
              </a:lnSpc>
              <a:spcBef>
                <a:spcPts val="0"/>
              </a:spcBef>
              <a:spcAft>
                <a:spcPts val="0"/>
              </a:spcAft>
              <a:buClr>
                <a:schemeClr val="dk1"/>
              </a:buClr>
              <a:buSzPts val="1100"/>
              <a:buFont typeface="Arial"/>
              <a:buNone/>
            </a:pPr>
            <a:endParaRPr dirty="0">
              <a:solidFill>
                <a:srgbClr val="212121"/>
              </a:solidFill>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Large apertures allow a narrow depth of field, blurring backgrounds, say f1.2 to f2.8</a:t>
            </a:r>
            <a:endParaRPr sz="1200" dirty="0">
              <a:solidFill>
                <a:schemeClr val="dk1"/>
              </a:solidFill>
              <a:latin typeface="Verdana"/>
              <a:ea typeface="Verdana"/>
              <a:cs typeface="Verdana"/>
              <a:sym typeface="Verdana"/>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Any aperture with a small f-number is considered a large aperture, meaning it lets in more light and creates a shallow depth of field, keeping only selected parts of the image in focus within the frame. </a:t>
            </a:r>
            <a:endParaRPr sz="1200" dirty="0">
              <a:solidFill>
                <a:schemeClr val="dk1"/>
              </a:solidFill>
              <a:latin typeface="Verdana"/>
              <a:ea typeface="Verdana"/>
              <a:cs typeface="Verdana"/>
              <a:sym typeface="Verdana"/>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This will allow many creative possibilities, including focus stacking.</a:t>
            </a:r>
            <a:endParaRPr sz="1200" dirty="0">
              <a:solidFill>
                <a:schemeClr val="dk1"/>
              </a:solidFill>
              <a:latin typeface="Verdana"/>
              <a:ea typeface="Verdana"/>
              <a:cs typeface="Verdana"/>
              <a:sym typeface="Verdana"/>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Verdana"/>
              <a:ea typeface="Verdana"/>
              <a:cs typeface="Verdana"/>
              <a:sym typeface="Verdana"/>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Small apertures allow a wide or deep depth of field and might be better for ‘close up’ shots rather than ‘macro’ shots, say f8 to f22</a:t>
            </a:r>
            <a:endParaRPr sz="1200" dirty="0">
              <a:solidFill>
                <a:schemeClr val="dk1"/>
              </a:solidFill>
              <a:latin typeface="Verdana"/>
              <a:ea typeface="Verdana"/>
              <a:cs typeface="Verdana"/>
              <a:sym typeface="Verdana"/>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Any aperture with a larger f-number is considered a small aperture, meaning it lets in less light and creates a deeper depth of field, keeping more of the image in focus across the frame. This might be useful when the subject needs to be seen as a whole or the background is to be part of the image. </a:t>
            </a:r>
            <a:endParaRPr sz="1200" dirty="0">
              <a:solidFill>
                <a:schemeClr val="dk1"/>
              </a:solidFill>
              <a:latin typeface="Verdana"/>
              <a:ea typeface="Verdana"/>
              <a:cs typeface="Verdana"/>
              <a:sym typeface="Verdana"/>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Verdana"/>
              <a:ea typeface="Verdana"/>
              <a:cs typeface="Verdana"/>
              <a:sym typeface="Verdana"/>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In this scenario, stacked images can also be used to build up an evenly lit subject when you have only one light source. The light source can be moved around the object between shots from a static camera position, so that when “stacked” or blended with computer software you have an evenly lit subject. This is often used in Product photography.</a:t>
            </a:r>
            <a:endParaRPr sz="1200" dirty="0">
              <a:solidFill>
                <a:schemeClr val="dk1"/>
              </a:solidFill>
              <a:latin typeface="Verdana"/>
              <a:ea typeface="Verdana"/>
              <a:cs typeface="Verdana"/>
              <a:sym typeface="Verdana"/>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Verdana"/>
              <a:ea typeface="Verdana"/>
              <a:cs typeface="Verdana"/>
              <a:sym typeface="Verdana"/>
            </a:endParaRPr>
          </a:p>
          <a:p>
            <a:pPr marL="0" lvl="0" indent="0" algn="l" rtl="0">
              <a:lnSpc>
                <a:spcPct val="115000"/>
              </a:lnSpc>
              <a:spcBef>
                <a:spcPts val="0"/>
              </a:spcBef>
              <a:spcAft>
                <a:spcPts val="0"/>
              </a:spcAft>
              <a:buClr>
                <a:schemeClr val="dk1"/>
              </a:buClr>
              <a:buSzPts val="1100"/>
              <a:buFont typeface="Arial"/>
              <a:buNone/>
            </a:pPr>
            <a:r>
              <a:rPr lang="en" sz="1200" b="1">
                <a:solidFill>
                  <a:schemeClr val="dk1"/>
                </a:solidFill>
                <a:latin typeface="Verdana"/>
                <a:ea typeface="Verdana"/>
                <a:cs typeface="Verdana"/>
                <a:sym typeface="Verdana"/>
              </a:rPr>
              <a:t>Composition:</a:t>
            </a:r>
            <a:endParaRPr sz="1200" b="1" dirty="0">
              <a:solidFill>
                <a:schemeClr val="dk1"/>
              </a:solidFill>
              <a:latin typeface="Verdana"/>
              <a:ea typeface="Verdana"/>
              <a:cs typeface="Verdana"/>
              <a:sym typeface="Verdana"/>
            </a:endParaRPr>
          </a:p>
          <a:p>
            <a:pPr marL="57150" lvl="0" indent="0" algn="l" rtl="0">
              <a:lnSpc>
                <a:spcPct val="115000"/>
              </a:lnSpc>
              <a:spcBef>
                <a:spcPts val="1200"/>
              </a:spcBef>
              <a:spcAft>
                <a:spcPts val="0"/>
              </a:spcAft>
              <a:buClr>
                <a:schemeClr val="dk1"/>
              </a:buClr>
              <a:buSzPts val="1100"/>
              <a:buFont typeface="Arial"/>
              <a:buNone/>
            </a:pPr>
            <a:r>
              <a:rPr lang="en" sz="1200" b="1">
                <a:solidFill>
                  <a:schemeClr val="dk1"/>
                </a:solidFill>
                <a:latin typeface="Verdana"/>
                <a:ea typeface="Verdana"/>
                <a:cs typeface="Verdana"/>
                <a:sym typeface="Verdana"/>
              </a:rPr>
              <a:t>Pay Attention to Angles</a:t>
            </a:r>
            <a:r>
              <a:rPr lang="en" sz="1200">
                <a:solidFill>
                  <a:schemeClr val="dk1"/>
                </a:solidFill>
                <a:latin typeface="Verdana"/>
                <a:ea typeface="Verdana"/>
                <a:cs typeface="Verdana"/>
                <a:sym typeface="Verdana"/>
              </a:rPr>
              <a:t>: Small objects can look very different depending on the angle you shoot from and also the angle the light is coming from. Experiment with high, low, or side angles for variety.</a:t>
            </a:r>
            <a:endParaRPr sz="1200" dirty="0">
              <a:solidFill>
                <a:schemeClr val="dk1"/>
              </a:solidFill>
              <a:latin typeface="Verdana"/>
              <a:ea typeface="Verdana"/>
              <a:cs typeface="Verdana"/>
              <a:sym typeface="Verdana"/>
            </a:endParaRPr>
          </a:p>
          <a:p>
            <a:pPr marL="57150" lvl="0" indent="0" algn="l" rtl="0">
              <a:lnSpc>
                <a:spcPct val="115000"/>
              </a:lnSpc>
              <a:spcBef>
                <a:spcPts val="1200"/>
              </a:spcBef>
              <a:spcAft>
                <a:spcPts val="0"/>
              </a:spcAft>
              <a:buClr>
                <a:schemeClr val="dk1"/>
              </a:buClr>
              <a:buSzPts val="1100"/>
              <a:buFont typeface="Arial"/>
              <a:buNone/>
            </a:pPr>
            <a:r>
              <a:rPr lang="en" sz="1200" b="1">
                <a:solidFill>
                  <a:schemeClr val="dk1"/>
                </a:solidFill>
                <a:latin typeface="Verdana"/>
                <a:ea typeface="Verdana"/>
                <a:cs typeface="Verdana"/>
                <a:sym typeface="Verdana"/>
              </a:rPr>
              <a:t>Avoid Overcrowding</a:t>
            </a:r>
            <a:r>
              <a:rPr lang="en" sz="1200">
                <a:solidFill>
                  <a:schemeClr val="dk1"/>
                </a:solidFill>
                <a:latin typeface="Verdana"/>
                <a:ea typeface="Verdana"/>
                <a:cs typeface="Verdana"/>
                <a:sym typeface="Verdana"/>
              </a:rPr>
              <a:t>: Keep compositions clean and uncluttered, especially when photographing small items—negative space can make the subject stand out more.</a:t>
            </a:r>
            <a:endParaRPr sz="1200" dirty="0">
              <a:solidFill>
                <a:schemeClr val="dk1"/>
              </a:solidFill>
              <a:latin typeface="Verdana"/>
              <a:ea typeface="Verdana"/>
              <a:cs typeface="Verdana"/>
              <a:sym typeface="Verdana"/>
            </a:endParaRPr>
          </a:p>
          <a:p>
            <a:pPr marL="57150" lvl="0" indent="0" algn="l" rtl="0">
              <a:lnSpc>
                <a:spcPct val="115000"/>
              </a:lnSpc>
              <a:spcBef>
                <a:spcPts val="1200"/>
              </a:spcBef>
              <a:spcAft>
                <a:spcPts val="0"/>
              </a:spcAft>
              <a:buClr>
                <a:schemeClr val="dk1"/>
              </a:buClr>
              <a:buSzPts val="1100"/>
              <a:buFont typeface="Arial"/>
              <a:buNone/>
            </a:pPr>
            <a:r>
              <a:rPr lang="en" sz="1200" b="1">
                <a:solidFill>
                  <a:schemeClr val="dk1"/>
                </a:solidFill>
                <a:latin typeface="Verdana"/>
                <a:ea typeface="Verdana"/>
                <a:cs typeface="Verdana"/>
                <a:sym typeface="Verdana"/>
              </a:rPr>
              <a:t>Composition rules:</a:t>
            </a:r>
            <a:r>
              <a:rPr lang="en" sz="1200">
                <a:solidFill>
                  <a:schemeClr val="dk1"/>
                </a:solidFill>
                <a:latin typeface="Verdana"/>
                <a:ea typeface="Verdana"/>
                <a:cs typeface="Verdana"/>
                <a:sym typeface="Verdana"/>
              </a:rPr>
              <a:t> These all apply here too, particularly the Rule of Thirds.</a:t>
            </a:r>
            <a:endParaRPr sz="1200" dirty="0">
              <a:solidFill>
                <a:schemeClr val="dk1"/>
              </a:solidFill>
              <a:latin typeface="Verdana"/>
              <a:ea typeface="Verdana"/>
              <a:cs typeface="Verdana"/>
              <a:sym typeface="Verdana"/>
            </a:endParaRPr>
          </a:p>
          <a:p>
            <a:pPr marL="0" lvl="0" indent="0" algn="l" rtl="0">
              <a:lnSpc>
                <a:spcPct val="115000"/>
              </a:lnSpc>
              <a:spcBef>
                <a:spcPts val="1200"/>
              </a:spcBef>
              <a:spcAft>
                <a:spcPts val="0"/>
              </a:spcAft>
              <a:buClr>
                <a:schemeClr val="dk1"/>
              </a:buClr>
              <a:buSzPts val="1100"/>
              <a:buFont typeface="Arial"/>
              <a:buNone/>
            </a:pPr>
            <a:endParaRPr sz="1200" dirty="0">
              <a:solidFill>
                <a:schemeClr val="dk1"/>
              </a:solidFill>
              <a:latin typeface="Verdana"/>
              <a:ea typeface="Verdana"/>
              <a:cs typeface="Verdana"/>
              <a:sym typeface="Verdana"/>
            </a:endParaRPr>
          </a:p>
          <a:p>
            <a:pPr marL="0" lvl="0" indent="0" algn="l" rtl="0">
              <a:lnSpc>
                <a:spcPct val="115000"/>
              </a:lnSpc>
              <a:spcBef>
                <a:spcPts val="0"/>
              </a:spcBef>
              <a:spcAft>
                <a:spcPts val="0"/>
              </a:spcAft>
              <a:buClr>
                <a:schemeClr val="dk1"/>
              </a:buClr>
              <a:buSzPts val="1100"/>
              <a:buFont typeface="Arial"/>
              <a:buNone/>
            </a:pPr>
            <a:endParaRPr sz="1600" dirty="0">
              <a:solidFill>
                <a:srgbClr val="212121"/>
              </a:solidFill>
            </a:endParaRPr>
          </a:p>
          <a:p>
            <a:pPr marL="0" lvl="0" indent="0" algn="l" rtl="0">
              <a:lnSpc>
                <a:spcPct val="115000"/>
              </a:lnSpc>
              <a:spcBef>
                <a:spcPts val="0"/>
              </a:spcBef>
              <a:spcAft>
                <a:spcPts val="0"/>
              </a:spcAft>
              <a:buClr>
                <a:schemeClr val="dk1"/>
              </a:buClr>
              <a:buSzPts val="1100"/>
              <a:buFont typeface="Arial"/>
              <a:buNone/>
            </a:pPr>
            <a:endParaRPr sz="1600" dirty="0">
              <a:solidFill>
                <a:srgbClr val="212121"/>
              </a:solidFill>
            </a:endParaRPr>
          </a:p>
          <a:p>
            <a:pPr marL="0" lvl="0" indent="0" algn="l" rtl="0">
              <a:lnSpc>
                <a:spcPct val="115000"/>
              </a:lnSpc>
              <a:spcBef>
                <a:spcPts val="1000"/>
              </a:spcBef>
              <a:spcAft>
                <a:spcPts val="0"/>
              </a:spcAft>
              <a:buClr>
                <a:schemeClr val="dk1"/>
              </a:buClr>
              <a:buSzPts val="1100"/>
              <a:buFont typeface="Arial"/>
              <a:buNone/>
            </a:pPr>
            <a:endParaRPr sz="1300" dirty="0">
              <a:solidFill>
                <a:schemeClr val="dk1"/>
              </a:solidFill>
            </a:endParaRPr>
          </a:p>
          <a:p>
            <a:pPr marL="0" lvl="0" indent="0" algn="l" rtl="0">
              <a:lnSpc>
                <a:spcPct val="115000"/>
              </a:lnSpc>
              <a:spcBef>
                <a:spcPts val="1000"/>
              </a:spcBef>
              <a:spcAft>
                <a:spcPts val="1000"/>
              </a:spcAft>
              <a:buClr>
                <a:schemeClr val="dk1"/>
              </a:buClr>
              <a:buSzPts val="1100"/>
              <a:buFont typeface="Arial"/>
              <a:buNone/>
            </a:pPr>
            <a:endParaRPr sz="1300" dirty="0">
              <a:solidFill>
                <a:schemeClr val="dk1"/>
              </a:solidFill>
            </a:endParaRPr>
          </a:p>
        </p:txBody>
      </p:sp>
      <p:sp>
        <p:nvSpPr>
          <p:cNvPr id="85" name="Google Shape;85;g33366b8ee98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33366b8ee98_0_29: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000"/>
              </a:spcBef>
              <a:spcAft>
                <a:spcPts val="0"/>
              </a:spcAft>
              <a:buClr>
                <a:schemeClr val="dk1"/>
              </a:buClr>
              <a:buSzPts val="1100"/>
              <a:buFont typeface="Arial"/>
              <a:buNone/>
            </a:pPr>
            <a:endParaRPr sz="1300" dirty="0">
              <a:solidFill>
                <a:schemeClr val="dk1"/>
              </a:solidFill>
            </a:endParaRPr>
          </a:p>
          <a:p>
            <a:pPr marL="0" lvl="0" indent="0" algn="l" rtl="0">
              <a:lnSpc>
                <a:spcPct val="115000"/>
              </a:lnSpc>
              <a:spcBef>
                <a:spcPts val="1000"/>
              </a:spcBef>
              <a:spcAft>
                <a:spcPts val="1000"/>
              </a:spcAft>
              <a:buClr>
                <a:schemeClr val="dk1"/>
              </a:buClr>
              <a:buSzPts val="1100"/>
              <a:buFont typeface="Arial"/>
              <a:buNone/>
            </a:pPr>
            <a:endParaRPr sz="1300" dirty="0">
              <a:solidFill>
                <a:schemeClr val="dk1"/>
              </a:solidFill>
            </a:endParaRPr>
          </a:p>
        </p:txBody>
      </p:sp>
      <p:sp>
        <p:nvSpPr>
          <p:cNvPr id="95" name="Google Shape;95;g33366b8ee98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33366b8ee98_0_46: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000"/>
              </a:spcBef>
              <a:spcAft>
                <a:spcPts val="0"/>
              </a:spcAft>
              <a:buClr>
                <a:schemeClr val="dk1"/>
              </a:buClr>
              <a:buSzPts val="1100"/>
              <a:buFont typeface="Arial"/>
              <a:buNone/>
            </a:pPr>
            <a:endParaRPr sz="1300" dirty="0">
              <a:solidFill>
                <a:schemeClr val="dk1"/>
              </a:solidFill>
            </a:endParaRPr>
          </a:p>
          <a:p>
            <a:pPr marL="0" lvl="0" indent="0" algn="l" rtl="0">
              <a:lnSpc>
                <a:spcPct val="115000"/>
              </a:lnSpc>
              <a:spcBef>
                <a:spcPts val="1000"/>
              </a:spcBef>
              <a:spcAft>
                <a:spcPts val="1000"/>
              </a:spcAft>
              <a:buClr>
                <a:schemeClr val="dk1"/>
              </a:buClr>
              <a:buSzPts val="1100"/>
              <a:buFont typeface="Arial"/>
              <a:buNone/>
            </a:pPr>
            <a:endParaRPr sz="1300" dirty="0">
              <a:solidFill>
                <a:schemeClr val="dk1"/>
              </a:solidFill>
            </a:endParaRPr>
          </a:p>
        </p:txBody>
      </p:sp>
      <p:sp>
        <p:nvSpPr>
          <p:cNvPr id="104" name="Google Shape;104;g33366b8ee98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33cb65d24e_2_9: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000"/>
              </a:spcBef>
              <a:spcAft>
                <a:spcPts val="0"/>
              </a:spcAft>
              <a:buClr>
                <a:schemeClr val="dk1"/>
              </a:buClr>
              <a:buSzPts val="1100"/>
              <a:buFont typeface="Arial"/>
              <a:buNone/>
            </a:pPr>
            <a:endParaRPr sz="1300" dirty="0">
              <a:solidFill>
                <a:schemeClr val="dk1"/>
              </a:solidFill>
            </a:endParaRPr>
          </a:p>
          <a:p>
            <a:pPr marL="0" lvl="0" indent="0" algn="l" rtl="0">
              <a:lnSpc>
                <a:spcPct val="115000"/>
              </a:lnSpc>
              <a:spcBef>
                <a:spcPts val="1000"/>
              </a:spcBef>
              <a:spcAft>
                <a:spcPts val="1000"/>
              </a:spcAft>
              <a:buClr>
                <a:schemeClr val="dk1"/>
              </a:buClr>
              <a:buSzPts val="1100"/>
              <a:buFont typeface="Arial"/>
              <a:buNone/>
            </a:pPr>
            <a:endParaRPr sz="1300" dirty="0">
              <a:solidFill>
                <a:schemeClr val="dk1"/>
              </a:solidFill>
            </a:endParaRPr>
          </a:p>
        </p:txBody>
      </p:sp>
      <p:sp>
        <p:nvSpPr>
          <p:cNvPr id="113" name="Google Shape;113;g333cb65d24e_2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ver">
  <p:cSld name="TITLE_1">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92969" y="3884414"/>
            <a:ext cx="7358100" cy="897600"/>
          </a:xfrm>
          <a:prstGeom prst="rect">
            <a:avLst/>
          </a:prstGeom>
          <a:noFill/>
          <a:ln>
            <a:noFill/>
          </a:ln>
        </p:spPr>
        <p:txBody>
          <a:bodyPr spcFirstLastPara="1" wrap="square" lIns="91425" tIns="91425" rIns="91425" bIns="91425" anchor="ctr" anchorCtr="0">
            <a:normAutofit/>
          </a:bodyPr>
          <a:lstStyle>
            <a:lvl1pPr marL="0" marR="0" lvl="0" indent="0" algn="ctr" rtl="0">
              <a:lnSpc>
                <a:spcPct val="100000"/>
              </a:lnSpc>
              <a:spcBef>
                <a:spcPts val="0"/>
              </a:spcBef>
              <a:spcAft>
                <a:spcPts val="0"/>
              </a:spcAft>
              <a:buClr>
                <a:srgbClr val="FFFFFF"/>
              </a:buClr>
              <a:buSzPts val="2800"/>
              <a:buFont typeface="Helvetica Neue"/>
              <a:buNone/>
              <a:defRPr sz="5200" b="0" i="0" u="none" strike="noStrike" cap="none">
                <a:solidFill>
                  <a:srgbClr val="FFFFFF"/>
                </a:solidFill>
                <a:latin typeface="Helvetica Neue"/>
                <a:ea typeface="Helvetica Neue"/>
                <a:cs typeface="Helvetica Neue"/>
                <a:sym typeface="Helvetica Neue"/>
              </a:defRPr>
            </a:lvl1pPr>
            <a:lvl2pPr marL="0" marR="0" lvl="1" indent="152400" algn="ctr" rtl="0">
              <a:lnSpc>
                <a:spcPct val="100000"/>
              </a:lnSpc>
              <a:spcBef>
                <a:spcPts val="0"/>
              </a:spcBef>
              <a:spcAft>
                <a:spcPts val="0"/>
              </a:spcAft>
              <a:buClr>
                <a:srgbClr val="FFFFFF"/>
              </a:buClr>
              <a:buSzPts val="2800"/>
              <a:buFont typeface="Helvetica Neue"/>
              <a:buNone/>
              <a:defRPr sz="5200" b="0" i="0" u="none" strike="noStrike" cap="none">
                <a:solidFill>
                  <a:srgbClr val="FFFFFF"/>
                </a:solidFill>
                <a:latin typeface="Helvetica Neue"/>
                <a:ea typeface="Helvetica Neue"/>
                <a:cs typeface="Helvetica Neue"/>
                <a:sym typeface="Helvetica Neue"/>
              </a:defRPr>
            </a:lvl2pPr>
            <a:lvl3pPr marL="0" marR="0" lvl="2" indent="292100" algn="ctr" rtl="0">
              <a:lnSpc>
                <a:spcPct val="100000"/>
              </a:lnSpc>
              <a:spcBef>
                <a:spcPts val="0"/>
              </a:spcBef>
              <a:spcAft>
                <a:spcPts val="0"/>
              </a:spcAft>
              <a:buClr>
                <a:srgbClr val="FFFFFF"/>
              </a:buClr>
              <a:buSzPts val="2800"/>
              <a:buFont typeface="Helvetica Neue"/>
              <a:buNone/>
              <a:defRPr sz="5200" b="0" i="0" u="none" strike="noStrike" cap="none">
                <a:solidFill>
                  <a:srgbClr val="FFFFFF"/>
                </a:solidFill>
                <a:latin typeface="Helvetica Neue"/>
                <a:ea typeface="Helvetica Neue"/>
                <a:cs typeface="Helvetica Neue"/>
                <a:sym typeface="Helvetica Neue"/>
              </a:defRPr>
            </a:lvl3pPr>
            <a:lvl4pPr marL="0" marR="0" lvl="3" indent="444500" algn="ctr" rtl="0">
              <a:lnSpc>
                <a:spcPct val="100000"/>
              </a:lnSpc>
              <a:spcBef>
                <a:spcPts val="0"/>
              </a:spcBef>
              <a:spcAft>
                <a:spcPts val="0"/>
              </a:spcAft>
              <a:buClr>
                <a:srgbClr val="FFFFFF"/>
              </a:buClr>
              <a:buSzPts val="2800"/>
              <a:buFont typeface="Helvetica Neue"/>
              <a:buNone/>
              <a:defRPr sz="5200" b="0" i="0" u="none" strike="noStrike" cap="none">
                <a:solidFill>
                  <a:srgbClr val="FFFFFF"/>
                </a:solidFill>
                <a:latin typeface="Helvetica Neue"/>
                <a:ea typeface="Helvetica Neue"/>
                <a:cs typeface="Helvetica Neue"/>
                <a:sym typeface="Helvetica Neue"/>
              </a:defRPr>
            </a:lvl4pPr>
            <a:lvl5pPr marL="0" marR="0" lvl="4" indent="584200" algn="ctr" rtl="0">
              <a:lnSpc>
                <a:spcPct val="100000"/>
              </a:lnSpc>
              <a:spcBef>
                <a:spcPts val="0"/>
              </a:spcBef>
              <a:spcAft>
                <a:spcPts val="0"/>
              </a:spcAft>
              <a:buClr>
                <a:srgbClr val="FFFFFF"/>
              </a:buClr>
              <a:buSzPts val="2800"/>
              <a:buFont typeface="Helvetica Neue"/>
              <a:buNone/>
              <a:defRPr sz="5200" b="0" i="0" u="none" strike="noStrike" cap="none">
                <a:solidFill>
                  <a:srgbClr val="FFFFFF"/>
                </a:solidFill>
                <a:latin typeface="Helvetica Neue"/>
                <a:ea typeface="Helvetica Neue"/>
                <a:cs typeface="Helvetica Neue"/>
                <a:sym typeface="Helvetica Neue"/>
              </a:defRPr>
            </a:lvl5pPr>
            <a:lvl6pPr marL="0" marR="0" lvl="5" indent="736600" algn="ctr" rtl="0">
              <a:lnSpc>
                <a:spcPct val="100000"/>
              </a:lnSpc>
              <a:spcBef>
                <a:spcPts val="0"/>
              </a:spcBef>
              <a:spcAft>
                <a:spcPts val="0"/>
              </a:spcAft>
              <a:buClr>
                <a:srgbClr val="FFFFFF"/>
              </a:buClr>
              <a:buSzPts val="2800"/>
              <a:buFont typeface="Helvetica Neue"/>
              <a:buNone/>
              <a:defRPr sz="5200" b="0" i="0" u="none" strike="noStrike" cap="none">
                <a:solidFill>
                  <a:srgbClr val="FFFFFF"/>
                </a:solidFill>
                <a:latin typeface="Helvetica Neue"/>
                <a:ea typeface="Helvetica Neue"/>
                <a:cs typeface="Helvetica Neue"/>
                <a:sym typeface="Helvetica Neue"/>
              </a:defRPr>
            </a:lvl6pPr>
            <a:lvl7pPr marL="0" marR="0" lvl="6" indent="889000" algn="ctr" rtl="0">
              <a:lnSpc>
                <a:spcPct val="100000"/>
              </a:lnSpc>
              <a:spcBef>
                <a:spcPts val="0"/>
              </a:spcBef>
              <a:spcAft>
                <a:spcPts val="0"/>
              </a:spcAft>
              <a:buClr>
                <a:srgbClr val="FFFFFF"/>
              </a:buClr>
              <a:buSzPts val="2800"/>
              <a:buFont typeface="Helvetica Neue"/>
              <a:buNone/>
              <a:defRPr sz="5200" b="0" i="0" u="none" strike="noStrike" cap="none">
                <a:solidFill>
                  <a:srgbClr val="FFFFFF"/>
                </a:solidFill>
                <a:latin typeface="Helvetica Neue"/>
                <a:ea typeface="Helvetica Neue"/>
                <a:cs typeface="Helvetica Neue"/>
                <a:sym typeface="Helvetica Neue"/>
              </a:defRPr>
            </a:lvl7pPr>
            <a:lvl8pPr marL="0" marR="0" lvl="7" indent="1028700" algn="ctr" rtl="0">
              <a:lnSpc>
                <a:spcPct val="100000"/>
              </a:lnSpc>
              <a:spcBef>
                <a:spcPts val="0"/>
              </a:spcBef>
              <a:spcAft>
                <a:spcPts val="0"/>
              </a:spcAft>
              <a:buClr>
                <a:srgbClr val="FFFFFF"/>
              </a:buClr>
              <a:buSzPts val="2800"/>
              <a:buFont typeface="Helvetica Neue"/>
              <a:buNone/>
              <a:defRPr sz="5200" b="0" i="0" u="none" strike="noStrike" cap="none">
                <a:solidFill>
                  <a:srgbClr val="FFFFFF"/>
                </a:solidFill>
                <a:latin typeface="Helvetica Neue"/>
                <a:ea typeface="Helvetica Neue"/>
                <a:cs typeface="Helvetica Neue"/>
                <a:sym typeface="Helvetica Neue"/>
              </a:defRPr>
            </a:lvl8pPr>
            <a:lvl9pPr marL="0" marR="0" lvl="8" indent="1181100" algn="ctr" rtl="0">
              <a:lnSpc>
                <a:spcPct val="100000"/>
              </a:lnSpc>
              <a:spcBef>
                <a:spcPts val="0"/>
              </a:spcBef>
              <a:spcAft>
                <a:spcPts val="0"/>
              </a:spcAft>
              <a:buClr>
                <a:srgbClr val="FFFFFF"/>
              </a:buClr>
              <a:buSzPts val="2800"/>
              <a:buFont typeface="Helvetica Neue"/>
              <a:buNone/>
              <a:defRPr sz="5200" b="0" i="0" u="none" strike="noStrike" cap="none">
                <a:solidFill>
                  <a:srgbClr val="FFFFFF"/>
                </a:solidFill>
                <a:latin typeface="Helvetica Neue"/>
                <a:ea typeface="Helvetica Neue"/>
                <a:cs typeface="Helvetica Neue"/>
                <a:sym typeface="Helvetica Neue"/>
              </a:defRPr>
            </a:lvl9pPr>
          </a:lstStyle>
          <a:p>
            <a:endParaRPr/>
          </a:p>
        </p:txBody>
      </p:sp>
      <p:sp>
        <p:nvSpPr>
          <p:cNvPr id="52" name="Google Shape;52;p13"/>
          <p:cNvSpPr txBox="1">
            <a:spLocks noGrp="1"/>
          </p:cNvSpPr>
          <p:nvPr>
            <p:ph type="sldNum" idx="12"/>
          </p:nvPr>
        </p:nvSpPr>
        <p:spPr>
          <a:xfrm>
            <a:off x="4472236" y="4895701"/>
            <a:ext cx="199500" cy="147300"/>
          </a:xfrm>
          <a:prstGeom prst="rect">
            <a:avLst/>
          </a:prstGeom>
          <a:noFill/>
          <a:ln>
            <a:noFill/>
          </a:ln>
        </p:spPr>
        <p:txBody>
          <a:bodyPr spcFirstLastPara="1" wrap="square" lIns="32750" tIns="32750" rIns="32750" bIns="32750" anchor="t" anchorCtr="0">
            <a:normAutofit fontScale="77500" lnSpcReduction="20000"/>
          </a:bodyPr>
          <a:lstStyle>
            <a:lvl1pPr marL="0" marR="0" lvl="0" indent="0" algn="ctr" rtl="0">
              <a:lnSpc>
                <a:spcPct val="100000"/>
              </a:lnSpc>
              <a:spcBef>
                <a:spcPts val="0"/>
              </a:spcBef>
              <a:spcAft>
                <a:spcPts val="0"/>
              </a:spcAft>
              <a:buClr>
                <a:srgbClr val="FFFFFF"/>
              </a:buClr>
              <a:buFont typeface="Helvetica Neue"/>
              <a:buNone/>
              <a:defRPr sz="800" b="0" i="0" u="none" strike="noStrike" cap="none">
                <a:solidFill>
                  <a:srgbClr val="FFFFFF"/>
                </a:solidFill>
                <a:latin typeface="Helvetica Neue"/>
                <a:ea typeface="Helvetica Neue"/>
                <a:cs typeface="Helvetica Neue"/>
                <a:sym typeface="Helvetica Neue"/>
              </a:defRPr>
            </a:lvl1pPr>
            <a:lvl2pPr marL="0" marR="0" lvl="1" indent="0" algn="ctr" rtl="0">
              <a:lnSpc>
                <a:spcPct val="100000"/>
              </a:lnSpc>
              <a:spcBef>
                <a:spcPts val="0"/>
              </a:spcBef>
              <a:spcAft>
                <a:spcPts val="0"/>
              </a:spcAft>
              <a:buClr>
                <a:srgbClr val="FFFFFF"/>
              </a:buClr>
              <a:buFont typeface="Helvetica Neue"/>
              <a:buNone/>
              <a:defRPr sz="800" b="0" i="0" u="none" strike="noStrike" cap="none">
                <a:solidFill>
                  <a:srgbClr val="FFFFFF"/>
                </a:solidFill>
                <a:latin typeface="Helvetica Neue"/>
                <a:ea typeface="Helvetica Neue"/>
                <a:cs typeface="Helvetica Neue"/>
                <a:sym typeface="Helvetica Neue"/>
              </a:defRPr>
            </a:lvl2pPr>
            <a:lvl3pPr marL="0" marR="0" lvl="2" indent="0" algn="ctr" rtl="0">
              <a:lnSpc>
                <a:spcPct val="100000"/>
              </a:lnSpc>
              <a:spcBef>
                <a:spcPts val="0"/>
              </a:spcBef>
              <a:spcAft>
                <a:spcPts val="0"/>
              </a:spcAft>
              <a:buClr>
                <a:srgbClr val="FFFFFF"/>
              </a:buClr>
              <a:buFont typeface="Helvetica Neue"/>
              <a:buNone/>
              <a:defRPr sz="800" b="0" i="0" u="none" strike="noStrike" cap="none">
                <a:solidFill>
                  <a:srgbClr val="FFFFFF"/>
                </a:solidFill>
                <a:latin typeface="Helvetica Neue"/>
                <a:ea typeface="Helvetica Neue"/>
                <a:cs typeface="Helvetica Neue"/>
                <a:sym typeface="Helvetica Neue"/>
              </a:defRPr>
            </a:lvl3pPr>
            <a:lvl4pPr marL="0" marR="0" lvl="3" indent="0" algn="ctr" rtl="0">
              <a:lnSpc>
                <a:spcPct val="100000"/>
              </a:lnSpc>
              <a:spcBef>
                <a:spcPts val="0"/>
              </a:spcBef>
              <a:spcAft>
                <a:spcPts val="0"/>
              </a:spcAft>
              <a:buClr>
                <a:srgbClr val="FFFFFF"/>
              </a:buClr>
              <a:buFont typeface="Helvetica Neue"/>
              <a:buNone/>
              <a:defRPr sz="800" b="0" i="0" u="none" strike="noStrike" cap="none">
                <a:solidFill>
                  <a:srgbClr val="FFFFFF"/>
                </a:solidFill>
                <a:latin typeface="Helvetica Neue"/>
                <a:ea typeface="Helvetica Neue"/>
                <a:cs typeface="Helvetica Neue"/>
                <a:sym typeface="Helvetica Neue"/>
              </a:defRPr>
            </a:lvl4pPr>
            <a:lvl5pPr marL="0" marR="0" lvl="4" indent="0" algn="ctr" rtl="0">
              <a:lnSpc>
                <a:spcPct val="100000"/>
              </a:lnSpc>
              <a:spcBef>
                <a:spcPts val="0"/>
              </a:spcBef>
              <a:spcAft>
                <a:spcPts val="0"/>
              </a:spcAft>
              <a:buClr>
                <a:srgbClr val="FFFFFF"/>
              </a:buClr>
              <a:buFont typeface="Helvetica Neue"/>
              <a:buNone/>
              <a:defRPr sz="800" b="0" i="0" u="none" strike="noStrike" cap="none">
                <a:solidFill>
                  <a:srgbClr val="FFFFFF"/>
                </a:solidFill>
                <a:latin typeface="Helvetica Neue"/>
                <a:ea typeface="Helvetica Neue"/>
                <a:cs typeface="Helvetica Neue"/>
                <a:sym typeface="Helvetica Neue"/>
              </a:defRPr>
            </a:lvl5pPr>
            <a:lvl6pPr marL="0" marR="0" lvl="5" indent="0" algn="ctr" rtl="0">
              <a:lnSpc>
                <a:spcPct val="100000"/>
              </a:lnSpc>
              <a:spcBef>
                <a:spcPts val="0"/>
              </a:spcBef>
              <a:spcAft>
                <a:spcPts val="0"/>
              </a:spcAft>
              <a:buClr>
                <a:srgbClr val="FFFFFF"/>
              </a:buClr>
              <a:buFont typeface="Helvetica Neue"/>
              <a:buNone/>
              <a:defRPr sz="800" b="0" i="0" u="none" strike="noStrike" cap="none">
                <a:solidFill>
                  <a:srgbClr val="FFFFFF"/>
                </a:solidFill>
                <a:latin typeface="Helvetica Neue"/>
                <a:ea typeface="Helvetica Neue"/>
                <a:cs typeface="Helvetica Neue"/>
                <a:sym typeface="Helvetica Neue"/>
              </a:defRPr>
            </a:lvl6pPr>
            <a:lvl7pPr marL="0" marR="0" lvl="6" indent="0" algn="ctr" rtl="0">
              <a:lnSpc>
                <a:spcPct val="100000"/>
              </a:lnSpc>
              <a:spcBef>
                <a:spcPts val="0"/>
              </a:spcBef>
              <a:spcAft>
                <a:spcPts val="0"/>
              </a:spcAft>
              <a:buClr>
                <a:srgbClr val="FFFFFF"/>
              </a:buClr>
              <a:buFont typeface="Helvetica Neue"/>
              <a:buNone/>
              <a:defRPr sz="800" b="0" i="0" u="none" strike="noStrike" cap="none">
                <a:solidFill>
                  <a:srgbClr val="FFFFFF"/>
                </a:solidFill>
                <a:latin typeface="Helvetica Neue"/>
                <a:ea typeface="Helvetica Neue"/>
                <a:cs typeface="Helvetica Neue"/>
                <a:sym typeface="Helvetica Neue"/>
              </a:defRPr>
            </a:lvl7pPr>
            <a:lvl8pPr marL="0" marR="0" lvl="7" indent="0" algn="ctr" rtl="0">
              <a:lnSpc>
                <a:spcPct val="100000"/>
              </a:lnSpc>
              <a:spcBef>
                <a:spcPts val="0"/>
              </a:spcBef>
              <a:spcAft>
                <a:spcPts val="0"/>
              </a:spcAft>
              <a:buClr>
                <a:srgbClr val="FFFFFF"/>
              </a:buClr>
              <a:buFont typeface="Helvetica Neue"/>
              <a:buNone/>
              <a:defRPr sz="800" b="0" i="0" u="none" strike="noStrike" cap="none">
                <a:solidFill>
                  <a:srgbClr val="FFFFFF"/>
                </a:solidFill>
                <a:latin typeface="Helvetica Neue"/>
                <a:ea typeface="Helvetica Neue"/>
                <a:cs typeface="Helvetica Neue"/>
                <a:sym typeface="Helvetica Neue"/>
              </a:defRPr>
            </a:lvl8pPr>
            <a:lvl9pPr marL="0" marR="0" lvl="8" indent="0" algn="ctr" rtl="0">
              <a:lnSpc>
                <a:spcPct val="100000"/>
              </a:lnSpc>
              <a:spcBef>
                <a:spcPts val="0"/>
              </a:spcBef>
              <a:spcAft>
                <a:spcPts val="0"/>
              </a:spcAft>
              <a:buClr>
                <a:srgbClr val="FFFFFF"/>
              </a:buClr>
              <a:buFont typeface="Helvetica Neue"/>
              <a:buNone/>
              <a:defRPr sz="800" b="0" i="0" u="none" strike="noStrike" cap="none">
                <a:solidFill>
                  <a:srgbClr val="FFFFFF"/>
                </a:solidFill>
                <a:latin typeface="Helvetica Neue"/>
                <a:ea typeface="Helvetica Neue"/>
                <a:cs typeface="Helvetica Neue"/>
                <a:sym typeface="Helvetica Neue"/>
              </a:defRPr>
            </a:lvl9pPr>
          </a:lstStyle>
          <a:p>
            <a:pPr marL="0" lvl="0" indent="0" algn="ct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dk1"/>
              </a:buClr>
              <a:buSzPts val="1800"/>
              <a:buChar char="●"/>
              <a:defRPr>
                <a:solidFill>
                  <a:schemeClr val="dk1"/>
                </a:solidFill>
              </a:defRPr>
            </a:lvl1pPr>
            <a:lvl2pPr marL="914400" lvl="1" indent="-317500">
              <a:spcBef>
                <a:spcPts val="0"/>
              </a:spcBef>
              <a:spcAft>
                <a:spcPts val="0"/>
              </a:spcAft>
              <a:buClr>
                <a:schemeClr val="dk1"/>
              </a:buClr>
              <a:buSzPts val="1400"/>
              <a:buChar char="○"/>
              <a:defRPr>
                <a:solidFill>
                  <a:schemeClr val="dk1"/>
                </a:solidFill>
              </a:defRPr>
            </a:lvl2pPr>
            <a:lvl3pPr marL="1371600" lvl="2" indent="-317500">
              <a:spcBef>
                <a:spcPts val="0"/>
              </a:spcBef>
              <a:spcAft>
                <a:spcPts val="0"/>
              </a:spcAft>
              <a:buClr>
                <a:schemeClr val="dk1"/>
              </a:buClr>
              <a:buSzPts val="1400"/>
              <a:buChar char="■"/>
              <a:defRPr>
                <a:solidFill>
                  <a:schemeClr val="dk1"/>
                </a:solidFill>
              </a:defRPr>
            </a:lvl3pPr>
            <a:lvl4pPr marL="1828800" lvl="3" indent="-317500">
              <a:spcBef>
                <a:spcPts val="0"/>
              </a:spcBef>
              <a:spcAft>
                <a:spcPts val="0"/>
              </a:spcAft>
              <a:buClr>
                <a:schemeClr val="dk1"/>
              </a:buClr>
              <a:buSzPts val="1400"/>
              <a:buChar char="●"/>
              <a:defRPr>
                <a:solidFill>
                  <a:schemeClr val="dk1"/>
                </a:solidFill>
              </a:defRPr>
            </a:lvl4pPr>
            <a:lvl5pPr marL="2286000" lvl="4" indent="-317500">
              <a:spcBef>
                <a:spcPts val="0"/>
              </a:spcBef>
              <a:spcAft>
                <a:spcPts val="0"/>
              </a:spcAft>
              <a:buClr>
                <a:schemeClr val="dk1"/>
              </a:buClr>
              <a:buSzPts val="1400"/>
              <a:buChar char="○"/>
              <a:defRPr>
                <a:solidFill>
                  <a:schemeClr val="dk1"/>
                </a:solidFill>
              </a:defRPr>
            </a:lvl5pPr>
            <a:lvl6pPr marL="2743200" lvl="5" indent="-317500">
              <a:spcBef>
                <a:spcPts val="0"/>
              </a:spcBef>
              <a:spcAft>
                <a:spcPts val="0"/>
              </a:spcAft>
              <a:buClr>
                <a:schemeClr val="dk1"/>
              </a:buClr>
              <a:buSzPts val="1400"/>
              <a:buChar char="■"/>
              <a:defRPr>
                <a:solidFill>
                  <a:schemeClr val="dk1"/>
                </a:solidFill>
              </a:defRPr>
            </a:lvl6pPr>
            <a:lvl7pPr marL="3200400" lvl="6" indent="-317500">
              <a:spcBef>
                <a:spcPts val="0"/>
              </a:spcBef>
              <a:spcAft>
                <a:spcPts val="0"/>
              </a:spcAft>
              <a:buClr>
                <a:schemeClr val="dk1"/>
              </a:buClr>
              <a:buSzPts val="1400"/>
              <a:buChar char="●"/>
              <a:defRPr>
                <a:solidFill>
                  <a:schemeClr val="dk1"/>
                </a:solidFill>
              </a:defRPr>
            </a:lvl7pPr>
            <a:lvl8pPr marL="3657600" lvl="7" indent="-317500">
              <a:spcBef>
                <a:spcPts val="0"/>
              </a:spcBef>
              <a:spcAft>
                <a:spcPts val="0"/>
              </a:spcAft>
              <a:buClr>
                <a:schemeClr val="dk1"/>
              </a:buClr>
              <a:buSzPts val="1400"/>
              <a:buChar char="○"/>
              <a:defRPr>
                <a:solidFill>
                  <a:schemeClr val="dk1"/>
                </a:solidFill>
              </a:defRPr>
            </a:lvl8pPr>
            <a:lvl9pPr marL="4114800" lvl="8" indent="-317500">
              <a:spcBef>
                <a:spcPts val="0"/>
              </a:spcBef>
              <a:spcAft>
                <a:spcPts val="0"/>
              </a:spcAft>
              <a:buClr>
                <a:schemeClr val="dk1"/>
              </a:buClr>
              <a:buSzPts val="1400"/>
              <a:buChar char="■"/>
              <a:defRPr>
                <a:solidFill>
                  <a:schemeClr val="dk1"/>
                </a:solidFill>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dark-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lt2"/>
              </a:buClr>
              <a:buSzPts val="1800"/>
              <a:buChar char="●"/>
              <a:defRPr sz="1800">
                <a:solidFill>
                  <a:schemeClr val="lt2"/>
                </a:solidFill>
              </a:defRPr>
            </a:lvl1pPr>
            <a:lvl2pPr marL="914400" lvl="1" indent="-317500">
              <a:lnSpc>
                <a:spcPct val="115000"/>
              </a:lnSpc>
              <a:spcBef>
                <a:spcPts val="0"/>
              </a:spcBef>
              <a:spcAft>
                <a:spcPts val="0"/>
              </a:spcAft>
              <a:buClr>
                <a:schemeClr val="lt2"/>
              </a:buClr>
              <a:buSzPts val="1400"/>
              <a:buChar char="○"/>
              <a:defRPr>
                <a:solidFill>
                  <a:schemeClr val="lt2"/>
                </a:solidFill>
              </a:defRPr>
            </a:lvl2pPr>
            <a:lvl3pPr marL="1371600" lvl="2" indent="-317500">
              <a:lnSpc>
                <a:spcPct val="115000"/>
              </a:lnSpc>
              <a:spcBef>
                <a:spcPts val="0"/>
              </a:spcBef>
              <a:spcAft>
                <a:spcPts val="0"/>
              </a:spcAft>
              <a:buClr>
                <a:schemeClr val="lt2"/>
              </a:buClr>
              <a:buSzPts val="1400"/>
              <a:buChar char="■"/>
              <a:defRPr>
                <a:solidFill>
                  <a:schemeClr val="lt2"/>
                </a:solidFill>
              </a:defRPr>
            </a:lvl3pPr>
            <a:lvl4pPr marL="1828800" lvl="3" indent="-317500">
              <a:lnSpc>
                <a:spcPct val="115000"/>
              </a:lnSpc>
              <a:spcBef>
                <a:spcPts val="0"/>
              </a:spcBef>
              <a:spcAft>
                <a:spcPts val="0"/>
              </a:spcAft>
              <a:buClr>
                <a:schemeClr val="lt2"/>
              </a:buClr>
              <a:buSzPts val="1400"/>
              <a:buChar char="●"/>
              <a:defRPr>
                <a:solidFill>
                  <a:schemeClr val="lt2"/>
                </a:solidFill>
              </a:defRPr>
            </a:lvl4pPr>
            <a:lvl5pPr marL="2286000" lvl="4" indent="-317500">
              <a:lnSpc>
                <a:spcPct val="115000"/>
              </a:lnSpc>
              <a:spcBef>
                <a:spcPts val="0"/>
              </a:spcBef>
              <a:spcAft>
                <a:spcPts val="0"/>
              </a:spcAft>
              <a:buClr>
                <a:schemeClr val="lt2"/>
              </a:buClr>
              <a:buSzPts val="1400"/>
              <a:buChar char="○"/>
              <a:defRPr>
                <a:solidFill>
                  <a:schemeClr val="lt2"/>
                </a:solidFill>
              </a:defRPr>
            </a:lvl5pPr>
            <a:lvl6pPr marL="2743200" lvl="5" indent="-317500">
              <a:lnSpc>
                <a:spcPct val="115000"/>
              </a:lnSpc>
              <a:spcBef>
                <a:spcPts val="0"/>
              </a:spcBef>
              <a:spcAft>
                <a:spcPts val="0"/>
              </a:spcAft>
              <a:buClr>
                <a:schemeClr val="lt2"/>
              </a:buClr>
              <a:buSzPts val="1400"/>
              <a:buChar char="■"/>
              <a:defRPr>
                <a:solidFill>
                  <a:schemeClr val="lt2"/>
                </a:solidFill>
              </a:defRPr>
            </a:lvl6pPr>
            <a:lvl7pPr marL="3200400" lvl="6" indent="-317500">
              <a:lnSpc>
                <a:spcPct val="115000"/>
              </a:lnSpc>
              <a:spcBef>
                <a:spcPts val="0"/>
              </a:spcBef>
              <a:spcAft>
                <a:spcPts val="0"/>
              </a:spcAft>
              <a:buClr>
                <a:schemeClr val="lt2"/>
              </a:buClr>
              <a:buSzPts val="1400"/>
              <a:buChar char="●"/>
              <a:defRPr>
                <a:solidFill>
                  <a:schemeClr val="lt2"/>
                </a:solidFill>
              </a:defRPr>
            </a:lvl7pPr>
            <a:lvl8pPr marL="3657600" lvl="7" indent="-317500">
              <a:lnSpc>
                <a:spcPct val="115000"/>
              </a:lnSpc>
              <a:spcBef>
                <a:spcPts val="0"/>
              </a:spcBef>
              <a:spcAft>
                <a:spcPts val="0"/>
              </a:spcAft>
              <a:buClr>
                <a:schemeClr val="lt2"/>
              </a:buClr>
              <a:buSzPts val="1400"/>
              <a:buChar char="○"/>
              <a:defRPr>
                <a:solidFill>
                  <a:schemeClr val="lt2"/>
                </a:solidFill>
              </a:defRPr>
            </a:lvl8pPr>
            <a:lvl9pPr marL="4114800" lvl="8" indent="-317500">
              <a:lnSpc>
                <a:spcPct val="115000"/>
              </a:lnSpc>
              <a:spcBef>
                <a:spcPts val="0"/>
              </a:spcBef>
              <a:spcAft>
                <a:spcPts val="0"/>
              </a:spcAft>
              <a:buClr>
                <a:schemeClr val="lt2"/>
              </a:buClr>
              <a:buSzPts val="1400"/>
              <a:buChar char="■"/>
              <a:defRPr>
                <a:solidFill>
                  <a:schemeClr val="lt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marL="0" lvl="0" indent="0" algn="r" rtl="0">
              <a:spcBef>
                <a:spcPts val="0"/>
              </a:spcBef>
              <a:spcAft>
                <a:spcPts val="0"/>
              </a:spcAft>
              <a:buNone/>
            </a:pPr>
            <a:fld id="{00000000-1234-1234-1234-123412341234}" type="slidenum">
              <a:rPr lang="en"/>
              <a:t>‹#›</a:t>
            </a:fld>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6"/>
        <p:cNvGrpSpPr/>
        <p:nvPr/>
      </p:nvGrpSpPr>
      <p:grpSpPr>
        <a:xfrm>
          <a:off x="0" y="0"/>
          <a:ext cx="0" cy="0"/>
          <a:chOff x="0" y="0"/>
          <a:chExt cx="0" cy="0"/>
        </a:xfrm>
      </p:grpSpPr>
      <p:sp>
        <p:nvSpPr>
          <p:cNvPr id="57" name="Google Shape;57;p14"/>
          <p:cNvSpPr txBox="1">
            <a:spLocks noGrp="1"/>
          </p:cNvSpPr>
          <p:nvPr>
            <p:ph type="ctrTitle" idx="4294967295"/>
          </p:nvPr>
        </p:nvSpPr>
        <p:spPr>
          <a:xfrm>
            <a:off x="5621975" y="273750"/>
            <a:ext cx="3171300" cy="480900"/>
          </a:xfrm>
          <a:prstGeom prst="rect">
            <a:avLst/>
          </a:prstGeom>
          <a:solidFill>
            <a:schemeClr val="dk1"/>
          </a:solidFill>
          <a:ln>
            <a:noFill/>
          </a:ln>
        </p:spPr>
        <p:txBody>
          <a:bodyPr spcFirstLastPara="1" wrap="square" lIns="32750" tIns="32750" rIns="32750" bIns="32750" anchor="ctr" anchorCtr="0">
            <a:normAutofit fontScale="90000"/>
          </a:bodyPr>
          <a:lstStyle/>
          <a:p>
            <a:pPr marL="0" marR="0" lvl="0" indent="0" algn="ctr" rtl="0">
              <a:lnSpc>
                <a:spcPct val="100000"/>
              </a:lnSpc>
              <a:spcBef>
                <a:spcPts val="0"/>
              </a:spcBef>
              <a:spcAft>
                <a:spcPts val="0"/>
              </a:spcAft>
              <a:buClr>
                <a:srgbClr val="FFFFFF"/>
              </a:buClr>
              <a:buFont typeface="Arial"/>
              <a:buNone/>
            </a:pPr>
            <a:r>
              <a:rPr lang="en" sz="3000">
                <a:solidFill>
                  <a:schemeClr val="lt1"/>
                </a:solidFill>
              </a:rPr>
              <a:t>Macro Photography</a:t>
            </a:r>
            <a:endParaRPr sz="3000" b="0" i="0" u="none" strike="noStrike" cap="none" dirty="0">
              <a:solidFill>
                <a:schemeClr val="lt1"/>
              </a:solidFill>
              <a:latin typeface="Arial"/>
              <a:ea typeface="Arial"/>
              <a:cs typeface="Arial"/>
              <a:sym typeface="Arial"/>
            </a:endParaRPr>
          </a:p>
        </p:txBody>
      </p:sp>
      <p:sp>
        <p:nvSpPr>
          <p:cNvPr id="58" name="Google Shape;58;p14"/>
          <p:cNvSpPr txBox="1"/>
          <p:nvPr/>
        </p:nvSpPr>
        <p:spPr>
          <a:xfrm>
            <a:off x="3096725" y="1771000"/>
            <a:ext cx="5104200" cy="1848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600">
                <a:solidFill>
                  <a:schemeClr val="lt1"/>
                </a:solidFill>
              </a:rPr>
              <a:t>These are my thoughts and suggestions for photographing small things indoors.</a:t>
            </a:r>
            <a:endParaRPr sz="1600" dirty="0">
              <a:solidFill>
                <a:schemeClr val="lt1"/>
              </a:solidFill>
            </a:endParaRPr>
          </a:p>
          <a:p>
            <a:pPr marL="0" lvl="0" indent="0" algn="l" rtl="0">
              <a:lnSpc>
                <a:spcPct val="115000"/>
              </a:lnSpc>
              <a:spcBef>
                <a:spcPts val="0"/>
              </a:spcBef>
              <a:spcAft>
                <a:spcPts val="0"/>
              </a:spcAft>
              <a:buNone/>
            </a:pPr>
            <a:endParaRPr sz="1600" dirty="0">
              <a:solidFill>
                <a:schemeClr val="lt1"/>
              </a:solidFill>
            </a:endParaRPr>
          </a:p>
          <a:p>
            <a:pPr marL="0" lvl="0" indent="0" algn="l" rtl="0">
              <a:lnSpc>
                <a:spcPct val="115000"/>
              </a:lnSpc>
              <a:spcBef>
                <a:spcPts val="0"/>
              </a:spcBef>
              <a:spcAft>
                <a:spcPts val="0"/>
              </a:spcAft>
              <a:buNone/>
            </a:pPr>
            <a:r>
              <a:rPr lang="en" sz="1600">
                <a:solidFill>
                  <a:schemeClr val="lt1"/>
                </a:solidFill>
              </a:rPr>
              <a:t>Ultimately how you take or make your images will be a very personal choice, based on your own skill, taste and style. The best image will be the one that pleases you!</a:t>
            </a:r>
            <a:endParaRPr sz="1200" dirty="0">
              <a:solidFill>
                <a:schemeClr val="lt1"/>
              </a:solidFill>
            </a:endParaRPr>
          </a:p>
        </p:txBody>
      </p:sp>
      <p:cxnSp>
        <p:nvCxnSpPr>
          <p:cNvPr id="59" name="Google Shape;59;p14"/>
          <p:cNvCxnSpPr/>
          <p:nvPr/>
        </p:nvCxnSpPr>
        <p:spPr>
          <a:xfrm>
            <a:off x="18450" y="911040"/>
            <a:ext cx="9107100" cy="900"/>
          </a:xfrm>
          <a:prstGeom prst="straightConnector1">
            <a:avLst/>
          </a:prstGeom>
          <a:noFill/>
          <a:ln w="12700" cap="flat" cmpd="sng">
            <a:solidFill>
              <a:srgbClr val="FEFFFE"/>
            </a:solidFill>
            <a:prstDash val="solid"/>
            <a:miter lim="8000"/>
            <a:headEnd type="none" w="sm" len="sm"/>
            <a:tailEnd type="none" w="sm" len="sm"/>
          </a:ln>
        </p:spPr>
      </p:cxnSp>
      <p:sp>
        <p:nvSpPr>
          <p:cNvPr id="60" name="Google Shape;60;p14"/>
          <p:cNvSpPr txBox="1"/>
          <p:nvPr/>
        </p:nvSpPr>
        <p:spPr>
          <a:xfrm>
            <a:off x="65800" y="112775"/>
            <a:ext cx="4050900" cy="917700"/>
          </a:xfrm>
          <a:prstGeom prst="rect">
            <a:avLst/>
          </a:prstGeom>
          <a:solidFill>
            <a:schemeClr val="dk1"/>
          </a:solidFill>
          <a:ln>
            <a:noFill/>
          </a:ln>
        </p:spPr>
        <p:txBody>
          <a:bodyPr spcFirstLastPara="1" wrap="square" lIns="58925" tIns="58925" rIns="58925" bIns="58925" anchor="ctr" anchorCtr="0">
            <a:noAutofit/>
          </a:bodyPr>
          <a:lstStyle/>
          <a:p>
            <a:pPr marL="0" lvl="0" indent="0" algn="l" rtl="0">
              <a:spcBef>
                <a:spcPts val="0"/>
              </a:spcBef>
              <a:spcAft>
                <a:spcPts val="0"/>
              </a:spcAft>
              <a:buNone/>
            </a:pPr>
            <a:r>
              <a:rPr lang="en" sz="3400" b="1">
                <a:solidFill>
                  <a:srgbClr val="FFC000"/>
                </a:solidFill>
              </a:rPr>
              <a:t>          </a:t>
            </a:r>
            <a:endParaRPr sz="2000" b="1" dirty="0">
              <a:solidFill>
                <a:srgbClr val="FFC000"/>
              </a:solidFill>
            </a:endParaRPr>
          </a:p>
          <a:p>
            <a:pPr marL="0" lvl="0" indent="0" algn="l" rtl="0">
              <a:spcBef>
                <a:spcPts val="0"/>
              </a:spcBef>
              <a:spcAft>
                <a:spcPts val="0"/>
              </a:spcAft>
              <a:buNone/>
            </a:pPr>
            <a:r>
              <a:rPr lang="en" sz="2000" b="1">
                <a:solidFill>
                  <a:schemeClr val="lt1"/>
                </a:solidFill>
              </a:rPr>
              <a:t>Digital Photography Group</a:t>
            </a:r>
            <a:endParaRPr sz="2000" b="1" dirty="0">
              <a:solidFill>
                <a:schemeClr val="lt1"/>
              </a:solidFill>
            </a:endParaRPr>
          </a:p>
        </p:txBody>
      </p:sp>
      <p:pic>
        <p:nvPicPr>
          <p:cNvPr id="61" name="Google Shape;61;p14"/>
          <p:cNvPicPr preferRelativeResize="0"/>
          <p:nvPr/>
        </p:nvPicPr>
        <p:blipFill>
          <a:blip r:embed="rId3">
            <a:alphaModFix/>
          </a:blip>
          <a:stretch>
            <a:fillRect/>
          </a:stretch>
        </p:blipFill>
        <p:spPr>
          <a:xfrm>
            <a:off x="140000" y="163538"/>
            <a:ext cx="1856700" cy="374325"/>
          </a:xfrm>
          <a:prstGeom prst="rect">
            <a:avLst/>
          </a:prstGeom>
          <a:noFill/>
          <a:ln>
            <a:noFill/>
          </a:ln>
        </p:spPr>
      </p:pic>
      <p:pic>
        <p:nvPicPr>
          <p:cNvPr id="62" name="Google Shape;62;p14"/>
          <p:cNvPicPr preferRelativeResize="0"/>
          <p:nvPr/>
        </p:nvPicPr>
        <p:blipFill rotWithShape="1">
          <a:blip r:embed="rId4">
            <a:alphaModFix/>
          </a:blip>
          <a:srcRect l="7841" r="7841"/>
          <a:stretch/>
        </p:blipFill>
        <p:spPr>
          <a:xfrm>
            <a:off x="140001" y="1539975"/>
            <a:ext cx="2249624" cy="281272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66"/>
        <p:cNvGrpSpPr/>
        <p:nvPr/>
      </p:nvGrpSpPr>
      <p:grpSpPr>
        <a:xfrm>
          <a:off x="0" y="0"/>
          <a:ext cx="0" cy="0"/>
          <a:chOff x="0" y="0"/>
          <a:chExt cx="0" cy="0"/>
        </a:xfrm>
      </p:grpSpPr>
      <p:sp>
        <p:nvSpPr>
          <p:cNvPr id="67" name="Google Shape;67;p15"/>
          <p:cNvSpPr txBox="1">
            <a:spLocks noGrp="1"/>
          </p:cNvSpPr>
          <p:nvPr>
            <p:ph type="ctrTitle" idx="4294967295"/>
          </p:nvPr>
        </p:nvSpPr>
        <p:spPr>
          <a:xfrm>
            <a:off x="5621975" y="273750"/>
            <a:ext cx="3171300" cy="480900"/>
          </a:xfrm>
          <a:prstGeom prst="rect">
            <a:avLst/>
          </a:prstGeom>
          <a:solidFill>
            <a:schemeClr val="dk1"/>
          </a:solidFill>
          <a:ln>
            <a:noFill/>
          </a:ln>
        </p:spPr>
        <p:txBody>
          <a:bodyPr spcFirstLastPara="1" wrap="square" lIns="32750" tIns="32750" rIns="32750" bIns="32750" anchor="ctr" anchorCtr="0">
            <a:normAutofit fontScale="90000"/>
          </a:bodyPr>
          <a:lstStyle/>
          <a:p>
            <a:pPr marL="0" marR="0" lvl="0" indent="0" algn="ctr" rtl="0">
              <a:lnSpc>
                <a:spcPct val="100000"/>
              </a:lnSpc>
              <a:spcBef>
                <a:spcPts val="0"/>
              </a:spcBef>
              <a:spcAft>
                <a:spcPts val="0"/>
              </a:spcAft>
              <a:buClr>
                <a:srgbClr val="FFFFFF"/>
              </a:buClr>
              <a:buFont typeface="Arial"/>
              <a:buNone/>
            </a:pPr>
            <a:r>
              <a:rPr lang="en" sz="3000">
                <a:solidFill>
                  <a:schemeClr val="lt1"/>
                </a:solidFill>
              </a:rPr>
              <a:t>Macro Photography</a:t>
            </a:r>
            <a:endParaRPr sz="3000" b="0" i="0" u="none" strike="noStrike" cap="none" dirty="0">
              <a:solidFill>
                <a:schemeClr val="lt1"/>
              </a:solidFill>
              <a:latin typeface="Arial"/>
              <a:ea typeface="Arial"/>
              <a:cs typeface="Arial"/>
              <a:sym typeface="Arial"/>
            </a:endParaRPr>
          </a:p>
        </p:txBody>
      </p:sp>
      <p:sp>
        <p:nvSpPr>
          <p:cNvPr id="68" name="Google Shape;68;p15"/>
          <p:cNvSpPr txBox="1"/>
          <p:nvPr/>
        </p:nvSpPr>
        <p:spPr>
          <a:xfrm>
            <a:off x="1554450" y="1777650"/>
            <a:ext cx="6035100" cy="2919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800">
                <a:solidFill>
                  <a:schemeClr val="lt1"/>
                </a:solidFill>
              </a:rPr>
              <a:t>What do you need?</a:t>
            </a:r>
            <a:endParaRPr sz="1800" dirty="0">
              <a:solidFill>
                <a:schemeClr val="lt1"/>
              </a:solidFill>
            </a:endParaRPr>
          </a:p>
          <a:p>
            <a:pPr marL="0" lvl="0" indent="0" algn="l" rtl="0">
              <a:lnSpc>
                <a:spcPct val="115000"/>
              </a:lnSpc>
              <a:spcBef>
                <a:spcPts val="0"/>
              </a:spcBef>
              <a:spcAft>
                <a:spcPts val="0"/>
              </a:spcAft>
              <a:buNone/>
            </a:pPr>
            <a:endParaRPr sz="1800" dirty="0">
              <a:solidFill>
                <a:schemeClr val="lt1"/>
              </a:solidFill>
            </a:endParaRPr>
          </a:p>
          <a:p>
            <a:pPr marL="0" lvl="0" indent="0" algn="l" rtl="0">
              <a:lnSpc>
                <a:spcPct val="115000"/>
              </a:lnSpc>
              <a:spcBef>
                <a:spcPts val="0"/>
              </a:spcBef>
              <a:spcAft>
                <a:spcPts val="0"/>
              </a:spcAft>
              <a:buNone/>
            </a:pPr>
            <a:r>
              <a:rPr lang="en" sz="1800">
                <a:solidFill>
                  <a:schemeClr val="lt1"/>
                </a:solidFill>
              </a:rPr>
              <a:t>Camera or a Mobile ‘phone with a Macro feature?</a:t>
            </a:r>
            <a:endParaRPr sz="1800" dirty="0">
              <a:solidFill>
                <a:schemeClr val="lt1"/>
              </a:solidFill>
            </a:endParaRPr>
          </a:p>
          <a:p>
            <a:pPr marL="0" lvl="0" indent="0" algn="l" rtl="0">
              <a:lnSpc>
                <a:spcPct val="115000"/>
              </a:lnSpc>
              <a:spcBef>
                <a:spcPts val="0"/>
              </a:spcBef>
              <a:spcAft>
                <a:spcPts val="0"/>
              </a:spcAft>
              <a:buNone/>
            </a:pPr>
            <a:endParaRPr sz="1800" dirty="0">
              <a:solidFill>
                <a:schemeClr val="lt1"/>
              </a:solidFill>
            </a:endParaRPr>
          </a:p>
          <a:p>
            <a:pPr marL="0" lvl="0" indent="0" algn="l" rtl="0">
              <a:lnSpc>
                <a:spcPct val="115000"/>
              </a:lnSpc>
              <a:spcBef>
                <a:spcPts val="0"/>
              </a:spcBef>
              <a:spcAft>
                <a:spcPts val="0"/>
              </a:spcAft>
              <a:buNone/>
            </a:pPr>
            <a:r>
              <a:rPr lang="en" sz="1800">
                <a:solidFill>
                  <a:schemeClr val="lt1"/>
                </a:solidFill>
              </a:rPr>
              <a:t>A “Macro” lens?</a:t>
            </a:r>
            <a:endParaRPr sz="1800" dirty="0">
              <a:solidFill>
                <a:schemeClr val="lt1"/>
              </a:solidFill>
            </a:endParaRPr>
          </a:p>
          <a:p>
            <a:pPr marL="0" lvl="0" indent="0" algn="l" rtl="0">
              <a:lnSpc>
                <a:spcPct val="115000"/>
              </a:lnSpc>
              <a:spcBef>
                <a:spcPts val="0"/>
              </a:spcBef>
              <a:spcAft>
                <a:spcPts val="0"/>
              </a:spcAft>
              <a:buNone/>
            </a:pPr>
            <a:endParaRPr sz="1800" dirty="0">
              <a:solidFill>
                <a:schemeClr val="lt1"/>
              </a:solidFill>
            </a:endParaRPr>
          </a:p>
          <a:p>
            <a:pPr marL="0" lvl="0" indent="0" algn="l" rtl="0">
              <a:lnSpc>
                <a:spcPct val="115000"/>
              </a:lnSpc>
              <a:spcBef>
                <a:spcPts val="0"/>
              </a:spcBef>
              <a:spcAft>
                <a:spcPts val="0"/>
              </a:spcAft>
              <a:buNone/>
            </a:pPr>
            <a:r>
              <a:rPr lang="en" sz="1800">
                <a:solidFill>
                  <a:schemeClr val="lt1"/>
                </a:solidFill>
              </a:rPr>
              <a:t>A controllable light source</a:t>
            </a:r>
            <a:endParaRPr sz="1800" dirty="0">
              <a:solidFill>
                <a:schemeClr val="lt1"/>
              </a:solidFill>
            </a:endParaRPr>
          </a:p>
        </p:txBody>
      </p:sp>
      <p:cxnSp>
        <p:nvCxnSpPr>
          <p:cNvPr id="69" name="Google Shape;69;p15"/>
          <p:cNvCxnSpPr/>
          <p:nvPr/>
        </p:nvCxnSpPr>
        <p:spPr>
          <a:xfrm>
            <a:off x="18450" y="911040"/>
            <a:ext cx="9107100" cy="900"/>
          </a:xfrm>
          <a:prstGeom prst="straightConnector1">
            <a:avLst/>
          </a:prstGeom>
          <a:noFill/>
          <a:ln w="12700" cap="flat" cmpd="sng">
            <a:solidFill>
              <a:srgbClr val="FEFFFE"/>
            </a:solidFill>
            <a:prstDash val="solid"/>
            <a:miter lim="8000"/>
            <a:headEnd type="none" w="sm" len="sm"/>
            <a:tailEnd type="none" w="sm" len="sm"/>
          </a:ln>
        </p:spPr>
      </p:cxnSp>
      <p:sp>
        <p:nvSpPr>
          <p:cNvPr id="70" name="Google Shape;70;p15"/>
          <p:cNvSpPr txBox="1"/>
          <p:nvPr/>
        </p:nvSpPr>
        <p:spPr>
          <a:xfrm>
            <a:off x="65800" y="112775"/>
            <a:ext cx="4050900" cy="917700"/>
          </a:xfrm>
          <a:prstGeom prst="rect">
            <a:avLst/>
          </a:prstGeom>
          <a:solidFill>
            <a:schemeClr val="dk1"/>
          </a:solidFill>
          <a:ln>
            <a:noFill/>
          </a:ln>
        </p:spPr>
        <p:txBody>
          <a:bodyPr spcFirstLastPara="1" wrap="square" lIns="58925" tIns="58925" rIns="58925" bIns="58925" anchor="ctr" anchorCtr="0">
            <a:noAutofit/>
          </a:bodyPr>
          <a:lstStyle/>
          <a:p>
            <a:pPr marL="0" lvl="0" indent="0" algn="l" rtl="0">
              <a:spcBef>
                <a:spcPts val="0"/>
              </a:spcBef>
              <a:spcAft>
                <a:spcPts val="0"/>
              </a:spcAft>
              <a:buNone/>
            </a:pPr>
            <a:r>
              <a:rPr lang="en" sz="3400" b="1">
                <a:solidFill>
                  <a:srgbClr val="FFC000"/>
                </a:solidFill>
              </a:rPr>
              <a:t>          </a:t>
            </a:r>
            <a:endParaRPr sz="2000" b="1" dirty="0">
              <a:solidFill>
                <a:srgbClr val="FFC000"/>
              </a:solidFill>
            </a:endParaRPr>
          </a:p>
          <a:p>
            <a:pPr marL="0" lvl="0" indent="0" algn="l" rtl="0">
              <a:spcBef>
                <a:spcPts val="0"/>
              </a:spcBef>
              <a:spcAft>
                <a:spcPts val="0"/>
              </a:spcAft>
              <a:buNone/>
            </a:pPr>
            <a:r>
              <a:rPr lang="en" sz="2000" b="1">
                <a:solidFill>
                  <a:schemeClr val="lt1"/>
                </a:solidFill>
              </a:rPr>
              <a:t>Digital Photography Group</a:t>
            </a:r>
            <a:endParaRPr sz="2000" b="1" dirty="0">
              <a:solidFill>
                <a:schemeClr val="lt1"/>
              </a:solidFill>
            </a:endParaRPr>
          </a:p>
        </p:txBody>
      </p:sp>
      <p:pic>
        <p:nvPicPr>
          <p:cNvPr id="71" name="Google Shape;71;p15"/>
          <p:cNvPicPr preferRelativeResize="0"/>
          <p:nvPr/>
        </p:nvPicPr>
        <p:blipFill>
          <a:blip r:embed="rId3">
            <a:alphaModFix/>
          </a:blip>
          <a:stretch>
            <a:fillRect/>
          </a:stretch>
        </p:blipFill>
        <p:spPr>
          <a:xfrm>
            <a:off x="140000" y="163538"/>
            <a:ext cx="1856700" cy="374325"/>
          </a:xfrm>
          <a:prstGeom prst="rect">
            <a:avLst/>
          </a:prstGeom>
          <a:noFill/>
          <a:ln>
            <a:noFill/>
          </a:ln>
        </p:spPr>
      </p:pic>
      <p:pic>
        <p:nvPicPr>
          <p:cNvPr id="72" name="Google Shape;72;p15"/>
          <p:cNvPicPr preferRelativeResize="0"/>
          <p:nvPr/>
        </p:nvPicPr>
        <p:blipFill>
          <a:blip r:embed="rId4">
            <a:alphaModFix/>
          </a:blip>
          <a:stretch>
            <a:fillRect/>
          </a:stretch>
        </p:blipFill>
        <p:spPr>
          <a:xfrm>
            <a:off x="6940900" y="1312775"/>
            <a:ext cx="2013876" cy="251794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76"/>
        <p:cNvGrpSpPr/>
        <p:nvPr/>
      </p:nvGrpSpPr>
      <p:grpSpPr>
        <a:xfrm>
          <a:off x="0" y="0"/>
          <a:ext cx="0" cy="0"/>
          <a:chOff x="0" y="0"/>
          <a:chExt cx="0" cy="0"/>
        </a:xfrm>
      </p:grpSpPr>
      <p:sp>
        <p:nvSpPr>
          <p:cNvPr id="77" name="Google Shape;77;p16"/>
          <p:cNvSpPr txBox="1">
            <a:spLocks noGrp="1"/>
          </p:cNvSpPr>
          <p:nvPr>
            <p:ph type="ctrTitle" idx="4294967295"/>
          </p:nvPr>
        </p:nvSpPr>
        <p:spPr>
          <a:xfrm>
            <a:off x="5621975" y="273750"/>
            <a:ext cx="3171300" cy="480900"/>
          </a:xfrm>
          <a:prstGeom prst="rect">
            <a:avLst/>
          </a:prstGeom>
          <a:solidFill>
            <a:schemeClr val="dk1"/>
          </a:solidFill>
          <a:ln>
            <a:noFill/>
          </a:ln>
        </p:spPr>
        <p:txBody>
          <a:bodyPr spcFirstLastPara="1" wrap="square" lIns="32750" tIns="32750" rIns="32750" bIns="32750" anchor="ctr" anchorCtr="0">
            <a:normAutofit fontScale="90000"/>
          </a:bodyPr>
          <a:lstStyle/>
          <a:p>
            <a:pPr marL="0" marR="0" lvl="0" indent="0" algn="ctr" rtl="0">
              <a:lnSpc>
                <a:spcPct val="100000"/>
              </a:lnSpc>
              <a:spcBef>
                <a:spcPts val="0"/>
              </a:spcBef>
              <a:spcAft>
                <a:spcPts val="0"/>
              </a:spcAft>
              <a:buClr>
                <a:srgbClr val="FFFFFF"/>
              </a:buClr>
              <a:buFont typeface="Arial"/>
              <a:buNone/>
            </a:pPr>
            <a:r>
              <a:rPr lang="en" sz="3000">
                <a:solidFill>
                  <a:schemeClr val="lt1"/>
                </a:solidFill>
              </a:rPr>
              <a:t>Macro Photography</a:t>
            </a:r>
            <a:endParaRPr sz="3000" b="0" i="0" u="none" strike="noStrike" cap="none" dirty="0">
              <a:solidFill>
                <a:schemeClr val="lt1"/>
              </a:solidFill>
              <a:latin typeface="Arial"/>
              <a:ea typeface="Arial"/>
              <a:cs typeface="Arial"/>
              <a:sym typeface="Arial"/>
            </a:endParaRPr>
          </a:p>
        </p:txBody>
      </p:sp>
      <p:sp>
        <p:nvSpPr>
          <p:cNvPr id="78" name="Google Shape;78;p16"/>
          <p:cNvSpPr txBox="1"/>
          <p:nvPr/>
        </p:nvSpPr>
        <p:spPr>
          <a:xfrm>
            <a:off x="1554450" y="1777650"/>
            <a:ext cx="6035100" cy="2919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800">
                <a:solidFill>
                  <a:schemeClr val="lt1"/>
                </a:solidFill>
              </a:rPr>
              <a:t>What else might you need?</a:t>
            </a:r>
            <a:endParaRPr sz="1800" dirty="0">
              <a:solidFill>
                <a:schemeClr val="lt1"/>
              </a:solidFill>
            </a:endParaRPr>
          </a:p>
          <a:p>
            <a:pPr marL="0" lvl="0" indent="0" algn="l" rtl="0">
              <a:lnSpc>
                <a:spcPct val="115000"/>
              </a:lnSpc>
              <a:spcBef>
                <a:spcPts val="0"/>
              </a:spcBef>
              <a:spcAft>
                <a:spcPts val="0"/>
              </a:spcAft>
              <a:buNone/>
            </a:pPr>
            <a:endParaRPr sz="1800" dirty="0">
              <a:solidFill>
                <a:schemeClr val="lt1"/>
              </a:solidFill>
            </a:endParaRPr>
          </a:p>
          <a:p>
            <a:pPr marL="0" lvl="0" indent="0" algn="l" rtl="0">
              <a:lnSpc>
                <a:spcPct val="115000"/>
              </a:lnSpc>
              <a:spcBef>
                <a:spcPts val="0"/>
              </a:spcBef>
              <a:spcAft>
                <a:spcPts val="0"/>
              </a:spcAft>
              <a:buNone/>
            </a:pPr>
            <a:r>
              <a:rPr lang="en" sz="1800">
                <a:solidFill>
                  <a:schemeClr val="lt1"/>
                </a:solidFill>
              </a:rPr>
              <a:t>Tripods and/or bean bags</a:t>
            </a:r>
            <a:endParaRPr sz="1800" dirty="0">
              <a:solidFill>
                <a:schemeClr val="lt1"/>
              </a:solidFill>
            </a:endParaRPr>
          </a:p>
          <a:p>
            <a:pPr marL="0" lvl="0" indent="0" algn="l" rtl="0">
              <a:lnSpc>
                <a:spcPct val="115000"/>
              </a:lnSpc>
              <a:spcBef>
                <a:spcPts val="0"/>
              </a:spcBef>
              <a:spcAft>
                <a:spcPts val="0"/>
              </a:spcAft>
              <a:buNone/>
            </a:pPr>
            <a:endParaRPr sz="1800" dirty="0">
              <a:solidFill>
                <a:schemeClr val="lt1"/>
              </a:solidFill>
            </a:endParaRPr>
          </a:p>
          <a:p>
            <a:pPr marL="0" lvl="0" indent="0" algn="l" rtl="0">
              <a:lnSpc>
                <a:spcPct val="115000"/>
              </a:lnSpc>
              <a:spcBef>
                <a:spcPts val="0"/>
              </a:spcBef>
              <a:spcAft>
                <a:spcPts val="0"/>
              </a:spcAft>
              <a:buNone/>
            </a:pPr>
            <a:r>
              <a:rPr lang="en" sz="1800">
                <a:solidFill>
                  <a:schemeClr val="lt1"/>
                </a:solidFill>
              </a:rPr>
              <a:t>Light Box</a:t>
            </a:r>
            <a:endParaRPr sz="1800" dirty="0">
              <a:solidFill>
                <a:schemeClr val="lt1"/>
              </a:solidFill>
            </a:endParaRPr>
          </a:p>
          <a:p>
            <a:pPr marL="0" lvl="0" indent="0" algn="l" rtl="0">
              <a:lnSpc>
                <a:spcPct val="115000"/>
              </a:lnSpc>
              <a:spcBef>
                <a:spcPts val="0"/>
              </a:spcBef>
              <a:spcAft>
                <a:spcPts val="0"/>
              </a:spcAft>
              <a:buNone/>
            </a:pPr>
            <a:endParaRPr sz="1800" dirty="0">
              <a:solidFill>
                <a:schemeClr val="lt1"/>
              </a:solidFill>
            </a:endParaRPr>
          </a:p>
          <a:p>
            <a:pPr marL="0" lvl="0" indent="0" algn="l" rtl="0">
              <a:lnSpc>
                <a:spcPct val="115000"/>
              </a:lnSpc>
              <a:spcBef>
                <a:spcPts val="0"/>
              </a:spcBef>
              <a:spcAft>
                <a:spcPts val="0"/>
              </a:spcAft>
              <a:buNone/>
            </a:pPr>
            <a:r>
              <a:rPr lang="en" sz="1800">
                <a:solidFill>
                  <a:schemeClr val="lt1"/>
                </a:solidFill>
              </a:rPr>
              <a:t>Small blocks/boxes</a:t>
            </a:r>
            <a:endParaRPr sz="1800" dirty="0">
              <a:solidFill>
                <a:schemeClr val="lt1"/>
              </a:solidFill>
            </a:endParaRPr>
          </a:p>
          <a:p>
            <a:pPr marL="0" lvl="0" indent="0" algn="l" rtl="0">
              <a:lnSpc>
                <a:spcPct val="115000"/>
              </a:lnSpc>
              <a:spcBef>
                <a:spcPts val="0"/>
              </a:spcBef>
              <a:spcAft>
                <a:spcPts val="0"/>
              </a:spcAft>
              <a:buNone/>
            </a:pPr>
            <a:endParaRPr sz="1800" dirty="0">
              <a:solidFill>
                <a:schemeClr val="lt1"/>
              </a:solidFill>
            </a:endParaRPr>
          </a:p>
          <a:p>
            <a:pPr marL="0" lvl="0" indent="0" algn="l" rtl="0">
              <a:lnSpc>
                <a:spcPct val="115000"/>
              </a:lnSpc>
              <a:spcBef>
                <a:spcPts val="0"/>
              </a:spcBef>
              <a:spcAft>
                <a:spcPts val="0"/>
              </a:spcAft>
              <a:buNone/>
            </a:pPr>
            <a:endParaRPr sz="1800" dirty="0">
              <a:solidFill>
                <a:schemeClr val="lt1"/>
              </a:solidFill>
            </a:endParaRPr>
          </a:p>
          <a:p>
            <a:pPr marL="0" lvl="0" indent="0" algn="l" rtl="0">
              <a:lnSpc>
                <a:spcPct val="115000"/>
              </a:lnSpc>
              <a:spcBef>
                <a:spcPts val="0"/>
              </a:spcBef>
              <a:spcAft>
                <a:spcPts val="0"/>
              </a:spcAft>
              <a:buNone/>
            </a:pPr>
            <a:endParaRPr sz="1800" dirty="0">
              <a:solidFill>
                <a:schemeClr val="lt1"/>
              </a:solidFill>
            </a:endParaRPr>
          </a:p>
          <a:p>
            <a:pPr marL="0" lvl="0" indent="0" algn="l" rtl="0">
              <a:lnSpc>
                <a:spcPct val="115000"/>
              </a:lnSpc>
              <a:spcBef>
                <a:spcPts val="0"/>
              </a:spcBef>
              <a:spcAft>
                <a:spcPts val="0"/>
              </a:spcAft>
              <a:buNone/>
            </a:pPr>
            <a:endParaRPr sz="1800" dirty="0">
              <a:solidFill>
                <a:schemeClr val="lt1"/>
              </a:solidFill>
            </a:endParaRPr>
          </a:p>
        </p:txBody>
      </p:sp>
      <p:cxnSp>
        <p:nvCxnSpPr>
          <p:cNvPr id="79" name="Google Shape;79;p16"/>
          <p:cNvCxnSpPr/>
          <p:nvPr/>
        </p:nvCxnSpPr>
        <p:spPr>
          <a:xfrm>
            <a:off x="18450" y="911040"/>
            <a:ext cx="9107100" cy="900"/>
          </a:xfrm>
          <a:prstGeom prst="straightConnector1">
            <a:avLst/>
          </a:prstGeom>
          <a:noFill/>
          <a:ln w="12700" cap="flat" cmpd="sng">
            <a:solidFill>
              <a:srgbClr val="FEFFFE"/>
            </a:solidFill>
            <a:prstDash val="solid"/>
            <a:miter lim="8000"/>
            <a:headEnd type="none" w="sm" len="sm"/>
            <a:tailEnd type="none" w="sm" len="sm"/>
          </a:ln>
        </p:spPr>
      </p:cxnSp>
      <p:sp>
        <p:nvSpPr>
          <p:cNvPr id="80" name="Google Shape;80;p16"/>
          <p:cNvSpPr txBox="1"/>
          <p:nvPr/>
        </p:nvSpPr>
        <p:spPr>
          <a:xfrm>
            <a:off x="65800" y="112775"/>
            <a:ext cx="4050900" cy="917700"/>
          </a:xfrm>
          <a:prstGeom prst="rect">
            <a:avLst/>
          </a:prstGeom>
          <a:solidFill>
            <a:schemeClr val="dk1"/>
          </a:solidFill>
          <a:ln>
            <a:noFill/>
          </a:ln>
        </p:spPr>
        <p:txBody>
          <a:bodyPr spcFirstLastPara="1" wrap="square" lIns="58925" tIns="58925" rIns="58925" bIns="58925" anchor="ctr" anchorCtr="0">
            <a:noAutofit/>
          </a:bodyPr>
          <a:lstStyle/>
          <a:p>
            <a:pPr marL="0" lvl="0" indent="0" algn="l" rtl="0">
              <a:spcBef>
                <a:spcPts val="0"/>
              </a:spcBef>
              <a:spcAft>
                <a:spcPts val="0"/>
              </a:spcAft>
              <a:buNone/>
            </a:pPr>
            <a:r>
              <a:rPr lang="en" sz="3400" b="1">
                <a:solidFill>
                  <a:srgbClr val="FFC000"/>
                </a:solidFill>
              </a:rPr>
              <a:t>          </a:t>
            </a:r>
            <a:endParaRPr sz="2000" b="1" dirty="0">
              <a:solidFill>
                <a:srgbClr val="FFC000"/>
              </a:solidFill>
            </a:endParaRPr>
          </a:p>
          <a:p>
            <a:pPr marL="0" lvl="0" indent="0" algn="l" rtl="0">
              <a:spcBef>
                <a:spcPts val="0"/>
              </a:spcBef>
              <a:spcAft>
                <a:spcPts val="0"/>
              </a:spcAft>
              <a:buNone/>
            </a:pPr>
            <a:r>
              <a:rPr lang="en" sz="2000" b="1">
                <a:solidFill>
                  <a:schemeClr val="lt1"/>
                </a:solidFill>
              </a:rPr>
              <a:t>Digital Photography Group</a:t>
            </a:r>
            <a:endParaRPr sz="2000" b="1" dirty="0">
              <a:solidFill>
                <a:schemeClr val="lt1"/>
              </a:solidFill>
            </a:endParaRPr>
          </a:p>
        </p:txBody>
      </p:sp>
      <p:pic>
        <p:nvPicPr>
          <p:cNvPr id="81" name="Google Shape;81;p16"/>
          <p:cNvPicPr preferRelativeResize="0"/>
          <p:nvPr/>
        </p:nvPicPr>
        <p:blipFill>
          <a:blip r:embed="rId3">
            <a:alphaModFix/>
          </a:blip>
          <a:stretch>
            <a:fillRect/>
          </a:stretch>
        </p:blipFill>
        <p:spPr>
          <a:xfrm>
            <a:off x="140000" y="163538"/>
            <a:ext cx="1856700" cy="374325"/>
          </a:xfrm>
          <a:prstGeom prst="rect">
            <a:avLst/>
          </a:prstGeom>
          <a:noFill/>
          <a:ln>
            <a:noFill/>
          </a:ln>
        </p:spPr>
      </p:pic>
      <p:pic>
        <p:nvPicPr>
          <p:cNvPr id="82" name="Google Shape;82;p16"/>
          <p:cNvPicPr preferRelativeResize="0"/>
          <p:nvPr/>
        </p:nvPicPr>
        <p:blipFill rotWithShape="1">
          <a:blip r:embed="rId4">
            <a:alphaModFix/>
          </a:blip>
          <a:srcRect t="3113" b="3113"/>
          <a:stretch/>
        </p:blipFill>
        <p:spPr>
          <a:xfrm>
            <a:off x="6884575" y="2331025"/>
            <a:ext cx="2161475" cy="2702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6"/>
        <p:cNvGrpSpPr/>
        <p:nvPr/>
      </p:nvGrpSpPr>
      <p:grpSpPr>
        <a:xfrm>
          <a:off x="0" y="0"/>
          <a:ext cx="0" cy="0"/>
          <a:chOff x="0" y="0"/>
          <a:chExt cx="0" cy="0"/>
        </a:xfrm>
      </p:grpSpPr>
      <p:sp>
        <p:nvSpPr>
          <p:cNvPr id="87" name="Google Shape;87;p17"/>
          <p:cNvSpPr txBox="1">
            <a:spLocks noGrp="1"/>
          </p:cNvSpPr>
          <p:nvPr>
            <p:ph type="ctrTitle" idx="4294967295"/>
          </p:nvPr>
        </p:nvSpPr>
        <p:spPr>
          <a:xfrm>
            <a:off x="5621975" y="273750"/>
            <a:ext cx="3171300" cy="480900"/>
          </a:xfrm>
          <a:prstGeom prst="rect">
            <a:avLst/>
          </a:prstGeom>
          <a:solidFill>
            <a:schemeClr val="dk1"/>
          </a:solidFill>
          <a:ln>
            <a:noFill/>
          </a:ln>
        </p:spPr>
        <p:txBody>
          <a:bodyPr spcFirstLastPara="1" wrap="square" lIns="32750" tIns="32750" rIns="32750" bIns="32750" anchor="ctr" anchorCtr="0">
            <a:normAutofit fontScale="90000"/>
          </a:bodyPr>
          <a:lstStyle/>
          <a:p>
            <a:pPr marL="0" marR="0" lvl="0" indent="0" algn="ctr" rtl="0">
              <a:lnSpc>
                <a:spcPct val="100000"/>
              </a:lnSpc>
              <a:spcBef>
                <a:spcPts val="0"/>
              </a:spcBef>
              <a:spcAft>
                <a:spcPts val="0"/>
              </a:spcAft>
              <a:buClr>
                <a:srgbClr val="FFFFFF"/>
              </a:buClr>
              <a:buFont typeface="Arial"/>
              <a:buNone/>
            </a:pPr>
            <a:r>
              <a:rPr lang="en" sz="3000">
                <a:solidFill>
                  <a:schemeClr val="lt1"/>
                </a:solidFill>
              </a:rPr>
              <a:t>Macro Photography</a:t>
            </a:r>
            <a:endParaRPr sz="3000" b="0" i="0" u="none" strike="noStrike" cap="none" dirty="0">
              <a:solidFill>
                <a:schemeClr val="lt1"/>
              </a:solidFill>
              <a:latin typeface="Arial"/>
              <a:ea typeface="Arial"/>
              <a:cs typeface="Arial"/>
              <a:sym typeface="Arial"/>
            </a:endParaRPr>
          </a:p>
        </p:txBody>
      </p:sp>
      <p:sp>
        <p:nvSpPr>
          <p:cNvPr id="88" name="Google Shape;88;p17"/>
          <p:cNvSpPr txBox="1"/>
          <p:nvPr/>
        </p:nvSpPr>
        <p:spPr>
          <a:xfrm>
            <a:off x="1554450" y="1777650"/>
            <a:ext cx="6035100" cy="2919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800">
                <a:solidFill>
                  <a:schemeClr val="lt1"/>
                </a:solidFill>
              </a:rPr>
              <a:t>Camera settings</a:t>
            </a:r>
            <a:endParaRPr sz="1800" dirty="0">
              <a:solidFill>
                <a:schemeClr val="lt1"/>
              </a:solidFill>
            </a:endParaRPr>
          </a:p>
          <a:p>
            <a:pPr marL="457200" lvl="0" indent="-342900" algn="l" rtl="0">
              <a:lnSpc>
                <a:spcPct val="115000"/>
              </a:lnSpc>
              <a:spcBef>
                <a:spcPts val="0"/>
              </a:spcBef>
              <a:spcAft>
                <a:spcPts val="0"/>
              </a:spcAft>
              <a:buClr>
                <a:schemeClr val="lt1"/>
              </a:buClr>
              <a:buSzPts val="1800"/>
              <a:buChar char="●"/>
            </a:pPr>
            <a:r>
              <a:rPr lang="en" sz="1800">
                <a:solidFill>
                  <a:schemeClr val="lt1"/>
                </a:solidFill>
              </a:rPr>
              <a:t>ISO</a:t>
            </a:r>
            <a:endParaRPr sz="1800" dirty="0">
              <a:solidFill>
                <a:schemeClr val="lt1"/>
              </a:solidFill>
            </a:endParaRPr>
          </a:p>
          <a:p>
            <a:pPr marL="457200" lvl="0" indent="-342900" algn="l" rtl="0">
              <a:lnSpc>
                <a:spcPct val="115000"/>
              </a:lnSpc>
              <a:spcBef>
                <a:spcPts val="0"/>
              </a:spcBef>
              <a:spcAft>
                <a:spcPts val="0"/>
              </a:spcAft>
              <a:buClr>
                <a:schemeClr val="lt1"/>
              </a:buClr>
              <a:buSzPts val="1800"/>
              <a:buChar char="●"/>
            </a:pPr>
            <a:r>
              <a:rPr lang="en" sz="1800">
                <a:solidFill>
                  <a:schemeClr val="lt1"/>
                </a:solidFill>
              </a:rPr>
              <a:t>Shutter speed</a:t>
            </a:r>
            <a:endParaRPr sz="1800" dirty="0">
              <a:solidFill>
                <a:schemeClr val="lt1"/>
              </a:solidFill>
            </a:endParaRPr>
          </a:p>
          <a:p>
            <a:pPr marL="457200" lvl="0" indent="-342900" algn="l" rtl="0">
              <a:lnSpc>
                <a:spcPct val="115000"/>
              </a:lnSpc>
              <a:spcBef>
                <a:spcPts val="0"/>
              </a:spcBef>
              <a:spcAft>
                <a:spcPts val="0"/>
              </a:spcAft>
              <a:buClr>
                <a:schemeClr val="lt1"/>
              </a:buClr>
              <a:buSzPts val="1800"/>
              <a:buChar char="●"/>
            </a:pPr>
            <a:r>
              <a:rPr lang="en" sz="1800">
                <a:solidFill>
                  <a:schemeClr val="lt1"/>
                </a:solidFill>
              </a:rPr>
              <a:t>Aperture</a:t>
            </a:r>
            <a:endParaRPr sz="1800" dirty="0">
              <a:solidFill>
                <a:schemeClr val="lt1"/>
              </a:solidFill>
            </a:endParaRPr>
          </a:p>
          <a:p>
            <a:pPr marL="0" lvl="0" indent="0" algn="l" rtl="0">
              <a:lnSpc>
                <a:spcPct val="115000"/>
              </a:lnSpc>
              <a:spcBef>
                <a:spcPts val="0"/>
              </a:spcBef>
              <a:spcAft>
                <a:spcPts val="0"/>
              </a:spcAft>
              <a:buNone/>
            </a:pPr>
            <a:endParaRPr sz="1800" dirty="0">
              <a:solidFill>
                <a:schemeClr val="lt1"/>
              </a:solidFill>
            </a:endParaRPr>
          </a:p>
          <a:p>
            <a:pPr marL="0" lvl="0" indent="0" algn="l" rtl="0">
              <a:lnSpc>
                <a:spcPct val="115000"/>
              </a:lnSpc>
              <a:spcBef>
                <a:spcPts val="0"/>
              </a:spcBef>
              <a:spcAft>
                <a:spcPts val="0"/>
              </a:spcAft>
              <a:buNone/>
            </a:pPr>
            <a:r>
              <a:rPr lang="en" sz="1800">
                <a:solidFill>
                  <a:schemeClr val="lt1"/>
                </a:solidFill>
              </a:rPr>
              <a:t>Composition</a:t>
            </a:r>
            <a:endParaRPr sz="1800" dirty="0">
              <a:solidFill>
                <a:schemeClr val="lt1"/>
              </a:solidFill>
            </a:endParaRPr>
          </a:p>
          <a:p>
            <a:pPr marL="0" lvl="0" indent="0" algn="l" rtl="0">
              <a:lnSpc>
                <a:spcPct val="115000"/>
              </a:lnSpc>
              <a:spcBef>
                <a:spcPts val="0"/>
              </a:spcBef>
              <a:spcAft>
                <a:spcPts val="0"/>
              </a:spcAft>
              <a:buNone/>
            </a:pPr>
            <a:endParaRPr sz="1800" dirty="0">
              <a:solidFill>
                <a:schemeClr val="lt1"/>
              </a:solidFill>
            </a:endParaRPr>
          </a:p>
        </p:txBody>
      </p:sp>
      <p:cxnSp>
        <p:nvCxnSpPr>
          <p:cNvPr id="89" name="Google Shape;89;p17"/>
          <p:cNvCxnSpPr/>
          <p:nvPr/>
        </p:nvCxnSpPr>
        <p:spPr>
          <a:xfrm>
            <a:off x="18450" y="911040"/>
            <a:ext cx="9107100" cy="900"/>
          </a:xfrm>
          <a:prstGeom prst="straightConnector1">
            <a:avLst/>
          </a:prstGeom>
          <a:noFill/>
          <a:ln w="12700" cap="flat" cmpd="sng">
            <a:solidFill>
              <a:srgbClr val="FEFFFE"/>
            </a:solidFill>
            <a:prstDash val="solid"/>
            <a:miter lim="8000"/>
            <a:headEnd type="none" w="sm" len="sm"/>
            <a:tailEnd type="none" w="sm" len="sm"/>
          </a:ln>
        </p:spPr>
      </p:cxnSp>
      <p:sp>
        <p:nvSpPr>
          <p:cNvPr id="90" name="Google Shape;90;p17"/>
          <p:cNvSpPr txBox="1"/>
          <p:nvPr/>
        </p:nvSpPr>
        <p:spPr>
          <a:xfrm>
            <a:off x="65800" y="112775"/>
            <a:ext cx="4050900" cy="917700"/>
          </a:xfrm>
          <a:prstGeom prst="rect">
            <a:avLst/>
          </a:prstGeom>
          <a:solidFill>
            <a:schemeClr val="dk1"/>
          </a:solidFill>
          <a:ln>
            <a:noFill/>
          </a:ln>
        </p:spPr>
        <p:txBody>
          <a:bodyPr spcFirstLastPara="1" wrap="square" lIns="58925" tIns="58925" rIns="58925" bIns="58925" anchor="ctr" anchorCtr="0">
            <a:noAutofit/>
          </a:bodyPr>
          <a:lstStyle/>
          <a:p>
            <a:pPr marL="0" lvl="0" indent="0" algn="l" rtl="0">
              <a:spcBef>
                <a:spcPts val="0"/>
              </a:spcBef>
              <a:spcAft>
                <a:spcPts val="0"/>
              </a:spcAft>
              <a:buNone/>
            </a:pPr>
            <a:r>
              <a:rPr lang="en" sz="3400" b="1">
                <a:solidFill>
                  <a:srgbClr val="FFC000"/>
                </a:solidFill>
              </a:rPr>
              <a:t>          </a:t>
            </a:r>
            <a:endParaRPr sz="2000" b="1" dirty="0">
              <a:solidFill>
                <a:srgbClr val="FFC000"/>
              </a:solidFill>
            </a:endParaRPr>
          </a:p>
          <a:p>
            <a:pPr marL="0" lvl="0" indent="0" algn="l" rtl="0">
              <a:spcBef>
                <a:spcPts val="0"/>
              </a:spcBef>
              <a:spcAft>
                <a:spcPts val="0"/>
              </a:spcAft>
              <a:buNone/>
            </a:pPr>
            <a:r>
              <a:rPr lang="en" sz="2000" b="1">
                <a:solidFill>
                  <a:schemeClr val="lt1"/>
                </a:solidFill>
              </a:rPr>
              <a:t>Digital Photography Group</a:t>
            </a:r>
            <a:endParaRPr sz="2000" b="1" dirty="0">
              <a:solidFill>
                <a:schemeClr val="lt1"/>
              </a:solidFill>
            </a:endParaRPr>
          </a:p>
        </p:txBody>
      </p:sp>
      <p:pic>
        <p:nvPicPr>
          <p:cNvPr id="91" name="Google Shape;91;p17"/>
          <p:cNvPicPr preferRelativeResize="0"/>
          <p:nvPr/>
        </p:nvPicPr>
        <p:blipFill>
          <a:blip r:embed="rId3">
            <a:alphaModFix/>
          </a:blip>
          <a:stretch>
            <a:fillRect/>
          </a:stretch>
        </p:blipFill>
        <p:spPr>
          <a:xfrm>
            <a:off x="140000" y="163538"/>
            <a:ext cx="1856700" cy="374325"/>
          </a:xfrm>
          <a:prstGeom prst="rect">
            <a:avLst/>
          </a:prstGeom>
          <a:noFill/>
          <a:ln>
            <a:noFill/>
          </a:ln>
        </p:spPr>
      </p:pic>
      <p:pic>
        <p:nvPicPr>
          <p:cNvPr id="92" name="Google Shape;92;p17"/>
          <p:cNvPicPr preferRelativeResize="0"/>
          <p:nvPr/>
        </p:nvPicPr>
        <p:blipFill>
          <a:blip r:embed="rId4">
            <a:alphaModFix/>
          </a:blip>
          <a:stretch>
            <a:fillRect/>
          </a:stretch>
        </p:blipFill>
        <p:spPr>
          <a:xfrm flipH="1">
            <a:off x="6117475" y="996377"/>
            <a:ext cx="2876152" cy="359607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6"/>
        <p:cNvGrpSpPr/>
        <p:nvPr/>
      </p:nvGrpSpPr>
      <p:grpSpPr>
        <a:xfrm>
          <a:off x="0" y="0"/>
          <a:ext cx="0" cy="0"/>
          <a:chOff x="0" y="0"/>
          <a:chExt cx="0" cy="0"/>
        </a:xfrm>
      </p:grpSpPr>
      <p:pic>
        <p:nvPicPr>
          <p:cNvPr id="97" name="Google Shape;97;p18"/>
          <p:cNvPicPr preferRelativeResize="0"/>
          <p:nvPr/>
        </p:nvPicPr>
        <p:blipFill>
          <a:blip r:embed="rId3">
            <a:alphaModFix/>
          </a:blip>
          <a:stretch>
            <a:fillRect/>
          </a:stretch>
        </p:blipFill>
        <p:spPr>
          <a:xfrm rot="5400000">
            <a:off x="2936563" y="181599"/>
            <a:ext cx="3270875" cy="5623776"/>
          </a:xfrm>
          <a:prstGeom prst="rect">
            <a:avLst/>
          </a:prstGeom>
          <a:noFill/>
          <a:ln>
            <a:noFill/>
          </a:ln>
        </p:spPr>
      </p:pic>
      <p:sp>
        <p:nvSpPr>
          <p:cNvPr id="98" name="Google Shape;98;p18"/>
          <p:cNvSpPr txBox="1">
            <a:spLocks noGrp="1"/>
          </p:cNvSpPr>
          <p:nvPr>
            <p:ph type="ctrTitle" idx="4294967295"/>
          </p:nvPr>
        </p:nvSpPr>
        <p:spPr>
          <a:xfrm>
            <a:off x="5621975" y="273750"/>
            <a:ext cx="3171300" cy="480900"/>
          </a:xfrm>
          <a:prstGeom prst="rect">
            <a:avLst/>
          </a:prstGeom>
          <a:noFill/>
          <a:ln>
            <a:noFill/>
          </a:ln>
        </p:spPr>
        <p:txBody>
          <a:bodyPr spcFirstLastPara="1" wrap="square" lIns="32750" tIns="32750" rIns="32750" bIns="32750" anchor="ctr" anchorCtr="0">
            <a:normAutofit fontScale="90000"/>
          </a:bodyPr>
          <a:lstStyle/>
          <a:p>
            <a:pPr marL="0" marR="0" lvl="0" indent="0" algn="ctr" rtl="0">
              <a:lnSpc>
                <a:spcPct val="100000"/>
              </a:lnSpc>
              <a:spcBef>
                <a:spcPts val="0"/>
              </a:spcBef>
              <a:spcAft>
                <a:spcPts val="0"/>
              </a:spcAft>
              <a:buClr>
                <a:srgbClr val="FFFFFF"/>
              </a:buClr>
              <a:buFont typeface="Arial"/>
              <a:buNone/>
            </a:pPr>
            <a:r>
              <a:rPr lang="en" sz="3000">
                <a:solidFill>
                  <a:schemeClr val="lt1"/>
                </a:solidFill>
              </a:rPr>
              <a:t>Macro Photography</a:t>
            </a:r>
            <a:endParaRPr sz="3000" b="0" i="0" u="none" strike="noStrike" cap="none" dirty="0">
              <a:solidFill>
                <a:schemeClr val="lt1"/>
              </a:solidFill>
              <a:latin typeface="Arial"/>
              <a:ea typeface="Arial"/>
              <a:cs typeface="Arial"/>
              <a:sym typeface="Arial"/>
            </a:endParaRPr>
          </a:p>
        </p:txBody>
      </p:sp>
      <p:sp>
        <p:nvSpPr>
          <p:cNvPr id="99" name="Google Shape;99;p18"/>
          <p:cNvSpPr txBox="1"/>
          <p:nvPr/>
        </p:nvSpPr>
        <p:spPr>
          <a:xfrm>
            <a:off x="2268150" y="1701450"/>
            <a:ext cx="4607700" cy="2919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800" dirty="0">
                <a:solidFill>
                  <a:schemeClr val="dk1"/>
                </a:solidFill>
              </a:rPr>
              <a:t>Next it’s up to you.</a:t>
            </a:r>
            <a:endParaRPr sz="1800" dirty="0">
              <a:solidFill>
                <a:schemeClr val="dk1"/>
              </a:solidFill>
            </a:endParaRPr>
          </a:p>
          <a:p>
            <a:pPr marL="0" lvl="0" indent="0" algn="l" rtl="0">
              <a:lnSpc>
                <a:spcPct val="115000"/>
              </a:lnSpc>
              <a:spcBef>
                <a:spcPts val="0"/>
              </a:spcBef>
              <a:spcAft>
                <a:spcPts val="0"/>
              </a:spcAft>
              <a:buNone/>
            </a:pPr>
            <a:endParaRPr sz="1800" dirty="0">
              <a:solidFill>
                <a:schemeClr val="dk1"/>
              </a:solidFill>
            </a:endParaRPr>
          </a:p>
          <a:p>
            <a:pPr marL="0" lvl="0" indent="0" algn="l" rtl="0">
              <a:lnSpc>
                <a:spcPct val="115000"/>
              </a:lnSpc>
              <a:spcBef>
                <a:spcPts val="0"/>
              </a:spcBef>
              <a:spcAft>
                <a:spcPts val="0"/>
              </a:spcAft>
              <a:buNone/>
            </a:pPr>
            <a:r>
              <a:rPr lang="en" sz="1800" dirty="0">
                <a:solidFill>
                  <a:schemeClr val="dk1"/>
                </a:solidFill>
              </a:rPr>
              <a:t>It’s your vision and your creation, so experiment.</a:t>
            </a:r>
            <a:endParaRPr sz="1800" dirty="0">
              <a:solidFill>
                <a:schemeClr val="dk1"/>
              </a:solidFill>
            </a:endParaRPr>
          </a:p>
          <a:p>
            <a:pPr marL="0" lvl="0" indent="0" algn="l" rtl="0">
              <a:lnSpc>
                <a:spcPct val="115000"/>
              </a:lnSpc>
              <a:spcBef>
                <a:spcPts val="0"/>
              </a:spcBef>
              <a:spcAft>
                <a:spcPts val="0"/>
              </a:spcAft>
              <a:buNone/>
            </a:pPr>
            <a:endParaRPr sz="1800" dirty="0">
              <a:solidFill>
                <a:schemeClr val="dk1"/>
              </a:solidFill>
            </a:endParaRPr>
          </a:p>
          <a:p>
            <a:pPr marL="0" lvl="0" indent="0" algn="l" rtl="0">
              <a:lnSpc>
                <a:spcPct val="115000"/>
              </a:lnSpc>
              <a:spcBef>
                <a:spcPts val="0"/>
              </a:spcBef>
              <a:spcAft>
                <a:spcPts val="0"/>
              </a:spcAft>
              <a:buNone/>
            </a:pPr>
            <a:r>
              <a:rPr lang="en" sz="1800" dirty="0">
                <a:solidFill>
                  <a:schemeClr val="dk1"/>
                </a:solidFill>
              </a:rPr>
              <a:t>It’s the best way of working out what looks right and what looks wrong and who knows, what magic powers you might possess?</a:t>
            </a:r>
            <a:endParaRPr sz="1800" dirty="0">
              <a:solidFill>
                <a:schemeClr val="dk1"/>
              </a:solidFill>
            </a:endParaRPr>
          </a:p>
          <a:p>
            <a:pPr marL="0" lvl="0" indent="0" algn="l" rtl="0">
              <a:lnSpc>
                <a:spcPct val="115000"/>
              </a:lnSpc>
              <a:spcBef>
                <a:spcPts val="0"/>
              </a:spcBef>
              <a:spcAft>
                <a:spcPts val="0"/>
              </a:spcAft>
              <a:buNone/>
            </a:pPr>
            <a:endParaRPr sz="1800" dirty="0">
              <a:solidFill>
                <a:schemeClr val="lt1"/>
              </a:solidFill>
            </a:endParaRPr>
          </a:p>
          <a:p>
            <a:pPr marL="0" lvl="0" indent="0" algn="l" rtl="0">
              <a:lnSpc>
                <a:spcPct val="115000"/>
              </a:lnSpc>
              <a:spcBef>
                <a:spcPts val="0"/>
              </a:spcBef>
              <a:spcAft>
                <a:spcPts val="0"/>
              </a:spcAft>
              <a:buNone/>
            </a:pPr>
            <a:endParaRPr sz="1800" dirty="0">
              <a:solidFill>
                <a:schemeClr val="lt1"/>
              </a:solidFill>
            </a:endParaRPr>
          </a:p>
          <a:p>
            <a:pPr marL="0" lvl="0" indent="0" algn="l" rtl="0">
              <a:lnSpc>
                <a:spcPct val="115000"/>
              </a:lnSpc>
              <a:spcBef>
                <a:spcPts val="0"/>
              </a:spcBef>
              <a:spcAft>
                <a:spcPts val="0"/>
              </a:spcAft>
              <a:buNone/>
            </a:pPr>
            <a:endParaRPr sz="1800" dirty="0">
              <a:solidFill>
                <a:schemeClr val="lt1"/>
              </a:solidFill>
            </a:endParaRPr>
          </a:p>
          <a:p>
            <a:pPr marL="0" lvl="0" indent="0" algn="l" rtl="0">
              <a:lnSpc>
                <a:spcPct val="115000"/>
              </a:lnSpc>
              <a:spcBef>
                <a:spcPts val="0"/>
              </a:spcBef>
              <a:spcAft>
                <a:spcPts val="0"/>
              </a:spcAft>
              <a:buNone/>
            </a:pPr>
            <a:endParaRPr sz="1800" dirty="0">
              <a:solidFill>
                <a:schemeClr val="lt1"/>
              </a:solidFill>
            </a:endParaRPr>
          </a:p>
        </p:txBody>
      </p:sp>
      <p:sp>
        <p:nvSpPr>
          <p:cNvPr id="100" name="Google Shape;100;p18"/>
          <p:cNvSpPr txBox="1"/>
          <p:nvPr/>
        </p:nvSpPr>
        <p:spPr>
          <a:xfrm>
            <a:off x="65800" y="112775"/>
            <a:ext cx="4050900" cy="917700"/>
          </a:xfrm>
          <a:prstGeom prst="rect">
            <a:avLst/>
          </a:prstGeom>
          <a:noFill/>
          <a:ln>
            <a:noFill/>
          </a:ln>
        </p:spPr>
        <p:txBody>
          <a:bodyPr spcFirstLastPara="1" wrap="square" lIns="58925" tIns="58925" rIns="58925" bIns="58925" anchor="ctr" anchorCtr="0">
            <a:noAutofit/>
          </a:bodyPr>
          <a:lstStyle/>
          <a:p>
            <a:pPr marL="0" lvl="0" indent="0" algn="l" rtl="0">
              <a:spcBef>
                <a:spcPts val="0"/>
              </a:spcBef>
              <a:spcAft>
                <a:spcPts val="0"/>
              </a:spcAft>
              <a:buNone/>
            </a:pPr>
            <a:r>
              <a:rPr lang="en" sz="3400" b="1">
                <a:solidFill>
                  <a:srgbClr val="FFC000"/>
                </a:solidFill>
              </a:rPr>
              <a:t>          </a:t>
            </a:r>
            <a:endParaRPr sz="2000" b="1" dirty="0">
              <a:solidFill>
                <a:srgbClr val="FFC000"/>
              </a:solidFill>
            </a:endParaRPr>
          </a:p>
          <a:p>
            <a:pPr marL="0" lvl="0" indent="0" algn="l" rtl="0">
              <a:spcBef>
                <a:spcPts val="0"/>
              </a:spcBef>
              <a:spcAft>
                <a:spcPts val="0"/>
              </a:spcAft>
              <a:buNone/>
            </a:pPr>
            <a:r>
              <a:rPr lang="en" sz="2000" b="1">
                <a:solidFill>
                  <a:schemeClr val="lt1"/>
                </a:solidFill>
              </a:rPr>
              <a:t>Digital Photography Group</a:t>
            </a:r>
            <a:endParaRPr sz="2000" b="1" dirty="0">
              <a:solidFill>
                <a:schemeClr val="lt1"/>
              </a:solidFill>
            </a:endParaRPr>
          </a:p>
        </p:txBody>
      </p:sp>
      <p:pic>
        <p:nvPicPr>
          <p:cNvPr id="101" name="Google Shape;101;p18"/>
          <p:cNvPicPr preferRelativeResize="0"/>
          <p:nvPr/>
        </p:nvPicPr>
        <p:blipFill>
          <a:blip r:embed="rId4">
            <a:alphaModFix/>
          </a:blip>
          <a:stretch>
            <a:fillRect/>
          </a:stretch>
        </p:blipFill>
        <p:spPr>
          <a:xfrm>
            <a:off x="140000" y="163538"/>
            <a:ext cx="1856700" cy="3743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05"/>
        <p:cNvGrpSpPr/>
        <p:nvPr/>
      </p:nvGrpSpPr>
      <p:grpSpPr>
        <a:xfrm>
          <a:off x="0" y="0"/>
          <a:ext cx="0" cy="0"/>
          <a:chOff x="0" y="0"/>
          <a:chExt cx="0" cy="0"/>
        </a:xfrm>
      </p:grpSpPr>
      <p:pic>
        <p:nvPicPr>
          <p:cNvPr id="106" name="Google Shape;106;p19"/>
          <p:cNvPicPr preferRelativeResize="0"/>
          <p:nvPr/>
        </p:nvPicPr>
        <p:blipFill>
          <a:blip r:embed="rId3">
            <a:alphaModFix/>
          </a:blip>
          <a:stretch>
            <a:fillRect/>
          </a:stretch>
        </p:blipFill>
        <p:spPr>
          <a:xfrm>
            <a:off x="2202207" y="167800"/>
            <a:ext cx="4818185" cy="4807901"/>
          </a:xfrm>
          <a:prstGeom prst="rect">
            <a:avLst/>
          </a:prstGeom>
          <a:noFill/>
          <a:ln>
            <a:noFill/>
          </a:ln>
        </p:spPr>
      </p:pic>
      <p:sp>
        <p:nvSpPr>
          <p:cNvPr id="107" name="Google Shape;107;p19"/>
          <p:cNvSpPr txBox="1">
            <a:spLocks noGrp="1"/>
          </p:cNvSpPr>
          <p:nvPr>
            <p:ph type="ctrTitle" idx="4294967295"/>
          </p:nvPr>
        </p:nvSpPr>
        <p:spPr>
          <a:xfrm>
            <a:off x="5621975" y="273750"/>
            <a:ext cx="3171300" cy="480900"/>
          </a:xfrm>
          <a:prstGeom prst="rect">
            <a:avLst/>
          </a:prstGeom>
          <a:noFill/>
          <a:ln>
            <a:noFill/>
          </a:ln>
        </p:spPr>
        <p:txBody>
          <a:bodyPr spcFirstLastPara="1" wrap="square" lIns="32750" tIns="32750" rIns="32750" bIns="32750" anchor="ctr" anchorCtr="0">
            <a:normAutofit fontScale="90000"/>
          </a:bodyPr>
          <a:lstStyle/>
          <a:p>
            <a:pPr marL="0" marR="0" lvl="0" indent="0" algn="ctr" rtl="0">
              <a:lnSpc>
                <a:spcPct val="100000"/>
              </a:lnSpc>
              <a:spcBef>
                <a:spcPts val="0"/>
              </a:spcBef>
              <a:spcAft>
                <a:spcPts val="0"/>
              </a:spcAft>
              <a:buClr>
                <a:srgbClr val="FFFFFF"/>
              </a:buClr>
              <a:buFont typeface="Arial"/>
              <a:buNone/>
            </a:pPr>
            <a:r>
              <a:rPr lang="en" sz="3000">
                <a:solidFill>
                  <a:schemeClr val="lt1"/>
                </a:solidFill>
              </a:rPr>
              <a:t>Macro Photography</a:t>
            </a:r>
            <a:endParaRPr sz="3000" b="0" i="0" u="none" strike="noStrike" cap="none" dirty="0">
              <a:solidFill>
                <a:schemeClr val="lt1"/>
              </a:solidFill>
              <a:latin typeface="Arial"/>
              <a:ea typeface="Arial"/>
              <a:cs typeface="Arial"/>
              <a:sym typeface="Arial"/>
            </a:endParaRPr>
          </a:p>
        </p:txBody>
      </p:sp>
      <p:sp>
        <p:nvSpPr>
          <p:cNvPr id="108" name="Google Shape;108;p19"/>
          <p:cNvSpPr txBox="1"/>
          <p:nvPr/>
        </p:nvSpPr>
        <p:spPr>
          <a:xfrm>
            <a:off x="65800" y="112775"/>
            <a:ext cx="4050900" cy="917700"/>
          </a:xfrm>
          <a:prstGeom prst="rect">
            <a:avLst/>
          </a:prstGeom>
          <a:noFill/>
          <a:ln>
            <a:noFill/>
          </a:ln>
        </p:spPr>
        <p:txBody>
          <a:bodyPr spcFirstLastPara="1" wrap="square" lIns="58925" tIns="58925" rIns="58925" bIns="58925" anchor="ctr" anchorCtr="0">
            <a:noAutofit/>
          </a:bodyPr>
          <a:lstStyle/>
          <a:p>
            <a:pPr marL="0" lvl="0" indent="0" algn="l" rtl="0">
              <a:spcBef>
                <a:spcPts val="0"/>
              </a:spcBef>
              <a:spcAft>
                <a:spcPts val="0"/>
              </a:spcAft>
              <a:buNone/>
            </a:pPr>
            <a:r>
              <a:rPr lang="en" sz="3400" b="1">
                <a:solidFill>
                  <a:srgbClr val="FFC000"/>
                </a:solidFill>
              </a:rPr>
              <a:t>          </a:t>
            </a:r>
            <a:endParaRPr sz="2000" b="1" dirty="0">
              <a:solidFill>
                <a:srgbClr val="FFC000"/>
              </a:solidFill>
            </a:endParaRPr>
          </a:p>
          <a:p>
            <a:pPr marL="0" lvl="0" indent="0" algn="l" rtl="0">
              <a:spcBef>
                <a:spcPts val="0"/>
              </a:spcBef>
              <a:spcAft>
                <a:spcPts val="0"/>
              </a:spcAft>
              <a:buNone/>
            </a:pPr>
            <a:r>
              <a:rPr lang="en" sz="2000" b="1">
                <a:solidFill>
                  <a:schemeClr val="lt1"/>
                </a:solidFill>
              </a:rPr>
              <a:t>Digital Photography Group</a:t>
            </a:r>
            <a:endParaRPr sz="2000" b="1" dirty="0">
              <a:solidFill>
                <a:schemeClr val="lt1"/>
              </a:solidFill>
            </a:endParaRPr>
          </a:p>
        </p:txBody>
      </p:sp>
      <p:pic>
        <p:nvPicPr>
          <p:cNvPr id="109" name="Google Shape;109;p19"/>
          <p:cNvPicPr preferRelativeResize="0"/>
          <p:nvPr/>
        </p:nvPicPr>
        <p:blipFill>
          <a:blip r:embed="rId4">
            <a:alphaModFix/>
          </a:blip>
          <a:stretch>
            <a:fillRect/>
          </a:stretch>
        </p:blipFill>
        <p:spPr>
          <a:xfrm>
            <a:off x="140000" y="163538"/>
            <a:ext cx="1856700" cy="374325"/>
          </a:xfrm>
          <a:prstGeom prst="rect">
            <a:avLst/>
          </a:prstGeom>
          <a:noFill/>
          <a:ln>
            <a:noFill/>
          </a:ln>
        </p:spPr>
      </p:pic>
      <p:sp>
        <p:nvSpPr>
          <p:cNvPr id="110" name="Google Shape;110;p19"/>
          <p:cNvSpPr txBox="1"/>
          <p:nvPr/>
        </p:nvSpPr>
        <p:spPr>
          <a:xfrm>
            <a:off x="2571750" y="1305525"/>
            <a:ext cx="3979500" cy="519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dirty="0">
                <a:solidFill>
                  <a:schemeClr val="lt1"/>
                </a:solidFill>
              </a:rPr>
              <a:t>…levitating marbles for instance?</a:t>
            </a:r>
            <a:endParaRPr sz="1800" dirty="0">
              <a:solidFill>
                <a:schemeClr val="lt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14"/>
        <p:cNvGrpSpPr/>
        <p:nvPr/>
      </p:nvGrpSpPr>
      <p:grpSpPr>
        <a:xfrm>
          <a:off x="0" y="0"/>
          <a:ext cx="0" cy="0"/>
          <a:chOff x="0" y="0"/>
          <a:chExt cx="0" cy="0"/>
        </a:xfrm>
      </p:grpSpPr>
      <p:pic>
        <p:nvPicPr>
          <p:cNvPr id="115" name="Google Shape;115;p20"/>
          <p:cNvPicPr preferRelativeResize="0"/>
          <p:nvPr/>
        </p:nvPicPr>
        <p:blipFill>
          <a:blip r:embed="rId3">
            <a:alphaModFix/>
          </a:blip>
          <a:stretch>
            <a:fillRect/>
          </a:stretch>
        </p:blipFill>
        <p:spPr>
          <a:xfrm>
            <a:off x="2202207" y="167800"/>
            <a:ext cx="4818185" cy="4807901"/>
          </a:xfrm>
          <a:prstGeom prst="rect">
            <a:avLst/>
          </a:prstGeom>
          <a:noFill/>
          <a:ln>
            <a:noFill/>
          </a:ln>
        </p:spPr>
      </p:pic>
      <p:sp>
        <p:nvSpPr>
          <p:cNvPr id="116" name="Google Shape;116;p20"/>
          <p:cNvSpPr txBox="1">
            <a:spLocks noGrp="1"/>
          </p:cNvSpPr>
          <p:nvPr>
            <p:ph type="ctrTitle" idx="4294967295"/>
          </p:nvPr>
        </p:nvSpPr>
        <p:spPr>
          <a:xfrm>
            <a:off x="5621975" y="273750"/>
            <a:ext cx="3171300" cy="480900"/>
          </a:xfrm>
          <a:prstGeom prst="rect">
            <a:avLst/>
          </a:prstGeom>
          <a:noFill/>
          <a:ln>
            <a:noFill/>
          </a:ln>
        </p:spPr>
        <p:txBody>
          <a:bodyPr spcFirstLastPara="1" wrap="square" lIns="32750" tIns="32750" rIns="32750" bIns="32750" anchor="ctr" anchorCtr="0">
            <a:normAutofit fontScale="90000"/>
          </a:bodyPr>
          <a:lstStyle/>
          <a:p>
            <a:pPr marL="0" marR="0" lvl="0" indent="0" algn="ctr" rtl="0">
              <a:lnSpc>
                <a:spcPct val="100000"/>
              </a:lnSpc>
              <a:spcBef>
                <a:spcPts val="0"/>
              </a:spcBef>
              <a:spcAft>
                <a:spcPts val="0"/>
              </a:spcAft>
              <a:buClr>
                <a:srgbClr val="FFFFFF"/>
              </a:buClr>
              <a:buFont typeface="Arial"/>
              <a:buNone/>
            </a:pPr>
            <a:r>
              <a:rPr lang="en" sz="3000">
                <a:solidFill>
                  <a:schemeClr val="lt1"/>
                </a:solidFill>
              </a:rPr>
              <a:t>Macro Photography</a:t>
            </a:r>
            <a:endParaRPr sz="3000" b="0" i="0" u="none" strike="noStrike" cap="none" dirty="0">
              <a:solidFill>
                <a:schemeClr val="lt1"/>
              </a:solidFill>
              <a:latin typeface="Arial"/>
              <a:ea typeface="Arial"/>
              <a:cs typeface="Arial"/>
              <a:sym typeface="Arial"/>
            </a:endParaRPr>
          </a:p>
        </p:txBody>
      </p:sp>
      <p:sp>
        <p:nvSpPr>
          <p:cNvPr id="117" name="Google Shape;117;p20"/>
          <p:cNvSpPr txBox="1"/>
          <p:nvPr/>
        </p:nvSpPr>
        <p:spPr>
          <a:xfrm>
            <a:off x="65800" y="112775"/>
            <a:ext cx="4050900" cy="917700"/>
          </a:xfrm>
          <a:prstGeom prst="rect">
            <a:avLst/>
          </a:prstGeom>
          <a:noFill/>
          <a:ln>
            <a:noFill/>
          </a:ln>
        </p:spPr>
        <p:txBody>
          <a:bodyPr spcFirstLastPara="1" wrap="square" lIns="58925" tIns="58925" rIns="58925" bIns="58925" anchor="ctr" anchorCtr="0">
            <a:noAutofit/>
          </a:bodyPr>
          <a:lstStyle/>
          <a:p>
            <a:pPr marL="0" lvl="0" indent="0" algn="l" rtl="0">
              <a:spcBef>
                <a:spcPts val="0"/>
              </a:spcBef>
              <a:spcAft>
                <a:spcPts val="0"/>
              </a:spcAft>
              <a:buNone/>
            </a:pPr>
            <a:r>
              <a:rPr lang="en" sz="3400" b="1">
                <a:solidFill>
                  <a:srgbClr val="FFC000"/>
                </a:solidFill>
              </a:rPr>
              <a:t>          </a:t>
            </a:r>
            <a:endParaRPr sz="2000" b="1" dirty="0">
              <a:solidFill>
                <a:srgbClr val="FFC000"/>
              </a:solidFill>
            </a:endParaRPr>
          </a:p>
          <a:p>
            <a:pPr marL="0" lvl="0" indent="0" algn="l" rtl="0">
              <a:spcBef>
                <a:spcPts val="0"/>
              </a:spcBef>
              <a:spcAft>
                <a:spcPts val="0"/>
              </a:spcAft>
              <a:buNone/>
            </a:pPr>
            <a:r>
              <a:rPr lang="en" sz="2000" b="1">
                <a:solidFill>
                  <a:schemeClr val="lt1"/>
                </a:solidFill>
              </a:rPr>
              <a:t>Digital Photography Group</a:t>
            </a:r>
            <a:endParaRPr sz="2000" b="1" dirty="0">
              <a:solidFill>
                <a:schemeClr val="lt1"/>
              </a:solidFill>
            </a:endParaRPr>
          </a:p>
        </p:txBody>
      </p:sp>
      <p:pic>
        <p:nvPicPr>
          <p:cNvPr id="118" name="Google Shape;118;p20"/>
          <p:cNvPicPr preferRelativeResize="0"/>
          <p:nvPr/>
        </p:nvPicPr>
        <p:blipFill>
          <a:blip r:embed="rId4">
            <a:alphaModFix/>
          </a:blip>
          <a:stretch>
            <a:fillRect/>
          </a:stretch>
        </p:blipFill>
        <p:spPr>
          <a:xfrm>
            <a:off x="140000" y="163538"/>
            <a:ext cx="1856700" cy="374325"/>
          </a:xfrm>
          <a:prstGeom prst="rect">
            <a:avLst/>
          </a:prstGeom>
          <a:noFill/>
          <a:ln>
            <a:noFill/>
          </a:ln>
        </p:spPr>
      </p:pic>
      <p:sp>
        <p:nvSpPr>
          <p:cNvPr id="119" name="Google Shape;119;p20"/>
          <p:cNvSpPr txBox="1"/>
          <p:nvPr/>
        </p:nvSpPr>
        <p:spPr>
          <a:xfrm>
            <a:off x="2571750" y="1305525"/>
            <a:ext cx="3979500" cy="519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a:solidFill>
                  <a:schemeClr val="lt1"/>
                </a:solidFill>
              </a:rPr>
              <a:t>The End</a:t>
            </a:r>
            <a:endParaRPr sz="1800" dirty="0">
              <a:solidFill>
                <a:schemeClr val="lt1"/>
              </a:solidFill>
            </a:endParaRPr>
          </a:p>
          <a:p>
            <a:pPr marL="0" lvl="0" indent="0" algn="ctr" rtl="0">
              <a:spcBef>
                <a:spcPts val="0"/>
              </a:spcBef>
              <a:spcAft>
                <a:spcPts val="0"/>
              </a:spcAft>
              <a:buNone/>
            </a:pPr>
            <a:endParaRPr sz="1800" dirty="0">
              <a:solidFill>
                <a:schemeClr val="lt1"/>
              </a:solidFill>
            </a:endParaRPr>
          </a:p>
        </p:txBody>
      </p:sp>
    </p:spTree>
  </p:cSld>
  <p:clrMapOvr>
    <a:masterClrMapping/>
  </p:clrMapOvr>
</p:sld>
</file>

<file path=ppt/theme/theme1.xml><?xml version="1.0" encoding="utf-8"?>
<a:theme xmlns:a="http://schemas.openxmlformats.org/drawingml/2006/main"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1542</Words>
  <Application>Microsoft Office PowerPoint</Application>
  <PresentationFormat>On-screen Show (16:9)</PresentationFormat>
  <Paragraphs>134</Paragraphs>
  <Slides>7</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Verdana</vt:lpstr>
      <vt:lpstr>Helvetica Neue</vt:lpstr>
      <vt:lpstr>Arial</vt:lpstr>
      <vt:lpstr>Simple Dark</vt:lpstr>
      <vt:lpstr>Macro Photography</vt:lpstr>
      <vt:lpstr>Macro Photography</vt:lpstr>
      <vt:lpstr>Macro Photography</vt:lpstr>
      <vt:lpstr>Macro Photography</vt:lpstr>
      <vt:lpstr>Macro Photography</vt:lpstr>
      <vt:lpstr>Macro Photography</vt:lpstr>
      <vt:lpstr>Macro Photography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Mike Tyler</dc:creator>
  <cp:lastModifiedBy>David Flett</cp:lastModifiedBy>
  <cp:revision>1</cp:revision>
  <dcterms:modified xsi:type="dcterms:W3CDTF">2025-02-12T08:17:02Z</dcterms:modified>
</cp:coreProperties>
</file>