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5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 Lane" userId="bf8a82a07e3cb3a3" providerId="LiveId" clId="{B5EBA93B-889C-415F-90D3-93F2A44E28E7}"/>
    <pc:docChg chg="custSel addSld delSld modSld">
      <pc:chgData name="Geoff Lane" userId="bf8a82a07e3cb3a3" providerId="LiveId" clId="{B5EBA93B-889C-415F-90D3-93F2A44E28E7}" dt="2020-02-18T19:34:28.772" v="22" actId="47"/>
      <pc:docMkLst>
        <pc:docMk/>
      </pc:docMkLst>
      <pc:sldChg chg="add del">
        <pc:chgData name="Geoff Lane" userId="bf8a82a07e3cb3a3" providerId="LiveId" clId="{B5EBA93B-889C-415F-90D3-93F2A44E28E7}" dt="2020-02-18T19:34:28.772" v="22" actId="47"/>
        <pc:sldMkLst>
          <pc:docMk/>
          <pc:sldMk cId="2433016042" sldId="264"/>
        </pc:sldMkLst>
      </pc:sldChg>
      <pc:sldChg chg="add">
        <pc:chgData name="Geoff Lane" userId="bf8a82a07e3cb3a3" providerId="LiveId" clId="{B5EBA93B-889C-415F-90D3-93F2A44E28E7}" dt="2020-02-15T17:05:26.296" v="1"/>
        <pc:sldMkLst>
          <pc:docMk/>
          <pc:sldMk cId="2889539371" sldId="265"/>
        </pc:sldMkLst>
      </pc:sldChg>
      <pc:sldChg chg="modSp add">
        <pc:chgData name="Geoff Lane" userId="bf8a82a07e3cb3a3" providerId="LiveId" clId="{B5EBA93B-889C-415F-90D3-93F2A44E28E7}" dt="2020-02-15T17:06:06.444" v="21" actId="20577"/>
        <pc:sldMkLst>
          <pc:docMk/>
          <pc:sldMk cId="2568511504" sldId="266"/>
        </pc:sldMkLst>
        <pc:spChg chg="mod">
          <ac:chgData name="Geoff Lane" userId="bf8a82a07e3cb3a3" providerId="LiveId" clId="{B5EBA93B-889C-415F-90D3-93F2A44E28E7}" dt="2020-02-15T17:06:06.444" v="21" actId="20577"/>
          <ac:spMkLst>
            <pc:docMk/>
            <pc:sldMk cId="2568511504" sldId="266"/>
            <ac:spMk id="2" creationId="{58A3FC34-C1E2-4D13-ADFA-C8952F938FDD}"/>
          </ac:spMkLst>
        </pc:spChg>
      </pc:sldChg>
    </pc:docChg>
  </pc:docChgLst>
  <pc:docChgLst>
    <pc:chgData name="Geoff Lane" userId="bf8a82a07e3cb3a3" providerId="LiveId" clId="{157F48C5-5264-415E-89D2-276FE4BE037E}"/>
    <pc:docChg chg="custSel modSld">
      <pc:chgData name="Geoff Lane" userId="bf8a82a07e3cb3a3" providerId="LiveId" clId="{157F48C5-5264-415E-89D2-276FE4BE037E}" dt="2020-01-29T16:26:26.195" v="11" actId="14100"/>
      <pc:docMkLst>
        <pc:docMk/>
      </pc:docMkLst>
      <pc:sldChg chg="addSp delSp modSp">
        <pc:chgData name="Geoff Lane" userId="bf8a82a07e3cb3a3" providerId="LiveId" clId="{157F48C5-5264-415E-89D2-276FE4BE037E}" dt="2020-01-29T16:26:26.195" v="11" actId="14100"/>
        <pc:sldMkLst>
          <pc:docMk/>
          <pc:sldMk cId="1346377198" sldId="256"/>
        </pc:sldMkLst>
        <pc:picChg chg="add del mod">
          <ac:chgData name="Geoff Lane" userId="bf8a82a07e3cb3a3" providerId="LiveId" clId="{157F48C5-5264-415E-89D2-276FE4BE037E}" dt="2020-01-29T16:26:12.947" v="6" actId="478"/>
          <ac:picMkLst>
            <pc:docMk/>
            <pc:sldMk cId="1346377198" sldId="256"/>
            <ac:picMk id="5" creationId="{EAC2FD0A-A335-4D80-9882-680F8FB58927}"/>
          </ac:picMkLst>
        </pc:picChg>
        <pc:picChg chg="add mod">
          <ac:chgData name="Geoff Lane" userId="bf8a82a07e3cb3a3" providerId="LiveId" clId="{157F48C5-5264-415E-89D2-276FE4BE037E}" dt="2020-01-29T16:26:26.195" v="11" actId="14100"/>
          <ac:picMkLst>
            <pc:docMk/>
            <pc:sldMk cId="1346377198" sldId="256"/>
            <ac:picMk id="7" creationId="{39F0867B-7918-4B81-A7BF-EFC518E459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7831C-38B2-432E-BD00-96E3D7BA9847}" type="datetimeFigureOut">
              <a:rPr lang="en-GB" smtClean="0"/>
              <a:t>15/02/2023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26F2F-EB60-4859-82E9-0E95E116B0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08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example, Chrome and Internet Explorer store passwords in an unencrypted form.</a:t>
            </a:r>
          </a:p>
          <a:p>
            <a:r>
              <a:rPr lang="en-GB" dirty="0"/>
              <a:t>Whilst Firefox does store then encrypted, you can’t generate random passwords and doesn’t sync across different platforms / Windows to Android for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26F2F-EB60-4859-82E9-0E95E116B06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7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4152-3182-48C1-8A62-A9484BD6B8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Using a Password Manager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93DEF6-9210-4A86-9672-3D7378DAE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F0867B-7918-4B81-A7BF-EFC518E4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12" y="3808602"/>
            <a:ext cx="2804473" cy="250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C2E0-4173-4367-AABA-D51064AE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6EB1-5E8D-4B6E-A9DB-6F58DA6D8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Passwords are kept in one safe place; an encrypted vault.</a:t>
            </a:r>
          </a:p>
          <a:p>
            <a:r>
              <a:rPr lang="en-GB" dirty="0"/>
              <a:t>You only need to remember one really </a:t>
            </a:r>
            <a:r>
              <a:rPr lang="en-GB" i="1" dirty="0"/>
              <a:t>strong</a:t>
            </a:r>
            <a:r>
              <a:rPr lang="en-GB" dirty="0"/>
              <a:t> password.</a:t>
            </a:r>
          </a:p>
          <a:p>
            <a:r>
              <a:rPr lang="en-GB" dirty="0"/>
              <a:t>Your passwords are synchronised across all your devices.</a:t>
            </a:r>
          </a:p>
          <a:p>
            <a:r>
              <a:rPr lang="en-GB" dirty="0"/>
              <a:t>The Password Manager will remember your usernames and passcodes etc.</a:t>
            </a:r>
          </a:p>
          <a:p>
            <a:r>
              <a:rPr lang="en-GB" dirty="0"/>
              <a:t>The Password Manager will generate </a:t>
            </a:r>
            <a:r>
              <a:rPr lang="en-GB" i="1" dirty="0"/>
              <a:t>really</a:t>
            </a:r>
            <a:r>
              <a:rPr lang="en-GB" dirty="0"/>
              <a:t> robust passwords – unique for each site.</a:t>
            </a:r>
          </a:p>
          <a:p>
            <a:r>
              <a:rPr lang="en-GB" dirty="0"/>
              <a:t>You can also store other sensitive information such as credit card details, Passport number etc.</a:t>
            </a:r>
          </a:p>
          <a:p>
            <a:r>
              <a:rPr lang="en-GB" dirty="0"/>
              <a:t>They do what they say they will.</a:t>
            </a:r>
          </a:p>
        </p:txBody>
      </p:sp>
    </p:spTree>
    <p:extLst>
      <p:ext uri="{BB962C8B-B14F-4D97-AF65-F5344CB8AC3E}">
        <p14:creationId xmlns:p14="http://schemas.microsoft.com/office/powerpoint/2010/main" val="344942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0B0C-08E7-476E-8F7A-DF783D08C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66757-051B-4932-8EE8-F973969A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Forgetting the master password could be disastrous……</a:t>
            </a:r>
          </a:p>
          <a:p>
            <a:r>
              <a:rPr lang="en-GB" dirty="0"/>
              <a:t>Forgetting to sign out could allow someone access to all your accounts.</a:t>
            </a:r>
          </a:p>
          <a:p>
            <a:r>
              <a:rPr lang="en-GB" dirty="0"/>
              <a:t>It might not support all your devices and browsers.</a:t>
            </a:r>
          </a:p>
          <a:p>
            <a:r>
              <a:rPr lang="en-GB" dirty="0"/>
              <a:t>Most only work with Web-based browser logons. Not desktop applications.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743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B244-D481-44D9-9B3A-9426F358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about Browser-Based Password Managers?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5FDD2-598E-4701-BD1C-451033E65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Web browsers – Chrome, Firefox, Internet Explorer and others all have integrated Password Managers. But none of them can compete with a dedicated programme written specifically  for the job.</a:t>
            </a:r>
          </a:p>
        </p:txBody>
      </p:sp>
    </p:spTree>
    <p:extLst>
      <p:ext uri="{BB962C8B-B14F-4D97-AF65-F5344CB8AC3E}">
        <p14:creationId xmlns:p14="http://schemas.microsoft.com/office/powerpoint/2010/main" val="51662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E94E-DDE3-44E7-99ED-B0B100F47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Main Players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99B0F-3FF3-4A04-9E28-3E2472772C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Dashlane</a:t>
            </a:r>
            <a:endParaRPr lang="en-GB" dirty="0"/>
          </a:p>
          <a:p>
            <a:r>
              <a:rPr lang="en-GB" dirty="0"/>
              <a:t>LastPass</a:t>
            </a:r>
          </a:p>
          <a:p>
            <a:r>
              <a:rPr lang="en-GB" dirty="0" err="1"/>
              <a:t>NordPass</a:t>
            </a:r>
            <a:endParaRPr lang="en-GB" dirty="0"/>
          </a:p>
          <a:p>
            <a:r>
              <a:rPr lang="en-GB" dirty="0"/>
              <a:t>Sticky Password</a:t>
            </a:r>
          </a:p>
          <a:p>
            <a:r>
              <a:rPr lang="en-GB" dirty="0"/>
              <a:t>Avira</a:t>
            </a:r>
          </a:p>
          <a:p>
            <a:r>
              <a:rPr lang="en-GB" dirty="0"/>
              <a:t>RoboForm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B933D-804A-4E24-A07A-C7FAD1B61F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1Password</a:t>
            </a:r>
          </a:p>
          <a:p>
            <a:r>
              <a:rPr lang="en-GB" dirty="0"/>
              <a:t>Kaspersky</a:t>
            </a:r>
          </a:p>
          <a:p>
            <a:r>
              <a:rPr lang="en-GB" dirty="0" err="1"/>
              <a:t>IoloEverkey</a:t>
            </a:r>
            <a:endParaRPr lang="en-GB" dirty="0"/>
          </a:p>
          <a:p>
            <a:r>
              <a:rPr lang="en-GB" dirty="0" err="1"/>
              <a:t>Zoho</a:t>
            </a:r>
            <a:r>
              <a:rPr lang="en-GB" dirty="0"/>
              <a:t> Vault</a:t>
            </a:r>
          </a:p>
          <a:p>
            <a:r>
              <a:rPr lang="en-GB" dirty="0"/>
              <a:t>Keeper PM &amp; DV</a:t>
            </a:r>
          </a:p>
          <a:p>
            <a:r>
              <a:rPr lang="en-GB" dirty="0"/>
              <a:t>Agile Bits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17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436E-4143-41FF-AAEE-98F52650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39B81D0-6B34-4423-97BB-5AF8C93A72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239" y="0"/>
            <a:ext cx="10253522" cy="6858000"/>
          </a:xfrm>
        </p:spPr>
      </p:pic>
    </p:spTree>
    <p:extLst>
      <p:ext uri="{BB962C8B-B14F-4D97-AF65-F5344CB8AC3E}">
        <p14:creationId xmlns:p14="http://schemas.microsoft.com/office/powerpoint/2010/main" val="96574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016C-FBE7-46B5-A4A2-C6A9D79B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Principles of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DBABC-0887-463B-B7D6-9399547E1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After installation, the application works with your Browser.</a:t>
            </a:r>
          </a:p>
          <a:p>
            <a:r>
              <a:rPr lang="en-GB" dirty="0"/>
              <a:t>Create a Master really strong password to access your ‘Vault’.</a:t>
            </a:r>
          </a:p>
          <a:p>
            <a:r>
              <a:rPr lang="en-GB" dirty="0"/>
              <a:t>Visit your regular websites that require login and password. Do so.</a:t>
            </a:r>
          </a:p>
          <a:p>
            <a:r>
              <a:rPr lang="en-GB" dirty="0"/>
              <a:t>The PWM prompts you to save the site in the Vault. Say Yes.</a:t>
            </a:r>
          </a:p>
          <a:p>
            <a:r>
              <a:rPr lang="en-GB" dirty="0"/>
              <a:t>Update the PW with one from the PWM.  Update your Vault.</a:t>
            </a:r>
          </a:p>
          <a:p>
            <a:r>
              <a:rPr lang="en-GB" dirty="0"/>
              <a:t>Explore Settings and adjust to suit.</a:t>
            </a:r>
          </a:p>
          <a:p>
            <a:r>
              <a:rPr lang="en-GB" dirty="0"/>
              <a:t>Log out of the PWM when you have finished.</a:t>
            </a:r>
          </a:p>
        </p:txBody>
      </p:sp>
    </p:spTree>
    <p:extLst>
      <p:ext uri="{BB962C8B-B14F-4D97-AF65-F5344CB8AC3E}">
        <p14:creationId xmlns:p14="http://schemas.microsoft.com/office/powerpoint/2010/main" val="8869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5F32-5CE3-43C1-BBDC-75188DBA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Lets see it in action……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58CE0-0977-4D90-818B-4FDA6BAB3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073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{E162A295-88FC-40C9-9C08-732AB9CAADDD}tf03457452</Template>
  <TotalTime>138</TotalTime>
  <Words>319</Words>
  <Application>Microsoft Office PowerPoint</Application>
  <PresentationFormat>Widescreen</PresentationFormat>
  <Paragraphs>41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Using a Password Manager</vt:lpstr>
      <vt:lpstr>Advantages</vt:lpstr>
      <vt:lpstr>Disadvantages</vt:lpstr>
      <vt:lpstr>What about Browser-Based Password Managers?</vt:lpstr>
      <vt:lpstr>The Main Players</vt:lpstr>
      <vt:lpstr>PowerPoint Presentation</vt:lpstr>
      <vt:lpstr>Principles of Operation</vt:lpstr>
      <vt:lpstr>Lets see it in action……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 Password Manager</dc:title>
  <dc:creator>Geoff Lane</dc:creator>
  <cp:lastModifiedBy>Geoff Lane</cp:lastModifiedBy>
  <cp:revision>8</cp:revision>
  <dcterms:created xsi:type="dcterms:W3CDTF">2020-01-28T16:50:59Z</dcterms:created>
  <dcterms:modified xsi:type="dcterms:W3CDTF">2023-02-15T11:08:11Z</dcterms:modified>
</cp:coreProperties>
</file>