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59"/>
  </p:notesMasterIdLst>
  <p:sldIdLst>
    <p:sldId id="256" r:id="rId2"/>
    <p:sldId id="312" r:id="rId3"/>
    <p:sldId id="297" r:id="rId4"/>
    <p:sldId id="300" r:id="rId5"/>
    <p:sldId id="298" r:id="rId6"/>
    <p:sldId id="299" r:id="rId7"/>
    <p:sldId id="260" r:id="rId8"/>
    <p:sldId id="257" r:id="rId9"/>
    <p:sldId id="259" r:id="rId10"/>
    <p:sldId id="311" r:id="rId11"/>
    <p:sldId id="302" r:id="rId12"/>
    <p:sldId id="265" r:id="rId13"/>
    <p:sldId id="301" r:id="rId14"/>
    <p:sldId id="303" r:id="rId15"/>
    <p:sldId id="305" r:id="rId16"/>
    <p:sldId id="267" r:id="rId17"/>
    <p:sldId id="268" r:id="rId18"/>
    <p:sldId id="304" r:id="rId19"/>
    <p:sldId id="269" r:id="rId20"/>
    <p:sldId id="310" r:id="rId21"/>
    <p:sldId id="270" r:id="rId22"/>
    <p:sldId id="272" r:id="rId23"/>
    <p:sldId id="273" r:id="rId24"/>
    <p:sldId id="274" r:id="rId25"/>
    <p:sldId id="275" r:id="rId26"/>
    <p:sldId id="276" r:id="rId27"/>
    <p:sldId id="277" r:id="rId28"/>
    <p:sldId id="278" r:id="rId29"/>
    <p:sldId id="279" r:id="rId30"/>
    <p:sldId id="280" r:id="rId31"/>
    <p:sldId id="281" r:id="rId32"/>
    <p:sldId id="292" r:id="rId33"/>
    <p:sldId id="282" r:id="rId34"/>
    <p:sldId id="283" r:id="rId35"/>
    <p:sldId id="284" r:id="rId36"/>
    <p:sldId id="285" r:id="rId37"/>
    <p:sldId id="293" r:id="rId38"/>
    <p:sldId id="286" r:id="rId39"/>
    <p:sldId id="287" r:id="rId40"/>
    <p:sldId id="288" r:id="rId41"/>
    <p:sldId id="294" r:id="rId42"/>
    <p:sldId id="289" r:id="rId43"/>
    <p:sldId id="290" r:id="rId44"/>
    <p:sldId id="306" r:id="rId45"/>
    <p:sldId id="295" r:id="rId46"/>
    <p:sldId id="296" r:id="rId47"/>
    <p:sldId id="308" r:id="rId48"/>
    <p:sldId id="309" r:id="rId49"/>
    <p:sldId id="314" r:id="rId50"/>
    <p:sldId id="315" r:id="rId51"/>
    <p:sldId id="316" r:id="rId52"/>
    <p:sldId id="317" r:id="rId53"/>
    <p:sldId id="318" r:id="rId54"/>
    <p:sldId id="319" r:id="rId55"/>
    <p:sldId id="321" r:id="rId56"/>
    <p:sldId id="307" r:id="rId57"/>
    <p:sldId id="313"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310E00-8E38-4436-A725-90997151D560}" v="415" dt="2020-01-16T13:36:19.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82189" autoAdjust="0"/>
  </p:normalViewPr>
  <p:slideViewPr>
    <p:cSldViewPr snapToGrid="0">
      <p:cViewPr varScale="1">
        <p:scale>
          <a:sx n="81" d="100"/>
          <a:sy n="81" d="100"/>
        </p:scale>
        <p:origin x="114"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24BB9984-5C70-4A30-B34F-D6097E61CB52}"/>
    <pc:docChg chg="addSld delSld modSld">
      <pc:chgData name="Geoff Lane" userId="bf8a82a07e3cb3a3" providerId="LiveId" clId="{24BB9984-5C70-4A30-B34F-D6097E61CB52}" dt="2020-01-01T18:58:22.877" v="87" actId="20577"/>
      <pc:docMkLst>
        <pc:docMk/>
      </pc:docMkLst>
      <pc:sldChg chg="modSp">
        <pc:chgData name="Geoff Lane" userId="bf8a82a07e3cb3a3" providerId="LiveId" clId="{24BB9984-5C70-4A30-B34F-D6097E61CB52}" dt="2020-01-01T18:52:17.324" v="54" actId="20577"/>
        <pc:sldMkLst>
          <pc:docMk/>
          <pc:sldMk cId="3505835059" sldId="256"/>
        </pc:sldMkLst>
        <pc:spChg chg="mod">
          <ac:chgData name="Geoff Lane" userId="bf8a82a07e3cb3a3" providerId="LiveId" clId="{24BB9984-5C70-4A30-B34F-D6097E61CB52}" dt="2020-01-01T18:52:17.324" v="54" actId="20577"/>
          <ac:spMkLst>
            <pc:docMk/>
            <pc:sldMk cId="3505835059" sldId="256"/>
            <ac:spMk id="2" creationId="{48EAFE32-1137-4D30-81BA-94CBD9F55A00}"/>
          </ac:spMkLst>
        </pc:spChg>
      </pc:sldChg>
      <pc:sldChg chg="del">
        <pc:chgData name="Geoff Lane" userId="bf8a82a07e3cb3a3" providerId="LiveId" clId="{24BB9984-5C70-4A30-B34F-D6097E61CB52}" dt="2020-01-01T18:47:32.747" v="48" actId="47"/>
        <pc:sldMkLst>
          <pc:docMk/>
          <pc:sldMk cId="3020439055" sldId="258"/>
        </pc:sldMkLst>
      </pc:sldChg>
      <pc:sldChg chg="modAnim">
        <pc:chgData name="Geoff Lane" userId="bf8a82a07e3cb3a3" providerId="LiveId" clId="{24BB9984-5C70-4A30-B34F-D6097E61CB52}" dt="2020-01-01T18:42:25.738" v="19"/>
        <pc:sldMkLst>
          <pc:docMk/>
          <pc:sldMk cId="309805146" sldId="265"/>
        </pc:sldMkLst>
      </pc:sldChg>
      <pc:sldChg chg="del">
        <pc:chgData name="Geoff Lane" userId="bf8a82a07e3cb3a3" providerId="LiveId" clId="{24BB9984-5C70-4A30-B34F-D6097E61CB52}" dt="2020-01-01T18:46:57.574" v="29" actId="47"/>
        <pc:sldMkLst>
          <pc:docMk/>
          <pc:sldMk cId="4088412411" sldId="271"/>
        </pc:sldMkLst>
      </pc:sldChg>
      <pc:sldChg chg="modAnim">
        <pc:chgData name="Geoff Lane" userId="bf8a82a07e3cb3a3" providerId="LiveId" clId="{24BB9984-5C70-4A30-B34F-D6097E61CB52}" dt="2020-01-01T18:50:33.120" v="51"/>
        <pc:sldMkLst>
          <pc:docMk/>
          <pc:sldMk cId="88215711" sldId="295"/>
        </pc:sldMkLst>
      </pc:sldChg>
      <pc:sldChg chg="addSp modSp modAnim">
        <pc:chgData name="Geoff Lane" userId="bf8a82a07e3cb3a3" providerId="LiveId" clId="{24BB9984-5C70-4A30-B34F-D6097E61CB52}" dt="2020-01-01T18:54:33.531" v="59"/>
        <pc:sldMkLst>
          <pc:docMk/>
          <pc:sldMk cId="1727393244" sldId="298"/>
        </pc:sldMkLst>
        <pc:spChg chg="add mod">
          <ac:chgData name="Geoff Lane" userId="bf8a82a07e3cb3a3" providerId="LiveId" clId="{24BB9984-5C70-4A30-B34F-D6097E61CB52}" dt="2020-01-01T18:54:20.270" v="58" actId="208"/>
          <ac:spMkLst>
            <pc:docMk/>
            <pc:sldMk cId="1727393244" sldId="298"/>
            <ac:spMk id="3" creationId="{CC487B25-712E-4EA3-9455-56D6B23D9CEF}"/>
          </ac:spMkLst>
        </pc:spChg>
      </pc:sldChg>
      <pc:sldChg chg="addSp modSp">
        <pc:chgData name="Geoff Lane" userId="bf8a82a07e3cb3a3" providerId="LiveId" clId="{24BB9984-5C70-4A30-B34F-D6097E61CB52}" dt="2020-01-01T18:43:58.983" v="27" actId="571"/>
        <pc:sldMkLst>
          <pc:docMk/>
          <pc:sldMk cId="945986352" sldId="301"/>
        </pc:sldMkLst>
        <pc:spChg chg="add mod">
          <ac:chgData name="Geoff Lane" userId="bf8a82a07e3cb3a3" providerId="LiveId" clId="{24BB9984-5C70-4A30-B34F-D6097E61CB52}" dt="2020-01-01T18:43:52.418" v="26" actId="1076"/>
          <ac:spMkLst>
            <pc:docMk/>
            <pc:sldMk cId="945986352" sldId="301"/>
            <ac:spMk id="3" creationId="{A2E11CD0-B55A-45F6-8926-81EB4B53BFD3}"/>
          </ac:spMkLst>
        </pc:spChg>
        <pc:spChg chg="add mod">
          <ac:chgData name="Geoff Lane" userId="bf8a82a07e3cb3a3" providerId="LiveId" clId="{24BB9984-5C70-4A30-B34F-D6097E61CB52}" dt="2020-01-01T18:43:58.983" v="27" actId="571"/>
          <ac:spMkLst>
            <pc:docMk/>
            <pc:sldMk cId="945986352" sldId="301"/>
            <ac:spMk id="4" creationId="{E8D1BD95-68D9-42F9-B3E6-A7C2CC77E456}"/>
          </ac:spMkLst>
        </pc:spChg>
      </pc:sldChg>
      <pc:sldChg chg="modSp modAnim">
        <pc:chgData name="Geoff Lane" userId="bf8a82a07e3cb3a3" providerId="LiveId" clId="{24BB9984-5C70-4A30-B34F-D6097E61CB52}" dt="2020-01-01T18:37:39.420" v="11"/>
        <pc:sldMkLst>
          <pc:docMk/>
          <pc:sldMk cId="1250929587" sldId="303"/>
        </pc:sldMkLst>
        <pc:spChg chg="mod">
          <ac:chgData name="Geoff Lane" userId="bf8a82a07e3cb3a3" providerId="LiveId" clId="{24BB9984-5C70-4A30-B34F-D6097E61CB52}" dt="2020-01-01T18:37:12.889" v="10" actId="6549"/>
          <ac:spMkLst>
            <pc:docMk/>
            <pc:sldMk cId="1250929587" sldId="303"/>
            <ac:spMk id="2" creationId="{D774E39C-02E7-41FC-9F46-DCB758673732}"/>
          </ac:spMkLst>
        </pc:spChg>
      </pc:sldChg>
      <pc:sldChg chg="addSp modSp modAnim">
        <pc:chgData name="Geoff Lane" userId="bf8a82a07e3cb3a3" providerId="LiveId" clId="{24BB9984-5C70-4A30-B34F-D6097E61CB52}" dt="2020-01-01T18:39:48.464" v="18"/>
        <pc:sldMkLst>
          <pc:docMk/>
          <pc:sldMk cId="3350195986" sldId="305"/>
        </pc:sldMkLst>
        <pc:spChg chg="add mod">
          <ac:chgData name="Geoff Lane" userId="bf8a82a07e3cb3a3" providerId="LiveId" clId="{24BB9984-5C70-4A30-B34F-D6097E61CB52}" dt="2020-01-01T18:39:36.922" v="17" actId="1582"/>
          <ac:spMkLst>
            <pc:docMk/>
            <pc:sldMk cId="3350195986" sldId="305"/>
            <ac:spMk id="3" creationId="{3B1C8AE8-E558-4048-BFFB-E0C871B9B28D}"/>
          </ac:spMkLst>
        </pc:spChg>
      </pc:sldChg>
      <pc:sldChg chg="modAnim">
        <pc:chgData name="Geoff Lane" userId="bf8a82a07e3cb3a3" providerId="LiveId" clId="{24BB9984-5C70-4A30-B34F-D6097E61CB52}" dt="2020-01-01T18:31:44.991" v="6"/>
        <pc:sldMkLst>
          <pc:docMk/>
          <pc:sldMk cId="4174449445" sldId="307"/>
        </pc:sldMkLst>
      </pc:sldChg>
      <pc:sldChg chg="modSp modAnim">
        <pc:chgData name="Geoff Lane" userId="bf8a82a07e3cb3a3" providerId="LiveId" clId="{24BB9984-5C70-4A30-B34F-D6097E61CB52}" dt="2020-01-01T18:58:22.877" v="87" actId="20577"/>
        <pc:sldMkLst>
          <pc:docMk/>
          <pc:sldMk cId="3881712253" sldId="308"/>
        </pc:sldMkLst>
        <pc:spChg chg="mod">
          <ac:chgData name="Geoff Lane" userId="bf8a82a07e3cb3a3" providerId="LiveId" clId="{24BB9984-5C70-4A30-B34F-D6097E61CB52}" dt="2020-01-01T18:58:22.877" v="87" actId="20577"/>
          <ac:spMkLst>
            <pc:docMk/>
            <pc:sldMk cId="3881712253" sldId="308"/>
            <ac:spMk id="2" creationId="{EA70211C-1226-4455-A34A-7A3B50A1F1D0}"/>
          </ac:spMkLst>
        </pc:spChg>
      </pc:sldChg>
      <pc:sldChg chg="modAnim">
        <pc:chgData name="Geoff Lane" userId="bf8a82a07e3cb3a3" providerId="LiveId" clId="{24BB9984-5C70-4A30-B34F-D6097E61CB52}" dt="2020-01-01T18:31:06.146" v="4"/>
        <pc:sldMkLst>
          <pc:docMk/>
          <pc:sldMk cId="2203933175" sldId="309"/>
        </pc:sldMkLst>
      </pc:sldChg>
      <pc:sldChg chg="del">
        <pc:chgData name="Geoff Lane" userId="bf8a82a07e3cb3a3" providerId="LiveId" clId="{24BB9984-5C70-4A30-B34F-D6097E61CB52}" dt="2020-01-01T18:46:02.059" v="28" actId="47"/>
        <pc:sldMkLst>
          <pc:docMk/>
          <pc:sldMk cId="393249137" sldId="310"/>
        </pc:sldMkLst>
      </pc:sldChg>
      <pc:sldChg chg="modSp add">
        <pc:chgData name="Geoff Lane" userId="bf8a82a07e3cb3a3" providerId="LiveId" clId="{24BB9984-5C70-4A30-B34F-D6097E61CB52}" dt="2020-01-01T18:47:27.105" v="47" actId="20577"/>
        <pc:sldMkLst>
          <pc:docMk/>
          <pc:sldMk cId="2703937827" sldId="310"/>
        </pc:sldMkLst>
        <pc:spChg chg="mod">
          <ac:chgData name="Geoff Lane" userId="bf8a82a07e3cb3a3" providerId="LiveId" clId="{24BB9984-5C70-4A30-B34F-D6097E61CB52}" dt="2020-01-01T18:47:27.105" v="47" actId="20577"/>
          <ac:spMkLst>
            <pc:docMk/>
            <pc:sldMk cId="2703937827" sldId="310"/>
            <ac:spMk id="2" creationId="{AEC0B6D4-87AF-4188-815A-CDCED8F69244}"/>
          </ac:spMkLst>
        </pc:spChg>
      </pc:sldChg>
    </pc:docChg>
  </pc:docChgLst>
  <pc:docChgLst>
    <pc:chgData name="Geoff Lane" userId="bf8a82a07e3cb3a3" providerId="LiveId" clId="{55310E00-8E38-4436-A725-90997151D560}"/>
    <pc:docChg chg="undo custSel mod addSld delSld modSld sldOrd">
      <pc:chgData name="Geoff Lane" userId="bf8a82a07e3cb3a3" providerId="LiveId" clId="{55310E00-8E38-4436-A725-90997151D560}" dt="2020-01-19T17:19:22.207" v="10915" actId="20577"/>
      <pc:docMkLst>
        <pc:docMk/>
      </pc:docMkLst>
      <pc:sldChg chg="addSp modSp modNotesTx">
        <pc:chgData name="Geoff Lane" userId="bf8a82a07e3cb3a3" providerId="LiveId" clId="{55310E00-8E38-4436-A725-90997151D560}" dt="2020-01-13T10:44:54.977" v="9444" actId="1076"/>
        <pc:sldMkLst>
          <pc:docMk/>
          <pc:sldMk cId="3505835059" sldId="256"/>
        </pc:sldMkLst>
        <pc:spChg chg="mod">
          <ac:chgData name="Geoff Lane" userId="bf8a82a07e3cb3a3" providerId="LiveId" clId="{55310E00-8E38-4436-A725-90997151D560}" dt="2020-01-01T15:15:42.149" v="2521" actId="6549"/>
          <ac:spMkLst>
            <pc:docMk/>
            <pc:sldMk cId="3505835059" sldId="256"/>
            <ac:spMk id="3" creationId="{4BB21B11-81E3-4F24-A789-40E281D1A0C9}"/>
          </ac:spMkLst>
        </pc:spChg>
        <pc:picChg chg="add mod ord">
          <ac:chgData name="Geoff Lane" userId="bf8a82a07e3cb3a3" providerId="LiveId" clId="{55310E00-8E38-4436-A725-90997151D560}" dt="2020-01-13T10:44:54.977" v="9444" actId="1076"/>
          <ac:picMkLst>
            <pc:docMk/>
            <pc:sldMk cId="3505835059" sldId="256"/>
            <ac:picMk id="5" creationId="{93A6299D-37F3-453C-8509-C2854FF7F111}"/>
          </ac:picMkLst>
        </pc:picChg>
      </pc:sldChg>
      <pc:sldChg chg="addSp delSp modSp mod ord setBg">
        <pc:chgData name="Geoff Lane" userId="bf8a82a07e3cb3a3" providerId="LiveId" clId="{55310E00-8E38-4436-A725-90997151D560}" dt="2020-01-13T10:26:37.285" v="9362" actId="478"/>
        <pc:sldMkLst>
          <pc:docMk/>
          <pc:sldMk cId="1387658501" sldId="257"/>
        </pc:sldMkLst>
        <pc:spChg chg="mod">
          <ac:chgData name="Geoff Lane" userId="bf8a82a07e3cb3a3" providerId="LiveId" clId="{55310E00-8E38-4436-A725-90997151D560}" dt="2019-12-22T15:59:05.806" v="477" actId="26606"/>
          <ac:spMkLst>
            <pc:docMk/>
            <pc:sldMk cId="1387658501" sldId="257"/>
            <ac:spMk id="2" creationId="{8D609FBE-CF2F-4714-B343-1C351BD8B031}"/>
          </ac:spMkLst>
        </pc:spChg>
        <pc:spChg chg="add del">
          <ac:chgData name="Geoff Lane" userId="bf8a82a07e3cb3a3" providerId="LiveId" clId="{55310E00-8E38-4436-A725-90997151D560}" dt="2019-12-22T15:59:05.806" v="477" actId="26606"/>
          <ac:spMkLst>
            <pc:docMk/>
            <pc:sldMk cId="1387658501" sldId="257"/>
            <ac:spMk id="6" creationId="{7A070EAD-1DCD-4F3D-BA84-799B891A0E19}"/>
          </ac:spMkLst>
        </pc:spChg>
        <pc:spChg chg="add del">
          <ac:chgData name="Geoff Lane" userId="bf8a82a07e3cb3a3" providerId="LiveId" clId="{55310E00-8E38-4436-A725-90997151D560}" dt="2019-12-22T15:58:58.274" v="475" actId="26606"/>
          <ac:spMkLst>
            <pc:docMk/>
            <pc:sldMk cId="1387658501" sldId="257"/>
            <ac:spMk id="65" creationId="{B7D4B16D-600A-41A1-8B1B-3727C56C0C9B}"/>
          </ac:spMkLst>
        </pc:spChg>
        <pc:grpChg chg="add del">
          <ac:chgData name="Geoff Lane" userId="bf8a82a07e3cb3a3" providerId="LiveId" clId="{55310E00-8E38-4436-A725-90997151D560}" dt="2019-12-22T15:59:05.806" v="477" actId="26606"/>
          <ac:grpSpMkLst>
            <pc:docMk/>
            <pc:sldMk cId="1387658501" sldId="257"/>
            <ac:grpSpMk id="5" creationId="{FF5EAD09-B81D-415F-8BCF-73C81AE05F21}"/>
          </ac:grpSpMkLst>
        </pc:grpChg>
        <pc:grpChg chg="add del">
          <ac:chgData name="Geoff Lane" userId="bf8a82a07e3cb3a3" providerId="LiveId" clId="{55310E00-8E38-4436-A725-90997151D560}" dt="2019-12-22T15:59:05.806" v="477" actId="26606"/>
          <ac:grpSpMkLst>
            <pc:docMk/>
            <pc:sldMk cId="1387658501" sldId="257"/>
            <ac:grpSpMk id="8" creationId="{DE471E13-6104-4637-8A8F-B545529B1D11}"/>
          </ac:grpSpMkLst>
        </pc:grpChg>
        <pc:grpChg chg="add del">
          <ac:chgData name="Geoff Lane" userId="bf8a82a07e3cb3a3" providerId="LiveId" clId="{55310E00-8E38-4436-A725-90997151D560}" dt="2019-12-22T15:58:58.274" v="475" actId="26606"/>
          <ac:grpSpMkLst>
            <pc:docMk/>
            <pc:sldMk cId="1387658501" sldId="257"/>
            <ac:grpSpMk id="9" creationId="{FF5EAD09-B81D-415F-8BCF-73C81AE05F21}"/>
          </ac:grpSpMkLst>
        </pc:grpChg>
        <pc:grpChg chg="add del">
          <ac:chgData name="Geoff Lane" userId="bf8a82a07e3cb3a3" providerId="LiveId" clId="{55310E00-8E38-4436-A725-90997151D560}" dt="2019-12-22T15:58:58.274" v="475" actId="26606"/>
          <ac:grpSpMkLst>
            <pc:docMk/>
            <pc:sldMk cId="1387658501" sldId="257"/>
            <ac:grpSpMk id="67" creationId="{DE7C35E0-BD19-4AFC-81BF-7A7507E9C94D}"/>
          </ac:grpSpMkLst>
        </pc:grpChg>
        <pc:picChg chg="add del">
          <ac:chgData name="Geoff Lane" userId="bf8a82a07e3cb3a3" providerId="LiveId" clId="{55310E00-8E38-4436-A725-90997151D560}" dt="2019-12-22T15:59:05.806" v="477" actId="26606"/>
          <ac:picMkLst>
            <pc:docMk/>
            <pc:sldMk cId="1387658501" sldId="257"/>
            <ac:picMk id="4" creationId="{9ACD3AF8-B16E-4174-8C1A-41F683C4AF8A}"/>
          </ac:picMkLst>
        </pc:picChg>
        <pc:picChg chg="add del mod">
          <ac:chgData name="Geoff Lane" userId="bf8a82a07e3cb3a3" providerId="LiveId" clId="{55310E00-8E38-4436-A725-90997151D560}" dt="2019-12-26T16:07:44.130" v="1165" actId="478"/>
          <ac:picMkLst>
            <pc:docMk/>
            <pc:sldMk cId="1387658501" sldId="257"/>
            <ac:picMk id="4" creationId="{E5F8F0E6-A691-41B5-B1E1-916FB3DB774F}"/>
          </ac:picMkLst>
        </pc:picChg>
        <pc:picChg chg="add del mod">
          <ac:chgData name="Geoff Lane" userId="bf8a82a07e3cb3a3" providerId="LiveId" clId="{55310E00-8E38-4436-A725-90997151D560}" dt="2020-01-13T10:26:37.285" v="9362" actId="478"/>
          <ac:picMkLst>
            <pc:docMk/>
            <pc:sldMk cId="1387658501" sldId="257"/>
            <ac:picMk id="5" creationId="{A164B22E-35A8-4756-BA78-BF43F25F7952}"/>
          </ac:picMkLst>
        </pc:picChg>
        <pc:picChg chg="add del">
          <ac:chgData name="Geoff Lane" userId="bf8a82a07e3cb3a3" providerId="LiveId" clId="{55310E00-8E38-4436-A725-90997151D560}" dt="2019-12-22T15:58:58.274" v="475" actId="26606"/>
          <ac:picMkLst>
            <pc:docMk/>
            <pc:sldMk cId="1387658501" sldId="257"/>
            <ac:picMk id="7" creationId="{9ACD3AF8-B16E-4174-8C1A-41F683C4AF8A}"/>
          </ac:picMkLst>
        </pc:picChg>
        <pc:picChg chg="add del">
          <ac:chgData name="Geoff Lane" userId="bf8a82a07e3cb3a3" providerId="LiveId" clId="{55310E00-8E38-4436-A725-90997151D560}" dt="2019-12-22T15:58:58.274" v="475" actId="26606"/>
          <ac:picMkLst>
            <pc:docMk/>
            <pc:sldMk cId="1387658501" sldId="257"/>
            <ac:picMk id="123" creationId="{51039561-92F9-40EE-900B-6AA0F58042A4}"/>
          </ac:picMkLst>
        </pc:picChg>
        <pc:cxnChg chg="add del">
          <ac:chgData name="Geoff Lane" userId="bf8a82a07e3cb3a3" providerId="LiveId" clId="{55310E00-8E38-4436-A725-90997151D560}" dt="2019-12-22T15:58:58.274" v="475" actId="26606"/>
          <ac:cxnSpMkLst>
            <pc:docMk/>
            <pc:sldMk cId="1387658501" sldId="257"/>
            <ac:cxnSpMk id="125" creationId="{D902DA06-324A-48CE-8C20-94535480A632}"/>
          </ac:cxnSpMkLst>
        </pc:cxnChg>
      </pc:sldChg>
      <pc:sldChg chg="delSp modSp">
        <pc:chgData name="Geoff Lane" userId="bf8a82a07e3cb3a3" providerId="LiveId" clId="{55310E00-8E38-4436-A725-90997151D560}" dt="2020-01-01T16:08:33.023" v="3311" actId="478"/>
        <pc:sldMkLst>
          <pc:docMk/>
          <pc:sldMk cId="3020439055" sldId="258"/>
        </pc:sldMkLst>
        <pc:spChg chg="del mod">
          <ac:chgData name="Geoff Lane" userId="bf8a82a07e3cb3a3" providerId="LiveId" clId="{55310E00-8E38-4436-A725-90997151D560}" dt="2020-01-01T16:08:33.023" v="3311" actId="478"/>
          <ac:spMkLst>
            <pc:docMk/>
            <pc:sldMk cId="3020439055" sldId="258"/>
            <ac:spMk id="4" creationId="{13013E4D-E1BD-4256-84E6-757FCB01DB24}"/>
          </ac:spMkLst>
        </pc:spChg>
      </pc:sldChg>
      <pc:sldChg chg="addSp modSp ord modNotesTx">
        <pc:chgData name="Geoff Lane" userId="bf8a82a07e3cb3a3" providerId="LiveId" clId="{55310E00-8E38-4436-A725-90997151D560}" dt="2020-01-03T14:05:54.490" v="7908" actId="20577"/>
        <pc:sldMkLst>
          <pc:docMk/>
          <pc:sldMk cId="1575983307" sldId="259"/>
        </pc:sldMkLst>
        <pc:spChg chg="add mod">
          <ac:chgData name="Geoff Lane" userId="bf8a82a07e3cb3a3" providerId="LiveId" clId="{55310E00-8E38-4436-A725-90997151D560}" dt="2020-01-01T22:43:48.593" v="4399" actId="313"/>
          <ac:spMkLst>
            <pc:docMk/>
            <pc:sldMk cId="1575983307" sldId="259"/>
            <ac:spMk id="2" creationId="{D774E39C-02E7-41FC-9F46-DCB758673732}"/>
          </ac:spMkLst>
        </pc:spChg>
      </pc:sldChg>
      <pc:sldChg chg="modSp add ord modAnim modNotesTx">
        <pc:chgData name="Geoff Lane" userId="bf8a82a07e3cb3a3" providerId="LiveId" clId="{55310E00-8E38-4436-A725-90997151D560}" dt="2020-01-03T14:03:33.747" v="7522" actId="20577"/>
        <pc:sldMkLst>
          <pc:docMk/>
          <pc:sldMk cId="2824838961" sldId="260"/>
        </pc:sldMkLst>
        <pc:spChg chg="mod">
          <ac:chgData name="Geoff Lane" userId="bf8a82a07e3cb3a3" providerId="LiveId" clId="{55310E00-8E38-4436-A725-90997151D560}" dt="2019-12-31T18:44:35.392" v="2512" actId="20577"/>
          <ac:spMkLst>
            <pc:docMk/>
            <pc:sldMk cId="2824838961" sldId="260"/>
            <ac:spMk id="2" creationId="{7B75D9C8-C3B8-416C-9037-181669B6F999}"/>
          </ac:spMkLst>
        </pc:spChg>
        <pc:spChg chg="mod">
          <ac:chgData name="Geoff Lane" userId="bf8a82a07e3cb3a3" providerId="LiveId" clId="{55310E00-8E38-4436-A725-90997151D560}" dt="2019-12-22T16:10:16.845" v="970" actId="20577"/>
          <ac:spMkLst>
            <pc:docMk/>
            <pc:sldMk cId="2824838961" sldId="260"/>
            <ac:spMk id="3" creationId="{EC073003-4E47-4872-8E45-EF87C768019A}"/>
          </ac:spMkLst>
        </pc:spChg>
      </pc:sldChg>
      <pc:sldChg chg="addSp delSp modSp add del">
        <pc:chgData name="Geoff Lane" userId="bf8a82a07e3cb3a3" providerId="LiveId" clId="{55310E00-8E38-4436-A725-90997151D560}" dt="2020-01-01T15:48:30.211" v="3069" actId="47"/>
        <pc:sldMkLst>
          <pc:docMk/>
          <pc:sldMk cId="1672449492" sldId="261"/>
        </pc:sldMkLst>
        <pc:spChg chg="mod">
          <ac:chgData name="Geoff Lane" userId="bf8a82a07e3cb3a3" providerId="LiveId" clId="{55310E00-8E38-4436-A725-90997151D560}" dt="2020-01-01T15:43:58.173" v="2984" actId="1035"/>
          <ac:spMkLst>
            <pc:docMk/>
            <pc:sldMk cId="1672449492" sldId="261"/>
            <ac:spMk id="2" creationId="{D774E39C-02E7-41FC-9F46-DCB758673732}"/>
          </ac:spMkLst>
        </pc:spChg>
        <pc:spChg chg="add mod">
          <ac:chgData name="Geoff Lane" userId="bf8a82a07e3cb3a3" providerId="LiveId" clId="{55310E00-8E38-4436-A725-90997151D560}" dt="2020-01-01T15:42:26.350" v="2954" actId="20577"/>
          <ac:spMkLst>
            <pc:docMk/>
            <pc:sldMk cId="1672449492" sldId="261"/>
            <ac:spMk id="3" creationId="{E75EF4AB-7506-4742-8B23-6A8D2E1C24F1}"/>
          </ac:spMkLst>
        </pc:spChg>
        <pc:picChg chg="add del mod">
          <ac:chgData name="Geoff Lane" userId="bf8a82a07e3cb3a3" providerId="LiveId" clId="{55310E00-8E38-4436-A725-90997151D560}" dt="2019-12-22T16:21:26.283" v="1056"/>
          <ac:picMkLst>
            <pc:docMk/>
            <pc:sldMk cId="1672449492" sldId="261"/>
            <ac:picMk id="4" creationId="{52ED7FA2-C367-4A8A-9E52-97ABDA7C5320}"/>
          </ac:picMkLst>
        </pc:picChg>
      </pc:sldChg>
      <pc:sldChg chg="addSp delSp modSp add del">
        <pc:chgData name="Geoff Lane" userId="bf8a82a07e3cb3a3" providerId="LiveId" clId="{55310E00-8E38-4436-A725-90997151D560}" dt="2020-01-01T15:49:10.862" v="3094" actId="47"/>
        <pc:sldMkLst>
          <pc:docMk/>
          <pc:sldMk cId="1256374576" sldId="262"/>
        </pc:sldMkLst>
        <pc:spChg chg="add mod">
          <ac:chgData name="Geoff Lane" userId="bf8a82a07e3cb3a3" providerId="LiveId" clId="{55310E00-8E38-4436-A725-90997151D560}" dt="2019-12-22T16:21:54.510" v="1059" actId="164"/>
          <ac:spMkLst>
            <pc:docMk/>
            <pc:sldMk cId="1256374576" sldId="262"/>
            <ac:spMk id="6" creationId="{74251435-BF1C-4449-BF86-17215D2212D6}"/>
          </ac:spMkLst>
        </pc:spChg>
        <pc:grpChg chg="add del mod">
          <ac:chgData name="Geoff Lane" userId="bf8a82a07e3cb3a3" providerId="LiveId" clId="{55310E00-8E38-4436-A725-90997151D560}" dt="2019-12-22T16:21:58.172" v="1060"/>
          <ac:grpSpMkLst>
            <pc:docMk/>
            <pc:sldMk cId="1256374576" sldId="262"/>
            <ac:grpSpMk id="7" creationId="{57C26DA3-C30B-40AE-88F9-979CC24735B9}"/>
          </ac:grpSpMkLst>
        </pc:grpChg>
        <pc:picChg chg="del">
          <ac:chgData name="Geoff Lane" userId="bf8a82a07e3cb3a3" providerId="LiveId" clId="{55310E00-8E38-4436-A725-90997151D560}" dt="2019-12-22T16:14:16.474" v="1017" actId="478"/>
          <ac:picMkLst>
            <pc:docMk/>
            <pc:sldMk cId="1256374576" sldId="262"/>
            <ac:picMk id="4" creationId="{52ED7FA2-C367-4A8A-9E52-97ABDA7C5320}"/>
          </ac:picMkLst>
        </pc:picChg>
        <pc:picChg chg="add mod">
          <ac:chgData name="Geoff Lane" userId="bf8a82a07e3cb3a3" providerId="LiveId" clId="{55310E00-8E38-4436-A725-90997151D560}" dt="2019-12-22T16:21:54.510" v="1059" actId="164"/>
          <ac:picMkLst>
            <pc:docMk/>
            <pc:sldMk cId="1256374576" sldId="262"/>
            <ac:picMk id="5" creationId="{F127D9EE-3187-40B1-89CC-4200401A818D}"/>
          </ac:picMkLst>
        </pc:picChg>
      </pc:sldChg>
      <pc:sldChg chg="addSp delSp modSp add del">
        <pc:chgData name="Geoff Lane" userId="bf8a82a07e3cb3a3" providerId="LiveId" clId="{55310E00-8E38-4436-A725-90997151D560}" dt="2020-01-01T16:00:39.138" v="3143" actId="47"/>
        <pc:sldMkLst>
          <pc:docMk/>
          <pc:sldMk cId="3726918714" sldId="263"/>
        </pc:sldMkLst>
        <pc:spChg chg="mod">
          <ac:chgData name="Geoff Lane" userId="bf8a82a07e3cb3a3" providerId="LiveId" clId="{55310E00-8E38-4436-A725-90997151D560}" dt="2019-12-22T16:22:26.559" v="1063" actId="164"/>
          <ac:spMkLst>
            <pc:docMk/>
            <pc:sldMk cId="3726918714" sldId="263"/>
            <ac:spMk id="6" creationId="{74251435-BF1C-4449-BF86-17215D2212D6}"/>
          </ac:spMkLst>
        </pc:spChg>
        <pc:grpChg chg="add del mod">
          <ac:chgData name="Geoff Lane" userId="bf8a82a07e3cb3a3" providerId="LiveId" clId="{55310E00-8E38-4436-A725-90997151D560}" dt="2019-12-22T16:22:28.482" v="1064"/>
          <ac:grpSpMkLst>
            <pc:docMk/>
            <pc:sldMk cId="3726918714" sldId="263"/>
            <ac:grpSpMk id="7" creationId="{5818BE29-5BBE-48DA-B0EE-3B3F1DFB334B}"/>
          </ac:grpSpMkLst>
        </pc:grpChg>
        <pc:picChg chg="add mod ord">
          <ac:chgData name="Geoff Lane" userId="bf8a82a07e3cb3a3" providerId="LiveId" clId="{55310E00-8E38-4436-A725-90997151D560}" dt="2019-12-22T16:22:26.559" v="1063" actId="164"/>
          <ac:picMkLst>
            <pc:docMk/>
            <pc:sldMk cId="3726918714" sldId="263"/>
            <ac:picMk id="4" creationId="{73286BE3-B282-4D86-A9E8-350A6C693646}"/>
          </ac:picMkLst>
        </pc:picChg>
        <pc:picChg chg="del">
          <ac:chgData name="Geoff Lane" userId="bf8a82a07e3cb3a3" providerId="LiveId" clId="{55310E00-8E38-4436-A725-90997151D560}" dt="2019-12-22T16:16:15.154" v="1045" actId="478"/>
          <ac:picMkLst>
            <pc:docMk/>
            <pc:sldMk cId="3726918714" sldId="263"/>
            <ac:picMk id="5" creationId="{F127D9EE-3187-40B1-89CC-4200401A818D}"/>
          </ac:picMkLst>
        </pc:picChg>
      </pc:sldChg>
      <pc:sldChg chg="delSp add del">
        <pc:chgData name="Geoff Lane" userId="bf8a82a07e3cb3a3" providerId="LiveId" clId="{55310E00-8E38-4436-A725-90997151D560}" dt="2019-12-22T16:32:01.464" v="1108" actId="47"/>
        <pc:sldMkLst>
          <pc:docMk/>
          <pc:sldMk cId="3896369336" sldId="264"/>
        </pc:sldMkLst>
        <pc:spChg chg="del">
          <ac:chgData name="Geoff Lane" userId="bf8a82a07e3cb3a3" providerId="LiveId" clId="{55310E00-8E38-4436-A725-90997151D560}" dt="2019-12-22T16:20:29.832" v="1054" actId="478"/>
          <ac:spMkLst>
            <pc:docMk/>
            <pc:sldMk cId="3896369336" sldId="264"/>
            <ac:spMk id="6" creationId="{74251435-BF1C-4449-BF86-17215D2212D6}"/>
          </ac:spMkLst>
        </pc:spChg>
        <pc:picChg chg="del">
          <ac:chgData name="Geoff Lane" userId="bf8a82a07e3cb3a3" providerId="LiveId" clId="{55310E00-8E38-4436-A725-90997151D560}" dt="2019-12-22T16:20:27.896" v="1053" actId="478"/>
          <ac:picMkLst>
            <pc:docMk/>
            <pc:sldMk cId="3896369336" sldId="264"/>
            <ac:picMk id="4" creationId="{73286BE3-B282-4D86-A9E8-350A6C693646}"/>
          </ac:picMkLst>
        </pc:picChg>
      </pc:sldChg>
      <pc:sldChg chg="addSp modSp add modAnim">
        <pc:chgData name="Geoff Lane" userId="bf8a82a07e3cb3a3" providerId="LiveId" clId="{55310E00-8E38-4436-A725-90997151D560}" dt="2019-12-22T16:24:57.911" v="1074"/>
        <pc:sldMkLst>
          <pc:docMk/>
          <pc:sldMk cId="309805146" sldId="265"/>
        </pc:sldMkLst>
        <pc:grpChg chg="add mod">
          <ac:chgData name="Geoff Lane" userId="bf8a82a07e3cb3a3" providerId="LiveId" clId="{55310E00-8E38-4436-A725-90997151D560}" dt="2019-12-22T16:22:08.910" v="1062" actId="1076"/>
          <ac:grpSpMkLst>
            <pc:docMk/>
            <pc:sldMk cId="309805146" sldId="265"/>
            <ac:grpSpMk id="3" creationId="{1622C524-4AA0-46C2-9223-5FFC85779B0B}"/>
          </ac:grpSpMkLst>
        </pc:grpChg>
        <pc:grpChg chg="add">
          <ac:chgData name="Geoff Lane" userId="bf8a82a07e3cb3a3" providerId="LiveId" clId="{55310E00-8E38-4436-A725-90997151D560}" dt="2019-12-22T16:22:31.556" v="1065"/>
          <ac:grpSpMkLst>
            <pc:docMk/>
            <pc:sldMk cId="309805146" sldId="265"/>
            <ac:grpSpMk id="6" creationId="{09C9512A-EBBF-4341-8443-081BE0041BA5}"/>
          </ac:grpSpMkLst>
        </pc:grpChg>
        <pc:picChg chg="add mod">
          <ac:chgData name="Geoff Lane" userId="bf8a82a07e3cb3a3" providerId="LiveId" clId="{55310E00-8E38-4436-A725-90997151D560}" dt="2019-12-22T16:21:34.984" v="1058" actId="1076"/>
          <ac:picMkLst>
            <pc:docMk/>
            <pc:sldMk cId="309805146" sldId="265"/>
            <ac:picMk id="2" creationId="{289427FB-331A-4D2C-AB88-5CBB4D142B52}"/>
          </ac:picMkLst>
        </pc:picChg>
      </pc:sldChg>
      <pc:sldChg chg="addSp delSp modSp add del">
        <pc:chgData name="Geoff Lane" userId="bf8a82a07e3cb3a3" providerId="LiveId" clId="{55310E00-8E38-4436-A725-90997151D560}" dt="2020-01-01T15:53:16.793" v="3122" actId="47"/>
        <pc:sldMkLst>
          <pc:docMk/>
          <pc:sldMk cId="1080598087" sldId="266"/>
        </pc:sldMkLst>
        <pc:grpChg chg="add del">
          <ac:chgData name="Geoff Lane" userId="bf8a82a07e3cb3a3" providerId="LiveId" clId="{55310E00-8E38-4436-A725-90997151D560}" dt="2019-12-22T16:29:44.629" v="1094" actId="478"/>
          <ac:grpSpMkLst>
            <pc:docMk/>
            <pc:sldMk cId="1080598087" sldId="266"/>
            <ac:grpSpMk id="4" creationId="{F337DA5F-94D3-44F9-8998-9C0669160907}"/>
          </ac:grpSpMkLst>
        </pc:grpChg>
        <pc:picChg chg="add mod">
          <ac:chgData name="Geoff Lane" userId="bf8a82a07e3cb3a3" providerId="LiveId" clId="{55310E00-8E38-4436-A725-90997151D560}" dt="2019-12-22T16:29:34.769" v="1092" actId="1076"/>
          <ac:picMkLst>
            <pc:docMk/>
            <pc:sldMk cId="1080598087" sldId="266"/>
            <ac:picMk id="3" creationId="{D1C3C156-570A-4B04-8A2C-FEE51741EE25}"/>
          </ac:picMkLst>
        </pc:picChg>
      </pc:sldChg>
      <pc:sldChg chg="add del">
        <pc:chgData name="Geoff Lane" userId="bf8a82a07e3cb3a3" providerId="LiveId" clId="{55310E00-8E38-4436-A725-90997151D560}" dt="2019-12-22T16:26:23.048" v="1086"/>
        <pc:sldMkLst>
          <pc:docMk/>
          <pc:sldMk cId="3905563349" sldId="266"/>
        </pc:sldMkLst>
      </pc:sldChg>
      <pc:sldChg chg="add del">
        <pc:chgData name="Geoff Lane" userId="bf8a82a07e3cb3a3" providerId="LiveId" clId="{55310E00-8E38-4436-A725-90997151D560}" dt="2019-12-22T16:26:22.056" v="1085"/>
        <pc:sldMkLst>
          <pc:docMk/>
          <pc:sldMk cId="2759164602" sldId="267"/>
        </pc:sldMkLst>
      </pc:sldChg>
      <pc:sldChg chg="addSp delSp modSp add modAnim">
        <pc:chgData name="Geoff Lane" userId="bf8a82a07e3cb3a3" providerId="LiveId" clId="{55310E00-8E38-4436-A725-90997151D560}" dt="2020-01-16T13:36:24.114" v="9449" actId="167"/>
        <pc:sldMkLst>
          <pc:docMk/>
          <pc:sldMk cId="3110682555" sldId="267"/>
        </pc:sldMkLst>
        <pc:spChg chg="add mod">
          <ac:chgData name="Geoff Lane" userId="bf8a82a07e3cb3a3" providerId="LiveId" clId="{55310E00-8E38-4436-A725-90997151D560}" dt="2020-01-01T16:54:50.661" v="4373" actId="208"/>
          <ac:spMkLst>
            <pc:docMk/>
            <pc:sldMk cId="3110682555" sldId="267"/>
            <ac:spMk id="2" creationId="{52ED8AD3-77B9-4019-AD68-1A1D950B4340}"/>
          </ac:spMkLst>
        </pc:spChg>
        <pc:picChg chg="add ord">
          <ac:chgData name="Geoff Lane" userId="bf8a82a07e3cb3a3" providerId="LiveId" clId="{55310E00-8E38-4436-A725-90997151D560}" dt="2020-01-16T13:36:24.114" v="9449" actId="167"/>
          <ac:picMkLst>
            <pc:docMk/>
            <pc:sldMk cId="3110682555" sldId="267"/>
            <ac:picMk id="3" creationId="{8759015D-10A0-46D6-872F-1022F92CB040}"/>
          </ac:picMkLst>
        </pc:picChg>
        <pc:picChg chg="del mod">
          <ac:chgData name="Geoff Lane" userId="bf8a82a07e3cb3a3" providerId="LiveId" clId="{55310E00-8E38-4436-A725-90997151D560}" dt="2020-01-01T15:53:22.771" v="3123" actId="478"/>
          <ac:picMkLst>
            <pc:docMk/>
            <pc:sldMk cId="3110682555" sldId="267"/>
            <ac:picMk id="3" creationId="{D1C3C156-570A-4B04-8A2C-FEE51741EE25}"/>
          </ac:picMkLst>
        </pc:picChg>
        <pc:picChg chg="add del mod">
          <ac:chgData name="Geoff Lane" userId="bf8a82a07e3cb3a3" providerId="LiveId" clId="{55310E00-8E38-4436-A725-90997151D560}" dt="2020-01-16T13:36:16.964" v="9447" actId="478"/>
          <ac:picMkLst>
            <pc:docMk/>
            <pc:sldMk cId="3110682555" sldId="267"/>
            <ac:picMk id="4" creationId="{3BB4F0A8-24FC-48E8-9138-3BDF0DACFD7F}"/>
          </ac:picMkLst>
        </pc:picChg>
      </pc:sldChg>
      <pc:sldChg chg="addSp delSp modSp add modAnim">
        <pc:chgData name="Geoff Lane" userId="bf8a82a07e3cb3a3" providerId="LiveId" clId="{55310E00-8E38-4436-A725-90997151D560}" dt="2020-01-03T14:10:53.118" v="8014"/>
        <pc:sldMkLst>
          <pc:docMk/>
          <pc:sldMk cId="3016511353" sldId="268"/>
        </pc:sldMkLst>
        <pc:spChg chg="add mod">
          <ac:chgData name="Geoff Lane" userId="bf8a82a07e3cb3a3" providerId="LiveId" clId="{55310E00-8E38-4436-A725-90997151D560}" dt="2020-01-03T14:09:15.813" v="8005" actId="14100"/>
          <ac:spMkLst>
            <pc:docMk/>
            <pc:sldMk cId="3016511353" sldId="268"/>
            <ac:spMk id="5" creationId="{90F014F9-0977-4DC5-8FC9-068BE74EB281}"/>
          </ac:spMkLst>
        </pc:spChg>
        <pc:spChg chg="add mod">
          <ac:chgData name="Geoff Lane" userId="bf8a82a07e3cb3a3" providerId="LiveId" clId="{55310E00-8E38-4436-A725-90997151D560}" dt="2020-01-03T14:10:23.293" v="8011" actId="164"/>
          <ac:spMkLst>
            <pc:docMk/>
            <pc:sldMk cId="3016511353" sldId="268"/>
            <ac:spMk id="7" creationId="{11ED6C16-AFC0-4BA4-BDB9-160AE780D62A}"/>
          </ac:spMkLst>
        </pc:spChg>
        <pc:spChg chg="add mod">
          <ac:chgData name="Geoff Lane" userId="bf8a82a07e3cb3a3" providerId="LiveId" clId="{55310E00-8E38-4436-A725-90997151D560}" dt="2020-01-03T14:10:37.196" v="8012" actId="164"/>
          <ac:spMkLst>
            <pc:docMk/>
            <pc:sldMk cId="3016511353" sldId="268"/>
            <ac:spMk id="9" creationId="{D82E6454-6393-48AF-BA1F-E07F024DAC28}"/>
          </ac:spMkLst>
        </pc:spChg>
        <pc:grpChg chg="add mod">
          <ac:chgData name="Geoff Lane" userId="bf8a82a07e3cb3a3" providerId="LiveId" clId="{55310E00-8E38-4436-A725-90997151D560}" dt="2020-01-03T14:10:23.293" v="8011" actId="164"/>
          <ac:grpSpMkLst>
            <pc:docMk/>
            <pc:sldMk cId="3016511353" sldId="268"/>
            <ac:grpSpMk id="2" creationId="{D95361D5-65B8-406B-AE44-717F0DC1464D}"/>
          </ac:grpSpMkLst>
        </pc:grpChg>
        <pc:grpChg chg="add mod">
          <ac:chgData name="Geoff Lane" userId="bf8a82a07e3cb3a3" providerId="LiveId" clId="{55310E00-8E38-4436-A725-90997151D560}" dt="2020-01-03T14:10:37.196" v="8012" actId="164"/>
          <ac:grpSpMkLst>
            <pc:docMk/>
            <pc:sldMk cId="3016511353" sldId="268"/>
            <ac:grpSpMk id="3" creationId="{E1E0AFDB-722D-41B4-B0D3-AD1AA0E1CA7E}"/>
          </ac:grpSpMkLst>
        </pc:grpChg>
        <pc:picChg chg="del">
          <ac:chgData name="Geoff Lane" userId="bf8a82a07e3cb3a3" providerId="LiveId" clId="{55310E00-8E38-4436-A725-90997151D560}" dt="2020-01-01T15:53:36.410" v="3124" actId="478"/>
          <ac:picMkLst>
            <pc:docMk/>
            <pc:sldMk cId="3016511353" sldId="268"/>
            <ac:picMk id="3" creationId="{D1C3C156-570A-4B04-8A2C-FEE51741EE25}"/>
          </ac:picMkLst>
        </pc:picChg>
        <pc:picChg chg="del mod">
          <ac:chgData name="Geoff Lane" userId="bf8a82a07e3cb3a3" providerId="LiveId" clId="{55310E00-8E38-4436-A725-90997151D560}" dt="2020-01-01T15:53:37.195" v="3125" actId="478"/>
          <ac:picMkLst>
            <pc:docMk/>
            <pc:sldMk cId="3016511353" sldId="268"/>
            <ac:picMk id="4" creationId="{3BB4F0A8-24FC-48E8-9138-3BDF0DACFD7F}"/>
          </ac:picMkLst>
        </pc:picChg>
        <pc:picChg chg="add del mod">
          <ac:chgData name="Geoff Lane" userId="bf8a82a07e3cb3a3" providerId="LiveId" clId="{55310E00-8E38-4436-A725-90997151D560}" dt="2020-01-01T15:58:48.353" v="3132" actId="478"/>
          <ac:picMkLst>
            <pc:docMk/>
            <pc:sldMk cId="3016511353" sldId="268"/>
            <ac:picMk id="5" creationId="{6EAD5754-5B68-4040-A892-17B8835619DB}"/>
          </ac:picMkLst>
        </pc:picChg>
        <pc:picChg chg="add mod">
          <ac:chgData name="Geoff Lane" userId="bf8a82a07e3cb3a3" providerId="LiveId" clId="{55310E00-8E38-4436-A725-90997151D560}" dt="2020-01-01T15:59:15.795" v="3140" actId="1076"/>
          <ac:picMkLst>
            <pc:docMk/>
            <pc:sldMk cId="3016511353" sldId="268"/>
            <ac:picMk id="6" creationId="{318259AF-752D-468B-8551-9094BB1E42D5}"/>
          </ac:picMkLst>
        </pc:picChg>
        <pc:picChg chg="add mod">
          <ac:chgData name="Geoff Lane" userId="bf8a82a07e3cb3a3" providerId="LiveId" clId="{55310E00-8E38-4436-A725-90997151D560}" dt="2020-01-03T14:10:23.293" v="8011" actId="164"/>
          <ac:picMkLst>
            <pc:docMk/>
            <pc:sldMk cId="3016511353" sldId="268"/>
            <ac:picMk id="8" creationId="{B904DDDB-1CF3-4E9F-A54A-561203B88601}"/>
          </ac:picMkLst>
        </pc:picChg>
        <pc:picChg chg="add mod">
          <ac:chgData name="Geoff Lane" userId="bf8a82a07e3cb3a3" providerId="LiveId" clId="{55310E00-8E38-4436-A725-90997151D560}" dt="2020-01-03T14:10:37.196" v="8012" actId="164"/>
          <ac:picMkLst>
            <pc:docMk/>
            <pc:sldMk cId="3016511353" sldId="268"/>
            <ac:picMk id="10" creationId="{CC321203-6E75-471E-9749-7E37C32B6274}"/>
          </ac:picMkLst>
        </pc:picChg>
        <pc:cxnChg chg="add del mod">
          <ac:chgData name="Geoff Lane" userId="bf8a82a07e3cb3a3" providerId="LiveId" clId="{55310E00-8E38-4436-A725-90997151D560}" dt="2020-01-01T16:56:11.436" v="4376" actId="478"/>
          <ac:cxnSpMkLst>
            <pc:docMk/>
            <pc:sldMk cId="3016511353" sldId="268"/>
            <ac:cxnSpMk id="12" creationId="{B69C7063-F3D9-46AF-882A-83CE9B779E02}"/>
          </ac:cxnSpMkLst>
        </pc:cxnChg>
        <pc:cxnChg chg="add del mod">
          <ac:chgData name="Geoff Lane" userId="bf8a82a07e3cb3a3" providerId="LiveId" clId="{55310E00-8E38-4436-A725-90997151D560}" dt="2020-01-01T16:56:26.014" v="4378" actId="11529"/>
          <ac:cxnSpMkLst>
            <pc:docMk/>
            <pc:sldMk cId="3016511353" sldId="268"/>
            <ac:cxnSpMk id="14" creationId="{C5F6CCF9-5856-416F-9A89-69B2496BEBF7}"/>
          </ac:cxnSpMkLst>
        </pc:cxnChg>
        <pc:cxnChg chg="add del mod">
          <ac:chgData name="Geoff Lane" userId="bf8a82a07e3cb3a3" providerId="LiveId" clId="{55310E00-8E38-4436-A725-90997151D560}" dt="2020-01-01T16:56:46.491" v="4381" actId="478"/>
          <ac:cxnSpMkLst>
            <pc:docMk/>
            <pc:sldMk cId="3016511353" sldId="268"/>
            <ac:cxnSpMk id="16" creationId="{14945410-2175-4777-A56B-55725DDC8346}"/>
          </ac:cxnSpMkLst>
        </pc:cxnChg>
      </pc:sldChg>
      <pc:sldChg chg="add del">
        <pc:chgData name="Geoff Lane" userId="bf8a82a07e3cb3a3" providerId="LiveId" clId="{55310E00-8E38-4436-A725-90997151D560}" dt="2019-12-22T16:26:21.424" v="1084"/>
        <pc:sldMkLst>
          <pc:docMk/>
          <pc:sldMk cId="3162646055" sldId="268"/>
        </pc:sldMkLst>
      </pc:sldChg>
      <pc:sldChg chg="delSp modSp add modAnim">
        <pc:chgData name="Geoff Lane" userId="bf8a82a07e3cb3a3" providerId="LiveId" clId="{55310E00-8E38-4436-A725-90997151D560}" dt="2020-01-01T17:00:01.156" v="4393"/>
        <pc:sldMkLst>
          <pc:docMk/>
          <pc:sldMk cId="3903657525" sldId="269"/>
        </pc:sldMkLst>
        <pc:spChg chg="del">
          <ac:chgData name="Geoff Lane" userId="bf8a82a07e3cb3a3" providerId="LiveId" clId="{55310E00-8E38-4436-A725-90997151D560}" dt="2019-12-22T16:32:57.229" v="1110" actId="478"/>
          <ac:spMkLst>
            <pc:docMk/>
            <pc:sldMk cId="3903657525" sldId="269"/>
            <ac:spMk id="2" creationId="{726D09C6-DFBD-458D-BA37-DE3761A17574}"/>
          </ac:spMkLst>
        </pc:spChg>
        <pc:spChg chg="mod">
          <ac:chgData name="Geoff Lane" userId="bf8a82a07e3cb3a3" providerId="LiveId" clId="{55310E00-8E38-4436-A725-90997151D560}" dt="2020-01-01T16:08:00.831" v="3309" actId="20577"/>
          <ac:spMkLst>
            <pc:docMk/>
            <pc:sldMk cId="3903657525" sldId="269"/>
            <ac:spMk id="3" creationId="{52AEC092-503A-4911-8CDF-8423110EB217}"/>
          </ac:spMkLst>
        </pc:spChg>
      </pc:sldChg>
      <pc:sldChg chg="addSp delSp modSp add">
        <pc:chgData name="Geoff Lane" userId="bf8a82a07e3cb3a3" providerId="LiveId" clId="{55310E00-8E38-4436-A725-90997151D560}" dt="2019-12-26T16:49:45.024" v="1215" actId="14100"/>
        <pc:sldMkLst>
          <pc:docMk/>
          <pc:sldMk cId="3427709753" sldId="270"/>
        </pc:sldMkLst>
        <pc:spChg chg="add del mod">
          <ac:chgData name="Geoff Lane" userId="bf8a82a07e3cb3a3" providerId="LiveId" clId="{55310E00-8E38-4436-A725-90997151D560}" dt="2019-12-26T16:49:15.712" v="1210" actId="478"/>
          <ac:spMkLst>
            <pc:docMk/>
            <pc:sldMk cId="3427709753" sldId="270"/>
            <ac:spMk id="2" creationId="{C7C310F5-9712-4122-B325-FA717D466797}"/>
          </ac:spMkLst>
        </pc:spChg>
        <pc:picChg chg="add mod">
          <ac:chgData name="Geoff Lane" userId="bf8a82a07e3cb3a3" providerId="LiveId" clId="{55310E00-8E38-4436-A725-90997151D560}" dt="2019-12-26T16:49:45.024" v="1215" actId="14100"/>
          <ac:picMkLst>
            <pc:docMk/>
            <pc:sldMk cId="3427709753" sldId="270"/>
            <ac:picMk id="4" creationId="{8CC1867E-30C8-4BA4-95CF-2B20EBF856F6}"/>
          </ac:picMkLst>
        </pc:picChg>
      </pc:sldChg>
      <pc:sldChg chg="addSp modSp add ord modTransition">
        <pc:chgData name="Geoff Lane" userId="bf8a82a07e3cb3a3" providerId="LiveId" clId="{55310E00-8E38-4436-A725-90997151D560}" dt="2019-12-26T16:50:12.056" v="1217"/>
        <pc:sldMkLst>
          <pc:docMk/>
          <pc:sldMk cId="4088412411" sldId="271"/>
        </pc:sldMkLst>
        <pc:spChg chg="add mod">
          <ac:chgData name="Geoff Lane" userId="bf8a82a07e3cb3a3" providerId="LiveId" clId="{55310E00-8E38-4436-A725-90997151D560}" dt="2019-12-26T16:10:30.453" v="1193" actId="20577"/>
          <ac:spMkLst>
            <pc:docMk/>
            <pc:sldMk cId="4088412411" sldId="271"/>
            <ac:spMk id="3" creationId="{462CEB54-5C5D-4432-93FF-F1BDA75EAAFF}"/>
          </ac:spMkLst>
        </pc:spChg>
        <pc:picChg chg="add">
          <ac:chgData name="Geoff Lane" userId="bf8a82a07e3cb3a3" providerId="LiveId" clId="{55310E00-8E38-4436-A725-90997151D560}" dt="2019-12-26T16:09:54.849" v="1185"/>
          <ac:picMkLst>
            <pc:docMk/>
            <pc:sldMk cId="4088412411" sldId="271"/>
            <ac:picMk id="2" creationId="{5E895414-489D-4DD2-813A-1136DD938F50}"/>
          </ac:picMkLst>
        </pc:picChg>
      </pc:sldChg>
      <pc:sldChg chg="addSp delSp modSp add">
        <pc:chgData name="Geoff Lane" userId="bf8a82a07e3cb3a3" providerId="LiveId" clId="{55310E00-8E38-4436-A725-90997151D560}" dt="2019-12-27T16:48:52.130" v="1333" actId="14100"/>
        <pc:sldMkLst>
          <pc:docMk/>
          <pc:sldMk cId="2042028774" sldId="272"/>
        </pc:sldMkLst>
        <pc:spChg chg="add del mod">
          <ac:chgData name="Geoff Lane" userId="bf8a82a07e3cb3a3" providerId="LiveId" clId="{55310E00-8E38-4436-A725-90997151D560}" dt="2019-12-26T16:50:18.024" v="1219" actId="478"/>
          <ac:spMkLst>
            <pc:docMk/>
            <pc:sldMk cId="2042028774" sldId="272"/>
            <ac:spMk id="2" creationId="{77759BAF-92C9-4CC3-B729-3C3EDD926279}"/>
          </ac:spMkLst>
        </pc:spChg>
        <pc:spChg chg="add mod">
          <ac:chgData name="Geoff Lane" userId="bf8a82a07e3cb3a3" providerId="LiveId" clId="{55310E00-8E38-4436-A725-90997151D560}" dt="2019-12-27T16:48:42.451" v="1331" actId="1076"/>
          <ac:spMkLst>
            <pc:docMk/>
            <pc:sldMk cId="2042028774" sldId="272"/>
            <ac:spMk id="2" creationId="{D58144CE-3CEE-4EAA-81FB-12015C4756CF}"/>
          </ac:spMkLst>
        </pc:spChg>
        <pc:spChg chg="add mod">
          <ac:chgData name="Geoff Lane" userId="bf8a82a07e3cb3a3" providerId="LiveId" clId="{55310E00-8E38-4436-A725-90997151D560}" dt="2019-12-27T16:48:52.130" v="1333" actId="14100"/>
          <ac:spMkLst>
            <pc:docMk/>
            <pc:sldMk cId="2042028774" sldId="272"/>
            <ac:spMk id="5" creationId="{3C45B79E-C677-4F85-BE7F-C708916A28A7}"/>
          </ac:spMkLst>
        </pc:spChg>
        <pc:picChg chg="add mod">
          <ac:chgData name="Geoff Lane" userId="bf8a82a07e3cb3a3" providerId="LiveId" clId="{55310E00-8E38-4436-A725-90997151D560}" dt="2019-12-26T16:50:37.993" v="1224" actId="14100"/>
          <ac:picMkLst>
            <pc:docMk/>
            <pc:sldMk cId="2042028774" sldId="272"/>
            <ac:picMk id="4" creationId="{D1CA3C93-0454-4A3A-AC54-D600303D754B}"/>
          </ac:picMkLst>
        </pc:picChg>
      </pc:sldChg>
      <pc:sldChg chg="addSp modSp add">
        <pc:chgData name="Geoff Lane" userId="bf8a82a07e3cb3a3" providerId="LiveId" clId="{55310E00-8E38-4436-A725-90997151D560}" dt="2019-12-27T16:49:25.618" v="1337" actId="208"/>
        <pc:sldMkLst>
          <pc:docMk/>
          <pc:sldMk cId="4147958966" sldId="273"/>
        </pc:sldMkLst>
        <pc:spChg chg="add mod">
          <ac:chgData name="Geoff Lane" userId="bf8a82a07e3cb3a3" providerId="LiveId" clId="{55310E00-8E38-4436-A725-90997151D560}" dt="2019-12-27T16:49:25.618" v="1337" actId="208"/>
          <ac:spMkLst>
            <pc:docMk/>
            <pc:sldMk cId="4147958966" sldId="273"/>
            <ac:spMk id="2" creationId="{F243804A-8CC3-4EBF-AC7D-ACA07959C978}"/>
          </ac:spMkLst>
        </pc:spChg>
        <pc:picChg chg="add mod">
          <ac:chgData name="Geoff Lane" userId="bf8a82a07e3cb3a3" providerId="LiveId" clId="{55310E00-8E38-4436-A725-90997151D560}" dt="2019-12-26T16:51:02.933" v="1229" actId="14100"/>
          <ac:picMkLst>
            <pc:docMk/>
            <pc:sldMk cId="4147958966" sldId="273"/>
            <ac:picMk id="3" creationId="{BDBEAD6B-64FC-4F62-B97E-E87979EABEB9}"/>
          </ac:picMkLst>
        </pc:picChg>
      </pc:sldChg>
      <pc:sldChg chg="addSp modSp add">
        <pc:chgData name="Geoff Lane" userId="bf8a82a07e3cb3a3" providerId="LiveId" clId="{55310E00-8E38-4436-A725-90997151D560}" dt="2019-12-27T16:49:50.714" v="1341" actId="208"/>
        <pc:sldMkLst>
          <pc:docMk/>
          <pc:sldMk cId="2878200500" sldId="274"/>
        </pc:sldMkLst>
        <pc:spChg chg="add mod">
          <ac:chgData name="Geoff Lane" userId="bf8a82a07e3cb3a3" providerId="LiveId" clId="{55310E00-8E38-4436-A725-90997151D560}" dt="2019-12-27T16:49:50.714" v="1341" actId="208"/>
          <ac:spMkLst>
            <pc:docMk/>
            <pc:sldMk cId="2878200500" sldId="274"/>
            <ac:spMk id="2" creationId="{1AB0B878-96F8-40F6-B15A-3E6D16AA906A}"/>
          </ac:spMkLst>
        </pc:spChg>
        <pc:picChg chg="add mod">
          <ac:chgData name="Geoff Lane" userId="bf8a82a07e3cb3a3" providerId="LiveId" clId="{55310E00-8E38-4436-A725-90997151D560}" dt="2019-12-26T16:51:25.904" v="1234" actId="14100"/>
          <ac:picMkLst>
            <pc:docMk/>
            <pc:sldMk cId="2878200500" sldId="274"/>
            <ac:picMk id="3" creationId="{9F02EA78-67CD-483D-B968-1C26285513C9}"/>
          </ac:picMkLst>
        </pc:picChg>
      </pc:sldChg>
      <pc:sldChg chg="addSp modSp add">
        <pc:chgData name="Geoff Lane" userId="bf8a82a07e3cb3a3" providerId="LiveId" clId="{55310E00-8E38-4436-A725-90997151D560}" dt="2019-12-26T16:51:49.659" v="1239" actId="14100"/>
        <pc:sldMkLst>
          <pc:docMk/>
          <pc:sldMk cId="772146780" sldId="275"/>
        </pc:sldMkLst>
        <pc:picChg chg="add mod">
          <ac:chgData name="Geoff Lane" userId="bf8a82a07e3cb3a3" providerId="LiveId" clId="{55310E00-8E38-4436-A725-90997151D560}" dt="2019-12-26T16:51:49.659" v="1239" actId="14100"/>
          <ac:picMkLst>
            <pc:docMk/>
            <pc:sldMk cId="772146780" sldId="275"/>
            <ac:picMk id="3" creationId="{A3126D61-87A4-4555-8126-C57E9E346A4D}"/>
          </ac:picMkLst>
        </pc:picChg>
      </pc:sldChg>
      <pc:sldChg chg="addSp modSp add">
        <pc:chgData name="Geoff Lane" userId="bf8a82a07e3cb3a3" providerId="LiveId" clId="{55310E00-8E38-4436-A725-90997151D560}" dt="2019-12-26T16:52:05.407" v="1244" actId="14100"/>
        <pc:sldMkLst>
          <pc:docMk/>
          <pc:sldMk cId="2492992398" sldId="276"/>
        </pc:sldMkLst>
        <pc:picChg chg="add mod">
          <ac:chgData name="Geoff Lane" userId="bf8a82a07e3cb3a3" providerId="LiveId" clId="{55310E00-8E38-4436-A725-90997151D560}" dt="2019-12-26T16:52:05.407" v="1244" actId="14100"/>
          <ac:picMkLst>
            <pc:docMk/>
            <pc:sldMk cId="2492992398" sldId="276"/>
            <ac:picMk id="3" creationId="{0B5026F0-90DA-4E3B-9D1D-8441A97AADA4}"/>
          </ac:picMkLst>
        </pc:picChg>
      </pc:sldChg>
      <pc:sldChg chg="addSp modSp add">
        <pc:chgData name="Geoff Lane" userId="bf8a82a07e3cb3a3" providerId="LiveId" clId="{55310E00-8E38-4436-A725-90997151D560}" dt="2019-12-26T16:52:20.462" v="1249" actId="14100"/>
        <pc:sldMkLst>
          <pc:docMk/>
          <pc:sldMk cId="208619801" sldId="277"/>
        </pc:sldMkLst>
        <pc:picChg chg="add mod">
          <ac:chgData name="Geoff Lane" userId="bf8a82a07e3cb3a3" providerId="LiveId" clId="{55310E00-8E38-4436-A725-90997151D560}" dt="2019-12-26T16:52:20.462" v="1249" actId="14100"/>
          <ac:picMkLst>
            <pc:docMk/>
            <pc:sldMk cId="208619801" sldId="277"/>
            <ac:picMk id="3" creationId="{FA03D127-499E-4FAF-9E07-043732A70350}"/>
          </ac:picMkLst>
        </pc:picChg>
      </pc:sldChg>
      <pc:sldChg chg="addSp modSp add">
        <pc:chgData name="Geoff Lane" userId="bf8a82a07e3cb3a3" providerId="LiveId" clId="{55310E00-8E38-4436-A725-90997151D560}" dt="2019-12-26T16:52:41.146" v="1254" actId="14100"/>
        <pc:sldMkLst>
          <pc:docMk/>
          <pc:sldMk cId="3732342178" sldId="278"/>
        </pc:sldMkLst>
        <pc:picChg chg="add mod">
          <ac:chgData name="Geoff Lane" userId="bf8a82a07e3cb3a3" providerId="LiveId" clId="{55310E00-8E38-4436-A725-90997151D560}" dt="2019-12-26T16:52:41.146" v="1254" actId="14100"/>
          <ac:picMkLst>
            <pc:docMk/>
            <pc:sldMk cId="3732342178" sldId="278"/>
            <ac:picMk id="3" creationId="{C3A7DEFF-1E68-444A-B6B5-6EEBB6ABACA7}"/>
          </ac:picMkLst>
        </pc:picChg>
      </pc:sldChg>
      <pc:sldChg chg="addSp modSp add">
        <pc:chgData name="Geoff Lane" userId="bf8a82a07e3cb3a3" providerId="LiveId" clId="{55310E00-8E38-4436-A725-90997151D560}" dt="2019-12-26T16:52:59.644" v="1259" actId="14100"/>
        <pc:sldMkLst>
          <pc:docMk/>
          <pc:sldMk cId="2449842752" sldId="279"/>
        </pc:sldMkLst>
        <pc:picChg chg="add mod">
          <ac:chgData name="Geoff Lane" userId="bf8a82a07e3cb3a3" providerId="LiveId" clId="{55310E00-8E38-4436-A725-90997151D560}" dt="2019-12-26T16:52:59.644" v="1259" actId="14100"/>
          <ac:picMkLst>
            <pc:docMk/>
            <pc:sldMk cId="2449842752" sldId="279"/>
            <ac:picMk id="3" creationId="{DA668CE4-0E5B-4225-9C4E-112F6EEE0D7E}"/>
          </ac:picMkLst>
        </pc:picChg>
      </pc:sldChg>
      <pc:sldChg chg="addSp modSp add">
        <pc:chgData name="Geoff Lane" userId="bf8a82a07e3cb3a3" providerId="LiveId" clId="{55310E00-8E38-4436-A725-90997151D560}" dt="2019-12-26T16:53:15.898" v="1265" actId="14100"/>
        <pc:sldMkLst>
          <pc:docMk/>
          <pc:sldMk cId="3690431186" sldId="280"/>
        </pc:sldMkLst>
        <pc:picChg chg="add mod">
          <ac:chgData name="Geoff Lane" userId="bf8a82a07e3cb3a3" providerId="LiveId" clId="{55310E00-8E38-4436-A725-90997151D560}" dt="2019-12-26T16:53:15.898" v="1265" actId="14100"/>
          <ac:picMkLst>
            <pc:docMk/>
            <pc:sldMk cId="3690431186" sldId="280"/>
            <ac:picMk id="3" creationId="{18421D2C-71F7-41F1-8E20-AE65C45C73C1}"/>
          </ac:picMkLst>
        </pc:picChg>
      </pc:sldChg>
      <pc:sldChg chg="addSp modSp add modTransition">
        <pc:chgData name="Geoff Lane" userId="bf8a82a07e3cb3a3" providerId="LiveId" clId="{55310E00-8E38-4436-A725-90997151D560}" dt="2020-01-03T14:37:29.462" v="9360"/>
        <pc:sldMkLst>
          <pc:docMk/>
          <pc:sldMk cId="2855981589" sldId="281"/>
        </pc:sldMkLst>
        <pc:spChg chg="add mod">
          <ac:chgData name="Geoff Lane" userId="bf8a82a07e3cb3a3" providerId="LiveId" clId="{55310E00-8E38-4436-A725-90997151D560}" dt="2019-12-27T16:54:50.834" v="1354" actId="1076"/>
          <ac:spMkLst>
            <pc:docMk/>
            <pc:sldMk cId="2855981589" sldId="281"/>
            <ac:spMk id="2" creationId="{EC5A54B1-67AF-4E91-80D3-E3C51614681F}"/>
          </ac:spMkLst>
        </pc:spChg>
        <pc:picChg chg="add mod">
          <ac:chgData name="Geoff Lane" userId="bf8a82a07e3cb3a3" providerId="LiveId" clId="{55310E00-8E38-4436-A725-90997151D560}" dt="2019-12-26T16:53:32.398" v="1270" actId="14100"/>
          <ac:picMkLst>
            <pc:docMk/>
            <pc:sldMk cId="2855981589" sldId="281"/>
            <ac:picMk id="3" creationId="{5C7C69EB-A0B1-4D01-9CC0-BB41EEE1263F}"/>
          </ac:picMkLst>
        </pc:picChg>
        <pc:picChg chg="add mod">
          <ac:chgData name="Geoff Lane" userId="bf8a82a07e3cb3a3" providerId="LiveId" clId="{55310E00-8E38-4436-A725-90997151D560}" dt="2019-12-27T16:54:28.928" v="1345" actId="1076"/>
          <ac:picMkLst>
            <pc:docMk/>
            <pc:sldMk cId="2855981589" sldId="281"/>
            <ac:picMk id="4" creationId="{BEA0E521-8736-47F3-A557-92AC6534A6E8}"/>
          </ac:picMkLst>
        </pc:picChg>
      </pc:sldChg>
      <pc:sldChg chg="addSp modSp add">
        <pc:chgData name="Geoff Lane" userId="bf8a82a07e3cb3a3" providerId="LiveId" clId="{55310E00-8E38-4436-A725-90997151D560}" dt="2019-12-26T16:53:50.182" v="1275" actId="14100"/>
        <pc:sldMkLst>
          <pc:docMk/>
          <pc:sldMk cId="3921770286" sldId="282"/>
        </pc:sldMkLst>
        <pc:picChg chg="add mod">
          <ac:chgData name="Geoff Lane" userId="bf8a82a07e3cb3a3" providerId="LiveId" clId="{55310E00-8E38-4436-A725-90997151D560}" dt="2019-12-26T16:53:50.182" v="1275" actId="14100"/>
          <ac:picMkLst>
            <pc:docMk/>
            <pc:sldMk cId="3921770286" sldId="282"/>
            <ac:picMk id="3" creationId="{219C4052-3D2D-4939-A4BD-954431E24E3D}"/>
          </ac:picMkLst>
        </pc:picChg>
      </pc:sldChg>
      <pc:sldChg chg="addSp modSp add">
        <pc:chgData name="Geoff Lane" userId="bf8a82a07e3cb3a3" providerId="LiveId" clId="{55310E00-8E38-4436-A725-90997151D560}" dt="2019-12-26T16:54:11.079" v="1280" actId="14100"/>
        <pc:sldMkLst>
          <pc:docMk/>
          <pc:sldMk cId="1589539845" sldId="283"/>
        </pc:sldMkLst>
        <pc:picChg chg="add mod">
          <ac:chgData name="Geoff Lane" userId="bf8a82a07e3cb3a3" providerId="LiveId" clId="{55310E00-8E38-4436-A725-90997151D560}" dt="2019-12-26T16:54:11.079" v="1280" actId="14100"/>
          <ac:picMkLst>
            <pc:docMk/>
            <pc:sldMk cId="1589539845" sldId="283"/>
            <ac:picMk id="3" creationId="{0751FD43-4CCA-4C52-8D7D-4597FAEE8CFC}"/>
          </ac:picMkLst>
        </pc:picChg>
      </pc:sldChg>
      <pc:sldChg chg="addSp delSp modSp add modTransition">
        <pc:chgData name="Geoff Lane" userId="bf8a82a07e3cb3a3" providerId="LiveId" clId="{55310E00-8E38-4436-A725-90997151D560}" dt="2020-01-03T14:38:08.271" v="9361"/>
        <pc:sldMkLst>
          <pc:docMk/>
          <pc:sldMk cId="2924699519" sldId="284"/>
        </pc:sldMkLst>
        <pc:spChg chg="add del">
          <ac:chgData name="Geoff Lane" userId="bf8a82a07e3cb3a3" providerId="LiveId" clId="{55310E00-8E38-4436-A725-90997151D560}" dt="2019-12-27T16:58:35.350" v="1363"/>
          <ac:spMkLst>
            <pc:docMk/>
            <pc:sldMk cId="2924699519" sldId="284"/>
            <ac:spMk id="5" creationId="{FE0B5D1C-35F9-45FE-BF69-D0AE6213EDD1}"/>
          </ac:spMkLst>
        </pc:spChg>
        <pc:spChg chg="add mod">
          <ac:chgData name="Geoff Lane" userId="bf8a82a07e3cb3a3" providerId="LiveId" clId="{55310E00-8E38-4436-A725-90997151D560}" dt="2019-12-27T17:04:27.620" v="1402" actId="1076"/>
          <ac:spMkLst>
            <pc:docMk/>
            <pc:sldMk cId="2924699519" sldId="284"/>
            <ac:spMk id="7" creationId="{94261809-A7C8-4D9A-8A16-67045345198D}"/>
          </ac:spMkLst>
        </pc:spChg>
        <pc:picChg chg="add mod">
          <ac:chgData name="Geoff Lane" userId="bf8a82a07e3cb3a3" providerId="LiveId" clId="{55310E00-8E38-4436-A725-90997151D560}" dt="2019-12-27T16:58:34.054" v="1362" actId="1076"/>
          <ac:picMkLst>
            <pc:docMk/>
            <pc:sldMk cId="2924699519" sldId="284"/>
            <ac:picMk id="3" creationId="{44771BDA-6DA9-4D6E-A6A5-65CE846031B8}"/>
          </ac:picMkLst>
        </pc:picChg>
        <pc:picChg chg="add del">
          <ac:chgData name="Geoff Lane" userId="bf8a82a07e3cb3a3" providerId="LiveId" clId="{55310E00-8E38-4436-A725-90997151D560}" dt="2019-12-27T16:58:35.350" v="1363"/>
          <ac:picMkLst>
            <pc:docMk/>
            <pc:sldMk cId="2924699519" sldId="284"/>
            <ac:picMk id="4" creationId="{2D10EDD1-69BD-4C8C-B00F-F697FEBE46BD}"/>
          </ac:picMkLst>
        </pc:picChg>
        <pc:picChg chg="add mod">
          <ac:chgData name="Geoff Lane" userId="bf8a82a07e3cb3a3" providerId="LiveId" clId="{55310E00-8E38-4436-A725-90997151D560}" dt="2019-12-27T17:04:20.469" v="1400" actId="1076"/>
          <ac:picMkLst>
            <pc:docMk/>
            <pc:sldMk cId="2924699519" sldId="284"/>
            <ac:picMk id="6" creationId="{0ED57ACE-98C6-4C67-B6F8-E30B5AB1996A}"/>
          </ac:picMkLst>
        </pc:picChg>
      </pc:sldChg>
      <pc:sldChg chg="addSp delSp modSp add">
        <pc:chgData name="Geoff Lane" userId="bf8a82a07e3cb3a3" providerId="LiveId" clId="{55310E00-8E38-4436-A725-90997151D560}" dt="2019-12-26T16:55:03.281" v="1296" actId="14100"/>
        <pc:sldMkLst>
          <pc:docMk/>
          <pc:sldMk cId="2106561327" sldId="285"/>
        </pc:sldMkLst>
        <pc:picChg chg="add del mod">
          <ac:chgData name="Geoff Lane" userId="bf8a82a07e3cb3a3" providerId="LiveId" clId="{55310E00-8E38-4436-A725-90997151D560}" dt="2019-12-26T16:54:49.638" v="1291" actId="478"/>
          <ac:picMkLst>
            <pc:docMk/>
            <pc:sldMk cId="2106561327" sldId="285"/>
            <ac:picMk id="3" creationId="{7F216EC3-E193-468A-B9A0-2108E14957C5}"/>
          </ac:picMkLst>
        </pc:picChg>
        <pc:picChg chg="add mod">
          <ac:chgData name="Geoff Lane" userId="bf8a82a07e3cb3a3" providerId="LiveId" clId="{55310E00-8E38-4436-A725-90997151D560}" dt="2019-12-26T16:55:03.281" v="1296" actId="14100"/>
          <ac:picMkLst>
            <pc:docMk/>
            <pc:sldMk cId="2106561327" sldId="285"/>
            <ac:picMk id="5" creationId="{667EF47B-A727-4D59-AF2C-8FED3EB6D342}"/>
          </ac:picMkLst>
        </pc:picChg>
      </pc:sldChg>
      <pc:sldChg chg="addSp modSp add">
        <pc:chgData name="Geoff Lane" userId="bf8a82a07e3cb3a3" providerId="LiveId" clId="{55310E00-8E38-4436-A725-90997151D560}" dt="2019-12-26T16:55:30.011" v="1301" actId="14100"/>
        <pc:sldMkLst>
          <pc:docMk/>
          <pc:sldMk cId="1879588469" sldId="286"/>
        </pc:sldMkLst>
        <pc:picChg chg="add mod">
          <ac:chgData name="Geoff Lane" userId="bf8a82a07e3cb3a3" providerId="LiveId" clId="{55310E00-8E38-4436-A725-90997151D560}" dt="2019-12-26T16:55:30.011" v="1301" actId="14100"/>
          <ac:picMkLst>
            <pc:docMk/>
            <pc:sldMk cId="1879588469" sldId="286"/>
            <ac:picMk id="3" creationId="{83DEBF26-32B1-42E5-8BB1-7EEC11CFCE54}"/>
          </ac:picMkLst>
        </pc:picChg>
      </pc:sldChg>
      <pc:sldChg chg="addSp modSp add">
        <pc:chgData name="Geoff Lane" userId="bf8a82a07e3cb3a3" providerId="LiveId" clId="{55310E00-8E38-4436-A725-90997151D560}" dt="2019-12-26T16:55:58.319" v="1311" actId="14100"/>
        <pc:sldMkLst>
          <pc:docMk/>
          <pc:sldMk cId="2039637638" sldId="287"/>
        </pc:sldMkLst>
        <pc:picChg chg="add mod">
          <ac:chgData name="Geoff Lane" userId="bf8a82a07e3cb3a3" providerId="LiveId" clId="{55310E00-8E38-4436-A725-90997151D560}" dt="2019-12-26T16:55:58.319" v="1311" actId="14100"/>
          <ac:picMkLst>
            <pc:docMk/>
            <pc:sldMk cId="2039637638" sldId="287"/>
            <ac:picMk id="3" creationId="{59397999-81F8-4B09-86F7-5B8F051B86DB}"/>
          </ac:picMkLst>
        </pc:picChg>
      </pc:sldChg>
      <pc:sldChg chg="addSp modSp add">
        <pc:chgData name="Geoff Lane" userId="bf8a82a07e3cb3a3" providerId="LiveId" clId="{55310E00-8E38-4436-A725-90997151D560}" dt="2019-12-26T16:56:21.691" v="1316" actId="14100"/>
        <pc:sldMkLst>
          <pc:docMk/>
          <pc:sldMk cId="3764619755" sldId="288"/>
        </pc:sldMkLst>
        <pc:picChg chg="add mod">
          <ac:chgData name="Geoff Lane" userId="bf8a82a07e3cb3a3" providerId="LiveId" clId="{55310E00-8E38-4436-A725-90997151D560}" dt="2019-12-26T16:56:21.691" v="1316" actId="14100"/>
          <ac:picMkLst>
            <pc:docMk/>
            <pc:sldMk cId="3764619755" sldId="288"/>
            <ac:picMk id="3" creationId="{8051AD70-6B2E-41E1-B482-8B5A7B6416CA}"/>
          </ac:picMkLst>
        </pc:picChg>
      </pc:sldChg>
      <pc:sldChg chg="addSp modSp add">
        <pc:chgData name="Geoff Lane" userId="bf8a82a07e3cb3a3" providerId="LiveId" clId="{55310E00-8E38-4436-A725-90997151D560}" dt="2019-12-26T16:56:41.291" v="1321" actId="14100"/>
        <pc:sldMkLst>
          <pc:docMk/>
          <pc:sldMk cId="855060501" sldId="289"/>
        </pc:sldMkLst>
        <pc:picChg chg="add mod">
          <ac:chgData name="Geoff Lane" userId="bf8a82a07e3cb3a3" providerId="LiveId" clId="{55310E00-8E38-4436-A725-90997151D560}" dt="2019-12-26T16:56:41.291" v="1321" actId="14100"/>
          <ac:picMkLst>
            <pc:docMk/>
            <pc:sldMk cId="855060501" sldId="289"/>
            <ac:picMk id="3" creationId="{18A2EA26-35D9-43DB-AF85-5FF2DC4B017B}"/>
          </ac:picMkLst>
        </pc:picChg>
      </pc:sldChg>
      <pc:sldChg chg="addSp modSp add modNotesTx">
        <pc:chgData name="Geoff Lane" userId="bf8a82a07e3cb3a3" providerId="LiveId" clId="{55310E00-8E38-4436-A725-90997151D560}" dt="2020-01-03T14:12:39.345" v="8165" actId="20577"/>
        <pc:sldMkLst>
          <pc:docMk/>
          <pc:sldMk cId="3608657815" sldId="290"/>
        </pc:sldMkLst>
        <pc:picChg chg="add mod">
          <ac:chgData name="Geoff Lane" userId="bf8a82a07e3cb3a3" providerId="LiveId" clId="{55310E00-8E38-4436-A725-90997151D560}" dt="2019-12-26T16:56:59.077" v="1326" actId="14100"/>
          <ac:picMkLst>
            <pc:docMk/>
            <pc:sldMk cId="3608657815" sldId="290"/>
            <ac:picMk id="3" creationId="{E50D58B7-7FEA-4FA3-8D4A-86E5CA8B5BD4}"/>
          </ac:picMkLst>
        </pc:picChg>
      </pc:sldChg>
      <pc:sldChg chg="addSp modSp add del modNotesTx">
        <pc:chgData name="Geoff Lane" userId="bf8a82a07e3cb3a3" providerId="LiveId" clId="{55310E00-8E38-4436-A725-90997151D560}" dt="2020-01-01T16:37:17.506" v="4299" actId="47"/>
        <pc:sldMkLst>
          <pc:docMk/>
          <pc:sldMk cId="168392348" sldId="291"/>
        </pc:sldMkLst>
        <pc:spChg chg="add mod">
          <ac:chgData name="Geoff Lane" userId="bf8a82a07e3cb3a3" providerId="LiveId" clId="{55310E00-8E38-4436-A725-90997151D560}" dt="2019-12-31T18:23:44.628" v="1475"/>
          <ac:spMkLst>
            <pc:docMk/>
            <pc:sldMk cId="168392348" sldId="291"/>
            <ac:spMk id="2" creationId="{4C775683-CECE-401B-90FA-A3C88AE59FCE}"/>
          </ac:spMkLst>
        </pc:spChg>
      </pc:sldChg>
      <pc:sldChg chg="add del">
        <pc:chgData name="Geoff Lane" userId="bf8a82a07e3cb3a3" providerId="LiveId" clId="{55310E00-8E38-4436-A725-90997151D560}" dt="2019-12-27T16:58:35.950" v="1364" actId="47"/>
        <pc:sldMkLst>
          <pc:docMk/>
          <pc:sldMk cId="3731935789" sldId="292"/>
        </pc:sldMkLst>
      </pc:sldChg>
      <pc:sldChg chg="addSp modSp add modTransition">
        <pc:chgData name="Geoff Lane" userId="bf8a82a07e3cb3a3" providerId="LiveId" clId="{55310E00-8E38-4436-A725-90997151D560}" dt="2019-12-27T17:04:04.347" v="1398" actId="1076"/>
        <pc:sldMkLst>
          <pc:docMk/>
          <pc:sldMk cId="3320770319" sldId="293"/>
        </pc:sldMkLst>
        <pc:spChg chg="add mod">
          <ac:chgData name="Geoff Lane" userId="bf8a82a07e3cb3a3" providerId="LiveId" clId="{55310E00-8E38-4436-A725-90997151D560}" dt="2019-12-27T17:04:04.347" v="1398" actId="1076"/>
          <ac:spMkLst>
            <pc:docMk/>
            <pc:sldMk cId="3320770319" sldId="293"/>
            <ac:spMk id="4" creationId="{CDEC56B7-C9DF-4810-A30F-88FDEC1A0F1A}"/>
          </ac:spMkLst>
        </pc:spChg>
        <pc:picChg chg="add mod">
          <ac:chgData name="Geoff Lane" userId="bf8a82a07e3cb3a3" providerId="LiveId" clId="{55310E00-8E38-4436-A725-90997151D560}" dt="2019-12-27T17:03:57.403" v="1396" actId="1076"/>
          <ac:picMkLst>
            <pc:docMk/>
            <pc:sldMk cId="3320770319" sldId="293"/>
            <ac:picMk id="3" creationId="{8B2746D6-1B69-475C-B149-D88EB7DFCDD7}"/>
          </ac:picMkLst>
        </pc:picChg>
      </pc:sldChg>
      <pc:sldChg chg="add del">
        <pc:chgData name="Geoff Lane" userId="bf8a82a07e3cb3a3" providerId="LiveId" clId="{55310E00-8E38-4436-A725-90997151D560}" dt="2019-12-27T17:00:51.364" v="1374" actId="47"/>
        <pc:sldMkLst>
          <pc:docMk/>
          <pc:sldMk cId="2963465475" sldId="294"/>
        </pc:sldMkLst>
      </pc:sldChg>
      <pc:sldChg chg="addSp modSp add modTransition">
        <pc:chgData name="Geoff Lane" userId="bf8a82a07e3cb3a3" providerId="LiveId" clId="{55310E00-8E38-4436-A725-90997151D560}" dt="2019-12-27T17:03:27.707" v="1394" actId="1076"/>
        <pc:sldMkLst>
          <pc:docMk/>
          <pc:sldMk cId="3256866926" sldId="294"/>
        </pc:sldMkLst>
        <pc:spChg chg="add mod">
          <ac:chgData name="Geoff Lane" userId="bf8a82a07e3cb3a3" providerId="LiveId" clId="{55310E00-8E38-4436-A725-90997151D560}" dt="2019-12-27T17:03:27.707" v="1394" actId="1076"/>
          <ac:spMkLst>
            <pc:docMk/>
            <pc:sldMk cId="3256866926" sldId="294"/>
            <ac:spMk id="5" creationId="{2D8E6927-D53C-418C-A7E7-361564474ECE}"/>
          </ac:spMkLst>
        </pc:spChg>
        <pc:picChg chg="add mod">
          <ac:chgData name="Geoff Lane" userId="bf8a82a07e3cb3a3" providerId="LiveId" clId="{55310E00-8E38-4436-A725-90997151D560}" dt="2019-12-27T17:03:04.092" v="1392" actId="1076"/>
          <ac:picMkLst>
            <pc:docMk/>
            <pc:sldMk cId="3256866926" sldId="294"/>
            <ac:picMk id="4" creationId="{9C0529EA-ABE9-42A9-9267-B497EA8100C9}"/>
          </ac:picMkLst>
        </pc:picChg>
      </pc:sldChg>
      <pc:sldChg chg="addSp modSp add ord modAnim modNotesTx">
        <pc:chgData name="Geoff Lane" userId="bf8a82a07e3cb3a3" providerId="LiveId" clId="{55310E00-8E38-4436-A725-90997151D560}" dt="2020-01-03T14:18:37.943" v="8806" actId="20577"/>
        <pc:sldMkLst>
          <pc:docMk/>
          <pc:sldMk cId="88215711" sldId="295"/>
        </pc:sldMkLst>
        <pc:spChg chg="add mod">
          <ac:chgData name="Geoff Lane" userId="bf8a82a07e3cb3a3" providerId="LiveId" clId="{55310E00-8E38-4436-A725-90997151D560}" dt="2020-01-01T16:15:57.535" v="3573" actId="20577"/>
          <ac:spMkLst>
            <pc:docMk/>
            <pc:sldMk cId="88215711" sldId="295"/>
            <ac:spMk id="2" creationId="{EA70211C-1226-4455-A34A-7A3B50A1F1D0}"/>
          </ac:spMkLst>
        </pc:spChg>
      </pc:sldChg>
      <pc:sldChg chg="add del">
        <pc:chgData name="Geoff Lane" userId="bf8a82a07e3cb3a3" providerId="LiveId" clId="{55310E00-8E38-4436-A725-90997151D560}" dt="2019-12-27T17:02:04.548" v="1382" actId="47"/>
        <pc:sldMkLst>
          <pc:docMk/>
          <pc:sldMk cId="1230018831" sldId="295"/>
        </pc:sldMkLst>
      </pc:sldChg>
      <pc:sldChg chg="add del">
        <pc:chgData name="Geoff Lane" userId="bf8a82a07e3cb3a3" providerId="LiveId" clId="{55310E00-8E38-4436-A725-90997151D560}" dt="2019-12-27T17:02:10.354" v="1384" actId="47"/>
        <pc:sldMkLst>
          <pc:docMk/>
          <pc:sldMk cId="3228062078" sldId="295"/>
        </pc:sldMkLst>
      </pc:sldChg>
      <pc:sldChg chg="addSp modSp add ord">
        <pc:chgData name="Geoff Lane" userId="bf8a82a07e3cb3a3" providerId="LiveId" clId="{55310E00-8E38-4436-A725-90997151D560}" dt="2020-01-17T10:05:30.498" v="9468" actId="207"/>
        <pc:sldMkLst>
          <pc:docMk/>
          <pc:sldMk cId="323331924" sldId="296"/>
        </pc:sldMkLst>
        <pc:spChg chg="add mod">
          <ac:chgData name="Geoff Lane" userId="bf8a82a07e3cb3a3" providerId="LiveId" clId="{55310E00-8E38-4436-A725-90997151D560}" dt="2020-01-17T10:05:30.498" v="9468" actId="207"/>
          <ac:spMkLst>
            <pc:docMk/>
            <pc:sldMk cId="323331924" sldId="296"/>
            <ac:spMk id="2" creationId="{21D4AA42-4FBB-4CC5-8F28-5DCC51455BBE}"/>
          </ac:spMkLst>
        </pc:spChg>
        <pc:spChg chg="add mod">
          <ac:chgData name="Geoff Lane" userId="bf8a82a07e3cb3a3" providerId="LiveId" clId="{55310E00-8E38-4436-A725-90997151D560}" dt="2020-01-03T14:20:01.903" v="8842" actId="1035"/>
          <ac:spMkLst>
            <pc:docMk/>
            <pc:sldMk cId="323331924" sldId="296"/>
            <ac:spMk id="3" creationId="{FDDB2A2F-4667-423C-8DA8-B8E3F2C7805D}"/>
          </ac:spMkLst>
        </pc:spChg>
      </pc:sldChg>
      <pc:sldChg chg="addSp delSp modSp add ord addAnim delAnim modAnim modNotesTx">
        <pc:chgData name="Geoff Lane" userId="bf8a82a07e3cb3a3" providerId="LiveId" clId="{55310E00-8E38-4436-A725-90997151D560}" dt="2020-01-03T11:21:44.090" v="6585" actId="20577"/>
        <pc:sldMkLst>
          <pc:docMk/>
          <pc:sldMk cId="3880504200" sldId="297"/>
        </pc:sldMkLst>
        <pc:spChg chg="add del mod">
          <ac:chgData name="Geoff Lane" userId="bf8a82a07e3cb3a3" providerId="LiveId" clId="{55310E00-8E38-4436-A725-90997151D560}" dt="2019-12-31T18:33:22.764" v="1906" actId="478"/>
          <ac:spMkLst>
            <pc:docMk/>
            <pc:sldMk cId="3880504200" sldId="297"/>
            <ac:spMk id="2" creationId="{8565472F-AE41-4ECA-9825-B301149D4D46}"/>
          </ac:spMkLst>
        </pc:spChg>
        <pc:spChg chg="add mod">
          <ac:chgData name="Geoff Lane" userId="bf8a82a07e3cb3a3" providerId="LiveId" clId="{55310E00-8E38-4436-A725-90997151D560}" dt="2019-12-31T18:39:00.888" v="2473" actId="20577"/>
          <ac:spMkLst>
            <pc:docMk/>
            <pc:sldMk cId="3880504200" sldId="297"/>
            <ac:spMk id="3" creationId="{22075CEC-88DB-4EFA-89B7-12EB1ED84673}"/>
          </ac:spMkLst>
        </pc:spChg>
        <pc:spChg chg="add mod">
          <ac:chgData name="Geoff Lane" userId="bf8a82a07e3cb3a3" providerId="LiveId" clId="{55310E00-8E38-4436-A725-90997151D560}" dt="2020-01-02T21:38:39.842" v="6159" actId="6549"/>
          <ac:spMkLst>
            <pc:docMk/>
            <pc:sldMk cId="3880504200" sldId="297"/>
            <ac:spMk id="4" creationId="{2CF72474-1EFB-47DC-8948-2DC25D279DF7}"/>
          </ac:spMkLst>
        </pc:spChg>
      </pc:sldChg>
      <pc:sldChg chg="addSp add ord modNotesTx">
        <pc:chgData name="Geoff Lane" userId="bf8a82a07e3cb3a3" providerId="LiveId" clId="{55310E00-8E38-4436-A725-90997151D560}" dt="2020-01-03T13:59:53.950" v="7022" actId="20577"/>
        <pc:sldMkLst>
          <pc:docMk/>
          <pc:sldMk cId="1727393244" sldId="298"/>
        </pc:sldMkLst>
        <pc:picChg chg="add">
          <ac:chgData name="Geoff Lane" userId="bf8a82a07e3cb3a3" providerId="LiveId" clId="{55310E00-8E38-4436-A725-90997151D560}" dt="2019-12-31T18:31:28.103" v="1903"/>
          <ac:picMkLst>
            <pc:docMk/>
            <pc:sldMk cId="1727393244" sldId="298"/>
            <ac:picMk id="2" creationId="{F8887060-D330-4B02-84D4-0480CB2B7E89}"/>
          </ac:picMkLst>
        </pc:picChg>
      </pc:sldChg>
      <pc:sldChg chg="addSp delSp modSp add modAnim">
        <pc:chgData name="Geoff Lane" userId="bf8a82a07e3cb3a3" providerId="LiveId" clId="{55310E00-8E38-4436-A725-90997151D560}" dt="2020-01-03T14:28:14.525" v="9314" actId="14100"/>
        <pc:sldMkLst>
          <pc:docMk/>
          <pc:sldMk cId="748592406" sldId="299"/>
        </pc:sldMkLst>
        <pc:spChg chg="add mod">
          <ac:chgData name="Geoff Lane" userId="bf8a82a07e3cb3a3" providerId="LiveId" clId="{55310E00-8E38-4436-A725-90997151D560}" dt="2020-01-03T14:26:15.869" v="9308" actId="14100"/>
          <ac:spMkLst>
            <pc:docMk/>
            <pc:sldMk cId="748592406" sldId="299"/>
            <ac:spMk id="3" creationId="{AB3B41D0-09B7-449E-B8D3-AD199A59F42C}"/>
          </ac:spMkLst>
        </pc:spChg>
        <pc:spChg chg="add mod">
          <ac:chgData name="Geoff Lane" userId="bf8a82a07e3cb3a3" providerId="LiveId" clId="{55310E00-8E38-4436-A725-90997151D560}" dt="2020-01-03T14:26:56.869" v="9312" actId="14100"/>
          <ac:spMkLst>
            <pc:docMk/>
            <pc:sldMk cId="748592406" sldId="299"/>
            <ac:spMk id="5" creationId="{AED4ADA0-4B00-4B14-B50A-31F03E6725D5}"/>
          </ac:spMkLst>
        </pc:spChg>
        <pc:spChg chg="add mod">
          <ac:chgData name="Geoff Lane" userId="bf8a82a07e3cb3a3" providerId="LiveId" clId="{55310E00-8E38-4436-A725-90997151D560}" dt="2020-01-03T14:28:14.525" v="9314" actId="14100"/>
          <ac:spMkLst>
            <pc:docMk/>
            <pc:sldMk cId="748592406" sldId="299"/>
            <ac:spMk id="6" creationId="{975DF20F-DF02-413E-8BDD-FBD2D98680CF}"/>
          </ac:spMkLst>
        </pc:spChg>
        <pc:picChg chg="add del">
          <ac:chgData name="Geoff Lane" userId="bf8a82a07e3cb3a3" providerId="LiveId" clId="{55310E00-8E38-4436-A725-90997151D560}" dt="2020-01-01T15:17:21.507" v="2524" actId="478"/>
          <ac:picMkLst>
            <pc:docMk/>
            <pc:sldMk cId="748592406" sldId="299"/>
            <ac:picMk id="2" creationId="{54A97579-90B4-4CB7-8ED4-BE9C5531EA83}"/>
          </ac:picMkLst>
        </pc:picChg>
        <pc:picChg chg="add mod">
          <ac:chgData name="Geoff Lane" userId="bf8a82a07e3cb3a3" providerId="LiveId" clId="{55310E00-8E38-4436-A725-90997151D560}" dt="2020-01-01T15:17:41.292" v="2527" actId="962"/>
          <ac:picMkLst>
            <pc:docMk/>
            <pc:sldMk cId="748592406" sldId="299"/>
            <ac:picMk id="4" creationId="{EE4EF50D-5D82-4AD9-AB2F-C2FD941F1504}"/>
          </ac:picMkLst>
        </pc:picChg>
      </pc:sldChg>
      <pc:sldChg chg="addSp delSp modSp add modAnim modNotesTx">
        <pc:chgData name="Geoff Lane" userId="bf8a82a07e3cb3a3" providerId="LiveId" clId="{55310E00-8E38-4436-A725-90997151D560}" dt="2020-01-03T14:32:24.022" v="9353"/>
        <pc:sldMkLst>
          <pc:docMk/>
          <pc:sldMk cId="3762418391" sldId="300"/>
        </pc:sldMkLst>
        <pc:spChg chg="add mod">
          <ac:chgData name="Geoff Lane" userId="bf8a82a07e3cb3a3" providerId="LiveId" clId="{55310E00-8E38-4436-A725-90997151D560}" dt="2020-01-03T13:54:11.463" v="6674" actId="14100"/>
          <ac:spMkLst>
            <pc:docMk/>
            <pc:sldMk cId="3762418391" sldId="300"/>
            <ac:spMk id="3" creationId="{EBB64D2A-9EF8-42A9-A671-139CA6AF053A}"/>
          </ac:spMkLst>
        </pc:spChg>
        <pc:spChg chg="add mod">
          <ac:chgData name="Geoff Lane" userId="bf8a82a07e3cb3a3" providerId="LiveId" clId="{55310E00-8E38-4436-A725-90997151D560}" dt="2020-01-03T13:54:19.518" v="6675" actId="571"/>
          <ac:spMkLst>
            <pc:docMk/>
            <pc:sldMk cId="3762418391" sldId="300"/>
            <ac:spMk id="4" creationId="{4D130D98-78A4-441A-B63C-EDFCD26669A7}"/>
          </ac:spMkLst>
        </pc:spChg>
        <pc:spChg chg="add mod">
          <ac:chgData name="Geoff Lane" userId="bf8a82a07e3cb3a3" providerId="LiveId" clId="{55310E00-8E38-4436-A725-90997151D560}" dt="2020-01-03T13:56:49.721" v="6680" actId="208"/>
          <ac:spMkLst>
            <pc:docMk/>
            <pc:sldMk cId="3762418391" sldId="300"/>
            <ac:spMk id="5" creationId="{D06EA68C-DC4E-402C-AC71-B7B651055F00}"/>
          </ac:spMkLst>
        </pc:spChg>
        <pc:spChg chg="add mod topLvl">
          <ac:chgData name="Geoff Lane" userId="bf8a82a07e3cb3a3" providerId="LiveId" clId="{55310E00-8E38-4436-A725-90997151D560}" dt="2020-01-03T14:31:59.365" v="9350" actId="165"/>
          <ac:spMkLst>
            <pc:docMk/>
            <pc:sldMk cId="3762418391" sldId="300"/>
            <ac:spMk id="7" creationId="{C509EE74-2292-4421-898D-0E60418EC412}"/>
          </ac:spMkLst>
        </pc:spChg>
        <pc:spChg chg="add mod topLvl">
          <ac:chgData name="Geoff Lane" userId="bf8a82a07e3cb3a3" providerId="LiveId" clId="{55310E00-8E38-4436-A725-90997151D560}" dt="2020-01-03T14:31:59.365" v="9350" actId="165"/>
          <ac:spMkLst>
            <pc:docMk/>
            <pc:sldMk cId="3762418391" sldId="300"/>
            <ac:spMk id="8" creationId="{99C671E7-9090-4F06-AF90-DAF939452879}"/>
          </ac:spMkLst>
        </pc:spChg>
        <pc:spChg chg="add mod topLvl">
          <ac:chgData name="Geoff Lane" userId="bf8a82a07e3cb3a3" providerId="LiveId" clId="{55310E00-8E38-4436-A725-90997151D560}" dt="2020-01-03T14:31:59.365" v="9350" actId="165"/>
          <ac:spMkLst>
            <pc:docMk/>
            <pc:sldMk cId="3762418391" sldId="300"/>
            <ac:spMk id="9" creationId="{B25CB82D-489E-4B16-958A-BB7A765DFAB1}"/>
          </ac:spMkLst>
        </pc:spChg>
        <pc:spChg chg="add mod topLvl">
          <ac:chgData name="Geoff Lane" userId="bf8a82a07e3cb3a3" providerId="LiveId" clId="{55310E00-8E38-4436-A725-90997151D560}" dt="2020-01-03T14:31:59.365" v="9350" actId="165"/>
          <ac:spMkLst>
            <pc:docMk/>
            <pc:sldMk cId="3762418391" sldId="300"/>
            <ac:spMk id="10" creationId="{9BFA9986-C886-4DF0-89CD-1B84DAB69B85}"/>
          </ac:spMkLst>
        </pc:spChg>
        <pc:spChg chg="add mod">
          <ac:chgData name="Geoff Lane" userId="bf8a82a07e3cb3a3" providerId="LiveId" clId="{55310E00-8E38-4436-A725-90997151D560}" dt="2020-01-03T14:30:09.261" v="9327" actId="571"/>
          <ac:spMkLst>
            <pc:docMk/>
            <pc:sldMk cId="3762418391" sldId="300"/>
            <ac:spMk id="12" creationId="{726F02DB-3B3D-4365-8BDB-6C69729B269F}"/>
          </ac:spMkLst>
        </pc:spChg>
        <pc:grpChg chg="add del mod">
          <ac:chgData name="Geoff Lane" userId="bf8a82a07e3cb3a3" providerId="LiveId" clId="{55310E00-8E38-4436-A725-90997151D560}" dt="2020-01-03T14:31:59.365" v="9350" actId="165"/>
          <ac:grpSpMkLst>
            <pc:docMk/>
            <pc:sldMk cId="3762418391" sldId="300"/>
            <ac:grpSpMk id="2" creationId="{D6E4D31B-9BC6-4B79-98BD-38E70C8168BF}"/>
          </ac:grpSpMkLst>
        </pc:grpChg>
        <pc:picChg chg="add del">
          <ac:chgData name="Geoff Lane" userId="bf8a82a07e3cb3a3" providerId="LiveId" clId="{55310E00-8E38-4436-A725-90997151D560}" dt="2020-01-01T15:25:05.410" v="2540" actId="478"/>
          <ac:picMkLst>
            <pc:docMk/>
            <pc:sldMk cId="3762418391" sldId="300"/>
            <ac:picMk id="2" creationId="{A6ED00C4-BF9E-43CA-B564-ADC70C1A2A0E}"/>
          </ac:picMkLst>
        </pc:picChg>
        <pc:picChg chg="add del mod">
          <ac:chgData name="Geoff Lane" userId="bf8a82a07e3cb3a3" providerId="LiveId" clId="{55310E00-8E38-4436-A725-90997151D560}" dt="2020-01-01T15:26:26.929" v="2544" actId="478"/>
          <ac:picMkLst>
            <pc:docMk/>
            <pc:sldMk cId="3762418391" sldId="300"/>
            <ac:picMk id="4" creationId="{4DA2F6BD-004F-4FF5-9310-11CFB2FF417B}"/>
          </ac:picMkLst>
        </pc:picChg>
        <pc:picChg chg="add mod topLvl">
          <ac:chgData name="Geoff Lane" userId="bf8a82a07e3cb3a3" providerId="LiveId" clId="{55310E00-8E38-4436-A725-90997151D560}" dt="2020-01-03T14:31:59.365" v="9350" actId="165"/>
          <ac:picMkLst>
            <pc:docMk/>
            <pc:sldMk cId="3762418391" sldId="300"/>
            <ac:picMk id="6" creationId="{A5357EA9-BA33-4C21-9FD9-E62A3916BDF7}"/>
          </ac:picMkLst>
        </pc:picChg>
        <pc:picChg chg="add mod">
          <ac:chgData name="Geoff Lane" userId="bf8a82a07e3cb3a3" providerId="LiveId" clId="{55310E00-8E38-4436-A725-90997151D560}" dt="2020-01-03T14:30:09.261" v="9327" actId="571"/>
          <ac:picMkLst>
            <pc:docMk/>
            <pc:sldMk cId="3762418391" sldId="300"/>
            <ac:picMk id="11" creationId="{CB21B2E4-F1E4-4834-9C36-BB7A8823600D}"/>
          </ac:picMkLst>
        </pc:picChg>
      </pc:sldChg>
      <pc:sldChg chg="addSp modSp add">
        <pc:chgData name="Geoff Lane" userId="bf8a82a07e3cb3a3" providerId="LiveId" clId="{55310E00-8E38-4436-A725-90997151D560}" dt="2020-01-03T14:35:14.619" v="9359" actId="1035"/>
        <pc:sldMkLst>
          <pc:docMk/>
          <pc:sldMk cId="945986352" sldId="301"/>
        </pc:sldMkLst>
        <pc:spChg chg="mod">
          <ac:chgData name="Geoff Lane" userId="bf8a82a07e3cb3a3" providerId="LiveId" clId="{55310E00-8E38-4436-A725-90997151D560}" dt="2020-01-03T14:35:14.619" v="9359" actId="1035"/>
          <ac:spMkLst>
            <pc:docMk/>
            <pc:sldMk cId="945986352" sldId="301"/>
            <ac:spMk id="3" creationId="{A2E11CD0-B55A-45F6-8926-81EB4B53BFD3}"/>
          </ac:spMkLst>
        </pc:spChg>
        <pc:picChg chg="add">
          <ac:chgData name="Geoff Lane" userId="bf8a82a07e3cb3a3" providerId="LiveId" clId="{55310E00-8E38-4436-A725-90997151D560}" dt="2020-01-01T15:43:31.751" v="2956"/>
          <ac:picMkLst>
            <pc:docMk/>
            <pc:sldMk cId="945986352" sldId="301"/>
            <ac:picMk id="2" creationId="{3CA42E11-B222-4770-A45C-AA1D00166EC0}"/>
          </ac:picMkLst>
        </pc:picChg>
      </pc:sldChg>
      <pc:sldChg chg="modSp add modAnim">
        <pc:chgData name="Geoff Lane" userId="bf8a82a07e3cb3a3" providerId="LiveId" clId="{55310E00-8E38-4436-A725-90997151D560}" dt="2020-01-01T16:51:42.896" v="4363"/>
        <pc:sldMkLst>
          <pc:docMk/>
          <pc:sldMk cId="2751101794" sldId="302"/>
        </pc:sldMkLst>
        <pc:spChg chg="mod">
          <ac:chgData name="Geoff Lane" userId="bf8a82a07e3cb3a3" providerId="LiveId" clId="{55310E00-8E38-4436-A725-90997151D560}" dt="2020-01-01T15:48:46.325" v="3093" actId="20577"/>
          <ac:spMkLst>
            <pc:docMk/>
            <pc:sldMk cId="2751101794" sldId="302"/>
            <ac:spMk id="2" creationId="{D774E39C-02E7-41FC-9F46-DCB758673732}"/>
          </ac:spMkLst>
        </pc:spChg>
      </pc:sldChg>
      <pc:sldChg chg="modSp add ord modAnim">
        <pc:chgData name="Geoff Lane" userId="bf8a82a07e3cb3a3" providerId="LiveId" clId="{55310E00-8E38-4436-A725-90997151D560}" dt="2020-01-01T16:52:56.827" v="4367"/>
        <pc:sldMkLst>
          <pc:docMk/>
          <pc:sldMk cId="1250929587" sldId="303"/>
        </pc:sldMkLst>
        <pc:spChg chg="mod">
          <ac:chgData name="Geoff Lane" userId="bf8a82a07e3cb3a3" providerId="LiveId" clId="{55310E00-8E38-4436-A725-90997151D560}" dt="2020-01-01T16:04:05.952" v="3146" actId="207"/>
          <ac:spMkLst>
            <pc:docMk/>
            <pc:sldMk cId="1250929587" sldId="303"/>
            <ac:spMk id="2" creationId="{D774E39C-02E7-41FC-9F46-DCB758673732}"/>
          </ac:spMkLst>
        </pc:spChg>
      </pc:sldChg>
      <pc:sldChg chg="modSp add modAnim">
        <pc:chgData name="Geoff Lane" userId="bf8a82a07e3cb3a3" providerId="LiveId" clId="{55310E00-8E38-4436-A725-90997151D560}" dt="2020-01-01T22:44:25.605" v="4400" actId="313"/>
        <pc:sldMkLst>
          <pc:docMk/>
          <pc:sldMk cId="3420416359" sldId="304"/>
        </pc:sldMkLst>
        <pc:spChg chg="mod">
          <ac:chgData name="Geoff Lane" userId="bf8a82a07e3cb3a3" providerId="LiveId" clId="{55310E00-8E38-4436-A725-90997151D560}" dt="2020-01-01T22:44:25.605" v="4400" actId="313"/>
          <ac:spMkLst>
            <pc:docMk/>
            <pc:sldMk cId="3420416359" sldId="304"/>
            <ac:spMk id="2" creationId="{D774E39C-02E7-41FC-9F46-DCB758673732}"/>
          </ac:spMkLst>
        </pc:spChg>
      </pc:sldChg>
      <pc:sldChg chg="addSp add modNotesTx">
        <pc:chgData name="Geoff Lane" userId="bf8a82a07e3cb3a3" providerId="LiveId" clId="{55310E00-8E38-4436-A725-90997151D560}" dt="2020-01-03T14:08:28.802" v="8002" actId="20577"/>
        <pc:sldMkLst>
          <pc:docMk/>
          <pc:sldMk cId="3350195986" sldId="305"/>
        </pc:sldMkLst>
        <pc:picChg chg="add">
          <ac:chgData name="Geoff Lane" userId="bf8a82a07e3cb3a3" providerId="LiveId" clId="{55310E00-8E38-4436-A725-90997151D560}" dt="2020-01-01T16:02:49.960" v="3145"/>
          <ac:picMkLst>
            <pc:docMk/>
            <pc:sldMk cId="3350195986" sldId="305"/>
            <ac:picMk id="2" creationId="{D70A45A4-CB36-47F9-9754-C4A284A2F1A3}"/>
          </ac:picMkLst>
        </pc:picChg>
      </pc:sldChg>
      <pc:sldChg chg="modSp add modNotesTx">
        <pc:chgData name="Geoff Lane" userId="bf8a82a07e3cb3a3" providerId="LiveId" clId="{55310E00-8E38-4436-A725-90997151D560}" dt="2020-01-13T10:30:17.744" v="9369" actId="20577"/>
        <pc:sldMkLst>
          <pc:docMk/>
          <pc:sldMk cId="1510911463" sldId="306"/>
        </pc:sldMkLst>
        <pc:spChg chg="mod">
          <ac:chgData name="Geoff Lane" userId="bf8a82a07e3cb3a3" providerId="LiveId" clId="{55310E00-8E38-4436-A725-90997151D560}" dt="2020-01-13T10:29:59.047" v="9368"/>
          <ac:spMkLst>
            <pc:docMk/>
            <pc:sldMk cId="1510911463" sldId="306"/>
            <ac:spMk id="4" creationId="{2CF72474-1EFB-47DC-8948-2DC25D279DF7}"/>
          </ac:spMkLst>
        </pc:spChg>
      </pc:sldChg>
      <pc:sldChg chg="addSp modSp add modAnim">
        <pc:chgData name="Geoff Lane" userId="bf8a82a07e3cb3a3" providerId="LiveId" clId="{55310E00-8E38-4436-A725-90997151D560}" dt="2020-01-13T10:48:06.215" v="9446" actId="6549"/>
        <pc:sldMkLst>
          <pc:docMk/>
          <pc:sldMk cId="4174449445" sldId="307"/>
        </pc:sldMkLst>
        <pc:spChg chg="add mod">
          <ac:chgData name="Geoff Lane" userId="bf8a82a07e3cb3a3" providerId="LiveId" clId="{55310E00-8E38-4436-A725-90997151D560}" dt="2020-01-13T10:48:06.215" v="9446" actId="6549"/>
          <ac:spMkLst>
            <pc:docMk/>
            <pc:sldMk cId="4174449445" sldId="307"/>
            <ac:spMk id="2" creationId="{4CCC2D33-376F-4EED-9293-DF4CC09CD957}"/>
          </ac:spMkLst>
        </pc:spChg>
      </pc:sldChg>
      <pc:sldChg chg="modSp add modNotesTx">
        <pc:chgData name="Geoff Lane" userId="bf8a82a07e3cb3a3" providerId="LiveId" clId="{55310E00-8E38-4436-A725-90997151D560}" dt="2020-01-03T14:21:21.923" v="8983" actId="20577"/>
        <pc:sldMkLst>
          <pc:docMk/>
          <pc:sldMk cId="3881712253" sldId="308"/>
        </pc:sldMkLst>
        <pc:spChg chg="mod">
          <ac:chgData name="Geoff Lane" userId="bf8a82a07e3cb3a3" providerId="LiveId" clId="{55310E00-8E38-4436-A725-90997151D560}" dt="2020-01-03T14:20:30.416" v="8844"/>
          <ac:spMkLst>
            <pc:docMk/>
            <pc:sldMk cId="3881712253" sldId="308"/>
            <ac:spMk id="2" creationId="{EA70211C-1226-4455-A34A-7A3B50A1F1D0}"/>
          </ac:spMkLst>
        </pc:spChg>
      </pc:sldChg>
      <pc:sldChg chg="modSp add modNotesTx">
        <pc:chgData name="Geoff Lane" userId="bf8a82a07e3cb3a3" providerId="LiveId" clId="{55310E00-8E38-4436-A725-90997151D560}" dt="2020-01-03T14:23:30.742" v="9305" actId="20577"/>
        <pc:sldMkLst>
          <pc:docMk/>
          <pc:sldMk cId="2203933175" sldId="309"/>
        </pc:sldMkLst>
        <pc:spChg chg="mod">
          <ac:chgData name="Geoff Lane" userId="bf8a82a07e3cb3a3" providerId="LiveId" clId="{55310E00-8E38-4436-A725-90997151D560}" dt="2020-01-01T16:37:03.578" v="4298" actId="20577"/>
          <ac:spMkLst>
            <pc:docMk/>
            <pc:sldMk cId="2203933175" sldId="309"/>
            <ac:spMk id="2" creationId="{EA70211C-1226-4455-A34A-7A3B50A1F1D0}"/>
          </ac:spMkLst>
        </pc:spChg>
      </pc:sldChg>
      <pc:sldChg chg="add">
        <pc:chgData name="Geoff Lane" userId="bf8a82a07e3cb3a3" providerId="LiveId" clId="{55310E00-8E38-4436-A725-90997151D560}" dt="2020-01-01T16:56:59.553" v="4382"/>
        <pc:sldMkLst>
          <pc:docMk/>
          <pc:sldMk cId="393249137" sldId="310"/>
        </pc:sldMkLst>
      </pc:sldChg>
      <pc:sldChg chg="modNotesTx">
        <pc:chgData name="Geoff Lane" userId="bf8a82a07e3cb3a3" providerId="LiveId" clId="{55310E00-8E38-4436-A725-90997151D560}" dt="2020-01-03T14:12:04.224" v="8104" actId="20577"/>
        <pc:sldMkLst>
          <pc:docMk/>
          <pc:sldMk cId="2703937827" sldId="310"/>
        </pc:sldMkLst>
      </pc:sldChg>
      <pc:sldChg chg="add modAnim">
        <pc:chgData name="Geoff Lane" userId="bf8a82a07e3cb3a3" providerId="LiveId" clId="{55310E00-8E38-4436-A725-90997151D560}" dt="2020-01-03T14:34:35.215" v="9354"/>
        <pc:sldMkLst>
          <pc:docMk/>
          <pc:sldMk cId="247871433" sldId="311"/>
        </pc:sldMkLst>
      </pc:sldChg>
      <pc:sldChg chg="modSp modAnim">
        <pc:chgData name="Geoff Lane" userId="bf8a82a07e3cb3a3" providerId="LiveId" clId="{55310E00-8E38-4436-A725-90997151D560}" dt="2020-01-13T10:32:24.843" v="9437" actId="20577"/>
        <pc:sldMkLst>
          <pc:docMk/>
          <pc:sldMk cId="2932756993" sldId="312"/>
        </pc:sldMkLst>
        <pc:spChg chg="mod">
          <ac:chgData name="Geoff Lane" userId="bf8a82a07e3cb3a3" providerId="LiveId" clId="{55310E00-8E38-4436-A725-90997151D560}" dt="2020-01-13T10:32:24.843" v="9437" actId="20577"/>
          <ac:spMkLst>
            <pc:docMk/>
            <pc:sldMk cId="2932756993" sldId="312"/>
            <ac:spMk id="3" creationId="{BE6FE13C-4455-4648-9FF5-1D74F8AEAEA3}"/>
          </ac:spMkLst>
        </pc:spChg>
      </pc:sldChg>
      <pc:sldChg chg="add">
        <pc:chgData name="Geoff Lane" userId="bf8a82a07e3cb3a3" providerId="LiveId" clId="{55310E00-8E38-4436-A725-90997151D560}" dt="2020-01-13T10:41:44.851" v="9438"/>
        <pc:sldMkLst>
          <pc:docMk/>
          <pc:sldMk cId="1493567865" sldId="313"/>
        </pc:sldMkLst>
      </pc:sldChg>
      <pc:sldChg chg="addSp modSp add modNotesTx">
        <pc:chgData name="Geoff Lane" userId="bf8a82a07e3cb3a3" providerId="LiveId" clId="{55310E00-8E38-4436-A725-90997151D560}" dt="2020-01-19T17:08:18.538" v="9684" actId="20577"/>
        <pc:sldMkLst>
          <pc:docMk/>
          <pc:sldMk cId="2999535656" sldId="314"/>
        </pc:sldMkLst>
        <pc:spChg chg="add mod">
          <ac:chgData name="Geoff Lane" userId="bf8a82a07e3cb3a3" providerId="LiveId" clId="{55310E00-8E38-4436-A725-90997151D560}" dt="2020-01-19T17:02:45.645" v="9523" actId="14100"/>
          <ac:spMkLst>
            <pc:docMk/>
            <pc:sldMk cId="2999535656" sldId="314"/>
            <ac:spMk id="4" creationId="{B86F0B72-F44C-42EA-84F8-5A6E0D5EC1E8}"/>
          </ac:spMkLst>
        </pc:spChg>
        <pc:picChg chg="add mod">
          <ac:chgData name="Geoff Lane" userId="bf8a82a07e3cb3a3" providerId="LiveId" clId="{55310E00-8E38-4436-A725-90997151D560}" dt="2020-01-19T16:49:16.554" v="9472" actId="962"/>
          <ac:picMkLst>
            <pc:docMk/>
            <pc:sldMk cId="2999535656" sldId="314"/>
            <ac:picMk id="3" creationId="{778AC0B0-0D24-4381-9EB7-310110AFEE28}"/>
          </ac:picMkLst>
        </pc:picChg>
      </pc:sldChg>
      <pc:sldChg chg="addSp delSp modSp add">
        <pc:chgData name="Geoff Lane" userId="bf8a82a07e3cb3a3" providerId="LiveId" clId="{55310E00-8E38-4436-A725-90997151D560}" dt="2020-01-19T17:04:05.914" v="9526" actId="478"/>
        <pc:sldMkLst>
          <pc:docMk/>
          <pc:sldMk cId="2982715080" sldId="315"/>
        </pc:sldMkLst>
        <pc:spChg chg="add mod">
          <ac:chgData name="Geoff Lane" userId="bf8a82a07e3cb3a3" providerId="LiveId" clId="{55310E00-8E38-4436-A725-90997151D560}" dt="2020-01-19T16:59:14.804" v="9510" actId="1582"/>
          <ac:spMkLst>
            <pc:docMk/>
            <pc:sldMk cId="2982715080" sldId="315"/>
            <ac:spMk id="4" creationId="{D6836234-FCA8-44C4-A182-DA1989073886}"/>
          </ac:spMkLst>
        </pc:spChg>
        <pc:spChg chg="add del mod">
          <ac:chgData name="Geoff Lane" userId="bf8a82a07e3cb3a3" providerId="LiveId" clId="{55310E00-8E38-4436-A725-90997151D560}" dt="2020-01-19T17:04:05.914" v="9526" actId="478"/>
          <ac:spMkLst>
            <pc:docMk/>
            <pc:sldMk cId="2982715080" sldId="315"/>
            <ac:spMk id="5" creationId="{3B9D3A97-98B2-4A76-A0A1-FD2D7F344D8C}"/>
          </ac:spMkLst>
        </pc:spChg>
        <pc:picChg chg="add mod">
          <ac:chgData name="Geoff Lane" userId="bf8a82a07e3cb3a3" providerId="LiveId" clId="{55310E00-8E38-4436-A725-90997151D560}" dt="2020-01-19T16:49:45.397" v="9476" actId="962"/>
          <ac:picMkLst>
            <pc:docMk/>
            <pc:sldMk cId="2982715080" sldId="315"/>
            <ac:picMk id="3" creationId="{0E1B7920-B0AF-4971-BAE5-1C13E471F93D}"/>
          </ac:picMkLst>
        </pc:picChg>
      </pc:sldChg>
      <pc:sldChg chg="addSp modSp add modNotesTx">
        <pc:chgData name="Geoff Lane" userId="bf8a82a07e3cb3a3" providerId="LiveId" clId="{55310E00-8E38-4436-A725-90997151D560}" dt="2020-01-19T17:09:08.441" v="9764" actId="20577"/>
        <pc:sldMkLst>
          <pc:docMk/>
          <pc:sldMk cId="3235953881" sldId="316"/>
        </pc:sldMkLst>
        <pc:spChg chg="add mod">
          <ac:chgData name="Geoff Lane" userId="bf8a82a07e3cb3a3" providerId="LiveId" clId="{55310E00-8E38-4436-A725-90997151D560}" dt="2020-01-19T16:59:37.523" v="9512" actId="1076"/>
          <ac:spMkLst>
            <pc:docMk/>
            <pc:sldMk cId="3235953881" sldId="316"/>
            <ac:spMk id="4" creationId="{9CF4597E-70A3-40CD-8719-20DCE8DB422B}"/>
          </ac:spMkLst>
        </pc:spChg>
        <pc:spChg chg="add">
          <ac:chgData name="Geoff Lane" userId="bf8a82a07e3cb3a3" providerId="LiveId" clId="{55310E00-8E38-4436-A725-90997151D560}" dt="2020-01-19T17:04:48.391" v="9532"/>
          <ac:spMkLst>
            <pc:docMk/>
            <pc:sldMk cId="3235953881" sldId="316"/>
            <ac:spMk id="5" creationId="{E5415D42-5411-4A08-B98D-5047CFC362D8}"/>
          </ac:spMkLst>
        </pc:spChg>
        <pc:picChg chg="add mod">
          <ac:chgData name="Geoff Lane" userId="bf8a82a07e3cb3a3" providerId="LiveId" clId="{55310E00-8E38-4436-A725-90997151D560}" dt="2020-01-19T16:50:02.464" v="9480" actId="962"/>
          <ac:picMkLst>
            <pc:docMk/>
            <pc:sldMk cId="3235953881" sldId="316"/>
            <ac:picMk id="3" creationId="{8C76D66F-9EF2-4F8D-92DF-E4B455C7FF4F}"/>
          </ac:picMkLst>
        </pc:picChg>
      </pc:sldChg>
      <pc:sldChg chg="addSp modSp add modNotesTx">
        <pc:chgData name="Geoff Lane" userId="bf8a82a07e3cb3a3" providerId="LiveId" clId="{55310E00-8E38-4436-A725-90997151D560}" dt="2020-01-19T17:09:59.248" v="9917" actId="20577"/>
        <pc:sldMkLst>
          <pc:docMk/>
          <pc:sldMk cId="2161950528" sldId="317"/>
        </pc:sldMkLst>
        <pc:spChg chg="add mod">
          <ac:chgData name="Geoff Lane" userId="bf8a82a07e3cb3a3" providerId="LiveId" clId="{55310E00-8E38-4436-A725-90997151D560}" dt="2020-01-19T16:59:54.442" v="9515" actId="14100"/>
          <ac:spMkLst>
            <pc:docMk/>
            <pc:sldMk cId="2161950528" sldId="317"/>
            <ac:spMk id="4" creationId="{AB520FD8-C420-41C5-890A-F158BA5470F0}"/>
          </ac:spMkLst>
        </pc:spChg>
        <pc:spChg chg="add mod">
          <ac:chgData name="Geoff Lane" userId="bf8a82a07e3cb3a3" providerId="LiveId" clId="{55310E00-8E38-4436-A725-90997151D560}" dt="2020-01-19T17:00:45.760" v="9518" actId="1076"/>
          <ac:spMkLst>
            <pc:docMk/>
            <pc:sldMk cId="2161950528" sldId="317"/>
            <ac:spMk id="5" creationId="{B322CFB0-5EF8-4B40-96DF-836029BF7ADF}"/>
          </ac:spMkLst>
        </pc:spChg>
        <pc:spChg chg="add mod">
          <ac:chgData name="Geoff Lane" userId="bf8a82a07e3cb3a3" providerId="LiveId" clId="{55310E00-8E38-4436-A725-90997151D560}" dt="2020-01-19T17:04:32.224" v="9531" actId="14100"/>
          <ac:spMkLst>
            <pc:docMk/>
            <pc:sldMk cId="2161950528" sldId="317"/>
            <ac:spMk id="6" creationId="{67BC99C9-4432-4A91-A762-8DE00AD4DAC2}"/>
          </ac:spMkLst>
        </pc:spChg>
        <pc:picChg chg="add mod">
          <ac:chgData name="Geoff Lane" userId="bf8a82a07e3cb3a3" providerId="LiveId" clId="{55310E00-8E38-4436-A725-90997151D560}" dt="2020-01-19T16:50:17.808" v="9484" actId="962"/>
          <ac:picMkLst>
            <pc:docMk/>
            <pc:sldMk cId="2161950528" sldId="317"/>
            <ac:picMk id="3" creationId="{2516DE65-6FA7-43F2-B1F8-CFED9CC06330}"/>
          </ac:picMkLst>
        </pc:picChg>
      </pc:sldChg>
      <pc:sldChg chg="addSp modSp add modNotesTx">
        <pc:chgData name="Geoff Lane" userId="bf8a82a07e3cb3a3" providerId="LiveId" clId="{55310E00-8E38-4436-A725-90997151D560}" dt="2020-01-19T17:17:19.992" v="10668" actId="20577"/>
        <pc:sldMkLst>
          <pc:docMk/>
          <pc:sldMk cId="3611320763" sldId="318"/>
        </pc:sldMkLst>
        <pc:spChg chg="add">
          <ac:chgData name="Geoff Lane" userId="bf8a82a07e3cb3a3" providerId="LiveId" clId="{55310E00-8E38-4436-A725-90997151D560}" dt="2020-01-19T17:00:07.432" v="9516"/>
          <ac:spMkLst>
            <pc:docMk/>
            <pc:sldMk cId="3611320763" sldId="318"/>
            <ac:spMk id="4" creationId="{2ECF959C-1951-487B-A021-9842F7420C42}"/>
          </ac:spMkLst>
        </pc:spChg>
        <pc:spChg chg="add">
          <ac:chgData name="Geoff Lane" userId="bf8a82a07e3cb3a3" providerId="LiveId" clId="{55310E00-8E38-4436-A725-90997151D560}" dt="2020-01-19T17:00:55.775" v="9519"/>
          <ac:spMkLst>
            <pc:docMk/>
            <pc:sldMk cId="3611320763" sldId="318"/>
            <ac:spMk id="5" creationId="{BFC3A104-FAF6-44D1-9698-C698FF5ADE8D}"/>
          </ac:spMkLst>
        </pc:spChg>
        <pc:picChg chg="add mod">
          <ac:chgData name="Geoff Lane" userId="bf8a82a07e3cb3a3" providerId="LiveId" clId="{55310E00-8E38-4436-A725-90997151D560}" dt="2020-01-19T16:50:34.196" v="9488" actId="962"/>
          <ac:picMkLst>
            <pc:docMk/>
            <pc:sldMk cId="3611320763" sldId="318"/>
            <ac:picMk id="3" creationId="{A49BB50D-5FAD-4EAA-A6B8-E2AFFEB08358}"/>
          </ac:picMkLst>
        </pc:picChg>
      </pc:sldChg>
      <pc:sldChg chg="addSp modSp add modNotesTx">
        <pc:chgData name="Geoff Lane" userId="bf8a82a07e3cb3a3" providerId="LiveId" clId="{55310E00-8E38-4436-A725-90997151D560}" dt="2020-01-19T17:19:05.448" v="10865" actId="20577"/>
        <pc:sldMkLst>
          <pc:docMk/>
          <pc:sldMk cId="120795486" sldId="319"/>
        </pc:sldMkLst>
        <pc:picChg chg="add mod">
          <ac:chgData name="Geoff Lane" userId="bf8a82a07e3cb3a3" providerId="LiveId" clId="{55310E00-8E38-4436-A725-90997151D560}" dt="2020-01-19T16:50:47.287" v="9492" actId="962"/>
          <ac:picMkLst>
            <pc:docMk/>
            <pc:sldMk cId="120795486" sldId="319"/>
            <ac:picMk id="3" creationId="{08784BA1-24B4-4167-929F-DE7BB0F3EEB5}"/>
          </ac:picMkLst>
        </pc:picChg>
      </pc:sldChg>
      <pc:sldChg chg="addSp modSp add del">
        <pc:chgData name="Geoff Lane" userId="bf8a82a07e3cb3a3" providerId="LiveId" clId="{55310E00-8E38-4436-A725-90997151D560}" dt="2020-01-19T16:51:30.743" v="9502" actId="2696"/>
        <pc:sldMkLst>
          <pc:docMk/>
          <pc:sldMk cId="3849164175" sldId="320"/>
        </pc:sldMkLst>
        <pc:picChg chg="add mod">
          <ac:chgData name="Geoff Lane" userId="bf8a82a07e3cb3a3" providerId="LiveId" clId="{55310E00-8E38-4436-A725-90997151D560}" dt="2020-01-19T16:50:59.658" v="9496" actId="962"/>
          <ac:picMkLst>
            <pc:docMk/>
            <pc:sldMk cId="3849164175" sldId="320"/>
            <ac:picMk id="3" creationId="{FFCA66D0-8704-4CC0-823A-851D6E4DB659}"/>
          </ac:picMkLst>
        </pc:picChg>
      </pc:sldChg>
      <pc:sldChg chg="addSp delSp modSp add modNotesTx">
        <pc:chgData name="Geoff Lane" userId="bf8a82a07e3cb3a3" providerId="LiveId" clId="{55310E00-8E38-4436-A725-90997151D560}" dt="2020-01-19T17:19:22.207" v="10915" actId="20577"/>
        <pc:sldMkLst>
          <pc:docMk/>
          <pc:sldMk cId="1480568578" sldId="321"/>
        </pc:sldMkLst>
        <pc:picChg chg="add del mod">
          <ac:chgData name="Geoff Lane" userId="bf8a82a07e3cb3a3" providerId="LiveId" clId="{55310E00-8E38-4436-A725-90997151D560}" dt="2020-01-19T16:51:24.657" v="9501" actId="478"/>
          <ac:picMkLst>
            <pc:docMk/>
            <pc:sldMk cId="1480568578" sldId="321"/>
            <ac:picMk id="3" creationId="{82153C2A-6968-4A93-ACA3-4450B07C291A}"/>
          </ac:picMkLst>
        </pc:picChg>
        <pc:picChg chg="add mod">
          <ac:chgData name="Geoff Lane" userId="bf8a82a07e3cb3a3" providerId="LiveId" clId="{55310E00-8E38-4436-A725-90997151D560}" dt="2020-01-19T16:51:47.648" v="9505" actId="962"/>
          <ac:picMkLst>
            <pc:docMk/>
            <pc:sldMk cId="1480568578" sldId="321"/>
            <ac:picMk id="5" creationId="{7D54F9CA-B90E-4F78-9841-CF794581A37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C5CF1C-019C-4921-818B-67630B9607A9}" type="datetimeFigureOut">
              <a:rPr lang="en-GB" smtClean="0"/>
              <a:t>19/01/2020</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53C6D-2E96-4F97-B575-67DBB24D4B25}" type="slidenum">
              <a:rPr lang="en-GB" smtClean="0"/>
              <a:t>‹#›</a:t>
            </a:fld>
            <a:endParaRPr lang="en-GB" dirty="0"/>
          </a:p>
        </p:txBody>
      </p:sp>
    </p:spTree>
    <p:extLst>
      <p:ext uri="{BB962C8B-B14F-4D97-AF65-F5344CB8AC3E}">
        <p14:creationId xmlns:p14="http://schemas.microsoft.com/office/powerpoint/2010/main" val="1447045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good reasons to reinstall Windows:  Over time your computer slows down, moving from the swish when you bought it to the I wish (it was faster) a few years later.  The main reasons are:</a:t>
            </a:r>
          </a:p>
          <a:p>
            <a:endParaRPr lang="en-GB" dirty="0"/>
          </a:p>
          <a:p>
            <a:r>
              <a:rPr lang="en-GB" dirty="0"/>
              <a:t>Malware: too much malware and advertising popups?</a:t>
            </a:r>
          </a:p>
          <a:p>
            <a:endParaRPr lang="en-GB" dirty="0"/>
          </a:p>
          <a:p>
            <a:r>
              <a:rPr lang="en-GB" dirty="0"/>
              <a:t>Performance issues</a:t>
            </a:r>
          </a:p>
          <a:p>
            <a:endParaRPr lang="en-GB" dirty="0"/>
          </a:p>
          <a:p>
            <a:r>
              <a:rPr lang="en-GB" dirty="0"/>
              <a:t>Changed settings</a:t>
            </a:r>
            <a:br>
              <a:rPr lang="en-GB" dirty="0"/>
            </a:br>
            <a:endParaRPr lang="en-GB" dirty="0"/>
          </a:p>
          <a:p>
            <a:r>
              <a:rPr lang="en-GB" dirty="0"/>
              <a:t>Corrupted Registry</a:t>
            </a:r>
          </a:p>
          <a:p>
            <a:endParaRPr lang="en-GB" dirty="0"/>
          </a:p>
          <a:p>
            <a:r>
              <a:rPr lang="en-GB" dirty="0" err="1"/>
              <a:t>Startup</a:t>
            </a:r>
            <a:r>
              <a:rPr lang="en-GB" dirty="0"/>
              <a:t> programmes.  Extra programmes installed that run at start up consume CPU, memory and other system resources in the background.  There are generally an unnecessary amount of start up items installed by the manufacturer known as bloatware.</a:t>
            </a:r>
          </a:p>
          <a:p>
            <a:endParaRPr lang="en-GB" dirty="0"/>
          </a:p>
          <a:p>
            <a:r>
              <a:rPr lang="en-GB" dirty="0"/>
              <a:t>File Explorer plugins, Services and More.  Applications that add shortcuts to Windows File Explorer context menus can take much longer if they are poorly programmed.  Other programmes install themselves as a system service – running in the background even though you can’t see them.  Many of these programmes think they should be available to you at all times – and thus run all the time in the background, yet in reality, you may only probably use once or twice.  You could start it when you need it.</a:t>
            </a:r>
          </a:p>
          <a:p>
            <a:endParaRPr lang="en-GB" dirty="0"/>
          </a:p>
          <a:p>
            <a:r>
              <a:rPr lang="en-GB" dirty="0"/>
              <a:t>Heavy Security Suites.  Security suites like Norton consume a lot of resources to perform all their functions.  Do you need everything they offer?</a:t>
            </a:r>
          </a:p>
          <a:p>
            <a:endParaRPr lang="en-GB" dirty="0"/>
          </a:p>
          <a:p>
            <a:r>
              <a:rPr lang="en-GB" dirty="0"/>
              <a:t>PC Cleaning tools.  Paradoxically they can make your computer slower as they add themselves as a </a:t>
            </a:r>
            <a:r>
              <a:rPr lang="en-GB" dirty="0" err="1"/>
              <a:t>startup</a:t>
            </a:r>
            <a:r>
              <a:rPr lang="en-GB" dirty="0"/>
              <a:t> item and try to get you to install other products of a similar nature.</a:t>
            </a:r>
          </a:p>
          <a:p>
            <a:endParaRPr lang="en-GB" dirty="0"/>
          </a:p>
          <a:p>
            <a:r>
              <a:rPr lang="en-GB" dirty="0"/>
              <a:t>Other junk.  Poorly written programmes may clutter your system with useless DLL files and fill your registry with unnecessary entries.</a:t>
            </a:r>
          </a:p>
          <a:p>
            <a:endParaRPr lang="en-GB" dirty="0"/>
          </a:p>
          <a:p>
            <a:r>
              <a:rPr lang="en-GB" dirty="0"/>
              <a:t>Browser toolbars and extensions. Even well written extensions will have am impact on your computers performance, poorly written ones, certainly will.</a:t>
            </a:r>
          </a:p>
          <a:p>
            <a:endParaRPr lang="en-GB" dirty="0"/>
          </a:p>
          <a:p>
            <a:r>
              <a:rPr lang="en-GB" dirty="0"/>
              <a:t>Essentially, it all comes down to junk software.  Reinstalling windows and starting from scratch, will give your computer that new, right out of the box experience.</a:t>
            </a:r>
          </a:p>
        </p:txBody>
      </p:sp>
      <p:sp>
        <p:nvSpPr>
          <p:cNvPr id="4" name="Slide Number Placeholder 3"/>
          <p:cNvSpPr>
            <a:spLocks noGrp="1"/>
          </p:cNvSpPr>
          <p:nvPr>
            <p:ph type="sldNum" sz="quarter" idx="5"/>
          </p:nvPr>
        </p:nvSpPr>
        <p:spPr/>
        <p:txBody>
          <a:bodyPr/>
          <a:lstStyle/>
          <a:p>
            <a:fld id="{90053C6D-2E96-4F97-B575-67DBB24D4B25}" type="slidenum">
              <a:rPr lang="en-GB" smtClean="0"/>
              <a:t>1</a:t>
            </a:fld>
            <a:endParaRPr lang="en-GB" dirty="0"/>
          </a:p>
        </p:txBody>
      </p:sp>
    </p:spTree>
    <p:extLst>
      <p:ext uri="{BB962C8B-B14F-4D97-AF65-F5344CB8AC3E}">
        <p14:creationId xmlns:p14="http://schemas.microsoft.com/office/powerpoint/2010/main" val="2797161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normally 3 ways to install/reinstall Windows 10 to your computer.</a:t>
            </a:r>
          </a:p>
          <a:p>
            <a:endParaRPr lang="en-GB" dirty="0"/>
          </a:p>
          <a:p>
            <a:pPr marL="228600" indent="-228600">
              <a:buAutoNum type="arabicPeriod"/>
            </a:pPr>
            <a:r>
              <a:rPr lang="en-GB" dirty="0"/>
              <a:t>From the Microsoft website (search download Windows 10) and then Download Tool Now.  Need to be working on the computer you want to update.</a:t>
            </a:r>
          </a:p>
          <a:p>
            <a:pPr marL="228600" indent="-228600">
              <a:buAutoNum type="arabicPeriod"/>
            </a:pP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From within your computer use windows Fresh Start</a:t>
            </a:r>
          </a:p>
          <a:p>
            <a:pPr marL="228600" indent="-228600">
              <a:buAutoNum type="arabicPeriod"/>
            </a:pPr>
            <a:endParaRPr lang="en-GB" dirty="0"/>
          </a:p>
          <a:p>
            <a:pPr marL="228600" indent="-228600">
              <a:buAutoNum type="arabicPeriod"/>
            </a:pPr>
            <a:r>
              <a:rPr lang="en-GB" dirty="0"/>
              <a:t>From a USB Drive or DVD Drive – created by creating Installation Media from the same page as above.  Providing you have a licence, you can use this on any number of PC’s.  This is my preferred option. </a:t>
            </a:r>
          </a:p>
          <a:p>
            <a:pPr marL="228600" indent="-228600">
              <a:buAutoNum type="arabicPeriod"/>
            </a:pP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Options 1 &amp; 3 give you the option of how much to save prior to the reinstall.  Account, settings, data etc or nothing at all – My preference.</a:t>
            </a:r>
          </a:p>
          <a:p>
            <a:pPr marL="228600" indent="-228600">
              <a:buAutoNum type="arabicPeriod"/>
            </a:pPr>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3</a:t>
            </a:fld>
            <a:endParaRPr lang="en-GB" dirty="0"/>
          </a:p>
        </p:txBody>
      </p:sp>
    </p:spTree>
    <p:extLst>
      <p:ext uri="{BB962C8B-B14F-4D97-AF65-F5344CB8AC3E}">
        <p14:creationId xmlns:p14="http://schemas.microsoft.com/office/powerpoint/2010/main" val="410047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sure you download Windows from the official Microsoft Download pages </a:t>
            </a:r>
          </a:p>
          <a:p>
            <a:endParaRPr lang="en-GB" dirty="0"/>
          </a:p>
          <a:p>
            <a:r>
              <a:rPr lang="en-GB" dirty="0"/>
              <a:t>https://www.microsoft.com/en-gb/software-download/windows10 </a:t>
            </a:r>
          </a:p>
        </p:txBody>
      </p:sp>
      <p:sp>
        <p:nvSpPr>
          <p:cNvPr id="4" name="Slide Number Placeholder 3"/>
          <p:cNvSpPr>
            <a:spLocks noGrp="1"/>
          </p:cNvSpPr>
          <p:nvPr>
            <p:ph type="sldNum" sz="quarter" idx="5"/>
          </p:nvPr>
        </p:nvSpPr>
        <p:spPr/>
        <p:txBody>
          <a:bodyPr/>
          <a:lstStyle/>
          <a:p>
            <a:fld id="{90053C6D-2E96-4F97-B575-67DBB24D4B25}" type="slidenum">
              <a:rPr lang="en-GB" smtClean="0"/>
              <a:t>4</a:t>
            </a:fld>
            <a:endParaRPr lang="en-GB" dirty="0"/>
          </a:p>
        </p:txBody>
      </p:sp>
    </p:spTree>
    <p:extLst>
      <p:ext uri="{BB962C8B-B14F-4D97-AF65-F5344CB8AC3E}">
        <p14:creationId xmlns:p14="http://schemas.microsoft.com/office/powerpoint/2010/main" val="1843905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top half; “Update Now” will update – not reinstall, Windows to the latest version</a:t>
            </a:r>
          </a:p>
          <a:p>
            <a:endParaRPr lang="en-GB" dirty="0"/>
          </a:p>
          <a:p>
            <a:r>
              <a:rPr lang="en-GB" dirty="0"/>
              <a:t>The “Download tool now” will allow you to re-install windows to your current computer or, if you create the installation media to another computer or computers.  Note of course that you will need a licence for each installation.</a:t>
            </a:r>
          </a:p>
        </p:txBody>
      </p:sp>
      <p:sp>
        <p:nvSpPr>
          <p:cNvPr id="4" name="Slide Number Placeholder 3"/>
          <p:cNvSpPr>
            <a:spLocks noGrp="1"/>
          </p:cNvSpPr>
          <p:nvPr>
            <p:ph type="sldNum" sz="quarter" idx="5"/>
          </p:nvPr>
        </p:nvSpPr>
        <p:spPr/>
        <p:txBody>
          <a:bodyPr/>
          <a:lstStyle/>
          <a:p>
            <a:fld id="{90053C6D-2E96-4F97-B575-67DBB24D4B25}" type="slidenum">
              <a:rPr lang="en-GB" smtClean="0"/>
              <a:t>5</a:t>
            </a:fld>
            <a:endParaRPr lang="en-GB" dirty="0"/>
          </a:p>
        </p:txBody>
      </p:sp>
    </p:spTree>
    <p:extLst>
      <p:ext uri="{BB962C8B-B14F-4D97-AF65-F5344CB8AC3E}">
        <p14:creationId xmlns:p14="http://schemas.microsoft.com/office/powerpoint/2010/main" val="2082846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Fresh Start; added in the Nov 2019 version makes this much easier than previous.  It keeps your account settings, </a:t>
            </a:r>
            <a:r>
              <a:rPr lang="en-GB" dirty="0" err="1"/>
              <a:t>wifi</a:t>
            </a:r>
            <a:r>
              <a:rPr lang="en-GB" dirty="0"/>
              <a:t> settings, printers etc and of course data (if you so wish). It does remove 3</a:t>
            </a:r>
            <a:r>
              <a:rPr lang="en-GB" baseline="30000" dirty="0"/>
              <a:t>rd</a:t>
            </a:r>
            <a:r>
              <a:rPr lang="en-GB" dirty="0"/>
              <a:t> party software that you have installed since purchase.</a:t>
            </a:r>
          </a:p>
          <a:p>
            <a:endParaRPr lang="en-GB" dirty="0"/>
          </a:p>
          <a:p>
            <a:r>
              <a:rPr lang="en-GB" dirty="0"/>
              <a:t>A list of apps that have been removed (and thus those that you may wish to re-install) are detailed on a report as part of the re-installation process.  The report will be available on your desktop when the process has completed.</a:t>
            </a:r>
          </a:p>
        </p:txBody>
      </p:sp>
      <p:sp>
        <p:nvSpPr>
          <p:cNvPr id="4" name="Slide Number Placeholder 3"/>
          <p:cNvSpPr>
            <a:spLocks noGrp="1"/>
          </p:cNvSpPr>
          <p:nvPr>
            <p:ph type="sldNum" sz="quarter" idx="5"/>
          </p:nvPr>
        </p:nvSpPr>
        <p:spPr/>
        <p:txBody>
          <a:bodyPr/>
          <a:lstStyle/>
          <a:p>
            <a:fld id="{90053C6D-2E96-4F97-B575-67DBB24D4B25}" type="slidenum">
              <a:rPr lang="en-GB" smtClean="0"/>
              <a:t>7</a:t>
            </a:fld>
            <a:endParaRPr lang="en-GB" dirty="0"/>
          </a:p>
        </p:txBody>
      </p:sp>
    </p:spTree>
    <p:extLst>
      <p:ext uri="{BB962C8B-B14F-4D97-AF65-F5344CB8AC3E}">
        <p14:creationId xmlns:p14="http://schemas.microsoft.com/office/powerpoint/2010/main" val="110031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 lot to think about before you wipe your computer clean.  Whilst Fresh Start retains many settings, I like to go the whole hog and start from scratch.  Time spent here on the preparation beforehand is always well worth it.</a:t>
            </a:r>
          </a:p>
          <a:p>
            <a:endParaRPr lang="en-GB" dirty="0"/>
          </a:p>
          <a:p>
            <a:r>
              <a:rPr lang="en-GB" dirty="0"/>
              <a:t>I use a check sheet to help me and even after a number of years of doing this, I still add to the check list almost every single time</a:t>
            </a:r>
          </a:p>
          <a:p>
            <a:endParaRPr lang="en-GB" dirty="0"/>
          </a:p>
          <a:p>
            <a:r>
              <a:rPr lang="en-GB" dirty="0"/>
              <a:t>Custom Dictionary: Users | App Data | Roaming | Microsoft | Uproof | Custom.dic</a:t>
            </a:r>
          </a:p>
          <a:p>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9</a:t>
            </a:fld>
            <a:endParaRPr lang="en-GB" dirty="0"/>
          </a:p>
        </p:txBody>
      </p:sp>
    </p:spTree>
    <p:extLst>
      <p:ext uri="{BB962C8B-B14F-4D97-AF65-F5344CB8AC3E}">
        <p14:creationId xmlns:p14="http://schemas.microsoft.com/office/powerpoint/2010/main" val="3296665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Custom Dictionary: Users | App Data | Roaming | Microsoft | Uproof | Custom.dic</a:t>
            </a:r>
          </a:p>
          <a:p>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11</a:t>
            </a:fld>
            <a:endParaRPr lang="en-GB" dirty="0"/>
          </a:p>
        </p:txBody>
      </p:sp>
    </p:spTree>
    <p:extLst>
      <p:ext uri="{BB962C8B-B14F-4D97-AF65-F5344CB8AC3E}">
        <p14:creationId xmlns:p14="http://schemas.microsoft.com/office/powerpoint/2010/main" val="1023706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Custom Dictionary: Users | App Data | Roaming | Microsoft | Uproof | Custom.dic</a:t>
            </a:r>
          </a:p>
          <a:p>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14</a:t>
            </a:fld>
            <a:endParaRPr lang="en-GB" dirty="0"/>
          </a:p>
        </p:txBody>
      </p:sp>
    </p:spTree>
    <p:extLst>
      <p:ext uri="{BB962C8B-B14F-4D97-AF65-F5344CB8AC3E}">
        <p14:creationId xmlns:p14="http://schemas.microsoft.com/office/powerpoint/2010/main" val="2461435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get to this e-mail accounts screen. Go to: Control Panel | Mail | E-mail accounts</a:t>
            </a:r>
          </a:p>
        </p:txBody>
      </p:sp>
      <p:sp>
        <p:nvSpPr>
          <p:cNvPr id="4" name="Slide Number Placeholder 3"/>
          <p:cNvSpPr>
            <a:spLocks noGrp="1"/>
          </p:cNvSpPr>
          <p:nvPr>
            <p:ph type="sldNum" sz="quarter" idx="5"/>
          </p:nvPr>
        </p:nvSpPr>
        <p:spPr/>
        <p:txBody>
          <a:bodyPr/>
          <a:lstStyle/>
          <a:p>
            <a:fld id="{90053C6D-2E96-4F97-B575-67DBB24D4B25}" type="slidenum">
              <a:rPr lang="en-GB" smtClean="0"/>
              <a:t>15</a:t>
            </a:fld>
            <a:endParaRPr lang="en-GB" dirty="0"/>
          </a:p>
        </p:txBody>
      </p:sp>
    </p:spTree>
    <p:extLst>
      <p:ext uri="{BB962C8B-B14F-4D97-AF65-F5344CB8AC3E}">
        <p14:creationId xmlns:p14="http://schemas.microsoft.com/office/powerpoint/2010/main" val="3990509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Custom Dictionary: Users | App Data | Roaming | Microsoft | Uproof | Custom.dic</a:t>
            </a:r>
          </a:p>
          <a:p>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18</a:t>
            </a:fld>
            <a:endParaRPr lang="en-GB" dirty="0"/>
          </a:p>
        </p:txBody>
      </p:sp>
    </p:spTree>
    <p:extLst>
      <p:ext uri="{BB962C8B-B14F-4D97-AF65-F5344CB8AC3E}">
        <p14:creationId xmlns:p14="http://schemas.microsoft.com/office/powerpoint/2010/main" val="2219678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slides record the progress of using </a:t>
            </a:r>
            <a:r>
              <a:rPr lang="en-GB" dirty="0" err="1"/>
              <a:t>Frest</a:t>
            </a:r>
            <a:r>
              <a:rPr lang="en-GB" dirty="0"/>
              <a:t> Start on my laptop, Dec 2019</a:t>
            </a:r>
          </a:p>
        </p:txBody>
      </p:sp>
      <p:sp>
        <p:nvSpPr>
          <p:cNvPr id="4" name="Slide Number Placeholder 3"/>
          <p:cNvSpPr>
            <a:spLocks noGrp="1"/>
          </p:cNvSpPr>
          <p:nvPr>
            <p:ph type="sldNum" sz="quarter" idx="5"/>
          </p:nvPr>
        </p:nvSpPr>
        <p:spPr/>
        <p:txBody>
          <a:bodyPr/>
          <a:lstStyle/>
          <a:p>
            <a:fld id="{90053C6D-2E96-4F97-B575-67DBB24D4B25}" type="slidenum">
              <a:rPr lang="en-GB" smtClean="0"/>
              <a:t>20</a:t>
            </a:fld>
            <a:endParaRPr lang="en-GB" dirty="0"/>
          </a:p>
        </p:txBody>
      </p:sp>
    </p:spTree>
    <p:extLst>
      <p:ext uri="{BB962C8B-B14F-4D97-AF65-F5344CB8AC3E}">
        <p14:creationId xmlns:p14="http://schemas.microsoft.com/office/powerpoint/2010/main" val="3118181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Sorted, back to normal with a new installation of Windows 10</a:t>
            </a:r>
          </a:p>
        </p:txBody>
      </p:sp>
      <p:sp>
        <p:nvSpPr>
          <p:cNvPr id="4" name="Slide Number Placeholder 3"/>
          <p:cNvSpPr>
            <a:spLocks noGrp="1"/>
          </p:cNvSpPr>
          <p:nvPr>
            <p:ph type="sldNum" sz="quarter" idx="5"/>
          </p:nvPr>
        </p:nvSpPr>
        <p:spPr/>
        <p:txBody>
          <a:bodyPr/>
          <a:lstStyle/>
          <a:p>
            <a:fld id="{90053C6D-2E96-4F97-B575-67DBB24D4B25}" type="slidenum">
              <a:rPr lang="en-GB" smtClean="0"/>
              <a:t>43</a:t>
            </a:fld>
            <a:endParaRPr lang="en-GB" dirty="0"/>
          </a:p>
        </p:txBody>
      </p:sp>
    </p:spTree>
    <p:extLst>
      <p:ext uri="{BB962C8B-B14F-4D97-AF65-F5344CB8AC3E}">
        <p14:creationId xmlns:p14="http://schemas.microsoft.com/office/powerpoint/2010/main" val="1006829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normally 3 ways to install/reinstall Windows 10 to your computer.</a:t>
            </a:r>
          </a:p>
          <a:p>
            <a:endParaRPr lang="en-GB" dirty="0"/>
          </a:p>
          <a:p>
            <a:pPr marL="228600" indent="-228600">
              <a:buAutoNum type="arabicPeriod"/>
            </a:pPr>
            <a:r>
              <a:rPr lang="en-GB" dirty="0"/>
              <a:t>From the Microsoft website (search download Windows 10) and then Download Tool Now</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From within your computer use windows refresh</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From a USB Drive – created by creating Installation Media from the same page as above.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dirty="0"/>
          </a:p>
          <a:p>
            <a:pPr marL="228600" indent="-228600">
              <a:buAutoNum type="arabicPeriod"/>
            </a:pPr>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44</a:t>
            </a:fld>
            <a:endParaRPr lang="en-GB" dirty="0"/>
          </a:p>
        </p:txBody>
      </p:sp>
    </p:spTree>
    <p:extLst>
      <p:ext uri="{BB962C8B-B14F-4D97-AF65-F5344CB8AC3E}">
        <p14:creationId xmlns:p14="http://schemas.microsoft.com/office/powerpoint/2010/main" val="1645615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enter the BOIS, you have to interrupt the regular boot up sequence.  You do this by pressing a key on the keyboard before Windows starts to get loaded.  Once the computer is powered on, the usual method is to continually press the appropriate key at a frequency of about once per second (or very slightly faster) until the boot screen appears.  If you get to the Windows screens or circular dots then you have missed it and will have to restart the computer and try again.</a:t>
            </a:r>
          </a:p>
          <a:p>
            <a:endParaRPr lang="en-GB" dirty="0"/>
          </a:p>
          <a:p>
            <a:r>
              <a:rPr lang="en-GB" dirty="0"/>
              <a:t>Different computer manufacturers have different keys assigned to the interrupt.  Common keys are Del (Delete), F2, F10, F12 &amp; Escape.</a:t>
            </a:r>
          </a:p>
        </p:txBody>
      </p:sp>
      <p:sp>
        <p:nvSpPr>
          <p:cNvPr id="4" name="Slide Number Placeholder 3"/>
          <p:cNvSpPr>
            <a:spLocks noGrp="1"/>
          </p:cNvSpPr>
          <p:nvPr>
            <p:ph type="sldNum" sz="quarter" idx="5"/>
          </p:nvPr>
        </p:nvSpPr>
        <p:spPr/>
        <p:txBody>
          <a:bodyPr/>
          <a:lstStyle/>
          <a:p>
            <a:fld id="{90053C6D-2E96-4F97-B575-67DBB24D4B25}" type="slidenum">
              <a:rPr lang="en-GB" smtClean="0"/>
              <a:t>45</a:t>
            </a:fld>
            <a:endParaRPr lang="en-GB" dirty="0"/>
          </a:p>
        </p:txBody>
      </p:sp>
    </p:spTree>
    <p:extLst>
      <p:ext uri="{BB962C8B-B14F-4D97-AF65-F5344CB8AC3E}">
        <p14:creationId xmlns:p14="http://schemas.microsoft.com/office/powerpoint/2010/main" val="3949352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Even though the UEFI has been around for a number of years, people still call the process BIOS – and indeed I will for this presentation</a:t>
            </a:r>
          </a:p>
        </p:txBody>
      </p:sp>
      <p:sp>
        <p:nvSpPr>
          <p:cNvPr id="4" name="Slide Number Placeholder 3"/>
          <p:cNvSpPr>
            <a:spLocks noGrp="1"/>
          </p:cNvSpPr>
          <p:nvPr>
            <p:ph type="sldNum" sz="quarter" idx="5"/>
          </p:nvPr>
        </p:nvSpPr>
        <p:spPr/>
        <p:txBody>
          <a:bodyPr/>
          <a:lstStyle/>
          <a:p>
            <a:fld id="{90053C6D-2E96-4F97-B575-67DBB24D4B25}" type="slidenum">
              <a:rPr lang="en-GB" smtClean="0"/>
              <a:t>47</a:t>
            </a:fld>
            <a:endParaRPr lang="en-GB" dirty="0"/>
          </a:p>
        </p:txBody>
      </p:sp>
    </p:spTree>
    <p:extLst>
      <p:ext uri="{BB962C8B-B14F-4D97-AF65-F5344CB8AC3E}">
        <p14:creationId xmlns:p14="http://schemas.microsoft.com/office/powerpoint/2010/main" val="2876828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the computer restarts for the first time, you need to remove the USB stick or DVD drive from the computer, otherwise as it starts it’s 1</a:t>
            </a:r>
            <a:r>
              <a:rPr lang="en-GB" baseline="30000" dirty="0"/>
              <a:t>st</a:t>
            </a:r>
            <a:r>
              <a:rPr lang="en-GB" dirty="0"/>
              <a:t> reboot, it will boot from the USB stick or DVD drive again and you will be back at point 1!  (It took me a couple of times to realise this and to understand what was happening)</a:t>
            </a:r>
          </a:p>
        </p:txBody>
      </p:sp>
      <p:sp>
        <p:nvSpPr>
          <p:cNvPr id="4" name="Slide Number Placeholder 3"/>
          <p:cNvSpPr>
            <a:spLocks noGrp="1"/>
          </p:cNvSpPr>
          <p:nvPr>
            <p:ph type="sldNum" sz="quarter" idx="5"/>
          </p:nvPr>
        </p:nvSpPr>
        <p:spPr/>
        <p:txBody>
          <a:bodyPr/>
          <a:lstStyle/>
          <a:p>
            <a:fld id="{90053C6D-2E96-4F97-B575-67DBB24D4B25}" type="slidenum">
              <a:rPr lang="en-GB" smtClean="0"/>
              <a:t>48</a:t>
            </a:fld>
            <a:endParaRPr lang="en-GB" dirty="0"/>
          </a:p>
        </p:txBody>
      </p:sp>
    </p:spTree>
    <p:extLst>
      <p:ext uri="{BB962C8B-B14F-4D97-AF65-F5344CB8AC3E}">
        <p14:creationId xmlns:p14="http://schemas.microsoft.com/office/powerpoint/2010/main" val="2815179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Enter the BOIS, it opens to the ‘Main’ Tab.  Use the cursor keys to cursor right twice to the ‘System Configuration’ menu.  Press Enter.</a:t>
            </a:r>
          </a:p>
        </p:txBody>
      </p:sp>
      <p:sp>
        <p:nvSpPr>
          <p:cNvPr id="4" name="Slide Number Placeholder 3"/>
          <p:cNvSpPr>
            <a:spLocks noGrp="1"/>
          </p:cNvSpPr>
          <p:nvPr>
            <p:ph type="sldNum" sz="quarter" idx="5"/>
          </p:nvPr>
        </p:nvSpPr>
        <p:spPr/>
        <p:txBody>
          <a:bodyPr/>
          <a:lstStyle/>
          <a:p>
            <a:fld id="{90053C6D-2E96-4F97-B575-67DBB24D4B25}" type="slidenum">
              <a:rPr lang="en-GB" smtClean="0"/>
              <a:t>49</a:t>
            </a:fld>
            <a:endParaRPr lang="en-GB" dirty="0"/>
          </a:p>
        </p:txBody>
      </p:sp>
    </p:spTree>
    <p:extLst>
      <p:ext uri="{BB962C8B-B14F-4D97-AF65-F5344CB8AC3E}">
        <p14:creationId xmlns:p14="http://schemas.microsoft.com/office/powerpoint/2010/main" val="29493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50</a:t>
            </a:fld>
            <a:endParaRPr lang="en-GB" dirty="0"/>
          </a:p>
        </p:txBody>
      </p:sp>
    </p:spTree>
    <p:extLst>
      <p:ext uri="{BB962C8B-B14F-4D97-AF65-F5344CB8AC3E}">
        <p14:creationId xmlns:p14="http://schemas.microsoft.com/office/powerpoint/2010/main" val="1854050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 Cursor keys to cursor down to the ‘Boot Options’ Press Enter</a:t>
            </a:r>
          </a:p>
        </p:txBody>
      </p:sp>
      <p:sp>
        <p:nvSpPr>
          <p:cNvPr id="4" name="Slide Number Placeholder 3"/>
          <p:cNvSpPr>
            <a:spLocks noGrp="1"/>
          </p:cNvSpPr>
          <p:nvPr>
            <p:ph type="sldNum" sz="quarter" idx="5"/>
          </p:nvPr>
        </p:nvSpPr>
        <p:spPr/>
        <p:txBody>
          <a:bodyPr/>
          <a:lstStyle/>
          <a:p>
            <a:fld id="{90053C6D-2E96-4F97-B575-67DBB24D4B25}" type="slidenum">
              <a:rPr lang="en-GB" smtClean="0"/>
              <a:t>51</a:t>
            </a:fld>
            <a:endParaRPr lang="en-GB" dirty="0"/>
          </a:p>
        </p:txBody>
      </p:sp>
    </p:spTree>
    <p:extLst>
      <p:ext uri="{BB962C8B-B14F-4D97-AF65-F5344CB8AC3E}">
        <p14:creationId xmlns:p14="http://schemas.microsoft.com/office/powerpoint/2010/main" val="4237539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see here that the 1</a:t>
            </a:r>
            <a:r>
              <a:rPr lang="en-GB" baseline="30000" dirty="0"/>
              <a:t>st</a:t>
            </a:r>
            <a:r>
              <a:rPr lang="en-GB" dirty="0"/>
              <a:t> item in the Boot order is the OS (Operating System) Boot Manager.  This is the normal Windows installation on the C Drive</a:t>
            </a:r>
          </a:p>
        </p:txBody>
      </p:sp>
      <p:sp>
        <p:nvSpPr>
          <p:cNvPr id="4" name="Slide Number Placeholder 3"/>
          <p:cNvSpPr>
            <a:spLocks noGrp="1"/>
          </p:cNvSpPr>
          <p:nvPr>
            <p:ph type="sldNum" sz="quarter" idx="5"/>
          </p:nvPr>
        </p:nvSpPr>
        <p:spPr/>
        <p:txBody>
          <a:bodyPr/>
          <a:lstStyle/>
          <a:p>
            <a:fld id="{90053C6D-2E96-4F97-B575-67DBB24D4B25}" type="slidenum">
              <a:rPr lang="en-GB" smtClean="0"/>
              <a:t>52</a:t>
            </a:fld>
            <a:endParaRPr lang="en-GB" dirty="0"/>
          </a:p>
        </p:txBody>
      </p:sp>
    </p:spTree>
    <p:extLst>
      <p:ext uri="{BB962C8B-B14F-4D97-AF65-F5344CB8AC3E}">
        <p14:creationId xmlns:p14="http://schemas.microsoft.com/office/powerpoint/2010/main" val="2602814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 cursor keys to cursor down to the entry that you want to move to the top.  Then use the F5 or F6 key to move it up or down the list.</a:t>
            </a:r>
          </a:p>
          <a:p>
            <a:endParaRPr lang="en-GB" dirty="0"/>
          </a:p>
          <a:p>
            <a:r>
              <a:rPr lang="en-GB" dirty="0"/>
              <a:t>(</a:t>
            </a:r>
            <a:r>
              <a:rPr lang="en-GB" dirty="0" err="1"/>
              <a:t>Teccy</a:t>
            </a:r>
            <a:r>
              <a:rPr lang="en-GB" dirty="0"/>
              <a:t> admission:  You can see here that I have selected the “USB CD/DVD ROM Drive”.  I selected this and tried it for the rest of the photographs, but it didn’t work.  I then realised that it wasn’t as I had read, a USB OR CD/DVD Drive, but a CD/DVD drive that is powered by USB – in other words, an external CD/DVD drive connected by a USB Cable.  The Option I should have chosen was the ‘USB Diskette on Key/USB Hard Disk”.  I changed it to this and it then worked as expected although I didn’t take a new photograph, so I’ve left this picture in the slideshow.)</a:t>
            </a:r>
          </a:p>
        </p:txBody>
      </p:sp>
      <p:sp>
        <p:nvSpPr>
          <p:cNvPr id="4" name="Slide Number Placeholder 3"/>
          <p:cNvSpPr>
            <a:spLocks noGrp="1"/>
          </p:cNvSpPr>
          <p:nvPr>
            <p:ph type="sldNum" sz="quarter" idx="5"/>
          </p:nvPr>
        </p:nvSpPr>
        <p:spPr/>
        <p:txBody>
          <a:bodyPr/>
          <a:lstStyle/>
          <a:p>
            <a:fld id="{90053C6D-2E96-4F97-B575-67DBB24D4B25}" type="slidenum">
              <a:rPr lang="en-GB" smtClean="0"/>
              <a:t>53</a:t>
            </a:fld>
            <a:endParaRPr lang="en-GB" dirty="0"/>
          </a:p>
        </p:txBody>
      </p:sp>
    </p:spTree>
    <p:extLst>
      <p:ext uri="{BB962C8B-B14F-4D97-AF65-F5344CB8AC3E}">
        <p14:creationId xmlns:p14="http://schemas.microsoft.com/office/powerpoint/2010/main" val="2849610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Press F10 to exit,  you get the option to save your changes or not.  You obviously do want to save your changes.</a:t>
            </a:r>
          </a:p>
          <a:p>
            <a:endParaRPr lang="en-GB" dirty="0"/>
          </a:p>
          <a:p>
            <a:r>
              <a:rPr lang="en-GB" dirty="0"/>
              <a:t>The BIOS will exit and restart your computer with your new settings.</a:t>
            </a:r>
          </a:p>
        </p:txBody>
      </p:sp>
      <p:sp>
        <p:nvSpPr>
          <p:cNvPr id="4" name="Slide Number Placeholder 3"/>
          <p:cNvSpPr>
            <a:spLocks noGrp="1"/>
          </p:cNvSpPr>
          <p:nvPr>
            <p:ph type="sldNum" sz="quarter" idx="5"/>
          </p:nvPr>
        </p:nvSpPr>
        <p:spPr/>
        <p:txBody>
          <a:bodyPr/>
          <a:lstStyle/>
          <a:p>
            <a:fld id="{90053C6D-2E96-4F97-B575-67DBB24D4B25}" type="slidenum">
              <a:rPr lang="en-GB" smtClean="0"/>
              <a:t>54</a:t>
            </a:fld>
            <a:endParaRPr lang="en-GB" dirty="0"/>
          </a:p>
        </p:txBody>
      </p:sp>
    </p:spTree>
    <p:extLst>
      <p:ext uri="{BB962C8B-B14F-4D97-AF65-F5344CB8AC3E}">
        <p14:creationId xmlns:p14="http://schemas.microsoft.com/office/powerpoint/2010/main" val="478537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start of the Windows 10 installation process.</a:t>
            </a:r>
          </a:p>
        </p:txBody>
      </p:sp>
      <p:sp>
        <p:nvSpPr>
          <p:cNvPr id="4" name="Slide Number Placeholder 3"/>
          <p:cNvSpPr>
            <a:spLocks noGrp="1"/>
          </p:cNvSpPr>
          <p:nvPr>
            <p:ph type="sldNum" sz="quarter" idx="5"/>
          </p:nvPr>
        </p:nvSpPr>
        <p:spPr/>
        <p:txBody>
          <a:bodyPr/>
          <a:lstStyle/>
          <a:p>
            <a:fld id="{90053C6D-2E96-4F97-B575-67DBB24D4B25}" type="slidenum">
              <a:rPr lang="en-GB" smtClean="0"/>
              <a:t>55</a:t>
            </a:fld>
            <a:endParaRPr lang="en-GB" dirty="0"/>
          </a:p>
        </p:txBody>
      </p:sp>
    </p:spTree>
    <p:extLst>
      <p:ext uri="{BB962C8B-B14F-4D97-AF65-F5344CB8AC3E}">
        <p14:creationId xmlns:p14="http://schemas.microsoft.com/office/powerpoint/2010/main" val="3780121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56</a:t>
            </a:fld>
            <a:endParaRPr lang="en-GB" dirty="0"/>
          </a:p>
        </p:txBody>
      </p:sp>
    </p:spTree>
    <p:extLst>
      <p:ext uri="{BB962C8B-B14F-4D97-AF65-F5344CB8AC3E}">
        <p14:creationId xmlns:p14="http://schemas.microsoft.com/office/powerpoint/2010/main" val="27991754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F56AA29C-A1E8-402D-BED1-817309812CE9}" type="datetimeFigureOut">
              <a:rPr lang="en-GB" smtClean="0"/>
              <a:t>19/01/2020</a:t>
            </a:fld>
            <a:endParaRPr lang="en-GB" dirty="0"/>
          </a:p>
        </p:txBody>
      </p:sp>
      <p:sp>
        <p:nvSpPr>
          <p:cNvPr id="5" name="Footer Placeholder 4"/>
          <p:cNvSpPr>
            <a:spLocks noGrp="1"/>
          </p:cNvSpPr>
          <p:nvPr>
            <p:ph type="ftr" sz="quarter" idx="11"/>
          </p:nvPr>
        </p:nvSpPr>
        <p:spPr>
          <a:xfrm>
            <a:off x="1876424" y="5410201"/>
            <a:ext cx="5124886" cy="365125"/>
          </a:xfrm>
        </p:spPr>
        <p:txBody>
          <a:bodyPr/>
          <a:lstStyle/>
          <a:p>
            <a:endParaRPr lang="en-GB" dirty="0"/>
          </a:p>
        </p:txBody>
      </p:sp>
      <p:sp>
        <p:nvSpPr>
          <p:cNvPr id="6" name="Slide Number Placeholder 5"/>
          <p:cNvSpPr>
            <a:spLocks noGrp="1"/>
          </p:cNvSpPr>
          <p:nvPr>
            <p:ph type="sldNum" sz="quarter" idx="12"/>
          </p:nvPr>
        </p:nvSpPr>
        <p:spPr>
          <a:xfrm>
            <a:off x="9896911" y="5410199"/>
            <a:ext cx="771089" cy="365125"/>
          </a:xfrm>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4076504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251644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1704058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3756287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2465905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351709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196145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752498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2716580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92747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1088465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8BFE6C-AAE6-4902-B984-5D02766C4CDA}" type="slidenum">
              <a:rPr lang="en-GB" smtClean="0"/>
              <a:t>‹#›</a:t>
            </a:fld>
            <a:endParaRPr lang="en-GB"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66497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2893107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3518103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3497463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720278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6AA29C-A1E8-402D-BED1-817309812CE9}" type="datetimeFigureOut">
              <a:rPr lang="en-GB" smtClean="0"/>
              <a:t>19/01/2020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214172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56AA29C-A1E8-402D-BED1-817309812CE9}" type="datetimeFigureOut">
              <a:rPr lang="en-GB" smtClean="0"/>
              <a:t>19/01/2020</a:t>
            </a:fld>
            <a:endParaRPr lang="en-GB"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A8BFE6C-AAE6-4902-B984-5D02766C4CDA}" type="slidenum">
              <a:rPr lang="en-GB" smtClean="0"/>
              <a:t>‹#›</a:t>
            </a:fld>
            <a:endParaRPr lang="en-GB" dirty="0"/>
          </a:p>
        </p:txBody>
      </p:sp>
    </p:spTree>
    <p:extLst>
      <p:ext uri="{BB962C8B-B14F-4D97-AF65-F5344CB8AC3E}">
        <p14:creationId xmlns:p14="http://schemas.microsoft.com/office/powerpoint/2010/main" val="726183531"/>
      </p:ext>
    </p:extLst>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belarc.com/products_belarc_advisor"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belarc.com/products_belarc_advisor"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hyperlink" Target="https://www.belarc.com/products_belarc_advisor"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lue, kitchen, table, water&#10;&#10;Description automatically generated">
            <a:extLst>
              <a:ext uri="{FF2B5EF4-FFF2-40B4-BE49-F238E27FC236}">
                <a16:creationId xmlns:a16="http://schemas.microsoft.com/office/drawing/2014/main" id="{93A6299D-37F3-453C-8509-C2854FF7F1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8820" y="3622366"/>
            <a:ext cx="4746119" cy="3270867"/>
          </a:xfrm>
          <a:prstGeom prst="rect">
            <a:avLst/>
          </a:prstGeom>
        </p:spPr>
      </p:pic>
      <p:sp>
        <p:nvSpPr>
          <p:cNvPr id="2" name="Title 1">
            <a:extLst>
              <a:ext uri="{FF2B5EF4-FFF2-40B4-BE49-F238E27FC236}">
                <a16:creationId xmlns:a16="http://schemas.microsoft.com/office/drawing/2014/main" id="{48EAFE32-1137-4D30-81BA-94CBD9F55A00}"/>
              </a:ext>
            </a:extLst>
          </p:cNvPr>
          <p:cNvSpPr>
            <a:spLocks noGrp="1"/>
          </p:cNvSpPr>
          <p:nvPr>
            <p:ph type="ctrTitle"/>
          </p:nvPr>
        </p:nvSpPr>
        <p:spPr/>
        <p:txBody>
          <a:bodyPr/>
          <a:lstStyle/>
          <a:p>
            <a:r>
              <a:rPr lang="en-GB" dirty="0"/>
              <a:t>Reinstalling Windows 10</a:t>
            </a:r>
          </a:p>
        </p:txBody>
      </p:sp>
      <p:sp>
        <p:nvSpPr>
          <p:cNvPr id="3" name="Subtitle 2">
            <a:extLst>
              <a:ext uri="{FF2B5EF4-FFF2-40B4-BE49-F238E27FC236}">
                <a16:creationId xmlns:a16="http://schemas.microsoft.com/office/drawing/2014/main" id="{4BB21B11-81E3-4F24-A789-40E281D1A0C9}"/>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505835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1D33-60E0-4E97-9445-62EA6A9E2B3B}"/>
              </a:ext>
            </a:extLst>
          </p:cNvPr>
          <p:cNvSpPr>
            <a:spLocks noGrp="1"/>
          </p:cNvSpPr>
          <p:nvPr>
            <p:ph type="title"/>
          </p:nvPr>
        </p:nvSpPr>
        <p:spPr/>
        <p:txBody>
          <a:bodyPr/>
          <a:lstStyle/>
          <a:p>
            <a:r>
              <a:rPr lang="en-GB" dirty="0"/>
              <a:t>Why Should we Reinstall Windows?</a:t>
            </a:r>
          </a:p>
        </p:txBody>
      </p:sp>
      <p:sp>
        <p:nvSpPr>
          <p:cNvPr id="3" name="Content Placeholder 2">
            <a:extLst>
              <a:ext uri="{FF2B5EF4-FFF2-40B4-BE49-F238E27FC236}">
                <a16:creationId xmlns:a16="http://schemas.microsoft.com/office/drawing/2014/main" id="{BE6FE13C-4455-4648-9FF5-1D74F8AEAEA3}"/>
              </a:ext>
            </a:extLst>
          </p:cNvPr>
          <p:cNvSpPr>
            <a:spLocks noGrp="1"/>
          </p:cNvSpPr>
          <p:nvPr>
            <p:ph idx="1"/>
          </p:nvPr>
        </p:nvSpPr>
        <p:spPr>
          <a:xfrm>
            <a:off x="1141412" y="2249486"/>
            <a:ext cx="9905999" cy="4228805"/>
          </a:xfrm>
        </p:spPr>
        <p:txBody>
          <a:bodyPr>
            <a:normAutofit fontScale="92500" lnSpcReduction="20000"/>
          </a:bodyPr>
          <a:lstStyle/>
          <a:p>
            <a:r>
              <a:rPr lang="en-GB" dirty="0"/>
              <a:t>Performance Issues</a:t>
            </a:r>
          </a:p>
          <a:p>
            <a:r>
              <a:rPr lang="en-GB" dirty="0"/>
              <a:t>Malware &amp; advertising popups</a:t>
            </a:r>
          </a:p>
          <a:p>
            <a:r>
              <a:rPr lang="en-GB" dirty="0"/>
              <a:t>Corrupted Registry</a:t>
            </a:r>
          </a:p>
          <a:p>
            <a:r>
              <a:rPr lang="en-GB" dirty="0"/>
              <a:t>Unnecessary Start up Programmes</a:t>
            </a:r>
          </a:p>
          <a:p>
            <a:r>
              <a:rPr lang="en-GB" dirty="0"/>
              <a:t>Heavy Security Suites</a:t>
            </a:r>
          </a:p>
          <a:p>
            <a:r>
              <a:rPr lang="en-GB" dirty="0"/>
              <a:t>PC Cleaning Tools</a:t>
            </a:r>
          </a:p>
          <a:p>
            <a:r>
              <a:rPr lang="en-GB" dirty="0"/>
              <a:t>Browser Toolbars and Extensions</a:t>
            </a:r>
          </a:p>
          <a:p>
            <a:r>
              <a:rPr lang="en-GB" dirty="0"/>
              <a:t>Junk Software</a:t>
            </a:r>
          </a:p>
          <a:p>
            <a:r>
              <a:rPr lang="en-GB" dirty="0"/>
              <a:t>Updates to the latest version – Better than doing a factory reset</a:t>
            </a:r>
          </a:p>
        </p:txBody>
      </p:sp>
    </p:spTree>
    <p:extLst>
      <p:ext uri="{BB962C8B-B14F-4D97-AF65-F5344CB8AC3E}">
        <p14:creationId xmlns:p14="http://schemas.microsoft.com/office/powerpoint/2010/main" val="293275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2075CEC-88DB-4EFA-89B7-12EB1ED84673}"/>
              </a:ext>
            </a:extLst>
          </p:cNvPr>
          <p:cNvSpPr txBox="1">
            <a:spLocks/>
          </p:cNvSpPr>
          <p:nvPr/>
        </p:nvSpPr>
        <p:spPr>
          <a:xfrm>
            <a:off x="1107943" y="567006"/>
            <a:ext cx="8791575" cy="999147"/>
          </a:xfrm>
          <a:prstGeom prst="rect">
            <a:avLst/>
          </a:prstGeom>
        </p:spPr>
        <p:txBody>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GB" dirty="0"/>
              <a:t>There are a number of ways to install or re-install Windows to a computer.</a:t>
            </a:r>
          </a:p>
        </p:txBody>
      </p:sp>
      <p:sp>
        <p:nvSpPr>
          <p:cNvPr id="4" name="TextBox 3">
            <a:extLst>
              <a:ext uri="{FF2B5EF4-FFF2-40B4-BE49-F238E27FC236}">
                <a16:creationId xmlns:a16="http://schemas.microsoft.com/office/drawing/2014/main" id="{2CF72474-1EFB-47DC-8948-2DC25D279DF7}"/>
              </a:ext>
            </a:extLst>
          </p:cNvPr>
          <p:cNvSpPr txBox="1"/>
          <p:nvPr/>
        </p:nvSpPr>
        <p:spPr>
          <a:xfrm>
            <a:off x="1429966" y="2169268"/>
            <a:ext cx="9717932" cy="1785104"/>
          </a:xfrm>
          <a:prstGeom prst="rect">
            <a:avLst/>
          </a:prstGeom>
          <a:noFill/>
        </p:spPr>
        <p:txBody>
          <a:bodyPr wrap="square" rtlCol="0">
            <a:spAutoFit/>
          </a:bodyPr>
          <a:lstStyle/>
          <a:p>
            <a:pPr marL="285750" indent="-285750">
              <a:buFont typeface="Arial" panose="020B0604020202020204" pitchFamily="34" charset="0"/>
              <a:buChar char="•"/>
            </a:pPr>
            <a:r>
              <a:rPr lang="en-GB" sz="2200" dirty="0"/>
              <a:t>Installing Windows directly from the internet.</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Installing Windows from within Windows, called “Fresh Start”.</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Using installation media; a USB drive or DVD.</a:t>
            </a:r>
          </a:p>
        </p:txBody>
      </p:sp>
    </p:spTree>
    <p:extLst>
      <p:ext uri="{BB962C8B-B14F-4D97-AF65-F5344CB8AC3E}">
        <p14:creationId xmlns:p14="http://schemas.microsoft.com/office/powerpoint/2010/main" val="388050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B64D2A-9EF8-42A9-A671-139CA6AF053A}"/>
              </a:ext>
            </a:extLst>
          </p:cNvPr>
          <p:cNvSpPr/>
          <p:nvPr/>
        </p:nvSpPr>
        <p:spPr>
          <a:xfrm>
            <a:off x="2549801" y="1828801"/>
            <a:ext cx="4356837" cy="4085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4D130D98-78A4-441A-B63C-EDFCD26669A7}"/>
              </a:ext>
            </a:extLst>
          </p:cNvPr>
          <p:cNvSpPr/>
          <p:nvPr/>
        </p:nvSpPr>
        <p:spPr>
          <a:xfrm>
            <a:off x="2549801" y="2558376"/>
            <a:ext cx="4356837" cy="4085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D06EA68C-DC4E-402C-AC71-B7B651055F00}"/>
              </a:ext>
            </a:extLst>
          </p:cNvPr>
          <p:cNvSpPr/>
          <p:nvPr/>
        </p:nvSpPr>
        <p:spPr>
          <a:xfrm>
            <a:off x="2549801" y="5165389"/>
            <a:ext cx="4356837" cy="40856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A screenshot of a computer&#10;&#10;Description automatically generated">
            <a:extLst>
              <a:ext uri="{FF2B5EF4-FFF2-40B4-BE49-F238E27FC236}">
                <a16:creationId xmlns:a16="http://schemas.microsoft.com/office/drawing/2014/main" id="{A5357EA9-BA33-4C21-9FD9-E62A3916BD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9746" y="0"/>
            <a:ext cx="8432507" cy="6858000"/>
          </a:xfrm>
          <a:prstGeom prst="rect">
            <a:avLst/>
          </a:prstGeom>
        </p:spPr>
      </p:pic>
      <p:sp>
        <p:nvSpPr>
          <p:cNvPr id="7" name="Rectangle 6">
            <a:extLst>
              <a:ext uri="{FF2B5EF4-FFF2-40B4-BE49-F238E27FC236}">
                <a16:creationId xmlns:a16="http://schemas.microsoft.com/office/drawing/2014/main" id="{C509EE74-2292-4421-898D-0E60418EC412}"/>
              </a:ext>
            </a:extLst>
          </p:cNvPr>
          <p:cNvSpPr/>
          <p:nvPr/>
        </p:nvSpPr>
        <p:spPr>
          <a:xfrm>
            <a:off x="2549800" y="846309"/>
            <a:ext cx="4356837" cy="4085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99C671E7-9090-4F06-AF90-DAF939452879}"/>
              </a:ext>
            </a:extLst>
          </p:cNvPr>
          <p:cNvSpPr/>
          <p:nvPr/>
        </p:nvSpPr>
        <p:spPr>
          <a:xfrm>
            <a:off x="2549801" y="1848255"/>
            <a:ext cx="4356837" cy="4085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B25CB82D-489E-4B16-958A-BB7A765DFAB1}"/>
              </a:ext>
            </a:extLst>
          </p:cNvPr>
          <p:cNvSpPr/>
          <p:nvPr/>
        </p:nvSpPr>
        <p:spPr>
          <a:xfrm>
            <a:off x="2549799" y="2558376"/>
            <a:ext cx="4356837" cy="4085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9BFA9986-C886-4DF0-89CD-1B84DAB69B85}"/>
              </a:ext>
            </a:extLst>
          </p:cNvPr>
          <p:cNvSpPr/>
          <p:nvPr/>
        </p:nvSpPr>
        <p:spPr>
          <a:xfrm>
            <a:off x="2549798" y="5165389"/>
            <a:ext cx="4356837" cy="40856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6241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887060-D330-4B02-84D4-0480CB2B7E89}"/>
              </a:ext>
            </a:extLst>
          </p:cNvPr>
          <p:cNvPicPr>
            <a:picLocks noChangeAspect="1"/>
          </p:cNvPicPr>
          <p:nvPr/>
        </p:nvPicPr>
        <p:blipFill>
          <a:blip r:embed="rId3"/>
          <a:stretch>
            <a:fillRect/>
          </a:stretch>
        </p:blipFill>
        <p:spPr>
          <a:xfrm>
            <a:off x="1876452" y="0"/>
            <a:ext cx="8439095" cy="6858000"/>
          </a:xfrm>
          <a:prstGeom prst="rect">
            <a:avLst/>
          </a:prstGeom>
        </p:spPr>
      </p:pic>
      <p:sp>
        <p:nvSpPr>
          <p:cNvPr id="3" name="Rectangle 2">
            <a:extLst>
              <a:ext uri="{FF2B5EF4-FFF2-40B4-BE49-F238E27FC236}">
                <a16:creationId xmlns:a16="http://schemas.microsoft.com/office/drawing/2014/main" id="{CC487B25-712E-4EA3-9455-56D6B23D9CEF}"/>
              </a:ext>
            </a:extLst>
          </p:cNvPr>
          <p:cNvSpPr/>
          <p:nvPr/>
        </p:nvSpPr>
        <p:spPr>
          <a:xfrm>
            <a:off x="2014780" y="5191932"/>
            <a:ext cx="4819973" cy="3564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2739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EE4EF50D-5D82-4AD9-AB2F-C2FD941F15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5692" y="0"/>
            <a:ext cx="8440615" cy="6858000"/>
          </a:xfrm>
          <a:prstGeom prst="rect">
            <a:avLst/>
          </a:prstGeom>
        </p:spPr>
      </p:pic>
      <p:sp>
        <p:nvSpPr>
          <p:cNvPr id="3" name="Rectangle 2">
            <a:extLst>
              <a:ext uri="{FF2B5EF4-FFF2-40B4-BE49-F238E27FC236}">
                <a16:creationId xmlns:a16="http://schemas.microsoft.com/office/drawing/2014/main" id="{AB3B41D0-09B7-449E-B8D3-AD199A59F42C}"/>
              </a:ext>
            </a:extLst>
          </p:cNvPr>
          <p:cNvSpPr/>
          <p:nvPr/>
        </p:nvSpPr>
        <p:spPr>
          <a:xfrm>
            <a:off x="2345520" y="2283361"/>
            <a:ext cx="7138948" cy="6738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AED4ADA0-4B00-4B14-B50A-31F03E6725D5}"/>
              </a:ext>
            </a:extLst>
          </p:cNvPr>
          <p:cNvSpPr/>
          <p:nvPr/>
        </p:nvSpPr>
        <p:spPr>
          <a:xfrm>
            <a:off x="2345520" y="3810602"/>
            <a:ext cx="7138948" cy="8100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975DF20F-DF02-413E-8BDD-FBD2D98680CF}"/>
              </a:ext>
            </a:extLst>
          </p:cNvPr>
          <p:cNvSpPr/>
          <p:nvPr/>
        </p:nvSpPr>
        <p:spPr>
          <a:xfrm>
            <a:off x="2345520" y="4873558"/>
            <a:ext cx="7138948" cy="11770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4859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5D9C8-C3B8-416C-9037-181669B6F999}"/>
              </a:ext>
            </a:extLst>
          </p:cNvPr>
          <p:cNvSpPr>
            <a:spLocks noGrp="1"/>
          </p:cNvSpPr>
          <p:nvPr>
            <p:ph type="title"/>
          </p:nvPr>
        </p:nvSpPr>
        <p:spPr/>
        <p:txBody>
          <a:bodyPr/>
          <a:lstStyle/>
          <a:p>
            <a:r>
              <a:rPr lang="en-GB" dirty="0"/>
              <a:t>Using Windows “Fresh Start”</a:t>
            </a:r>
          </a:p>
        </p:txBody>
      </p:sp>
      <p:sp>
        <p:nvSpPr>
          <p:cNvPr id="3" name="Content Placeholder 2">
            <a:extLst>
              <a:ext uri="{FF2B5EF4-FFF2-40B4-BE49-F238E27FC236}">
                <a16:creationId xmlns:a16="http://schemas.microsoft.com/office/drawing/2014/main" id="{EC073003-4E47-4872-8E45-EF87C768019A}"/>
              </a:ext>
            </a:extLst>
          </p:cNvPr>
          <p:cNvSpPr>
            <a:spLocks noGrp="1"/>
          </p:cNvSpPr>
          <p:nvPr>
            <p:ph idx="1"/>
          </p:nvPr>
        </p:nvSpPr>
        <p:spPr/>
        <p:txBody>
          <a:bodyPr>
            <a:normAutofit fontScale="92500"/>
          </a:bodyPr>
          <a:lstStyle/>
          <a:p>
            <a:r>
              <a:rPr lang="en-GB" dirty="0"/>
              <a:t>Fresh start will reinstall and update Windows 10.</a:t>
            </a:r>
          </a:p>
          <a:p>
            <a:r>
              <a:rPr lang="en-GB" dirty="0"/>
              <a:t>Fresh Start REMOVES 3</a:t>
            </a:r>
            <a:r>
              <a:rPr lang="en-GB" baseline="30000" dirty="0"/>
              <a:t>rd</a:t>
            </a:r>
            <a:r>
              <a:rPr lang="en-GB" dirty="0"/>
              <a:t> party software and apps that doesn’t come standard with Windows. It only keeps Microsoft Store Apps that the manufacturer installed.</a:t>
            </a:r>
          </a:p>
          <a:p>
            <a:r>
              <a:rPr lang="en-GB" dirty="0"/>
              <a:t>You will have to reinstall a lot of your software, although Microsoft have handily provided a list of apps that were removed during the process.  There will be an icon on your desktop for this list.</a:t>
            </a:r>
          </a:p>
          <a:p>
            <a:r>
              <a:rPr lang="en-GB" dirty="0"/>
              <a:t>There is a lot of preparation to do beforehand.</a:t>
            </a:r>
          </a:p>
        </p:txBody>
      </p:sp>
    </p:spTree>
    <p:extLst>
      <p:ext uri="{BB962C8B-B14F-4D97-AF65-F5344CB8AC3E}">
        <p14:creationId xmlns:p14="http://schemas.microsoft.com/office/powerpoint/2010/main" val="282483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9FBE-CF2F-4714-B343-1C351BD8B031}"/>
              </a:ext>
            </a:extLst>
          </p:cNvPr>
          <p:cNvSpPr>
            <a:spLocks noGrp="1"/>
          </p:cNvSpPr>
          <p:nvPr>
            <p:ph type="title"/>
          </p:nvPr>
        </p:nvSpPr>
        <p:spPr>
          <a:xfrm>
            <a:off x="1141413" y="618518"/>
            <a:ext cx="9905998" cy="1478570"/>
          </a:xfrm>
        </p:spPr>
        <p:txBody>
          <a:bodyPr/>
          <a:lstStyle/>
          <a:p>
            <a:r>
              <a:rPr lang="en-GB" dirty="0"/>
              <a:t>Preparation</a:t>
            </a:r>
          </a:p>
        </p:txBody>
      </p:sp>
    </p:spTree>
    <p:extLst>
      <p:ext uri="{BB962C8B-B14F-4D97-AF65-F5344CB8AC3E}">
        <p14:creationId xmlns:p14="http://schemas.microsoft.com/office/powerpoint/2010/main" val="1387658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74E39C-02E7-41FC-9F46-DCB758673732}"/>
              </a:ext>
            </a:extLst>
          </p:cNvPr>
          <p:cNvSpPr/>
          <p:nvPr/>
        </p:nvSpPr>
        <p:spPr>
          <a:xfrm>
            <a:off x="1116785" y="567506"/>
            <a:ext cx="10794669" cy="5509200"/>
          </a:xfrm>
          <a:prstGeom prst="rect">
            <a:avLst/>
          </a:prstGeom>
        </p:spPr>
        <p:txBody>
          <a:bodyPr wrap="square">
            <a:spAutoFit/>
          </a:bodyPr>
          <a:lstStyle/>
          <a:p>
            <a:pPr lvl="0" eaLnBrk="0" fontAlgn="base" hangingPunct="0">
              <a:spcBef>
                <a:spcPct val="0"/>
              </a:spcBef>
              <a:spcAft>
                <a:spcPct val="0"/>
              </a:spcAft>
            </a:pPr>
            <a:r>
              <a:rPr lang="en-US" altLang="en-US" sz="2200" dirty="0">
                <a:cs typeface="Arial" panose="020B0604020202020204" pitchFamily="34" charset="0"/>
              </a:rPr>
              <a:t>List of all your software you have installed so you know what you need to re-install.  </a:t>
            </a:r>
          </a:p>
          <a:p>
            <a:pPr lvl="0" eaLnBrk="0" fontAlgn="base" hangingPunct="0">
              <a:spcBef>
                <a:spcPct val="0"/>
              </a:spcBef>
              <a:spcAft>
                <a:spcPct val="0"/>
              </a:spcAft>
            </a:pPr>
            <a:r>
              <a:rPr lang="en-US" altLang="en-US" sz="2200" dirty="0">
                <a:cs typeface="Arial" panose="020B0604020202020204" pitchFamily="34" charset="0"/>
              </a:rPr>
              <a:t>Ensure you have installation media or can download it from the internet.  </a:t>
            </a:r>
            <a:br>
              <a:rPr lang="en-US" altLang="en-US" sz="2200" dirty="0">
                <a:cs typeface="Arial" panose="020B0604020202020204" pitchFamily="34" charset="0"/>
              </a:rPr>
            </a:br>
            <a:r>
              <a:rPr lang="en-US" altLang="en-US" sz="2200" dirty="0">
                <a:cs typeface="Arial" panose="020B0604020202020204" pitchFamily="34" charset="0"/>
              </a:rPr>
              <a:t>Check for any license numbers required.  (Use a </a:t>
            </a:r>
            <a:r>
              <a:rPr lang="en-US" altLang="en-US" sz="2200" dirty="0">
                <a:cs typeface="Arial" panose="020B0604020202020204" pitchFamily="34" charset="0"/>
                <a:hlinkClick r:id="rId3"/>
              </a:rPr>
              <a:t>product key finder</a:t>
            </a:r>
            <a:r>
              <a:rPr lang="en-US" altLang="en-US" sz="2200" dirty="0">
                <a:cs typeface="Arial" panose="020B0604020202020204" pitchFamily="34" charset="0"/>
              </a:rPr>
              <a:t> if required)</a:t>
            </a:r>
          </a:p>
          <a:p>
            <a:pPr lvl="0" eaLnBrk="0" fontAlgn="base" hangingPunct="0">
              <a:spcBef>
                <a:spcPct val="0"/>
              </a:spcBef>
              <a:spcAft>
                <a:spcPct val="0"/>
              </a:spcAft>
            </a:pPr>
            <a:r>
              <a:rPr lang="en-US" altLang="en-US" sz="2200" dirty="0">
                <a:cs typeface="Arial" panose="020B0604020202020204" pitchFamily="34" charset="0"/>
              </a:rPr>
              <a:t>Drivers for Printer/s</a:t>
            </a:r>
          </a:p>
          <a:p>
            <a:pPr lvl="0" eaLnBrk="0" fontAlgn="base" hangingPunct="0">
              <a:spcBef>
                <a:spcPct val="0"/>
              </a:spcBef>
              <a:spcAft>
                <a:spcPct val="0"/>
              </a:spcAft>
            </a:pPr>
            <a:r>
              <a:rPr lang="en-US" altLang="en-US" sz="2200" dirty="0">
                <a:cs typeface="Arial" panose="020B0604020202020204" pitchFamily="34" charset="0"/>
              </a:rPr>
              <a:t>List any settings that you might have to reapply ie:</a:t>
            </a:r>
          </a:p>
          <a:p>
            <a:pPr lvl="0" eaLnBrk="0" fontAlgn="base" hangingPunct="0">
              <a:spcBef>
                <a:spcPct val="0"/>
              </a:spcBef>
              <a:spcAft>
                <a:spcPct val="0"/>
              </a:spcAft>
            </a:pPr>
            <a:r>
              <a:rPr lang="en-US" altLang="en-US" sz="2200" dirty="0">
                <a:cs typeface="Arial" panose="020B0604020202020204" pitchFamily="34" charset="0"/>
              </a:rPr>
              <a:t>	Mail accounts</a:t>
            </a:r>
          </a:p>
          <a:p>
            <a:pPr lvl="0" eaLnBrk="0" fontAlgn="base" hangingPunct="0">
              <a:spcBef>
                <a:spcPct val="0"/>
              </a:spcBef>
              <a:spcAft>
                <a:spcPct val="0"/>
              </a:spcAft>
            </a:pPr>
            <a:r>
              <a:rPr lang="en-US" altLang="en-US" sz="2200" dirty="0">
                <a:cs typeface="Arial" panose="020B0604020202020204" pitchFamily="34" charset="0"/>
              </a:rPr>
              <a:t>	Mail settings rules and folders</a:t>
            </a:r>
          </a:p>
          <a:p>
            <a:pPr lvl="0" eaLnBrk="0" fontAlgn="base" hangingPunct="0">
              <a:spcBef>
                <a:spcPct val="0"/>
              </a:spcBef>
              <a:spcAft>
                <a:spcPct val="0"/>
              </a:spcAft>
            </a:pPr>
            <a:r>
              <a:rPr lang="en-US" altLang="en-US" sz="2200" dirty="0">
                <a:cs typeface="Arial" panose="020B0604020202020204" pitchFamily="34" charset="0"/>
              </a:rPr>
              <a:t>	Windows Settings.  Start | Settings</a:t>
            </a:r>
          </a:p>
          <a:p>
            <a:pPr lvl="0" eaLnBrk="0" fontAlgn="base" hangingPunct="0">
              <a:spcBef>
                <a:spcPct val="0"/>
              </a:spcBef>
              <a:spcAft>
                <a:spcPct val="0"/>
              </a:spcAft>
            </a:pPr>
            <a:r>
              <a:rPr lang="en-US" altLang="en-US" sz="2200" dirty="0">
                <a:cs typeface="Arial" panose="020B0604020202020204" pitchFamily="34" charset="0"/>
              </a:rPr>
              <a:t>	Screensaver settings</a:t>
            </a:r>
          </a:p>
          <a:p>
            <a:pPr lvl="0" eaLnBrk="0" fontAlgn="base" hangingPunct="0">
              <a:spcBef>
                <a:spcPct val="0"/>
              </a:spcBef>
              <a:spcAft>
                <a:spcPct val="0"/>
              </a:spcAft>
            </a:pPr>
            <a:r>
              <a:rPr lang="en-US" altLang="en-US" sz="2200" dirty="0">
                <a:cs typeface="Arial" panose="020B0604020202020204" pitchFamily="34" charset="0"/>
              </a:rPr>
              <a:t>	Desktop Picture/s</a:t>
            </a:r>
          </a:p>
          <a:p>
            <a:pPr lvl="0" eaLnBrk="0" fontAlgn="base" hangingPunct="0">
              <a:spcBef>
                <a:spcPct val="0"/>
              </a:spcBef>
              <a:spcAft>
                <a:spcPct val="0"/>
              </a:spcAft>
            </a:pPr>
            <a:r>
              <a:rPr lang="en-US" altLang="en-US" sz="2200" dirty="0">
                <a:cs typeface="Arial" panose="020B0604020202020204" pitchFamily="34" charset="0"/>
              </a:rPr>
              <a:t>	Lock settings</a:t>
            </a:r>
          </a:p>
          <a:p>
            <a:pPr eaLnBrk="0" fontAlgn="base" hangingPunct="0">
              <a:spcBef>
                <a:spcPct val="0"/>
              </a:spcBef>
              <a:spcAft>
                <a:spcPct val="0"/>
              </a:spcAft>
            </a:pPr>
            <a:r>
              <a:rPr lang="en-US" altLang="en-US" sz="2200" dirty="0">
                <a:cs typeface="Arial" panose="020B0604020202020204" pitchFamily="34" charset="0"/>
              </a:rPr>
              <a:t>	Power and Sleep settings</a:t>
            </a:r>
            <a:br>
              <a:rPr lang="en-US" altLang="en-US" sz="2200" dirty="0">
                <a:cs typeface="Arial" panose="020B0604020202020204" pitchFamily="34" charset="0"/>
              </a:rPr>
            </a:br>
            <a:r>
              <a:rPr lang="en-US" altLang="en-US" sz="2200" dirty="0">
                <a:cs typeface="Arial" panose="020B0604020202020204" pitchFamily="34" charset="0"/>
              </a:rPr>
              <a:t>	Wi-Fi network &amp; password</a:t>
            </a:r>
          </a:p>
          <a:p>
            <a:pPr eaLnBrk="0" fontAlgn="base" hangingPunct="0">
              <a:spcBef>
                <a:spcPct val="0"/>
              </a:spcBef>
              <a:spcAft>
                <a:spcPct val="0"/>
              </a:spcAft>
            </a:pPr>
            <a:r>
              <a:rPr lang="en-US" altLang="en-US" sz="2200" dirty="0">
                <a:cs typeface="Arial" panose="020B0604020202020204" pitchFamily="34" charset="0"/>
              </a:rPr>
              <a:t>Are you bothered about app’ preferences?  Margins, Page setup, default fonts, default save locations etc. What about your Word custom dictionary?</a:t>
            </a:r>
          </a:p>
          <a:p>
            <a:pPr lvl="0" eaLnBrk="0" fontAlgn="base" hangingPunct="0">
              <a:spcBef>
                <a:spcPct val="0"/>
              </a:spcBef>
              <a:spcAft>
                <a:spcPct val="0"/>
              </a:spcAft>
            </a:pPr>
            <a:endParaRPr lang="en-US" altLang="en-US" sz="2200" dirty="0">
              <a:cs typeface="Arial" panose="020B0604020202020204" pitchFamily="34" charset="0"/>
            </a:endParaRPr>
          </a:p>
        </p:txBody>
      </p:sp>
    </p:spTree>
    <p:extLst>
      <p:ext uri="{BB962C8B-B14F-4D97-AF65-F5344CB8AC3E}">
        <p14:creationId xmlns:p14="http://schemas.microsoft.com/office/powerpoint/2010/main" val="1575983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AEC092-503A-4911-8CDF-8423110EB217}"/>
              </a:ext>
            </a:extLst>
          </p:cNvPr>
          <p:cNvSpPr>
            <a:spLocks noGrp="1"/>
          </p:cNvSpPr>
          <p:nvPr>
            <p:ph idx="1"/>
          </p:nvPr>
        </p:nvSpPr>
        <p:spPr>
          <a:xfrm>
            <a:off x="724396" y="546265"/>
            <a:ext cx="10323016" cy="5244936"/>
          </a:xfrm>
        </p:spPr>
        <p:txBody>
          <a:bodyPr/>
          <a:lstStyle/>
          <a:p>
            <a:pPr lvl="0" eaLnBrk="0" fontAlgn="base" hangingPunct="0">
              <a:spcBef>
                <a:spcPct val="0"/>
              </a:spcBef>
              <a:spcAft>
                <a:spcPct val="0"/>
              </a:spcAft>
            </a:pPr>
            <a:r>
              <a:rPr lang="en-US" altLang="en-US" sz="2200" dirty="0">
                <a:cs typeface="Arial" panose="020B0604020202020204" pitchFamily="34" charset="0"/>
              </a:rPr>
              <a:t>Ensure your Documents are safe – in the Cloud, backed up, copied etc</a:t>
            </a:r>
          </a:p>
          <a:p>
            <a:pPr lvl="0" eaLnBrk="0" fontAlgn="base" hangingPunct="0">
              <a:spcBef>
                <a:spcPct val="0"/>
              </a:spcBef>
              <a:spcAft>
                <a:spcPct val="0"/>
              </a:spcAft>
            </a:pPr>
            <a:r>
              <a:rPr lang="en-US" altLang="en-US" sz="2200" dirty="0">
                <a:cs typeface="Arial" panose="020B0604020202020204" pitchFamily="34" charset="0"/>
              </a:rPr>
              <a:t>Ditto for Photos, videos and music.</a:t>
            </a:r>
          </a:p>
          <a:p>
            <a:pPr lvl="0" eaLnBrk="0" fontAlgn="base" hangingPunct="0">
              <a:spcBef>
                <a:spcPct val="0"/>
              </a:spcBef>
              <a:spcAft>
                <a:spcPct val="0"/>
              </a:spcAft>
            </a:pPr>
            <a:r>
              <a:rPr lang="en-US" altLang="en-US" sz="2200" dirty="0">
                <a:cs typeface="Arial" panose="020B0604020202020204" pitchFamily="34" charset="0"/>
              </a:rPr>
              <a:t>Check for data in unusual locations ie other than “My Docs, My Photos” etc</a:t>
            </a:r>
          </a:p>
          <a:p>
            <a:pPr lvl="0" eaLnBrk="0" fontAlgn="base" hangingPunct="0">
              <a:spcBef>
                <a:spcPct val="0"/>
              </a:spcBef>
              <a:spcAft>
                <a:spcPct val="0"/>
              </a:spcAft>
            </a:pPr>
            <a:r>
              <a:rPr lang="en-US" altLang="en-US" sz="2200" dirty="0">
                <a:cs typeface="Arial" panose="020B0604020202020204" pitchFamily="34" charset="0"/>
              </a:rPr>
              <a:t>How about your Custom Dictionary from Word?  C:\Users\%username%\AppData\Roaming\Microsoft\Uproof\Custom.Dic</a:t>
            </a:r>
          </a:p>
          <a:p>
            <a:pPr lvl="0" eaLnBrk="0" fontAlgn="base" hangingPunct="0">
              <a:spcBef>
                <a:spcPct val="0"/>
              </a:spcBef>
              <a:spcAft>
                <a:spcPct val="0"/>
              </a:spcAft>
            </a:pPr>
            <a:r>
              <a:rPr lang="en-US" altLang="en-US" sz="2200" dirty="0">
                <a:cs typeface="Arial" panose="020B0604020202020204" pitchFamily="34" charset="0"/>
              </a:rPr>
              <a:t>Do you have any software running in the background? Backups for example.  What are these settings?</a:t>
            </a:r>
          </a:p>
          <a:p>
            <a:pPr lvl="0" eaLnBrk="0" fontAlgn="base" hangingPunct="0">
              <a:spcBef>
                <a:spcPct val="0"/>
              </a:spcBef>
              <a:spcAft>
                <a:spcPct val="0"/>
              </a:spcAft>
            </a:pPr>
            <a:r>
              <a:rPr lang="en-US" altLang="en-US" sz="2200" dirty="0">
                <a:cs typeface="Arial" panose="020B0604020202020204" pitchFamily="34" charset="0"/>
              </a:rPr>
              <a:t>Remove your device from any software apps where you are 1 of nnn installations ie Office 365 and Norton subscriptions.</a:t>
            </a:r>
          </a:p>
          <a:p>
            <a:endParaRPr lang="en-GB" dirty="0"/>
          </a:p>
        </p:txBody>
      </p:sp>
    </p:spTree>
    <p:extLst>
      <p:ext uri="{BB962C8B-B14F-4D97-AF65-F5344CB8AC3E}">
        <p14:creationId xmlns:p14="http://schemas.microsoft.com/office/powerpoint/2010/main" val="247871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74E39C-02E7-41FC-9F46-DCB758673732}"/>
              </a:ext>
            </a:extLst>
          </p:cNvPr>
          <p:cNvSpPr/>
          <p:nvPr/>
        </p:nvSpPr>
        <p:spPr>
          <a:xfrm>
            <a:off x="1116785" y="567506"/>
            <a:ext cx="10794669" cy="2462213"/>
          </a:xfrm>
          <a:prstGeom prst="rect">
            <a:avLst/>
          </a:prstGeom>
        </p:spPr>
        <p:txBody>
          <a:bodyPr wrap="square">
            <a:spAutoFit/>
          </a:bodyPr>
          <a:lstStyle/>
          <a:p>
            <a:pPr lvl="0" eaLnBrk="0" fontAlgn="base" hangingPunct="0">
              <a:spcBef>
                <a:spcPct val="0"/>
              </a:spcBef>
              <a:spcAft>
                <a:spcPct val="0"/>
              </a:spcAft>
            </a:pPr>
            <a:r>
              <a:rPr lang="en-US" altLang="en-US" sz="2200" dirty="0">
                <a:cs typeface="Arial" panose="020B0604020202020204" pitchFamily="34" charset="0"/>
              </a:rPr>
              <a:t>List of all your software you have installed so you know what you need to re-install.  </a:t>
            </a:r>
          </a:p>
          <a:p>
            <a:pPr lvl="0" eaLnBrk="0" fontAlgn="base" hangingPunct="0">
              <a:spcBef>
                <a:spcPct val="0"/>
              </a:spcBef>
              <a:spcAft>
                <a:spcPct val="0"/>
              </a:spcAft>
            </a:pPr>
            <a:endParaRPr lang="en-US" altLang="en-US" sz="2200" dirty="0">
              <a:cs typeface="Arial" panose="020B0604020202020204" pitchFamily="34" charset="0"/>
            </a:endParaRPr>
          </a:p>
          <a:p>
            <a:pPr lvl="0" eaLnBrk="0" fontAlgn="base" hangingPunct="0">
              <a:spcBef>
                <a:spcPct val="0"/>
              </a:spcBef>
              <a:spcAft>
                <a:spcPct val="0"/>
              </a:spcAft>
            </a:pPr>
            <a:endParaRPr lang="en-US" altLang="en-US" sz="2200" dirty="0">
              <a:cs typeface="Arial" panose="020B0604020202020204" pitchFamily="34" charset="0"/>
            </a:endParaRPr>
          </a:p>
          <a:p>
            <a:pPr lvl="0" eaLnBrk="0" fontAlgn="base" hangingPunct="0">
              <a:spcBef>
                <a:spcPct val="0"/>
              </a:spcBef>
              <a:spcAft>
                <a:spcPct val="0"/>
              </a:spcAft>
            </a:pPr>
            <a:r>
              <a:rPr lang="en-US" altLang="en-US" sz="2200" dirty="0">
                <a:cs typeface="Arial" panose="020B0604020202020204" pitchFamily="34" charset="0"/>
              </a:rPr>
              <a:t>Windows Start button and view the programmes</a:t>
            </a:r>
          </a:p>
          <a:p>
            <a:pPr lvl="0" eaLnBrk="0" fontAlgn="base" hangingPunct="0">
              <a:spcBef>
                <a:spcPct val="0"/>
              </a:spcBef>
              <a:spcAft>
                <a:spcPct val="0"/>
              </a:spcAft>
            </a:pPr>
            <a:r>
              <a:rPr lang="en-US" altLang="en-US" sz="2200" dirty="0">
                <a:cs typeface="Arial" panose="020B0604020202020204" pitchFamily="34" charset="0"/>
              </a:rPr>
              <a:t>File Explorer</a:t>
            </a:r>
          </a:p>
          <a:p>
            <a:pPr lvl="0" eaLnBrk="0" fontAlgn="base" hangingPunct="0">
              <a:spcBef>
                <a:spcPct val="0"/>
              </a:spcBef>
              <a:spcAft>
                <a:spcPct val="0"/>
              </a:spcAft>
            </a:pPr>
            <a:r>
              <a:rPr lang="en-US" altLang="en-US" sz="2200" dirty="0">
                <a:cs typeface="Arial" panose="020B0604020202020204" pitchFamily="34" charset="0"/>
              </a:rPr>
              <a:t>File Explorer</a:t>
            </a:r>
          </a:p>
          <a:p>
            <a:pPr lvl="0" eaLnBrk="0" fontAlgn="base" hangingPunct="0">
              <a:spcBef>
                <a:spcPct val="0"/>
              </a:spcBef>
              <a:spcAft>
                <a:spcPct val="0"/>
              </a:spcAft>
            </a:pPr>
            <a:r>
              <a:rPr lang="en-US" altLang="en-US" sz="2200" dirty="0">
                <a:cs typeface="Arial" panose="020B0604020202020204" pitchFamily="34" charset="0"/>
              </a:rPr>
              <a:t>Start | Settings | Apps</a:t>
            </a:r>
          </a:p>
        </p:txBody>
      </p:sp>
    </p:spTree>
    <p:extLst>
      <p:ext uri="{BB962C8B-B14F-4D97-AF65-F5344CB8AC3E}">
        <p14:creationId xmlns:p14="http://schemas.microsoft.com/office/powerpoint/2010/main" val="275110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 shot of a smart phone&#10;&#10;Description automatically generated">
            <a:extLst>
              <a:ext uri="{FF2B5EF4-FFF2-40B4-BE49-F238E27FC236}">
                <a16:creationId xmlns:a16="http://schemas.microsoft.com/office/drawing/2014/main" id="{289427FB-331A-4D2C-AB88-5CBB4D142B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158836" cy="6766089"/>
          </a:xfrm>
          <a:prstGeom prst="rect">
            <a:avLst/>
          </a:prstGeom>
        </p:spPr>
      </p:pic>
      <p:grpSp>
        <p:nvGrpSpPr>
          <p:cNvPr id="3" name="Group 2">
            <a:extLst>
              <a:ext uri="{FF2B5EF4-FFF2-40B4-BE49-F238E27FC236}">
                <a16:creationId xmlns:a16="http://schemas.microsoft.com/office/drawing/2014/main" id="{1622C524-4AA0-46C2-9223-5FFC85779B0B}"/>
              </a:ext>
            </a:extLst>
          </p:cNvPr>
          <p:cNvGrpSpPr/>
          <p:nvPr/>
        </p:nvGrpSpPr>
        <p:grpSpPr>
          <a:xfrm>
            <a:off x="2661648" y="0"/>
            <a:ext cx="5385864" cy="6858000"/>
            <a:chOff x="6806136" y="0"/>
            <a:chExt cx="5385864" cy="6858000"/>
          </a:xfrm>
        </p:grpSpPr>
        <p:pic>
          <p:nvPicPr>
            <p:cNvPr id="4" name="Picture 3" descr="A screenshot of a cell phone&#10;&#10;Description automatically generated">
              <a:extLst>
                <a:ext uri="{FF2B5EF4-FFF2-40B4-BE49-F238E27FC236}">
                  <a16:creationId xmlns:a16="http://schemas.microsoft.com/office/drawing/2014/main" id="{91B8EF41-F0DF-4DE2-9EE0-811E51291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6136" y="0"/>
              <a:ext cx="5385864" cy="6858000"/>
            </a:xfrm>
            <a:prstGeom prst="rect">
              <a:avLst/>
            </a:prstGeom>
          </p:spPr>
        </p:pic>
        <p:sp>
          <p:nvSpPr>
            <p:cNvPr id="5" name="Rectangle 4">
              <a:extLst>
                <a:ext uri="{FF2B5EF4-FFF2-40B4-BE49-F238E27FC236}">
                  <a16:creationId xmlns:a16="http://schemas.microsoft.com/office/drawing/2014/main" id="{E6F35BF7-49E0-487E-91B3-35BD1D2E59EE}"/>
                </a:ext>
              </a:extLst>
            </p:cNvPr>
            <p:cNvSpPr/>
            <p:nvPr/>
          </p:nvSpPr>
          <p:spPr>
            <a:xfrm>
              <a:off x="7879080" y="1127760"/>
              <a:ext cx="2895600" cy="4572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6" name="Group 5">
            <a:extLst>
              <a:ext uri="{FF2B5EF4-FFF2-40B4-BE49-F238E27FC236}">
                <a16:creationId xmlns:a16="http://schemas.microsoft.com/office/drawing/2014/main" id="{09C9512A-EBBF-4341-8443-081BE0041BA5}"/>
              </a:ext>
            </a:extLst>
          </p:cNvPr>
          <p:cNvGrpSpPr/>
          <p:nvPr/>
        </p:nvGrpSpPr>
        <p:grpSpPr>
          <a:xfrm>
            <a:off x="6840187" y="0"/>
            <a:ext cx="5351813" cy="6858000"/>
            <a:chOff x="6840187" y="0"/>
            <a:chExt cx="5351813" cy="6858000"/>
          </a:xfrm>
        </p:grpSpPr>
        <p:pic>
          <p:nvPicPr>
            <p:cNvPr id="7" name="Picture 6" descr="A screenshot of a cell phone&#10;&#10;Description automatically generated">
              <a:extLst>
                <a:ext uri="{FF2B5EF4-FFF2-40B4-BE49-F238E27FC236}">
                  <a16:creationId xmlns:a16="http://schemas.microsoft.com/office/drawing/2014/main" id="{2752DF47-B834-497A-B4CC-61E97C7487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0187" y="0"/>
              <a:ext cx="5351813" cy="6858000"/>
            </a:xfrm>
            <a:prstGeom prst="rect">
              <a:avLst/>
            </a:prstGeom>
          </p:spPr>
        </p:pic>
        <p:sp>
          <p:nvSpPr>
            <p:cNvPr id="8" name="Rectangle 7">
              <a:extLst>
                <a:ext uri="{FF2B5EF4-FFF2-40B4-BE49-F238E27FC236}">
                  <a16:creationId xmlns:a16="http://schemas.microsoft.com/office/drawing/2014/main" id="{C3365219-D404-4402-8F8B-DDE7C885DD2C}"/>
                </a:ext>
              </a:extLst>
            </p:cNvPr>
            <p:cNvSpPr/>
            <p:nvPr/>
          </p:nvSpPr>
          <p:spPr>
            <a:xfrm>
              <a:off x="7879080" y="1127760"/>
              <a:ext cx="2895600" cy="4572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30980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A42E11-B222-4770-A45C-AA1D00166EC0}"/>
              </a:ext>
            </a:extLst>
          </p:cNvPr>
          <p:cNvPicPr>
            <a:picLocks noChangeAspect="1"/>
          </p:cNvPicPr>
          <p:nvPr/>
        </p:nvPicPr>
        <p:blipFill>
          <a:blip r:embed="rId2"/>
          <a:stretch>
            <a:fillRect/>
          </a:stretch>
        </p:blipFill>
        <p:spPr>
          <a:xfrm>
            <a:off x="1683090" y="0"/>
            <a:ext cx="8825820" cy="6858000"/>
          </a:xfrm>
          <a:prstGeom prst="rect">
            <a:avLst/>
          </a:prstGeom>
        </p:spPr>
      </p:pic>
      <p:sp>
        <p:nvSpPr>
          <p:cNvPr id="3" name="Rectangle 2">
            <a:extLst>
              <a:ext uri="{FF2B5EF4-FFF2-40B4-BE49-F238E27FC236}">
                <a16:creationId xmlns:a16="http://schemas.microsoft.com/office/drawing/2014/main" id="{A2E11CD0-B55A-45F6-8926-81EB4B53BFD3}"/>
              </a:ext>
            </a:extLst>
          </p:cNvPr>
          <p:cNvSpPr/>
          <p:nvPr/>
        </p:nvSpPr>
        <p:spPr>
          <a:xfrm>
            <a:off x="1683090" y="29184"/>
            <a:ext cx="1363851" cy="3409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E8D1BD95-68D9-42F9-B3E6-A7C2CC77E456}"/>
              </a:ext>
            </a:extLst>
          </p:cNvPr>
          <p:cNvSpPr/>
          <p:nvPr/>
        </p:nvSpPr>
        <p:spPr>
          <a:xfrm>
            <a:off x="1683090" y="1456841"/>
            <a:ext cx="1363851" cy="3409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945986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74E39C-02E7-41FC-9F46-DCB758673732}"/>
              </a:ext>
            </a:extLst>
          </p:cNvPr>
          <p:cNvSpPr/>
          <p:nvPr/>
        </p:nvSpPr>
        <p:spPr>
          <a:xfrm>
            <a:off x="1116785" y="567506"/>
            <a:ext cx="10794669" cy="2462213"/>
          </a:xfrm>
          <a:prstGeom prst="rect">
            <a:avLst/>
          </a:prstGeom>
        </p:spPr>
        <p:txBody>
          <a:bodyPr wrap="square">
            <a:spAutoFit/>
          </a:bodyPr>
          <a:lstStyle/>
          <a:p>
            <a:pPr lvl="0" eaLnBrk="0" fontAlgn="base" hangingPunct="0">
              <a:spcBef>
                <a:spcPct val="0"/>
              </a:spcBef>
              <a:spcAft>
                <a:spcPct val="0"/>
              </a:spcAft>
            </a:pPr>
            <a:r>
              <a:rPr lang="en-US" altLang="en-US" sz="2200" dirty="0">
                <a:solidFill>
                  <a:schemeClr val="tx1">
                    <a:lumMod val="50000"/>
                  </a:schemeClr>
                </a:solidFill>
                <a:cs typeface="Arial" panose="020B0604020202020204" pitchFamily="34" charset="0"/>
              </a:rPr>
              <a:t>List of all your software you have installed so you know what you need to re-install.  </a:t>
            </a:r>
          </a:p>
          <a:p>
            <a:pPr lvl="0" eaLnBrk="0" fontAlgn="base" hangingPunct="0">
              <a:spcBef>
                <a:spcPct val="0"/>
              </a:spcBef>
              <a:spcAft>
                <a:spcPct val="0"/>
              </a:spcAft>
            </a:pPr>
            <a:r>
              <a:rPr lang="en-US" altLang="en-US" sz="2200" dirty="0">
                <a:cs typeface="Arial" panose="020B0604020202020204" pitchFamily="34" charset="0"/>
              </a:rPr>
              <a:t>Ensure you have installation media or can download it from the internet.  </a:t>
            </a:r>
          </a:p>
          <a:p>
            <a:pPr lvl="0" eaLnBrk="0" fontAlgn="base" hangingPunct="0">
              <a:spcBef>
                <a:spcPct val="0"/>
              </a:spcBef>
              <a:spcAft>
                <a:spcPct val="0"/>
              </a:spcAft>
            </a:pPr>
            <a:r>
              <a:rPr lang="en-US" altLang="en-US" sz="2200" dirty="0">
                <a:cs typeface="Arial" panose="020B0604020202020204" pitchFamily="34" charset="0"/>
              </a:rPr>
              <a:t>Check for any license numbers required.  (Use a </a:t>
            </a:r>
            <a:r>
              <a:rPr lang="en-US" altLang="en-US" sz="2200" dirty="0">
                <a:cs typeface="Arial" panose="020B0604020202020204" pitchFamily="34" charset="0"/>
                <a:hlinkClick r:id="rId3"/>
              </a:rPr>
              <a:t>product key finder</a:t>
            </a:r>
            <a:r>
              <a:rPr lang="en-US" altLang="en-US" sz="2200" dirty="0">
                <a:cs typeface="Arial" panose="020B0604020202020204" pitchFamily="34" charset="0"/>
              </a:rPr>
              <a:t> if required)</a:t>
            </a:r>
          </a:p>
          <a:p>
            <a:pPr lvl="0" eaLnBrk="0" fontAlgn="base" hangingPunct="0">
              <a:spcBef>
                <a:spcPct val="0"/>
              </a:spcBef>
              <a:spcAft>
                <a:spcPct val="0"/>
              </a:spcAft>
            </a:pPr>
            <a:r>
              <a:rPr lang="en-US" altLang="en-US" sz="2200" dirty="0">
                <a:cs typeface="Arial" panose="020B0604020202020204" pitchFamily="34" charset="0"/>
              </a:rPr>
              <a:t>Drivers for Printer/s</a:t>
            </a:r>
          </a:p>
          <a:p>
            <a:pPr lvl="0" eaLnBrk="0" fontAlgn="base" hangingPunct="0">
              <a:spcBef>
                <a:spcPct val="0"/>
              </a:spcBef>
              <a:spcAft>
                <a:spcPct val="0"/>
              </a:spcAft>
            </a:pPr>
            <a:r>
              <a:rPr lang="en-US" altLang="en-US" sz="2200" dirty="0">
                <a:cs typeface="Arial" panose="020B0604020202020204" pitchFamily="34" charset="0"/>
              </a:rPr>
              <a:t>List and make a note of any settings that you might have to reapply ie:</a:t>
            </a:r>
          </a:p>
          <a:p>
            <a:pPr lvl="0" eaLnBrk="0" fontAlgn="base" hangingPunct="0">
              <a:spcBef>
                <a:spcPct val="0"/>
              </a:spcBef>
              <a:spcAft>
                <a:spcPct val="0"/>
              </a:spcAft>
            </a:pPr>
            <a:r>
              <a:rPr lang="en-US" altLang="en-US" sz="2200" dirty="0">
                <a:cs typeface="Arial" panose="020B0604020202020204" pitchFamily="34" charset="0"/>
              </a:rPr>
              <a:t>	Mail accounts</a:t>
            </a:r>
          </a:p>
          <a:p>
            <a:pPr lvl="0" eaLnBrk="0" fontAlgn="base" hangingPunct="0">
              <a:spcBef>
                <a:spcPct val="0"/>
              </a:spcBef>
              <a:spcAft>
                <a:spcPct val="0"/>
              </a:spcAft>
            </a:pPr>
            <a:r>
              <a:rPr lang="en-US" altLang="en-US" sz="2200" dirty="0">
                <a:cs typeface="Arial" panose="020B0604020202020204" pitchFamily="34" charset="0"/>
              </a:rPr>
              <a:t>	Mail settings, rules and folders</a:t>
            </a:r>
          </a:p>
        </p:txBody>
      </p:sp>
    </p:spTree>
    <p:extLst>
      <p:ext uri="{BB962C8B-B14F-4D97-AF65-F5344CB8AC3E}">
        <p14:creationId xmlns:p14="http://schemas.microsoft.com/office/powerpoint/2010/main" val="125092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0A45A4-CB36-47F9-9754-C4A284A2F1A3}"/>
              </a:ext>
            </a:extLst>
          </p:cNvPr>
          <p:cNvPicPr>
            <a:picLocks noChangeAspect="1"/>
          </p:cNvPicPr>
          <p:nvPr/>
        </p:nvPicPr>
        <p:blipFill>
          <a:blip r:embed="rId3"/>
          <a:stretch>
            <a:fillRect/>
          </a:stretch>
        </p:blipFill>
        <p:spPr>
          <a:xfrm>
            <a:off x="3167062" y="1033462"/>
            <a:ext cx="5857875" cy="4791075"/>
          </a:xfrm>
          <a:prstGeom prst="rect">
            <a:avLst/>
          </a:prstGeom>
        </p:spPr>
      </p:pic>
      <p:sp>
        <p:nvSpPr>
          <p:cNvPr id="3" name="Rectangle 2">
            <a:extLst>
              <a:ext uri="{FF2B5EF4-FFF2-40B4-BE49-F238E27FC236}">
                <a16:creationId xmlns:a16="http://schemas.microsoft.com/office/drawing/2014/main" id="{3B1C8AE8-E558-4048-BFFB-E0C871B9B28D}"/>
              </a:ext>
            </a:extLst>
          </p:cNvPr>
          <p:cNvSpPr/>
          <p:nvPr/>
        </p:nvSpPr>
        <p:spPr>
          <a:xfrm>
            <a:off x="4525505" y="2278251"/>
            <a:ext cx="914400" cy="3099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5019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59015D-10A0-46D6-872F-1022F92CB040}"/>
              </a:ext>
            </a:extLst>
          </p:cNvPr>
          <p:cNvPicPr>
            <a:picLocks noChangeAspect="1"/>
          </p:cNvPicPr>
          <p:nvPr/>
        </p:nvPicPr>
        <p:blipFill>
          <a:blip r:embed="rId2"/>
          <a:stretch>
            <a:fillRect/>
          </a:stretch>
        </p:blipFill>
        <p:spPr>
          <a:xfrm>
            <a:off x="2847975" y="1042987"/>
            <a:ext cx="6496050" cy="4772025"/>
          </a:xfrm>
          <a:prstGeom prst="rect">
            <a:avLst/>
          </a:prstGeom>
        </p:spPr>
      </p:pic>
      <p:sp>
        <p:nvSpPr>
          <p:cNvPr id="2" name="Rectangle 1">
            <a:extLst>
              <a:ext uri="{FF2B5EF4-FFF2-40B4-BE49-F238E27FC236}">
                <a16:creationId xmlns:a16="http://schemas.microsoft.com/office/drawing/2014/main" id="{52ED8AD3-77B9-4019-AD68-1A1D950B4340}"/>
              </a:ext>
            </a:extLst>
          </p:cNvPr>
          <p:cNvSpPr/>
          <p:nvPr/>
        </p:nvSpPr>
        <p:spPr>
          <a:xfrm>
            <a:off x="8122596" y="4698460"/>
            <a:ext cx="1147864" cy="4280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1068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318259AF-752D-468B-8551-9094BB1E42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465" y="1199839"/>
            <a:ext cx="3839111" cy="4458322"/>
          </a:xfrm>
          <a:prstGeom prst="rect">
            <a:avLst/>
          </a:prstGeom>
        </p:spPr>
      </p:pic>
      <p:sp>
        <p:nvSpPr>
          <p:cNvPr id="5" name="Rectangle 4">
            <a:extLst>
              <a:ext uri="{FF2B5EF4-FFF2-40B4-BE49-F238E27FC236}">
                <a16:creationId xmlns:a16="http://schemas.microsoft.com/office/drawing/2014/main" id="{90F014F9-0977-4DC5-8FC9-068BE74EB281}"/>
              </a:ext>
            </a:extLst>
          </p:cNvPr>
          <p:cNvSpPr/>
          <p:nvPr/>
        </p:nvSpPr>
        <p:spPr>
          <a:xfrm>
            <a:off x="223736" y="1546698"/>
            <a:ext cx="505838" cy="204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 name="Group 1">
            <a:extLst>
              <a:ext uri="{FF2B5EF4-FFF2-40B4-BE49-F238E27FC236}">
                <a16:creationId xmlns:a16="http://schemas.microsoft.com/office/drawing/2014/main" id="{D95361D5-65B8-406B-AE44-717F0DC1464D}"/>
              </a:ext>
            </a:extLst>
          </p:cNvPr>
          <p:cNvGrpSpPr/>
          <p:nvPr/>
        </p:nvGrpSpPr>
        <p:grpSpPr>
          <a:xfrm>
            <a:off x="4176444" y="1199839"/>
            <a:ext cx="3839111" cy="4458322"/>
            <a:chOff x="4176444" y="1199839"/>
            <a:chExt cx="3839111" cy="4458322"/>
          </a:xfrm>
        </p:grpSpPr>
        <p:pic>
          <p:nvPicPr>
            <p:cNvPr id="8" name="Picture 7" descr="A screenshot of a cell phone&#10;&#10;Description automatically generated">
              <a:extLst>
                <a:ext uri="{FF2B5EF4-FFF2-40B4-BE49-F238E27FC236}">
                  <a16:creationId xmlns:a16="http://schemas.microsoft.com/office/drawing/2014/main" id="{B904DDDB-1CF3-4E9F-A54A-561203B886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6444" y="1199839"/>
              <a:ext cx="3839111" cy="4458322"/>
            </a:xfrm>
            <a:prstGeom prst="rect">
              <a:avLst/>
            </a:prstGeom>
          </p:spPr>
        </p:pic>
        <p:sp>
          <p:nvSpPr>
            <p:cNvPr id="7" name="Rectangle 6">
              <a:extLst>
                <a:ext uri="{FF2B5EF4-FFF2-40B4-BE49-F238E27FC236}">
                  <a16:creationId xmlns:a16="http://schemas.microsoft.com/office/drawing/2014/main" id="{11ED6C16-AFC0-4BA4-BDB9-160AE780D62A}"/>
                </a:ext>
              </a:extLst>
            </p:cNvPr>
            <p:cNvSpPr/>
            <p:nvPr/>
          </p:nvSpPr>
          <p:spPr>
            <a:xfrm>
              <a:off x="4747098" y="1546698"/>
              <a:ext cx="963038" cy="204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 name="Group 2">
            <a:extLst>
              <a:ext uri="{FF2B5EF4-FFF2-40B4-BE49-F238E27FC236}">
                <a16:creationId xmlns:a16="http://schemas.microsoft.com/office/drawing/2014/main" id="{E1E0AFDB-722D-41B4-B0D3-AD1AA0E1CA7E}"/>
              </a:ext>
            </a:extLst>
          </p:cNvPr>
          <p:cNvGrpSpPr/>
          <p:nvPr/>
        </p:nvGrpSpPr>
        <p:grpSpPr>
          <a:xfrm>
            <a:off x="8213423" y="1199839"/>
            <a:ext cx="3839111" cy="4458322"/>
            <a:chOff x="8213423" y="1199839"/>
            <a:chExt cx="3839111" cy="4458322"/>
          </a:xfrm>
        </p:grpSpPr>
        <p:pic>
          <p:nvPicPr>
            <p:cNvPr id="10" name="Picture 9" descr="A screenshot of a cell phone&#10;&#10;Description automatically generated">
              <a:extLst>
                <a:ext uri="{FF2B5EF4-FFF2-40B4-BE49-F238E27FC236}">
                  <a16:creationId xmlns:a16="http://schemas.microsoft.com/office/drawing/2014/main" id="{CC321203-6E75-471E-9749-7E37C32B62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3423" y="1199839"/>
              <a:ext cx="3839111" cy="4458322"/>
            </a:xfrm>
            <a:prstGeom prst="rect">
              <a:avLst/>
            </a:prstGeom>
          </p:spPr>
        </p:pic>
        <p:sp>
          <p:nvSpPr>
            <p:cNvPr id="9" name="Rectangle 8">
              <a:extLst>
                <a:ext uri="{FF2B5EF4-FFF2-40B4-BE49-F238E27FC236}">
                  <a16:creationId xmlns:a16="http://schemas.microsoft.com/office/drawing/2014/main" id="{D82E6454-6393-48AF-BA1F-E07F024DAC28}"/>
                </a:ext>
              </a:extLst>
            </p:cNvPr>
            <p:cNvSpPr/>
            <p:nvPr/>
          </p:nvSpPr>
          <p:spPr>
            <a:xfrm>
              <a:off x="9717931" y="1546697"/>
              <a:ext cx="593387" cy="2042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301651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74E39C-02E7-41FC-9F46-DCB758673732}"/>
              </a:ext>
            </a:extLst>
          </p:cNvPr>
          <p:cNvSpPr/>
          <p:nvPr/>
        </p:nvSpPr>
        <p:spPr>
          <a:xfrm>
            <a:off x="1116785" y="567506"/>
            <a:ext cx="10794669" cy="5170646"/>
          </a:xfrm>
          <a:prstGeom prst="rect">
            <a:avLst/>
          </a:prstGeom>
        </p:spPr>
        <p:txBody>
          <a:bodyPr wrap="square">
            <a:spAutoFit/>
          </a:bodyPr>
          <a:lstStyle/>
          <a:p>
            <a:pPr lvl="0" eaLnBrk="0" fontAlgn="base" hangingPunct="0">
              <a:spcBef>
                <a:spcPct val="0"/>
              </a:spcBef>
              <a:spcAft>
                <a:spcPct val="0"/>
              </a:spcAft>
            </a:pPr>
            <a:r>
              <a:rPr lang="en-US" altLang="en-US" sz="2200" dirty="0">
                <a:solidFill>
                  <a:schemeClr val="tx1">
                    <a:lumMod val="50000"/>
                  </a:schemeClr>
                </a:solidFill>
                <a:cs typeface="Arial" panose="020B0604020202020204" pitchFamily="34" charset="0"/>
              </a:rPr>
              <a:t>List of all your software you have installed so you know what you need to re-install.  </a:t>
            </a:r>
          </a:p>
          <a:p>
            <a:pPr lvl="0" eaLnBrk="0" fontAlgn="base" hangingPunct="0">
              <a:spcBef>
                <a:spcPct val="0"/>
              </a:spcBef>
              <a:spcAft>
                <a:spcPct val="0"/>
              </a:spcAft>
            </a:pPr>
            <a:r>
              <a:rPr lang="en-US" altLang="en-US" sz="2200" dirty="0">
                <a:solidFill>
                  <a:schemeClr val="tx1">
                    <a:lumMod val="50000"/>
                  </a:schemeClr>
                </a:solidFill>
                <a:cs typeface="Arial" panose="020B0604020202020204" pitchFamily="34" charset="0"/>
              </a:rPr>
              <a:t>Ensure you have installation media or can download it from the internet.  </a:t>
            </a:r>
            <a:br>
              <a:rPr lang="en-US" altLang="en-US" sz="2200" dirty="0">
                <a:solidFill>
                  <a:schemeClr val="tx1">
                    <a:lumMod val="50000"/>
                  </a:schemeClr>
                </a:solidFill>
                <a:cs typeface="Arial" panose="020B0604020202020204" pitchFamily="34" charset="0"/>
              </a:rPr>
            </a:br>
            <a:r>
              <a:rPr lang="en-US" altLang="en-US" sz="2200" dirty="0">
                <a:solidFill>
                  <a:schemeClr val="tx1">
                    <a:lumMod val="50000"/>
                  </a:schemeClr>
                </a:solidFill>
                <a:cs typeface="Arial" panose="020B0604020202020204" pitchFamily="34" charset="0"/>
              </a:rPr>
              <a:t>Check for any license numbers required.  (Use a </a:t>
            </a:r>
            <a:r>
              <a:rPr lang="en-US" altLang="en-US" sz="2200" dirty="0">
                <a:solidFill>
                  <a:schemeClr val="tx1">
                    <a:lumMod val="50000"/>
                  </a:schemeClr>
                </a:solidFill>
                <a:cs typeface="Arial" panose="020B0604020202020204" pitchFamily="34" charset="0"/>
                <a:hlinkClick r:id="rId3">
                  <a:extLst>
                    <a:ext uri="{A12FA001-AC4F-418D-AE19-62706E023703}">
                      <ahyp:hlinkClr xmlns:ahyp="http://schemas.microsoft.com/office/drawing/2018/hyperlinkcolor" val="tx"/>
                    </a:ext>
                  </a:extLst>
                </a:hlinkClick>
              </a:rPr>
              <a:t>product key finder</a:t>
            </a:r>
            <a:r>
              <a:rPr lang="en-US" altLang="en-US" sz="2200" dirty="0">
                <a:solidFill>
                  <a:schemeClr val="tx1">
                    <a:lumMod val="50000"/>
                  </a:schemeClr>
                </a:solidFill>
                <a:cs typeface="Arial" panose="020B0604020202020204" pitchFamily="34" charset="0"/>
              </a:rPr>
              <a:t> if required)</a:t>
            </a:r>
          </a:p>
          <a:p>
            <a:pPr lvl="0" eaLnBrk="0" fontAlgn="base" hangingPunct="0">
              <a:spcBef>
                <a:spcPct val="0"/>
              </a:spcBef>
              <a:spcAft>
                <a:spcPct val="0"/>
              </a:spcAft>
            </a:pPr>
            <a:r>
              <a:rPr lang="en-US" altLang="en-US" sz="2200" dirty="0">
                <a:solidFill>
                  <a:schemeClr val="tx1">
                    <a:lumMod val="50000"/>
                  </a:schemeClr>
                </a:solidFill>
                <a:cs typeface="Arial" panose="020B0604020202020204" pitchFamily="34" charset="0"/>
              </a:rPr>
              <a:t>Drivers for Printer/s</a:t>
            </a:r>
          </a:p>
          <a:p>
            <a:pPr lvl="0" eaLnBrk="0" fontAlgn="base" hangingPunct="0">
              <a:spcBef>
                <a:spcPct val="0"/>
              </a:spcBef>
              <a:spcAft>
                <a:spcPct val="0"/>
              </a:spcAft>
            </a:pPr>
            <a:r>
              <a:rPr lang="en-US" altLang="en-US" sz="2200" dirty="0">
                <a:solidFill>
                  <a:schemeClr val="tx1">
                    <a:lumMod val="50000"/>
                  </a:schemeClr>
                </a:solidFill>
                <a:cs typeface="Arial" panose="020B0604020202020204" pitchFamily="34" charset="0"/>
              </a:rPr>
              <a:t>List any settings that you might have to reapply ie:</a:t>
            </a:r>
          </a:p>
          <a:p>
            <a:pPr lvl="0" eaLnBrk="0" fontAlgn="base" hangingPunct="0">
              <a:spcBef>
                <a:spcPct val="0"/>
              </a:spcBef>
              <a:spcAft>
                <a:spcPct val="0"/>
              </a:spcAft>
            </a:pPr>
            <a:r>
              <a:rPr lang="en-US" altLang="en-US" sz="2200" dirty="0">
                <a:solidFill>
                  <a:schemeClr val="tx1">
                    <a:lumMod val="50000"/>
                  </a:schemeClr>
                </a:solidFill>
                <a:cs typeface="Arial" panose="020B0604020202020204" pitchFamily="34" charset="0"/>
              </a:rPr>
              <a:t>	Mail accounts</a:t>
            </a:r>
          </a:p>
          <a:p>
            <a:pPr lvl="0" eaLnBrk="0" fontAlgn="base" hangingPunct="0">
              <a:spcBef>
                <a:spcPct val="0"/>
              </a:spcBef>
              <a:spcAft>
                <a:spcPct val="0"/>
              </a:spcAft>
            </a:pPr>
            <a:r>
              <a:rPr lang="en-US" altLang="en-US" sz="2200" dirty="0">
                <a:solidFill>
                  <a:schemeClr val="tx1">
                    <a:lumMod val="50000"/>
                  </a:schemeClr>
                </a:solidFill>
                <a:cs typeface="Arial" panose="020B0604020202020204" pitchFamily="34" charset="0"/>
              </a:rPr>
              <a:t>	Mail settings rules and folders</a:t>
            </a:r>
          </a:p>
          <a:p>
            <a:pPr lvl="0" eaLnBrk="0" fontAlgn="base" hangingPunct="0">
              <a:spcBef>
                <a:spcPct val="0"/>
              </a:spcBef>
              <a:spcAft>
                <a:spcPct val="0"/>
              </a:spcAft>
            </a:pPr>
            <a:r>
              <a:rPr lang="en-US" altLang="en-US" sz="2200" dirty="0">
                <a:cs typeface="Arial" panose="020B0604020202020204" pitchFamily="34" charset="0"/>
              </a:rPr>
              <a:t>	Windows Settings.  Start | Settings</a:t>
            </a:r>
          </a:p>
          <a:p>
            <a:pPr lvl="0" eaLnBrk="0" fontAlgn="base" hangingPunct="0">
              <a:spcBef>
                <a:spcPct val="0"/>
              </a:spcBef>
              <a:spcAft>
                <a:spcPct val="0"/>
              </a:spcAft>
            </a:pPr>
            <a:r>
              <a:rPr lang="en-US" altLang="en-US" sz="2200" dirty="0">
                <a:cs typeface="Arial" panose="020B0604020202020204" pitchFamily="34" charset="0"/>
              </a:rPr>
              <a:t>	Screensaver settings</a:t>
            </a:r>
          </a:p>
          <a:p>
            <a:pPr lvl="0" eaLnBrk="0" fontAlgn="base" hangingPunct="0">
              <a:spcBef>
                <a:spcPct val="0"/>
              </a:spcBef>
              <a:spcAft>
                <a:spcPct val="0"/>
              </a:spcAft>
            </a:pPr>
            <a:r>
              <a:rPr lang="en-US" altLang="en-US" sz="2200" dirty="0">
                <a:cs typeface="Arial" panose="020B0604020202020204" pitchFamily="34" charset="0"/>
              </a:rPr>
              <a:t>	Desktop Picture/s</a:t>
            </a:r>
          </a:p>
          <a:p>
            <a:pPr lvl="0" eaLnBrk="0" fontAlgn="base" hangingPunct="0">
              <a:spcBef>
                <a:spcPct val="0"/>
              </a:spcBef>
              <a:spcAft>
                <a:spcPct val="0"/>
              </a:spcAft>
            </a:pPr>
            <a:r>
              <a:rPr lang="en-US" altLang="en-US" sz="2200" dirty="0">
                <a:cs typeface="Arial" panose="020B0604020202020204" pitchFamily="34" charset="0"/>
              </a:rPr>
              <a:t>	Lock settings</a:t>
            </a:r>
          </a:p>
          <a:p>
            <a:pPr eaLnBrk="0" fontAlgn="base" hangingPunct="0">
              <a:spcBef>
                <a:spcPct val="0"/>
              </a:spcBef>
              <a:spcAft>
                <a:spcPct val="0"/>
              </a:spcAft>
            </a:pPr>
            <a:r>
              <a:rPr lang="en-US" altLang="en-US" sz="2200" dirty="0">
                <a:cs typeface="Arial" panose="020B0604020202020204" pitchFamily="34" charset="0"/>
              </a:rPr>
              <a:t>	Power and Sleep settings</a:t>
            </a:r>
            <a:br>
              <a:rPr lang="en-US" altLang="en-US" sz="2200" dirty="0">
                <a:cs typeface="Arial" panose="020B0604020202020204" pitchFamily="34" charset="0"/>
              </a:rPr>
            </a:br>
            <a:r>
              <a:rPr lang="en-US" altLang="en-US" sz="2200" dirty="0">
                <a:cs typeface="Arial" panose="020B0604020202020204" pitchFamily="34" charset="0"/>
              </a:rPr>
              <a:t>	Wi-Fi network &amp; password</a:t>
            </a:r>
          </a:p>
          <a:p>
            <a:pPr eaLnBrk="0" fontAlgn="base" hangingPunct="0">
              <a:spcBef>
                <a:spcPct val="0"/>
              </a:spcBef>
              <a:spcAft>
                <a:spcPct val="0"/>
              </a:spcAft>
            </a:pPr>
            <a:r>
              <a:rPr lang="en-US" altLang="en-US" sz="2200" dirty="0">
                <a:cs typeface="Arial" panose="020B0604020202020204" pitchFamily="34" charset="0"/>
              </a:rPr>
              <a:t>Are you bothered about app’ preferences?  Margins, Page setup, default fonts, default save locations etc. </a:t>
            </a:r>
          </a:p>
        </p:txBody>
      </p:sp>
    </p:spTree>
    <p:extLst>
      <p:ext uri="{BB962C8B-B14F-4D97-AF65-F5344CB8AC3E}">
        <p14:creationId xmlns:p14="http://schemas.microsoft.com/office/powerpoint/2010/main" val="342041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AEC092-503A-4911-8CDF-8423110EB217}"/>
              </a:ext>
            </a:extLst>
          </p:cNvPr>
          <p:cNvSpPr>
            <a:spLocks noGrp="1"/>
          </p:cNvSpPr>
          <p:nvPr>
            <p:ph idx="1"/>
          </p:nvPr>
        </p:nvSpPr>
        <p:spPr>
          <a:xfrm>
            <a:off x="724396" y="546265"/>
            <a:ext cx="10323016" cy="5244936"/>
          </a:xfrm>
        </p:spPr>
        <p:txBody>
          <a:bodyPr/>
          <a:lstStyle/>
          <a:p>
            <a:pPr lvl="0" eaLnBrk="0" fontAlgn="base" hangingPunct="0">
              <a:spcBef>
                <a:spcPct val="0"/>
              </a:spcBef>
              <a:spcAft>
                <a:spcPct val="0"/>
              </a:spcAft>
            </a:pPr>
            <a:r>
              <a:rPr lang="en-US" altLang="en-US" sz="2200" dirty="0">
                <a:cs typeface="Arial" panose="020B0604020202020204" pitchFamily="34" charset="0"/>
              </a:rPr>
              <a:t>Ensure your Documents are safe – in the Cloud, backed up, copied etc</a:t>
            </a:r>
          </a:p>
          <a:p>
            <a:pPr lvl="0" eaLnBrk="0" fontAlgn="base" hangingPunct="0">
              <a:spcBef>
                <a:spcPct val="0"/>
              </a:spcBef>
              <a:spcAft>
                <a:spcPct val="0"/>
              </a:spcAft>
            </a:pPr>
            <a:r>
              <a:rPr lang="en-US" altLang="en-US" sz="2200" dirty="0">
                <a:cs typeface="Arial" panose="020B0604020202020204" pitchFamily="34" charset="0"/>
              </a:rPr>
              <a:t>Ditto for Photos, videos and music.</a:t>
            </a:r>
          </a:p>
          <a:p>
            <a:pPr lvl="0" eaLnBrk="0" fontAlgn="base" hangingPunct="0">
              <a:spcBef>
                <a:spcPct val="0"/>
              </a:spcBef>
              <a:spcAft>
                <a:spcPct val="0"/>
              </a:spcAft>
            </a:pPr>
            <a:r>
              <a:rPr lang="en-US" altLang="en-US" sz="2200" dirty="0">
                <a:cs typeface="Arial" panose="020B0604020202020204" pitchFamily="34" charset="0"/>
              </a:rPr>
              <a:t>Check for data in unusual locations ie other than “My Docs, My Photos” etc</a:t>
            </a:r>
          </a:p>
          <a:p>
            <a:pPr lvl="0" eaLnBrk="0" fontAlgn="base" hangingPunct="0">
              <a:spcBef>
                <a:spcPct val="0"/>
              </a:spcBef>
              <a:spcAft>
                <a:spcPct val="0"/>
              </a:spcAft>
            </a:pPr>
            <a:r>
              <a:rPr lang="en-US" altLang="en-US" sz="2200" dirty="0">
                <a:cs typeface="Arial" panose="020B0604020202020204" pitchFamily="34" charset="0"/>
              </a:rPr>
              <a:t>How about your Custom Dictionary from Word?  C:\Users\%username%\AppData\Roaming\Microsoft\Uproof\Custom.Dic</a:t>
            </a:r>
          </a:p>
          <a:p>
            <a:pPr lvl="0" eaLnBrk="0" fontAlgn="base" hangingPunct="0">
              <a:spcBef>
                <a:spcPct val="0"/>
              </a:spcBef>
              <a:spcAft>
                <a:spcPct val="0"/>
              </a:spcAft>
            </a:pPr>
            <a:r>
              <a:rPr lang="en-US" altLang="en-US" sz="2200" dirty="0">
                <a:cs typeface="Arial" panose="020B0604020202020204" pitchFamily="34" charset="0"/>
              </a:rPr>
              <a:t>Do you have any software running in the background? Backups for example.  What are these settings?</a:t>
            </a:r>
          </a:p>
          <a:p>
            <a:pPr lvl="0" eaLnBrk="0" fontAlgn="base" hangingPunct="0">
              <a:spcBef>
                <a:spcPct val="0"/>
              </a:spcBef>
              <a:spcAft>
                <a:spcPct val="0"/>
              </a:spcAft>
            </a:pPr>
            <a:r>
              <a:rPr lang="en-US" altLang="en-US" sz="2200" dirty="0">
                <a:cs typeface="Arial" panose="020B0604020202020204" pitchFamily="34" charset="0"/>
              </a:rPr>
              <a:t>Remove your device from any software apps where you are 1 of nnn installations ie Office 365 and Norton subscriptions.</a:t>
            </a:r>
          </a:p>
          <a:p>
            <a:endParaRPr lang="en-GB" dirty="0"/>
          </a:p>
        </p:txBody>
      </p:sp>
    </p:spTree>
    <p:extLst>
      <p:ext uri="{BB962C8B-B14F-4D97-AF65-F5344CB8AC3E}">
        <p14:creationId xmlns:p14="http://schemas.microsoft.com/office/powerpoint/2010/main" val="390365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0B6D4-87AF-4188-815A-CDCED8F69244}"/>
              </a:ext>
            </a:extLst>
          </p:cNvPr>
          <p:cNvSpPr>
            <a:spLocks noGrp="1"/>
          </p:cNvSpPr>
          <p:nvPr>
            <p:ph type="title"/>
          </p:nvPr>
        </p:nvSpPr>
        <p:spPr/>
        <p:txBody>
          <a:bodyPr/>
          <a:lstStyle/>
          <a:p>
            <a:r>
              <a:rPr lang="en-GB" dirty="0"/>
              <a:t>Using Fresh Start</a:t>
            </a:r>
          </a:p>
        </p:txBody>
      </p:sp>
    </p:spTree>
    <p:extLst>
      <p:ext uri="{BB962C8B-B14F-4D97-AF65-F5344CB8AC3E}">
        <p14:creationId xmlns:p14="http://schemas.microsoft.com/office/powerpoint/2010/main" val="2703937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wooden, sitting, table, board&#10;&#10;Description automatically generated">
            <a:extLst>
              <a:ext uri="{FF2B5EF4-FFF2-40B4-BE49-F238E27FC236}">
                <a16:creationId xmlns:a16="http://schemas.microsoft.com/office/drawing/2014/main" id="{8CC1867E-30C8-4BA4-95CF-2B20EBF85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67" y="-3199"/>
            <a:ext cx="10318459" cy="6860677"/>
          </a:xfrm>
          <a:prstGeom prst="rect">
            <a:avLst/>
          </a:prstGeom>
        </p:spPr>
      </p:pic>
    </p:spTree>
    <p:extLst>
      <p:ext uri="{BB962C8B-B14F-4D97-AF65-F5344CB8AC3E}">
        <p14:creationId xmlns:p14="http://schemas.microsoft.com/office/powerpoint/2010/main" val="3427709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 shot of a computer&#10;&#10;Description automatically generated">
            <a:extLst>
              <a:ext uri="{FF2B5EF4-FFF2-40B4-BE49-F238E27FC236}">
                <a16:creationId xmlns:a16="http://schemas.microsoft.com/office/drawing/2014/main" id="{D1CA3C93-0454-4A3A-AC54-D600303D7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
        <p:nvSpPr>
          <p:cNvPr id="2" name="Rectangle 1">
            <a:extLst>
              <a:ext uri="{FF2B5EF4-FFF2-40B4-BE49-F238E27FC236}">
                <a16:creationId xmlns:a16="http://schemas.microsoft.com/office/drawing/2014/main" id="{D58144CE-3CEE-4EAA-81FB-12015C4756CF}"/>
              </a:ext>
            </a:extLst>
          </p:cNvPr>
          <p:cNvSpPr/>
          <p:nvPr/>
        </p:nvSpPr>
        <p:spPr>
          <a:xfrm>
            <a:off x="1040235" y="620785"/>
            <a:ext cx="1140903" cy="52850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3C45B79E-C677-4F85-BE7F-C708916A28A7}"/>
              </a:ext>
            </a:extLst>
          </p:cNvPr>
          <p:cNvSpPr/>
          <p:nvPr/>
        </p:nvSpPr>
        <p:spPr>
          <a:xfrm>
            <a:off x="5436066" y="3716322"/>
            <a:ext cx="1493240" cy="13086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042028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BDBEAD6B-64FC-4F62-B97E-E87979EABE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
        <p:nvSpPr>
          <p:cNvPr id="2" name="Rectangle 1">
            <a:extLst>
              <a:ext uri="{FF2B5EF4-FFF2-40B4-BE49-F238E27FC236}">
                <a16:creationId xmlns:a16="http://schemas.microsoft.com/office/drawing/2014/main" id="{F243804A-8CC3-4EBF-AC7D-ACA07959C978}"/>
              </a:ext>
            </a:extLst>
          </p:cNvPr>
          <p:cNvSpPr/>
          <p:nvPr/>
        </p:nvSpPr>
        <p:spPr>
          <a:xfrm>
            <a:off x="3540154" y="4790114"/>
            <a:ext cx="4110606" cy="1350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147958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9F02EA78-67CD-483D-B968-1C26285513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
        <p:nvSpPr>
          <p:cNvPr id="2" name="Rectangle 1">
            <a:extLst>
              <a:ext uri="{FF2B5EF4-FFF2-40B4-BE49-F238E27FC236}">
                <a16:creationId xmlns:a16="http://schemas.microsoft.com/office/drawing/2014/main" id="{1AB0B878-96F8-40F6-B15A-3E6D16AA906A}"/>
              </a:ext>
            </a:extLst>
          </p:cNvPr>
          <p:cNvSpPr/>
          <p:nvPr/>
        </p:nvSpPr>
        <p:spPr>
          <a:xfrm>
            <a:off x="3615655" y="2315361"/>
            <a:ext cx="1392573" cy="85567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878200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A3126D61-87A4-4555-8126-C57E9E346A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772146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0B5026F0-90DA-4E3B-9D1D-8441A97AA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2492992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FA03D127-499E-4FAF-9E07-043732A70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208619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Description automatically generated">
            <a:extLst>
              <a:ext uri="{FF2B5EF4-FFF2-40B4-BE49-F238E27FC236}">
                <a16:creationId xmlns:a16="http://schemas.microsoft.com/office/drawing/2014/main" id="{C3A7DEFF-1E68-444A-B6B5-6EEBB6ABAC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3732342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DA668CE4-0E5B-4225-9C4E-112F6EEE0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2449842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18421D2C-71F7-41F1-8E20-AE65C45C7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
            <a:ext cx="10338814" cy="6874212"/>
          </a:xfrm>
          <a:prstGeom prst="rect">
            <a:avLst/>
          </a:prstGeom>
        </p:spPr>
      </p:pic>
    </p:spTree>
    <p:extLst>
      <p:ext uri="{BB962C8B-B14F-4D97-AF65-F5344CB8AC3E}">
        <p14:creationId xmlns:p14="http://schemas.microsoft.com/office/powerpoint/2010/main" val="3690431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5C7C69EB-A0B1-4D01-9CC0-BB41EEE126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pic>
        <p:nvPicPr>
          <p:cNvPr id="4" name="Picture 3" descr="A close up of a clock&#10;&#10;Description automatically generated">
            <a:extLst>
              <a:ext uri="{FF2B5EF4-FFF2-40B4-BE49-F238E27FC236}">
                <a16:creationId xmlns:a16="http://schemas.microsoft.com/office/drawing/2014/main" id="{BEA0E521-8736-47F3-A557-92AC6534A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5825" y="2220636"/>
            <a:ext cx="762000" cy="762000"/>
          </a:xfrm>
          <a:prstGeom prst="rect">
            <a:avLst/>
          </a:prstGeom>
        </p:spPr>
      </p:pic>
      <p:sp>
        <p:nvSpPr>
          <p:cNvPr id="2" name="TextBox 1">
            <a:extLst>
              <a:ext uri="{FF2B5EF4-FFF2-40B4-BE49-F238E27FC236}">
                <a16:creationId xmlns:a16="http://schemas.microsoft.com/office/drawing/2014/main" id="{EC5A54B1-67AF-4E91-80D3-E3C51614681F}"/>
              </a:ext>
            </a:extLst>
          </p:cNvPr>
          <p:cNvSpPr txBox="1"/>
          <p:nvPr/>
        </p:nvSpPr>
        <p:spPr>
          <a:xfrm>
            <a:off x="7712646" y="2982636"/>
            <a:ext cx="885179" cy="369332"/>
          </a:xfrm>
          <a:prstGeom prst="rect">
            <a:avLst/>
          </a:prstGeom>
          <a:noFill/>
        </p:spPr>
        <p:txBody>
          <a:bodyPr wrap="none" rtlCol="0">
            <a:spAutoFit/>
          </a:bodyPr>
          <a:lstStyle/>
          <a:p>
            <a:r>
              <a:rPr lang="en-GB" dirty="0"/>
              <a:t>20 mins</a:t>
            </a:r>
          </a:p>
        </p:txBody>
      </p:sp>
    </p:spTree>
    <p:extLst>
      <p:ext uri="{BB962C8B-B14F-4D97-AF65-F5344CB8AC3E}">
        <p14:creationId xmlns:p14="http://schemas.microsoft.com/office/powerpoint/2010/main" val="2855981589"/>
      </p:ext>
    </p:extLst>
  </p:cSld>
  <p:clrMapOvr>
    <a:masterClrMapping/>
  </p:clrMapOvr>
  <mc:AlternateContent xmlns:mc="http://schemas.openxmlformats.org/markup-compatibility/2006" xmlns:p14="http://schemas.microsoft.com/office/powerpoint/2010/main">
    <mc:Choice Requires="p14">
      <p:transition p14:dur="0" advTm="7000"/>
    </mc:Choice>
    <mc:Fallback xmlns="">
      <p:transition advTm="7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5C7C69EB-A0B1-4D01-9CC0-BB41EEE126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3731935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at screen television&#10;&#10;Description automatically generated">
            <a:extLst>
              <a:ext uri="{FF2B5EF4-FFF2-40B4-BE49-F238E27FC236}">
                <a16:creationId xmlns:a16="http://schemas.microsoft.com/office/drawing/2014/main" id="{219C4052-3D2D-4939-A4BD-954431E24E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3921770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at screen television&#10;&#10;Description automatically generated">
            <a:extLst>
              <a:ext uri="{FF2B5EF4-FFF2-40B4-BE49-F238E27FC236}">
                <a16:creationId xmlns:a16="http://schemas.microsoft.com/office/drawing/2014/main" id="{0751FD43-4CCA-4C52-8D7D-4597FAEE8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67" y="1"/>
            <a:ext cx="10313648" cy="6857478"/>
          </a:xfrm>
          <a:prstGeom prst="rect">
            <a:avLst/>
          </a:prstGeom>
        </p:spPr>
      </p:pic>
    </p:spTree>
    <p:extLst>
      <p:ext uri="{BB962C8B-B14F-4D97-AF65-F5344CB8AC3E}">
        <p14:creationId xmlns:p14="http://schemas.microsoft.com/office/powerpoint/2010/main" val="1589539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at screen television&#10;&#10;Description automatically generated">
            <a:extLst>
              <a:ext uri="{FF2B5EF4-FFF2-40B4-BE49-F238E27FC236}">
                <a16:creationId xmlns:a16="http://schemas.microsoft.com/office/drawing/2014/main" id="{44771BDA-6DA9-4D6E-A6A5-65CE84603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pic>
        <p:nvPicPr>
          <p:cNvPr id="6" name="Picture 5" descr="A close up of a clock&#10;&#10;Description automatically generated">
            <a:extLst>
              <a:ext uri="{FF2B5EF4-FFF2-40B4-BE49-F238E27FC236}">
                <a16:creationId xmlns:a16="http://schemas.microsoft.com/office/drawing/2014/main" id="{0ED57ACE-98C6-4C67-B6F8-E30B5AB19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0" y="1800000"/>
            <a:ext cx="762000" cy="762000"/>
          </a:xfrm>
          <a:prstGeom prst="rect">
            <a:avLst/>
          </a:prstGeom>
        </p:spPr>
      </p:pic>
      <p:sp>
        <p:nvSpPr>
          <p:cNvPr id="7" name="TextBox 6">
            <a:extLst>
              <a:ext uri="{FF2B5EF4-FFF2-40B4-BE49-F238E27FC236}">
                <a16:creationId xmlns:a16="http://schemas.microsoft.com/office/drawing/2014/main" id="{94261809-A7C8-4D9A-8A16-67045345198D}"/>
              </a:ext>
            </a:extLst>
          </p:cNvPr>
          <p:cNvSpPr txBox="1"/>
          <p:nvPr/>
        </p:nvSpPr>
        <p:spPr>
          <a:xfrm>
            <a:off x="2520000" y="2520000"/>
            <a:ext cx="885179" cy="369332"/>
          </a:xfrm>
          <a:prstGeom prst="rect">
            <a:avLst/>
          </a:prstGeom>
          <a:noFill/>
        </p:spPr>
        <p:txBody>
          <a:bodyPr wrap="none" rtlCol="0">
            <a:spAutoFit/>
          </a:bodyPr>
          <a:lstStyle/>
          <a:p>
            <a:r>
              <a:rPr lang="en-GB" dirty="0"/>
              <a:t>40 mins</a:t>
            </a:r>
          </a:p>
        </p:txBody>
      </p:sp>
    </p:spTree>
    <p:extLst>
      <p:ext uri="{BB962C8B-B14F-4D97-AF65-F5344CB8AC3E}">
        <p14:creationId xmlns:p14="http://schemas.microsoft.com/office/powerpoint/2010/main" val="2924699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lat screen television&#10;&#10;Description automatically generated">
            <a:extLst>
              <a:ext uri="{FF2B5EF4-FFF2-40B4-BE49-F238E27FC236}">
                <a16:creationId xmlns:a16="http://schemas.microsoft.com/office/drawing/2014/main" id="{667EF47B-A727-4D59-AF2C-8FED3EB6D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2106561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lat screen television&#10;&#10;Description automatically generated">
            <a:extLst>
              <a:ext uri="{FF2B5EF4-FFF2-40B4-BE49-F238E27FC236}">
                <a16:creationId xmlns:a16="http://schemas.microsoft.com/office/drawing/2014/main" id="{667EF47B-A727-4D59-AF2C-8FED3EB6D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pic>
        <p:nvPicPr>
          <p:cNvPr id="3" name="Picture 2" descr="A close up of a clock&#10;&#10;Description automatically generated">
            <a:extLst>
              <a:ext uri="{FF2B5EF4-FFF2-40B4-BE49-F238E27FC236}">
                <a16:creationId xmlns:a16="http://schemas.microsoft.com/office/drawing/2014/main" id="{8B2746D6-1B69-475C-B149-D88EB7DFCD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0" y="1800000"/>
            <a:ext cx="762000" cy="762000"/>
          </a:xfrm>
          <a:prstGeom prst="rect">
            <a:avLst/>
          </a:prstGeom>
        </p:spPr>
      </p:pic>
      <p:sp>
        <p:nvSpPr>
          <p:cNvPr id="4" name="TextBox 3">
            <a:extLst>
              <a:ext uri="{FF2B5EF4-FFF2-40B4-BE49-F238E27FC236}">
                <a16:creationId xmlns:a16="http://schemas.microsoft.com/office/drawing/2014/main" id="{CDEC56B7-C9DF-4810-A30F-88FDEC1A0F1A}"/>
              </a:ext>
            </a:extLst>
          </p:cNvPr>
          <p:cNvSpPr txBox="1"/>
          <p:nvPr/>
        </p:nvSpPr>
        <p:spPr>
          <a:xfrm>
            <a:off x="2520000" y="2520000"/>
            <a:ext cx="885179" cy="369332"/>
          </a:xfrm>
          <a:prstGeom prst="rect">
            <a:avLst/>
          </a:prstGeom>
          <a:noFill/>
        </p:spPr>
        <p:txBody>
          <a:bodyPr wrap="none" rtlCol="0">
            <a:spAutoFit/>
          </a:bodyPr>
          <a:lstStyle/>
          <a:p>
            <a:r>
              <a:rPr lang="en-GB" dirty="0"/>
              <a:t>50 mins</a:t>
            </a:r>
          </a:p>
        </p:txBody>
      </p:sp>
    </p:spTree>
    <p:extLst>
      <p:ext uri="{BB962C8B-B14F-4D97-AF65-F5344CB8AC3E}">
        <p14:creationId xmlns:p14="http://schemas.microsoft.com/office/powerpoint/2010/main" val="3320770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splay, electronics, monitor, computer&#10;&#10;Description automatically generated">
            <a:extLst>
              <a:ext uri="{FF2B5EF4-FFF2-40B4-BE49-F238E27FC236}">
                <a16:creationId xmlns:a16="http://schemas.microsoft.com/office/drawing/2014/main" id="{83DEBF26-32B1-42E5-8BB1-7EEC11CFCE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1879588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at screen television&#10;&#10;Description automatically generated">
            <a:extLst>
              <a:ext uri="{FF2B5EF4-FFF2-40B4-BE49-F238E27FC236}">
                <a16:creationId xmlns:a16="http://schemas.microsoft.com/office/drawing/2014/main" id="{59397999-81F8-4B09-86F7-5B8F051B86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2039637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flat screen monitor&#10;&#10;Description automatically generated">
            <a:extLst>
              <a:ext uri="{FF2B5EF4-FFF2-40B4-BE49-F238E27FC236}">
                <a16:creationId xmlns:a16="http://schemas.microsoft.com/office/drawing/2014/main" id="{8051AD70-6B2E-41E1-B482-8B5A7B6416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37646197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flat screen monitor&#10;&#10;Description automatically generated">
            <a:extLst>
              <a:ext uri="{FF2B5EF4-FFF2-40B4-BE49-F238E27FC236}">
                <a16:creationId xmlns:a16="http://schemas.microsoft.com/office/drawing/2014/main" id="{8051AD70-6B2E-41E1-B482-8B5A7B6416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pic>
        <p:nvPicPr>
          <p:cNvPr id="4" name="Picture 3" descr="A close up of a clock&#10;&#10;Description automatically generated">
            <a:extLst>
              <a:ext uri="{FF2B5EF4-FFF2-40B4-BE49-F238E27FC236}">
                <a16:creationId xmlns:a16="http://schemas.microsoft.com/office/drawing/2014/main" id="{9C0529EA-ABE9-42A9-9267-B497EA810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000" y="1800000"/>
            <a:ext cx="762000" cy="762000"/>
          </a:xfrm>
          <a:prstGeom prst="rect">
            <a:avLst/>
          </a:prstGeom>
        </p:spPr>
      </p:pic>
      <p:sp>
        <p:nvSpPr>
          <p:cNvPr id="5" name="TextBox 4">
            <a:extLst>
              <a:ext uri="{FF2B5EF4-FFF2-40B4-BE49-F238E27FC236}">
                <a16:creationId xmlns:a16="http://schemas.microsoft.com/office/drawing/2014/main" id="{2D8E6927-D53C-418C-A7E7-361564474ECE}"/>
              </a:ext>
            </a:extLst>
          </p:cNvPr>
          <p:cNvSpPr txBox="1"/>
          <p:nvPr/>
        </p:nvSpPr>
        <p:spPr>
          <a:xfrm>
            <a:off x="2520000" y="2520000"/>
            <a:ext cx="758541" cy="369332"/>
          </a:xfrm>
          <a:prstGeom prst="rect">
            <a:avLst/>
          </a:prstGeom>
          <a:noFill/>
        </p:spPr>
        <p:txBody>
          <a:bodyPr wrap="none" rtlCol="0">
            <a:spAutoFit/>
          </a:bodyPr>
          <a:lstStyle/>
          <a:p>
            <a:r>
              <a:rPr lang="en-GB" dirty="0"/>
              <a:t>5 mins</a:t>
            </a:r>
          </a:p>
        </p:txBody>
      </p:sp>
    </p:spTree>
    <p:extLst>
      <p:ext uri="{BB962C8B-B14F-4D97-AF65-F5344CB8AC3E}">
        <p14:creationId xmlns:p14="http://schemas.microsoft.com/office/powerpoint/2010/main" val="3256866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Description automatically generated">
            <a:extLst>
              <a:ext uri="{FF2B5EF4-FFF2-40B4-BE49-F238E27FC236}">
                <a16:creationId xmlns:a16="http://schemas.microsoft.com/office/drawing/2014/main" id="{18A2EA26-35D9-43DB-AF85-5FF2DC4B0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8550605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wooden, table, sitting, board&#10;&#10;Description automatically generated">
            <a:extLst>
              <a:ext uri="{FF2B5EF4-FFF2-40B4-BE49-F238E27FC236}">
                <a16:creationId xmlns:a16="http://schemas.microsoft.com/office/drawing/2014/main" id="{E50D58B7-7FEA-4FA3-8D4A-86E5CA8B5B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36086578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2075CEC-88DB-4EFA-89B7-12EB1ED84673}"/>
              </a:ext>
            </a:extLst>
          </p:cNvPr>
          <p:cNvSpPr txBox="1">
            <a:spLocks/>
          </p:cNvSpPr>
          <p:nvPr/>
        </p:nvSpPr>
        <p:spPr>
          <a:xfrm>
            <a:off x="1107943" y="567006"/>
            <a:ext cx="8791575" cy="999147"/>
          </a:xfrm>
          <a:prstGeom prst="rect">
            <a:avLst/>
          </a:prstGeom>
        </p:spPr>
        <p:txBody>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GB" dirty="0"/>
              <a:t>There are a number of ways to install or re-install Windows to a computer.</a:t>
            </a:r>
          </a:p>
        </p:txBody>
      </p:sp>
      <p:sp>
        <p:nvSpPr>
          <p:cNvPr id="4" name="TextBox 3">
            <a:extLst>
              <a:ext uri="{FF2B5EF4-FFF2-40B4-BE49-F238E27FC236}">
                <a16:creationId xmlns:a16="http://schemas.microsoft.com/office/drawing/2014/main" id="{2CF72474-1EFB-47DC-8948-2DC25D279DF7}"/>
              </a:ext>
            </a:extLst>
          </p:cNvPr>
          <p:cNvSpPr txBox="1"/>
          <p:nvPr/>
        </p:nvSpPr>
        <p:spPr>
          <a:xfrm>
            <a:off x="1429966" y="2169268"/>
            <a:ext cx="9717932" cy="3477875"/>
          </a:xfrm>
          <a:prstGeom prst="rect">
            <a:avLst/>
          </a:prstGeom>
          <a:noFill/>
        </p:spPr>
        <p:txBody>
          <a:bodyPr wrap="square" rtlCol="0">
            <a:spAutoFit/>
          </a:bodyPr>
          <a:lstStyle/>
          <a:p>
            <a:pPr marL="285750" indent="-285750">
              <a:buFont typeface="Arial" panose="020B0604020202020204" pitchFamily="34" charset="0"/>
              <a:buChar char="•"/>
            </a:pPr>
            <a:r>
              <a:rPr lang="en-GB" sz="2200" dirty="0">
                <a:solidFill>
                  <a:schemeClr val="tx1">
                    <a:lumMod val="50000"/>
                  </a:schemeClr>
                </a:solidFill>
              </a:rPr>
              <a:t>Installing Windows directly from the internet to the computer you are working on.</a:t>
            </a:r>
          </a:p>
          <a:p>
            <a:endParaRPr lang="en-GB" sz="2200" dirty="0"/>
          </a:p>
          <a:p>
            <a:pPr marL="285750" indent="-285750">
              <a:buFont typeface="Arial" panose="020B0604020202020204" pitchFamily="34" charset="0"/>
              <a:buChar char="•"/>
            </a:pPr>
            <a:r>
              <a:rPr lang="en-GB" sz="2200" dirty="0">
                <a:solidFill>
                  <a:schemeClr val="tx1">
                    <a:lumMod val="50000"/>
                  </a:schemeClr>
                </a:solidFill>
              </a:rPr>
              <a:t>Installing Windows from within Windows of the computer you are working on. </a:t>
            </a:r>
            <a:br>
              <a:rPr lang="en-GB" sz="2200" dirty="0">
                <a:solidFill>
                  <a:schemeClr val="tx1">
                    <a:lumMod val="50000"/>
                  </a:schemeClr>
                </a:solidFill>
              </a:rPr>
            </a:br>
            <a:r>
              <a:rPr lang="en-GB" sz="2200" dirty="0">
                <a:solidFill>
                  <a:schemeClr val="tx1">
                    <a:lumMod val="50000"/>
                  </a:schemeClr>
                </a:solidFill>
              </a:rPr>
              <a:t>They call this “Fresh Start”.</a:t>
            </a:r>
          </a:p>
          <a:p>
            <a:pPr marL="285750" indent="-285750">
              <a:buFont typeface="Arial" panose="020B0604020202020204" pitchFamily="34" charset="0"/>
              <a:buChar char="•"/>
            </a:pPr>
            <a:endParaRPr lang="en-GB" sz="2200" dirty="0">
              <a:solidFill>
                <a:schemeClr val="tx1">
                  <a:lumMod val="50000"/>
                </a:schemeClr>
              </a:solidFill>
            </a:endParaRPr>
          </a:p>
          <a:p>
            <a:pPr marL="285750" indent="-285750">
              <a:buFont typeface="Arial" panose="020B0604020202020204" pitchFamily="34" charset="0"/>
              <a:buChar char="•"/>
            </a:pPr>
            <a:r>
              <a:rPr lang="en-GB" sz="2200" dirty="0"/>
              <a:t>Using installation media; a USB drive or DVD.  You can create these yourself by downloading Windows 10 from the Microsoft Website.  This has the advantage that you could use your media in more than one PC (providing you have a licence of course).</a:t>
            </a:r>
          </a:p>
          <a:p>
            <a:pPr marL="285750" indent="-285750">
              <a:buFont typeface="Arial" panose="020B0604020202020204" pitchFamily="34" charset="0"/>
              <a:buChar char="•"/>
            </a:pPr>
            <a:endParaRPr lang="en-GB" sz="2200" dirty="0">
              <a:solidFill>
                <a:schemeClr val="tx1">
                  <a:lumMod val="50000"/>
                </a:schemeClr>
              </a:solidFill>
            </a:endParaRPr>
          </a:p>
        </p:txBody>
      </p:sp>
    </p:spTree>
    <p:extLst>
      <p:ext uri="{BB962C8B-B14F-4D97-AF65-F5344CB8AC3E}">
        <p14:creationId xmlns:p14="http://schemas.microsoft.com/office/powerpoint/2010/main" val="15109114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70211C-1226-4455-A34A-7A3B50A1F1D0}"/>
              </a:ext>
            </a:extLst>
          </p:cNvPr>
          <p:cNvSpPr txBox="1"/>
          <p:nvPr/>
        </p:nvSpPr>
        <p:spPr>
          <a:xfrm>
            <a:off x="1113125" y="565975"/>
            <a:ext cx="10326603" cy="2462213"/>
          </a:xfrm>
          <a:prstGeom prst="rect">
            <a:avLst/>
          </a:prstGeom>
          <a:noFill/>
        </p:spPr>
        <p:txBody>
          <a:bodyPr wrap="square" rtlCol="0">
            <a:spAutoFit/>
          </a:bodyPr>
          <a:lstStyle/>
          <a:p>
            <a:r>
              <a:rPr lang="en-GB" sz="2200" dirty="0"/>
              <a:t>Using a USB Drive or DVD you need to make the computer use that drive first rather than the C Drive</a:t>
            </a:r>
          </a:p>
          <a:p>
            <a:endParaRPr lang="en-GB" sz="2200" dirty="0"/>
          </a:p>
          <a:p>
            <a:r>
              <a:rPr lang="en-GB" sz="2200" dirty="0"/>
              <a:t>Do this by entering the BIOS as the computer boots up</a:t>
            </a:r>
          </a:p>
          <a:p>
            <a:endParaRPr lang="en-GB" sz="2200" dirty="0"/>
          </a:p>
          <a:p>
            <a:r>
              <a:rPr lang="en-GB" sz="2200" dirty="0"/>
              <a:t>Different computer manufacturers have different key combinations</a:t>
            </a:r>
          </a:p>
          <a:p>
            <a:endParaRPr lang="en-GB" sz="2200" dirty="0"/>
          </a:p>
        </p:txBody>
      </p:sp>
    </p:spTree>
    <p:extLst>
      <p:ext uri="{BB962C8B-B14F-4D97-AF65-F5344CB8AC3E}">
        <p14:creationId xmlns:p14="http://schemas.microsoft.com/office/powerpoint/2010/main" val="88215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D4AA42-4FBB-4CC5-8F28-5DCC51455BBE}"/>
              </a:ext>
            </a:extLst>
          </p:cNvPr>
          <p:cNvSpPr txBox="1"/>
          <p:nvPr/>
        </p:nvSpPr>
        <p:spPr>
          <a:xfrm>
            <a:off x="1107310" y="565084"/>
            <a:ext cx="6843348" cy="5447645"/>
          </a:xfrm>
          <a:prstGeom prst="rect">
            <a:avLst/>
          </a:prstGeom>
          <a:noFill/>
        </p:spPr>
        <p:txBody>
          <a:bodyPr wrap="none" rtlCol="0">
            <a:spAutoFit/>
          </a:bodyPr>
          <a:lstStyle/>
          <a:p>
            <a:pPr fontAlgn="base"/>
            <a:r>
              <a:rPr lang="en-GB" sz="2200" dirty="0"/>
              <a:t>ASRock: </a:t>
            </a:r>
            <a:r>
              <a:rPr lang="en-GB" sz="2200" dirty="0">
                <a:solidFill>
                  <a:srgbClr val="FF0000"/>
                </a:solidFill>
              </a:rPr>
              <a:t>F2</a:t>
            </a:r>
            <a:r>
              <a:rPr lang="en-GB" sz="2200" dirty="0"/>
              <a:t> or </a:t>
            </a:r>
            <a:r>
              <a:rPr lang="en-GB" sz="2200" dirty="0">
                <a:solidFill>
                  <a:schemeClr val="accent6"/>
                </a:solidFill>
              </a:rPr>
              <a:t>DEL</a:t>
            </a:r>
          </a:p>
          <a:p>
            <a:pPr fontAlgn="base"/>
            <a:r>
              <a:rPr lang="en-GB" sz="2200" dirty="0"/>
              <a:t>ASUS: </a:t>
            </a:r>
            <a:r>
              <a:rPr lang="en-GB" sz="2200" dirty="0">
                <a:solidFill>
                  <a:srgbClr val="FF0000"/>
                </a:solidFill>
              </a:rPr>
              <a:t>F2 </a:t>
            </a:r>
            <a:r>
              <a:rPr lang="en-GB" sz="2200" dirty="0"/>
              <a:t>for all PCs</a:t>
            </a:r>
          </a:p>
          <a:p>
            <a:pPr fontAlgn="base"/>
            <a:r>
              <a:rPr lang="en-GB" sz="2200" dirty="0"/>
              <a:t>Acer: </a:t>
            </a:r>
            <a:r>
              <a:rPr lang="en-GB" sz="2200" dirty="0">
                <a:solidFill>
                  <a:srgbClr val="FF0000"/>
                </a:solidFill>
              </a:rPr>
              <a:t>F2</a:t>
            </a:r>
            <a:r>
              <a:rPr lang="en-GB" sz="2200" dirty="0"/>
              <a:t> or </a:t>
            </a:r>
            <a:r>
              <a:rPr lang="en-GB" sz="2200" dirty="0">
                <a:solidFill>
                  <a:schemeClr val="accent6"/>
                </a:solidFill>
              </a:rPr>
              <a:t>DEL</a:t>
            </a:r>
          </a:p>
          <a:p>
            <a:pPr fontAlgn="base"/>
            <a:r>
              <a:rPr lang="en-GB" sz="2200" dirty="0"/>
              <a:t>Dell: </a:t>
            </a:r>
            <a:r>
              <a:rPr lang="en-GB" sz="2200" dirty="0">
                <a:solidFill>
                  <a:srgbClr val="FF0000"/>
                </a:solidFill>
              </a:rPr>
              <a:t>F2</a:t>
            </a:r>
            <a:r>
              <a:rPr lang="en-GB" sz="2200" dirty="0"/>
              <a:t> or </a:t>
            </a:r>
            <a:r>
              <a:rPr lang="en-GB" sz="2200" dirty="0">
                <a:solidFill>
                  <a:srgbClr val="00B0F0"/>
                </a:solidFill>
              </a:rPr>
              <a:t>F12</a:t>
            </a:r>
          </a:p>
          <a:p>
            <a:pPr fontAlgn="base"/>
            <a:r>
              <a:rPr lang="en-GB" sz="2200" dirty="0"/>
              <a:t>ECS: </a:t>
            </a:r>
            <a:r>
              <a:rPr lang="en-GB" sz="2200" dirty="0">
                <a:solidFill>
                  <a:schemeClr val="accent6"/>
                </a:solidFill>
              </a:rPr>
              <a:t>DEL</a:t>
            </a:r>
          </a:p>
          <a:p>
            <a:pPr fontAlgn="base"/>
            <a:r>
              <a:rPr lang="en-GB" sz="2200" dirty="0"/>
              <a:t>Gigabyte / Aorus: </a:t>
            </a:r>
            <a:r>
              <a:rPr lang="en-GB" sz="2200" dirty="0">
                <a:solidFill>
                  <a:srgbClr val="FF0000"/>
                </a:solidFill>
              </a:rPr>
              <a:t>F2</a:t>
            </a:r>
            <a:r>
              <a:rPr lang="en-GB" sz="2200" dirty="0"/>
              <a:t> or </a:t>
            </a:r>
            <a:r>
              <a:rPr lang="en-GB" sz="2200" dirty="0">
                <a:solidFill>
                  <a:schemeClr val="accent6"/>
                </a:solidFill>
              </a:rPr>
              <a:t>DEL</a:t>
            </a:r>
          </a:p>
          <a:p>
            <a:pPr fontAlgn="base"/>
            <a:r>
              <a:rPr lang="en-GB" sz="2200" dirty="0"/>
              <a:t>HP: </a:t>
            </a:r>
            <a:r>
              <a:rPr lang="en-GB" sz="2200" dirty="0">
                <a:solidFill>
                  <a:srgbClr val="FFC000"/>
                </a:solidFill>
              </a:rPr>
              <a:t>F10</a:t>
            </a:r>
          </a:p>
          <a:p>
            <a:pPr fontAlgn="base"/>
            <a:r>
              <a:rPr lang="en-GB" sz="2200" dirty="0"/>
              <a:t>Lenovo (Consumer Laptops): </a:t>
            </a:r>
            <a:r>
              <a:rPr lang="en-GB" sz="2200" dirty="0">
                <a:solidFill>
                  <a:srgbClr val="FF0000"/>
                </a:solidFill>
              </a:rPr>
              <a:t>F2</a:t>
            </a:r>
            <a:r>
              <a:rPr lang="en-GB" sz="2200" dirty="0"/>
              <a:t> or Fn + </a:t>
            </a:r>
            <a:r>
              <a:rPr lang="en-GB" sz="2200" dirty="0">
                <a:solidFill>
                  <a:srgbClr val="FF0000"/>
                </a:solidFill>
              </a:rPr>
              <a:t>F2</a:t>
            </a:r>
          </a:p>
          <a:p>
            <a:pPr fontAlgn="base"/>
            <a:r>
              <a:rPr lang="en-GB" sz="2200" dirty="0"/>
              <a:t>Lenovo (Desktops): </a:t>
            </a:r>
            <a:r>
              <a:rPr lang="en-GB" sz="2200" dirty="0">
                <a:solidFill>
                  <a:srgbClr val="FFFF00"/>
                </a:solidFill>
              </a:rPr>
              <a:t>F1</a:t>
            </a:r>
          </a:p>
          <a:p>
            <a:pPr fontAlgn="base"/>
            <a:r>
              <a:rPr lang="en-GB" sz="2200" dirty="0"/>
              <a:t>Lenovo (ThinkPads): Enter then </a:t>
            </a:r>
            <a:r>
              <a:rPr lang="en-GB" sz="2200" dirty="0">
                <a:solidFill>
                  <a:srgbClr val="FFFF00"/>
                </a:solidFill>
              </a:rPr>
              <a:t>F1</a:t>
            </a:r>
            <a:r>
              <a:rPr lang="en-GB" sz="2200" dirty="0"/>
              <a:t>.</a:t>
            </a:r>
          </a:p>
          <a:p>
            <a:pPr fontAlgn="base"/>
            <a:r>
              <a:rPr lang="en-GB" sz="2200" dirty="0"/>
              <a:t>Microsoft Surface Tablets: Press and hold volume up button.</a:t>
            </a:r>
          </a:p>
          <a:p>
            <a:pPr fontAlgn="base"/>
            <a:r>
              <a:rPr lang="en-GB" sz="2200" dirty="0"/>
              <a:t>Origin PC: </a:t>
            </a:r>
            <a:r>
              <a:rPr lang="en-GB" sz="2200" dirty="0">
                <a:solidFill>
                  <a:srgbClr val="FF0000"/>
                </a:solidFill>
              </a:rPr>
              <a:t>F2</a:t>
            </a:r>
          </a:p>
          <a:p>
            <a:pPr fontAlgn="base"/>
            <a:r>
              <a:rPr lang="en-GB" sz="2200" dirty="0"/>
              <a:t>Samsung: </a:t>
            </a:r>
            <a:r>
              <a:rPr lang="en-GB" sz="2200" dirty="0">
                <a:solidFill>
                  <a:srgbClr val="FF0000"/>
                </a:solidFill>
              </a:rPr>
              <a:t>F2</a:t>
            </a:r>
          </a:p>
          <a:p>
            <a:pPr fontAlgn="base"/>
            <a:r>
              <a:rPr lang="en-GB" sz="2200" dirty="0"/>
              <a:t>Toshiba: </a:t>
            </a:r>
            <a:r>
              <a:rPr lang="en-GB" sz="2200" dirty="0">
                <a:solidFill>
                  <a:srgbClr val="FF0000"/>
                </a:solidFill>
              </a:rPr>
              <a:t>F2</a:t>
            </a:r>
          </a:p>
          <a:p>
            <a:pPr fontAlgn="base"/>
            <a:r>
              <a:rPr lang="en-GB" sz="2200" dirty="0"/>
              <a:t>Zotac: </a:t>
            </a:r>
            <a:r>
              <a:rPr lang="en-GB" sz="2200" dirty="0">
                <a:solidFill>
                  <a:schemeClr val="accent6"/>
                </a:solidFill>
              </a:rPr>
              <a:t>DEL</a:t>
            </a:r>
          </a:p>
          <a:p>
            <a:endParaRPr lang="en-GB" dirty="0"/>
          </a:p>
        </p:txBody>
      </p:sp>
      <p:sp>
        <p:nvSpPr>
          <p:cNvPr id="3" name="TextBox 2">
            <a:extLst>
              <a:ext uri="{FF2B5EF4-FFF2-40B4-BE49-F238E27FC236}">
                <a16:creationId xmlns:a16="http://schemas.microsoft.com/office/drawing/2014/main" id="{FDDB2A2F-4667-423C-8DA8-B8E3F2C7805D}"/>
              </a:ext>
            </a:extLst>
          </p:cNvPr>
          <p:cNvSpPr txBox="1"/>
          <p:nvPr/>
        </p:nvSpPr>
        <p:spPr>
          <a:xfrm>
            <a:off x="6488349" y="582622"/>
            <a:ext cx="2042808" cy="1200329"/>
          </a:xfrm>
          <a:prstGeom prst="rect">
            <a:avLst/>
          </a:prstGeom>
          <a:noFill/>
        </p:spPr>
        <p:txBody>
          <a:bodyPr wrap="square" rtlCol="0">
            <a:spAutoFit/>
          </a:bodyPr>
          <a:lstStyle/>
          <a:p>
            <a:r>
              <a:rPr lang="en-GB" sz="2400" dirty="0"/>
              <a:t>BIOS INTERRUPT KEYS</a:t>
            </a:r>
          </a:p>
        </p:txBody>
      </p:sp>
    </p:spTree>
    <p:extLst>
      <p:ext uri="{BB962C8B-B14F-4D97-AF65-F5344CB8AC3E}">
        <p14:creationId xmlns:p14="http://schemas.microsoft.com/office/powerpoint/2010/main" val="3233319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70211C-1226-4455-A34A-7A3B50A1F1D0}"/>
              </a:ext>
            </a:extLst>
          </p:cNvPr>
          <p:cNvSpPr txBox="1"/>
          <p:nvPr/>
        </p:nvSpPr>
        <p:spPr>
          <a:xfrm>
            <a:off x="1113125" y="565975"/>
            <a:ext cx="10326603" cy="6093976"/>
          </a:xfrm>
          <a:prstGeom prst="rect">
            <a:avLst/>
          </a:prstGeom>
          <a:noFill/>
        </p:spPr>
        <p:txBody>
          <a:bodyPr wrap="square" rtlCol="0">
            <a:spAutoFit/>
          </a:bodyPr>
          <a:lstStyle/>
          <a:p>
            <a:r>
              <a:rPr lang="en-GB" sz="2200" dirty="0">
                <a:solidFill>
                  <a:schemeClr val="tx1">
                    <a:lumMod val="50000"/>
                  </a:schemeClr>
                </a:solidFill>
              </a:rPr>
              <a:t>Using a USB Drive or DVD you need to make the computer use that drive first rather than the C Drive</a:t>
            </a:r>
          </a:p>
          <a:p>
            <a:endParaRPr lang="en-GB" sz="2200" dirty="0">
              <a:solidFill>
                <a:schemeClr val="tx1">
                  <a:lumMod val="50000"/>
                </a:schemeClr>
              </a:solidFill>
            </a:endParaRPr>
          </a:p>
          <a:p>
            <a:r>
              <a:rPr lang="en-GB" sz="2200" dirty="0">
                <a:solidFill>
                  <a:schemeClr val="tx1">
                    <a:lumMod val="50000"/>
                  </a:schemeClr>
                </a:solidFill>
              </a:rPr>
              <a:t>Do this by entering the BIOS as the computer boots up</a:t>
            </a:r>
          </a:p>
          <a:p>
            <a:endParaRPr lang="en-GB" sz="2200" dirty="0">
              <a:solidFill>
                <a:schemeClr val="tx1">
                  <a:lumMod val="50000"/>
                </a:schemeClr>
              </a:solidFill>
            </a:endParaRPr>
          </a:p>
          <a:p>
            <a:r>
              <a:rPr lang="en-GB" sz="2200" dirty="0">
                <a:solidFill>
                  <a:schemeClr val="tx1">
                    <a:lumMod val="50000"/>
                  </a:schemeClr>
                </a:solidFill>
              </a:rPr>
              <a:t>Different computer manufacturers have different key combinations</a:t>
            </a:r>
          </a:p>
          <a:p>
            <a:endParaRPr lang="en-GB" sz="2200" dirty="0"/>
          </a:p>
          <a:p>
            <a:r>
              <a:rPr lang="en-GB" sz="2200" dirty="0"/>
              <a:t>The BIOS has now been replaced by the UEFI specification (</a:t>
            </a:r>
            <a:r>
              <a:rPr lang="en-GB" sz="2400" dirty="0"/>
              <a:t>Unified Extensible Firmware Interface) </a:t>
            </a:r>
          </a:p>
          <a:p>
            <a:endParaRPr lang="en-GB" sz="2400" dirty="0"/>
          </a:p>
          <a:p>
            <a:r>
              <a:rPr lang="en-GB" sz="2400" dirty="0"/>
              <a:t>The BIOS has limitations:</a:t>
            </a:r>
          </a:p>
          <a:p>
            <a:r>
              <a:rPr lang="en-GB" sz="2400" dirty="0"/>
              <a:t>	</a:t>
            </a:r>
            <a:r>
              <a:rPr lang="en-GB" sz="2400" dirty="0">
                <a:solidFill>
                  <a:srgbClr val="FF0000"/>
                </a:solidFill>
              </a:rPr>
              <a:t>Only supports hard drives of 2.1TB or less</a:t>
            </a:r>
          </a:p>
          <a:p>
            <a:r>
              <a:rPr lang="en-GB" sz="2400" dirty="0">
                <a:solidFill>
                  <a:srgbClr val="FF0000"/>
                </a:solidFill>
              </a:rPr>
              <a:t>	Must run in 16 bit mode</a:t>
            </a:r>
          </a:p>
          <a:p>
            <a:r>
              <a:rPr lang="en-GB" sz="2400" dirty="0">
                <a:solidFill>
                  <a:srgbClr val="FF0000"/>
                </a:solidFill>
              </a:rPr>
              <a:t>	Has only 1MB of memory to run in.</a:t>
            </a:r>
          </a:p>
          <a:p>
            <a:r>
              <a:rPr lang="en-GB" sz="2400" dirty="0">
                <a:solidFill>
                  <a:srgbClr val="FF0000"/>
                </a:solidFill>
              </a:rPr>
              <a:t>	Does not support a mouse.</a:t>
            </a:r>
          </a:p>
          <a:p>
            <a:r>
              <a:rPr lang="en-GB" sz="2400" dirty="0"/>
              <a:t>	</a:t>
            </a:r>
            <a:r>
              <a:rPr lang="en-GB" sz="2400" dirty="0">
                <a:solidFill>
                  <a:srgbClr val="00B050"/>
                </a:solidFill>
              </a:rPr>
              <a:t>UEFI is a great improvement</a:t>
            </a:r>
            <a:endParaRPr lang="en-GB" sz="2200" dirty="0">
              <a:solidFill>
                <a:srgbClr val="00B050"/>
              </a:solidFill>
            </a:endParaRPr>
          </a:p>
          <a:p>
            <a:endParaRPr lang="en-GB" sz="2200" dirty="0"/>
          </a:p>
        </p:txBody>
      </p:sp>
    </p:spTree>
    <p:extLst>
      <p:ext uri="{BB962C8B-B14F-4D97-AF65-F5344CB8AC3E}">
        <p14:creationId xmlns:p14="http://schemas.microsoft.com/office/powerpoint/2010/main" val="388171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70211C-1226-4455-A34A-7A3B50A1F1D0}"/>
              </a:ext>
            </a:extLst>
          </p:cNvPr>
          <p:cNvSpPr txBox="1"/>
          <p:nvPr/>
        </p:nvSpPr>
        <p:spPr>
          <a:xfrm>
            <a:off x="1113125" y="565975"/>
            <a:ext cx="10326603" cy="5509200"/>
          </a:xfrm>
          <a:prstGeom prst="rect">
            <a:avLst/>
          </a:prstGeom>
          <a:noFill/>
        </p:spPr>
        <p:txBody>
          <a:bodyPr wrap="square" rtlCol="0">
            <a:spAutoFit/>
          </a:bodyPr>
          <a:lstStyle/>
          <a:p>
            <a:r>
              <a:rPr lang="en-GB" sz="2200" dirty="0"/>
              <a:t>Enter the BIOS and change the boot order (if required) so that the USB or DVD drive boots before the C drive.</a:t>
            </a:r>
          </a:p>
          <a:p>
            <a:endParaRPr lang="en-GB" sz="2200" dirty="0"/>
          </a:p>
          <a:p>
            <a:r>
              <a:rPr lang="en-GB" sz="2200" dirty="0"/>
              <a:t>With your USB stick or DVD in place. Restart the computer.</a:t>
            </a:r>
          </a:p>
          <a:p>
            <a:endParaRPr lang="en-GB" sz="2200" dirty="0"/>
          </a:p>
          <a:p>
            <a:r>
              <a:rPr lang="en-GB" sz="2200" dirty="0"/>
              <a:t>The computer will start up with the Windows 10 download that you downloaded.</a:t>
            </a:r>
          </a:p>
          <a:p>
            <a:endParaRPr lang="en-GB" sz="2200" dirty="0"/>
          </a:p>
          <a:p>
            <a:r>
              <a:rPr lang="en-GB" sz="2200" dirty="0"/>
              <a:t>Follow the prompts…….</a:t>
            </a:r>
          </a:p>
          <a:p>
            <a:endParaRPr lang="en-GB" sz="2200" dirty="0"/>
          </a:p>
          <a:p>
            <a:endParaRPr lang="en-GB" sz="2200" dirty="0"/>
          </a:p>
          <a:p>
            <a:endParaRPr lang="en-GB" sz="2200" dirty="0"/>
          </a:p>
          <a:p>
            <a:endParaRPr lang="en-GB" sz="2200" dirty="0"/>
          </a:p>
          <a:p>
            <a:endParaRPr lang="en-GB" sz="2200" dirty="0"/>
          </a:p>
          <a:p>
            <a:r>
              <a:rPr lang="en-GB" sz="2200" dirty="0"/>
              <a:t>When the computer restarts for the first time, take the USB or DVD drive out, otherwise you will be at point 1 again!</a:t>
            </a:r>
          </a:p>
          <a:p>
            <a:endParaRPr lang="en-GB" sz="2200" dirty="0"/>
          </a:p>
        </p:txBody>
      </p:sp>
    </p:spTree>
    <p:extLst>
      <p:ext uri="{BB962C8B-B14F-4D97-AF65-F5344CB8AC3E}">
        <p14:creationId xmlns:p14="http://schemas.microsoft.com/office/powerpoint/2010/main" val="2203933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monitor&#10;&#10;Description automatically generated">
            <a:extLst>
              <a:ext uri="{FF2B5EF4-FFF2-40B4-BE49-F238E27FC236}">
                <a16:creationId xmlns:a16="http://schemas.microsoft.com/office/drawing/2014/main" id="{778AC0B0-0D24-4381-9EB7-310110AFEE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
        <p:nvSpPr>
          <p:cNvPr id="4" name="Rectangle 3">
            <a:extLst>
              <a:ext uri="{FF2B5EF4-FFF2-40B4-BE49-F238E27FC236}">
                <a16:creationId xmlns:a16="http://schemas.microsoft.com/office/drawing/2014/main" id="{B86F0B72-F44C-42EA-84F8-5A6E0D5EC1E8}"/>
              </a:ext>
            </a:extLst>
          </p:cNvPr>
          <p:cNvSpPr/>
          <p:nvPr/>
        </p:nvSpPr>
        <p:spPr>
          <a:xfrm>
            <a:off x="1983180" y="154379"/>
            <a:ext cx="712519" cy="36813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99535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0E1B7920-B0AF-4971-BAE5-1C13E471F9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
        <p:nvSpPr>
          <p:cNvPr id="4" name="Rectangle 3">
            <a:extLst>
              <a:ext uri="{FF2B5EF4-FFF2-40B4-BE49-F238E27FC236}">
                <a16:creationId xmlns:a16="http://schemas.microsoft.com/office/drawing/2014/main" id="{D6836234-FCA8-44C4-A182-DA1989073886}"/>
              </a:ext>
            </a:extLst>
          </p:cNvPr>
          <p:cNvSpPr/>
          <p:nvPr/>
        </p:nvSpPr>
        <p:spPr>
          <a:xfrm>
            <a:off x="3550722" y="154379"/>
            <a:ext cx="2137559" cy="53439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827150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8C76D66F-9EF2-4F8D-92DF-E4B455C7FF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
        <p:nvSpPr>
          <p:cNvPr id="4" name="Rectangle 3">
            <a:extLst>
              <a:ext uri="{FF2B5EF4-FFF2-40B4-BE49-F238E27FC236}">
                <a16:creationId xmlns:a16="http://schemas.microsoft.com/office/drawing/2014/main" id="{9CF4597E-70A3-40CD-8719-20DCE8DB422B}"/>
              </a:ext>
            </a:extLst>
          </p:cNvPr>
          <p:cNvSpPr/>
          <p:nvPr/>
        </p:nvSpPr>
        <p:spPr>
          <a:xfrm>
            <a:off x="1876301" y="1615044"/>
            <a:ext cx="2137559" cy="53439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5415D42-5411-4A08-B98D-5047CFC362D8}"/>
              </a:ext>
            </a:extLst>
          </p:cNvPr>
          <p:cNvSpPr/>
          <p:nvPr/>
        </p:nvSpPr>
        <p:spPr>
          <a:xfrm>
            <a:off x="3550722" y="154379"/>
            <a:ext cx="2137559" cy="53439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35953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2516DE65-6FA7-43F2-B1F8-CFED9CC063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
        <p:nvSpPr>
          <p:cNvPr id="4" name="Rectangle 3">
            <a:extLst>
              <a:ext uri="{FF2B5EF4-FFF2-40B4-BE49-F238E27FC236}">
                <a16:creationId xmlns:a16="http://schemas.microsoft.com/office/drawing/2014/main" id="{AB520FD8-C420-41C5-890A-F158BA5470F0}"/>
              </a:ext>
            </a:extLst>
          </p:cNvPr>
          <p:cNvSpPr/>
          <p:nvPr/>
        </p:nvSpPr>
        <p:spPr>
          <a:xfrm>
            <a:off x="1840675" y="2470066"/>
            <a:ext cx="3966359" cy="125878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Left 4">
            <a:extLst>
              <a:ext uri="{FF2B5EF4-FFF2-40B4-BE49-F238E27FC236}">
                <a16:creationId xmlns:a16="http://schemas.microsoft.com/office/drawing/2014/main" id="{B322CFB0-5EF8-4B40-96DF-836029BF7ADF}"/>
              </a:ext>
            </a:extLst>
          </p:cNvPr>
          <p:cNvSpPr/>
          <p:nvPr/>
        </p:nvSpPr>
        <p:spPr>
          <a:xfrm>
            <a:off x="4619501" y="2719449"/>
            <a:ext cx="1009402" cy="28500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7BC99C9-4432-4A91-A762-8DE00AD4DAC2}"/>
              </a:ext>
            </a:extLst>
          </p:cNvPr>
          <p:cNvSpPr/>
          <p:nvPr/>
        </p:nvSpPr>
        <p:spPr>
          <a:xfrm>
            <a:off x="1923803" y="522514"/>
            <a:ext cx="1460665" cy="3800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1950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A49BB50D-5FAD-4EAA-A6B8-E2AFFEB083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
        <p:nvSpPr>
          <p:cNvPr id="4" name="Rectangle 3">
            <a:extLst>
              <a:ext uri="{FF2B5EF4-FFF2-40B4-BE49-F238E27FC236}">
                <a16:creationId xmlns:a16="http://schemas.microsoft.com/office/drawing/2014/main" id="{2ECF959C-1951-487B-A021-9842F7420C42}"/>
              </a:ext>
            </a:extLst>
          </p:cNvPr>
          <p:cNvSpPr/>
          <p:nvPr/>
        </p:nvSpPr>
        <p:spPr>
          <a:xfrm>
            <a:off x="1840675" y="2470066"/>
            <a:ext cx="3966359" cy="125878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Left 4">
            <a:extLst>
              <a:ext uri="{FF2B5EF4-FFF2-40B4-BE49-F238E27FC236}">
                <a16:creationId xmlns:a16="http://schemas.microsoft.com/office/drawing/2014/main" id="{BFC3A104-FAF6-44D1-9698-C698FF5ADE8D}"/>
              </a:ext>
            </a:extLst>
          </p:cNvPr>
          <p:cNvSpPr/>
          <p:nvPr/>
        </p:nvSpPr>
        <p:spPr>
          <a:xfrm>
            <a:off x="4619501" y="2719449"/>
            <a:ext cx="1009402" cy="28500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113207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mputer&#10;&#10;Description automatically generated">
            <a:extLst>
              <a:ext uri="{FF2B5EF4-FFF2-40B4-BE49-F238E27FC236}">
                <a16:creationId xmlns:a16="http://schemas.microsoft.com/office/drawing/2014/main" id="{08784BA1-24B4-4167-929F-DE7BB0F3EE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1207954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 shot of a computer&#10;&#10;Description automatically generated">
            <a:extLst>
              <a:ext uri="{FF2B5EF4-FFF2-40B4-BE49-F238E27FC236}">
                <a16:creationId xmlns:a16="http://schemas.microsoft.com/office/drawing/2014/main" id="{7D54F9CA-B90E-4F78-9841-CF794581A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84" y="0"/>
            <a:ext cx="10314432" cy="6858000"/>
          </a:xfrm>
          <a:prstGeom prst="rect">
            <a:avLst/>
          </a:prstGeom>
        </p:spPr>
      </p:pic>
    </p:spTree>
    <p:extLst>
      <p:ext uri="{BB962C8B-B14F-4D97-AF65-F5344CB8AC3E}">
        <p14:creationId xmlns:p14="http://schemas.microsoft.com/office/powerpoint/2010/main" val="14805685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CC2D33-376F-4EED-9293-DF4CC09CD957}"/>
              </a:ext>
            </a:extLst>
          </p:cNvPr>
          <p:cNvSpPr txBox="1"/>
          <p:nvPr/>
        </p:nvSpPr>
        <p:spPr>
          <a:xfrm>
            <a:off x="1103397" y="595158"/>
            <a:ext cx="10326603" cy="4524315"/>
          </a:xfrm>
          <a:prstGeom prst="rect">
            <a:avLst/>
          </a:prstGeom>
          <a:noFill/>
        </p:spPr>
        <p:txBody>
          <a:bodyPr wrap="square" rtlCol="0">
            <a:spAutoFit/>
          </a:bodyPr>
          <a:lstStyle/>
          <a:p>
            <a:pPr algn="ctr"/>
            <a:endParaRPr lang="en-GB" sz="4800" dirty="0"/>
          </a:p>
          <a:p>
            <a:pPr algn="ctr"/>
            <a:r>
              <a:rPr lang="en-GB" sz="4800" dirty="0"/>
              <a:t>Good luck</a:t>
            </a:r>
          </a:p>
          <a:p>
            <a:pPr algn="ctr"/>
            <a:endParaRPr lang="en-GB" sz="4800" dirty="0"/>
          </a:p>
          <a:p>
            <a:pPr algn="ctr"/>
            <a:endParaRPr lang="en-GB" sz="4800" dirty="0"/>
          </a:p>
          <a:p>
            <a:pPr algn="ctr"/>
            <a:endParaRPr lang="en-GB" sz="4800" dirty="0"/>
          </a:p>
          <a:p>
            <a:pPr algn="ctr"/>
            <a:r>
              <a:rPr lang="en-GB" sz="4800" dirty="0"/>
              <a:t>Any Questions?</a:t>
            </a:r>
          </a:p>
        </p:txBody>
      </p:sp>
    </p:spTree>
    <p:extLst>
      <p:ext uri="{BB962C8B-B14F-4D97-AF65-F5344CB8AC3E}">
        <p14:creationId xmlns:p14="http://schemas.microsoft.com/office/powerpoint/2010/main" val="417444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5678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1029</TotalTime>
  <Words>2583</Words>
  <Application>Microsoft Office PowerPoint</Application>
  <PresentationFormat>Widescreen</PresentationFormat>
  <Paragraphs>235</Paragraphs>
  <Slides>57</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Calibri</vt:lpstr>
      <vt:lpstr>Tw Cen MT</vt:lpstr>
      <vt:lpstr>Circuit</vt:lpstr>
      <vt:lpstr>Reinstalling Windows 10</vt:lpstr>
      <vt:lpstr>Why Should we Reinstall Windows?</vt:lpstr>
      <vt:lpstr>PowerPoint Presentation</vt:lpstr>
      <vt:lpstr>PowerPoint Presentation</vt:lpstr>
      <vt:lpstr>PowerPoint Presentation</vt:lpstr>
      <vt:lpstr>PowerPoint Presentation</vt:lpstr>
      <vt:lpstr>Using Windows “Fresh Start”</vt:lpstr>
      <vt:lpstr>Preparation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Fresh Start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Reinstalling Windows</dc:title>
  <dc:creator>Geoff Lane</dc:creator>
  <cp:lastModifiedBy>Geoff Lane</cp:lastModifiedBy>
  <cp:revision>10</cp:revision>
  <dcterms:created xsi:type="dcterms:W3CDTF">2019-12-19T17:24:36Z</dcterms:created>
  <dcterms:modified xsi:type="dcterms:W3CDTF">2020-01-19T17:22:49Z</dcterms:modified>
</cp:coreProperties>
</file>