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_rels/slideMaster7.xml.rels" ContentType="application/vnd.openxmlformats-package.relationships+xml"/>
  <Override PartName="/ppt/slideMasters/_rels/slideMaster8.xml.rels" ContentType="application/vnd.openxmlformats-package.relationships+xml"/>
  <Override PartName="/ppt/slideMasters/_rels/slideMaster9.xml.rels" ContentType="application/vnd.openxmlformats-package.relationships+xml"/>
  <Override PartName="/ppt/slideMasters/_rels/slideMaster10.xml.rels" ContentType="application/vnd.openxmlformats-package.relationships+xml"/>
  <Override PartName="/ppt/slideMasters/_rels/slideMaster11.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_rels/notesSlide2.xml.rels" ContentType="application/vnd.openxmlformats-package.relationships+xml"/>
  <Override PartName="/ppt/notesSlides/_rels/notesSlide8.xml.rels" ContentType="application/vnd.openxmlformats-package.relationships+xml"/>
  <Override PartName="/ppt/notesSlides/notesSlide2.xml" ContentType="application/vnd.openxmlformats-officedocument.presentationml.notesSlide+xml"/>
  <Override PartName="/ppt/notesSlides/notesSlide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media/image1.jpeg" ContentType="image/jpeg"/>
  <Override PartName="/ppt/presProps.xml" ContentType="application/vnd.openxmlformats-officedocument.presentationml.presProp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 id="2147483652" r:id="rId4"/>
    <p:sldMasterId id="2147483654" r:id="rId5"/>
    <p:sldMasterId id="2147483659" r:id="rId6"/>
    <p:sldMasterId id="2147483661" r:id="rId7"/>
    <p:sldMasterId id="2147483663" r:id="rId8"/>
    <p:sldMasterId id="2147483665" r:id="rId9"/>
    <p:sldMasterId id="2147483667" r:id="rId10"/>
    <p:sldMasterId id="2147483669" r:id="rId11"/>
    <p:sldMasterId id="2147483671" r:id="rId12"/>
  </p:sldMasterIdLst>
  <p:notesMasterIdLst>
    <p:notesMasterId r:id="rId13"/>
  </p:notesMasterIdLst>
  <p:sldIdLst>
    <p:sldId id="256" r:id="rId14"/>
    <p:sldId id="257" r:id="rId15"/>
    <p:sldId id="258" r:id="rId16"/>
    <p:sldId id="259" r:id="rId17"/>
    <p:sldId id="260" r:id="rId18"/>
    <p:sldId id="261" r:id="rId19"/>
    <p:sldId id="262" r:id="rId20"/>
    <p:sldId id="263" r:id="rId21"/>
    <p:sldId id="264" r:id="rId22"/>
  </p:sldIdLst>
  <p:sldSz cx="12192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notesMaster" Target="notesMasters/notesMaster1.xml"/><Relationship Id="rId14" Type="http://schemas.openxmlformats.org/officeDocument/2006/relationships/slide" Target="slides/slide1.xml"/><Relationship Id="rId15" Type="http://schemas.openxmlformats.org/officeDocument/2006/relationships/slide" Target="slides/slide2.xml"/><Relationship Id="rId16" Type="http://schemas.openxmlformats.org/officeDocument/2006/relationships/slide" Target="slides/slide3.xml"/><Relationship Id="rId17" Type="http://schemas.openxmlformats.org/officeDocument/2006/relationships/slide" Target="slides/slide4.xml"/><Relationship Id="rId18" Type="http://schemas.openxmlformats.org/officeDocument/2006/relationships/slide" Target="slides/slide5.xml"/><Relationship Id="rId19" Type="http://schemas.openxmlformats.org/officeDocument/2006/relationships/slide" Target="slides/slide6.xml"/><Relationship Id="rId20" Type="http://schemas.openxmlformats.org/officeDocument/2006/relationships/slide" Target="slides/slide7.xml"/><Relationship Id="rId21" Type="http://schemas.openxmlformats.org/officeDocument/2006/relationships/slide" Target="slides/slide8.xml"/><Relationship Id="rId22" Type="http://schemas.openxmlformats.org/officeDocument/2006/relationships/slide" Target="slides/slide9.xml"/><Relationship Id="rId23"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1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r>
              <a:rPr b="0" lang="en-US" sz="1800" strike="noStrike" u="none">
                <a:solidFill>
                  <a:schemeClr val="dk1"/>
                </a:solidFill>
                <a:uFillTx/>
                <a:latin typeface="Avenir Next LT Pro"/>
              </a:rPr>
              <a:t>Click to move the slide</a:t>
            </a:r>
            <a:endParaRPr b="0" lang="en-US" sz="1800" strike="noStrike" u="none">
              <a:solidFill>
                <a:schemeClr val="dk1"/>
              </a:solidFill>
              <a:uFillTx/>
              <a:latin typeface="Avenir Next LT Pro"/>
            </a:endParaRPr>
          </a:p>
        </p:txBody>
      </p:sp>
      <p:sp>
        <p:nvSpPr>
          <p:cNvPr id="80"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marL="216000" indent="-216000">
              <a:buNone/>
            </a:pPr>
            <a:r>
              <a:rPr b="0" lang="en-GB" sz="2000" strike="noStrike" u="none">
                <a:solidFill>
                  <a:srgbClr val="000000"/>
                </a:solidFill>
                <a:uFillTx/>
                <a:latin typeface="Arial"/>
              </a:rPr>
              <a:t>Click to edit the notes' format</a:t>
            </a:r>
            <a:endParaRPr b="0" lang="en-GB" sz="2000" strike="noStrike" u="none">
              <a:solidFill>
                <a:srgbClr val="000000"/>
              </a:solidFill>
              <a:uFillTx/>
              <a:latin typeface="Arial"/>
            </a:endParaRPr>
          </a:p>
        </p:txBody>
      </p:sp>
      <p:sp>
        <p:nvSpPr>
          <p:cNvPr id="81"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en-GB" sz="1400" strike="noStrike" u="none">
                <a:solidFill>
                  <a:srgbClr val="000000"/>
                </a:solidFill>
                <a:uFillTx/>
                <a:latin typeface="Times New Roman"/>
              </a:rPr>
              <a:t>&lt;header&gt;</a:t>
            </a:r>
            <a:endParaRPr b="0" lang="en-GB" sz="1400" strike="noStrike" u="none">
              <a:solidFill>
                <a:srgbClr val="000000"/>
              </a:solidFill>
              <a:uFillTx/>
              <a:latin typeface="Times New Roman"/>
            </a:endParaRPr>
          </a:p>
        </p:txBody>
      </p:sp>
      <p:sp>
        <p:nvSpPr>
          <p:cNvPr id="82" name="PlaceHolder 4"/>
          <p:cNvSpPr>
            <a:spLocks noGrp="1"/>
          </p:cNvSpPr>
          <p:nvPr>
            <p:ph type="dt" idx="34"/>
          </p:nvPr>
        </p:nvSpPr>
        <p:spPr>
          <a:xfrm>
            <a:off x="4278960" y="0"/>
            <a:ext cx="3280680" cy="534240"/>
          </a:xfrm>
          <a:prstGeom prst="rect">
            <a:avLst/>
          </a:prstGeom>
          <a:noFill/>
          <a:ln w="0">
            <a:noFill/>
          </a:ln>
        </p:spPr>
        <p:txBody>
          <a:bodyPr lIns="0" rIns="0" tIns="0" bIns="0" anchor="t">
            <a:noAutofit/>
          </a:bodyPr>
          <a:lstStyle>
            <a:lvl1pPr indent="0" algn="r">
              <a:buNone/>
              <a:defRPr b="0" lang="en-GB" sz="1400" strike="noStrike" u="none">
                <a:solidFill>
                  <a:srgbClr val="000000"/>
                </a:solidFill>
                <a:uFillTx/>
                <a:latin typeface="Times New Roman"/>
              </a:defRPr>
            </a:lvl1pPr>
          </a:lstStyle>
          <a:p>
            <a:pPr indent="0" algn="r">
              <a:buNone/>
            </a:pPr>
            <a:r>
              <a:rPr b="0" lang="en-GB" sz="1400" strike="noStrike" u="none">
                <a:solidFill>
                  <a:srgbClr val="000000"/>
                </a:solidFill>
                <a:uFillTx/>
                <a:latin typeface="Times New Roman"/>
              </a:rPr>
              <a:t>&lt;date/time&gt;</a:t>
            </a:r>
            <a:endParaRPr b="0" lang="en-GB" sz="1400" strike="noStrike" u="none">
              <a:solidFill>
                <a:srgbClr val="000000"/>
              </a:solidFill>
              <a:uFillTx/>
              <a:latin typeface="Times New Roman"/>
            </a:endParaRPr>
          </a:p>
        </p:txBody>
      </p:sp>
      <p:sp>
        <p:nvSpPr>
          <p:cNvPr id="83" name="PlaceHolder 5"/>
          <p:cNvSpPr>
            <a:spLocks noGrp="1"/>
          </p:cNvSpPr>
          <p:nvPr>
            <p:ph type="ftr" idx="35"/>
          </p:nvPr>
        </p:nvSpPr>
        <p:spPr>
          <a:xfrm>
            <a:off x="0" y="10157400"/>
            <a:ext cx="3280680" cy="534240"/>
          </a:xfrm>
          <a:prstGeom prst="rect">
            <a:avLst/>
          </a:prstGeom>
          <a:noFill/>
          <a:ln w="0">
            <a:noFill/>
          </a:ln>
        </p:spPr>
        <p:txBody>
          <a:bodyPr lIns="0" rIns="0" tIns="0" bIns="0" anchor="b">
            <a:noAutofit/>
          </a:bodyPr>
          <a:lstStyle>
            <a:lvl1pPr indent="0">
              <a:buNone/>
              <a:defRPr b="0" lang="en-GB" sz="1400" strike="noStrike" u="none">
                <a:solidFill>
                  <a:srgbClr val="000000"/>
                </a:solidFill>
                <a:uFillTx/>
                <a:latin typeface="Times New Roman"/>
              </a:defRPr>
            </a:lvl1pPr>
          </a:lstStyle>
          <a:p>
            <a:pPr indent="0">
              <a:buNone/>
            </a:pPr>
            <a:r>
              <a:rPr b="0" lang="en-GB" sz="1400" strike="noStrike" u="none">
                <a:solidFill>
                  <a:srgbClr val="000000"/>
                </a:solidFill>
                <a:uFillTx/>
                <a:latin typeface="Times New Roman"/>
              </a:rPr>
              <a:t>&lt;footer&gt;</a:t>
            </a:r>
            <a:endParaRPr b="0" lang="en-GB" sz="1400" strike="noStrike" u="none">
              <a:solidFill>
                <a:srgbClr val="000000"/>
              </a:solidFill>
              <a:uFillTx/>
              <a:latin typeface="Times New Roman"/>
            </a:endParaRPr>
          </a:p>
        </p:txBody>
      </p:sp>
      <p:sp>
        <p:nvSpPr>
          <p:cNvPr id="84" name="PlaceHolder 6"/>
          <p:cNvSpPr>
            <a:spLocks noGrp="1"/>
          </p:cNvSpPr>
          <p:nvPr>
            <p:ph type="sldNum" idx="36"/>
          </p:nvPr>
        </p:nvSpPr>
        <p:spPr>
          <a:xfrm>
            <a:off x="4278960" y="10157400"/>
            <a:ext cx="3280680" cy="534240"/>
          </a:xfrm>
          <a:prstGeom prst="rect">
            <a:avLst/>
          </a:prstGeom>
          <a:noFill/>
          <a:ln w="0">
            <a:noFill/>
          </a:ln>
        </p:spPr>
        <p:txBody>
          <a:bodyPr lIns="0" rIns="0" tIns="0" bIns="0" anchor="b">
            <a:noAutofit/>
          </a:bodyPr>
          <a:lstStyle>
            <a:lvl1pPr indent="0" algn="r">
              <a:buNone/>
              <a:defRPr b="0" lang="en-GB" sz="1400" strike="noStrike" u="none">
                <a:solidFill>
                  <a:srgbClr val="000000"/>
                </a:solidFill>
                <a:uFillTx/>
                <a:latin typeface="Times New Roman"/>
              </a:defRPr>
            </a:lvl1pPr>
          </a:lstStyle>
          <a:p>
            <a:pPr indent="0" algn="r">
              <a:buNone/>
            </a:pPr>
            <a:fld id="{3E32D6C8-6F34-4E85-8F28-885071E7DAAC}" type="slidenum">
              <a:rPr b="0" lang="en-GB" sz="1400" strike="noStrike" u="none">
                <a:solidFill>
                  <a:srgbClr val="000000"/>
                </a:solidFill>
                <a:uFillTx/>
                <a:latin typeface="Times New Roman"/>
              </a:rPr>
              <a:t>&lt;number&gt;</a:t>
            </a:fld>
            <a:endParaRPr b="0" lang="en-GB" sz="1400" strike="noStrike" u="none">
              <a:solidFill>
                <a:srgbClr val="000000"/>
              </a:solidFill>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 name="PlaceHolder 1"/>
          <p:cNvSpPr>
            <a:spLocks noGrp="1"/>
          </p:cNvSpPr>
          <p:nvPr>
            <p:ph type="sldImg"/>
          </p:nvPr>
        </p:nvSpPr>
        <p:spPr>
          <a:xfrm>
            <a:off x="685800" y="1143000"/>
            <a:ext cx="5486040" cy="3085920"/>
          </a:xfrm>
          <a:prstGeom prst="rect">
            <a:avLst/>
          </a:prstGeom>
          <a:ln w="0">
            <a:noFill/>
          </a:ln>
        </p:spPr>
      </p:sp>
      <p:sp>
        <p:nvSpPr>
          <p:cNvPr id="10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n-GB" sz="1800" strike="noStrike" u="none">
              <a:solidFill>
                <a:srgbClr val="000000"/>
              </a:solidFill>
              <a:uFillTx/>
              <a:latin typeface="Arial"/>
            </a:endParaRPr>
          </a:p>
        </p:txBody>
      </p:sp>
      <p:sp>
        <p:nvSpPr>
          <p:cNvPr id="109" name="PlaceHolder 3"/>
          <p:cNvSpPr>
            <a:spLocks noGrp="1"/>
          </p:cNvSpPr>
          <p:nvPr>
            <p:ph type="sldNum" idx="37"/>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en-GB" sz="1200" strike="noStrike" u="none">
                <a:solidFill>
                  <a:srgbClr val="000000"/>
                </a:solidFill>
                <a:uFillTx/>
                <a:latin typeface="Times New Roman"/>
              </a:defRPr>
            </a:lvl1pPr>
          </a:lstStyle>
          <a:p>
            <a:pPr indent="0" algn="r">
              <a:lnSpc>
                <a:spcPct val="100000"/>
              </a:lnSpc>
              <a:buNone/>
            </a:pPr>
            <a:fld id="{5070A479-9001-486D-A286-8E6772860E74}" type="slidenum">
              <a:rPr b="0" lang="en-GB" sz="1200" strike="noStrike" u="none">
                <a:solidFill>
                  <a:srgbClr val="000000"/>
                </a:solidFill>
                <a:uFillTx/>
                <a:latin typeface="Times New Roman"/>
              </a:rPr>
              <a:t>&lt;number&gt;</a:t>
            </a:fld>
            <a:endParaRPr b="0" lang="en-GB" sz="1200" strike="noStrike" u="none">
              <a:solidFill>
                <a:srgbClr val="000000"/>
              </a:solidFill>
              <a:uFillTx/>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 name="PlaceHolder 1"/>
          <p:cNvSpPr>
            <a:spLocks noGrp="1"/>
          </p:cNvSpPr>
          <p:nvPr>
            <p:ph type="sldImg"/>
          </p:nvPr>
        </p:nvSpPr>
        <p:spPr>
          <a:xfrm>
            <a:off x="685800" y="1143000"/>
            <a:ext cx="5486040" cy="3085920"/>
          </a:xfrm>
          <a:prstGeom prst="rect">
            <a:avLst/>
          </a:prstGeom>
          <a:ln w="0">
            <a:noFill/>
          </a:ln>
        </p:spPr>
      </p:sp>
      <p:sp>
        <p:nvSpPr>
          <p:cNvPr id="111"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n-GB" sz="1800" strike="noStrike" u="none">
              <a:solidFill>
                <a:srgbClr val="000000"/>
              </a:solidFill>
              <a:uFillTx/>
              <a:latin typeface="Arial"/>
            </a:endParaRPr>
          </a:p>
        </p:txBody>
      </p:sp>
      <p:sp>
        <p:nvSpPr>
          <p:cNvPr id="112" name="PlaceHolder 3"/>
          <p:cNvSpPr>
            <a:spLocks noGrp="1"/>
          </p:cNvSpPr>
          <p:nvPr>
            <p:ph type="sldNum" idx="38"/>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en-GB" sz="1200" strike="noStrike" u="none">
                <a:solidFill>
                  <a:srgbClr val="000000"/>
                </a:solidFill>
                <a:uFillTx/>
                <a:latin typeface="Times New Roman"/>
              </a:defRPr>
            </a:lvl1pPr>
          </a:lstStyle>
          <a:p>
            <a:pPr indent="0" algn="r">
              <a:lnSpc>
                <a:spcPct val="100000"/>
              </a:lnSpc>
              <a:buNone/>
            </a:pPr>
            <a:fld id="{BC8EEB7E-A5B2-4FFC-B2AF-C0E4445A15B4}" type="slidenum">
              <a:rPr b="0" lang="en-GB" sz="1200" strike="noStrike" u="none">
                <a:solidFill>
                  <a:srgbClr val="000000"/>
                </a:solidFill>
                <a:uFillTx/>
                <a:latin typeface="Times New Roman"/>
              </a:rPr>
              <a:t>&lt;number&gt;</a:t>
            </a:fld>
            <a:endParaRPr b="0" lang="en-GB" sz="1200" strike="noStrike" u="none">
              <a:solidFill>
                <a:srgbClr val="000000"/>
              </a:solidFill>
              <a:uFillTx/>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6.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1517760" y="1517760"/>
            <a:ext cx="9143640" cy="1343880"/>
          </a:xfrm>
          <a:prstGeom prst="rect">
            <a:avLst/>
          </a:prstGeom>
          <a:noFill/>
          <a:ln w="0">
            <a:noFill/>
          </a:ln>
        </p:spPr>
        <p:txBody>
          <a:bodyPr lIns="0" rIns="0" tIns="0" bIns="0" anchor="ctr">
            <a:noAutofit/>
          </a:bodyPr>
          <a:p>
            <a:pPr indent="0">
              <a:buNone/>
            </a:pPr>
            <a:endParaRPr b="0" lang="en-US" sz="1800" strike="noStrike" u="none">
              <a:solidFill>
                <a:schemeClr val="dk1"/>
              </a:solidFill>
              <a:uFillTx/>
              <a:latin typeface="Avenir Next LT Pro"/>
            </a:endParaRPr>
          </a:p>
        </p:txBody>
      </p:sp>
      <p:sp>
        <p:nvSpPr>
          <p:cNvPr id="7" name="PlaceHolder 2"/>
          <p:cNvSpPr>
            <a:spLocks noGrp="1"/>
          </p:cNvSpPr>
          <p:nvPr>
            <p:ph type="subTitle"/>
          </p:nvPr>
        </p:nvSpPr>
        <p:spPr>
          <a:xfrm>
            <a:off x="1517760" y="2971800"/>
            <a:ext cx="9143640" cy="3126960"/>
          </a:xfrm>
          <a:prstGeom prst="rect">
            <a:avLst/>
          </a:prstGeom>
          <a:noFill/>
          <a:ln w="0">
            <a:noFill/>
          </a:ln>
        </p:spPr>
        <p:txBody>
          <a:bodyPr lIns="0" rIns="0" tIns="0" bIns="0" anchor="ctr">
            <a:noAutofit/>
          </a:bodyPr>
          <a:p>
            <a:pPr indent="0" algn="ctr">
              <a:buNone/>
            </a:pPr>
            <a:endParaRPr b="0" lang="en-GB" sz="3200" strike="noStrike" u="none">
              <a:solidFill>
                <a:srgbClr val="000000"/>
              </a:solidFill>
              <a:uFillTx/>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99FC9746-F7E5-4DF9-9E82-2C85E0B794B3}" type="slidenum">
              <a:t>&lt;#&gt;</a:t>
            </a:fld>
          </a:p>
        </p:txBody>
      </p:sp>
      <p:sp>
        <p:nvSpPr>
          <p:cNvPr id="6" name="PlaceHolder 5"/>
          <p:cNvSpPr>
            <a:spLocks noGrp="1"/>
          </p:cNvSpPr>
          <p:nvPr>
            <p:ph type="dt" idx="1"/>
          </p:nvPr>
        </p:nvSpPr>
        <p:spPr/>
        <p:txBody>
          <a:bodyPr/>
          <a:p>
            <a:r>
              <a:rPr lang="en-GB"/>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mparison">
    <p:spTree>
      <p:nvGrpSpPr>
        <p:cNvPr id="1" name=""/>
        <p:cNvGrpSpPr/>
        <p:nvPr/>
      </p:nvGrpSpPr>
      <p:grpSpPr>
        <a:xfrm>
          <a:off x="0" y="0"/>
          <a:ext cx="0" cy="0"/>
          <a:chOff x="0" y="0"/>
          <a:chExt cx="0" cy="0"/>
        </a:xfrm>
      </p:grpSpPr>
      <p:sp>
        <p:nvSpPr>
          <p:cNvPr id="2" name="PlaceHolder 1"/>
          <p:cNvSpPr>
            <a:spLocks noGrp="1"/>
          </p:cNvSpPr>
          <p:nvPr>
            <p:ph type="ftr" idx="20"/>
          </p:nvPr>
        </p:nvSpPr>
        <p:spPr/>
        <p:txBody>
          <a:bodyPr/>
          <a:p>
            <a:r>
              <a:t>Footer</a:t>
            </a:r>
          </a:p>
        </p:txBody>
      </p:sp>
      <p:sp>
        <p:nvSpPr>
          <p:cNvPr id="3" name="PlaceHolder 2"/>
          <p:cNvSpPr>
            <a:spLocks noGrp="1"/>
          </p:cNvSpPr>
          <p:nvPr>
            <p:ph type="sldNum" idx="21"/>
          </p:nvPr>
        </p:nvSpPr>
        <p:spPr/>
        <p:txBody>
          <a:bodyPr/>
          <a:p>
            <a:fld id="{6CA6DF13-7770-4AED-8700-D64A430DA72F}" type="slidenum">
              <a:t>&lt;#&gt;</a:t>
            </a:fld>
          </a:p>
        </p:txBody>
      </p:sp>
      <p:sp>
        <p:nvSpPr>
          <p:cNvPr id="4" name="PlaceHolder 3"/>
          <p:cNvSpPr>
            <a:spLocks noGrp="1"/>
          </p:cNvSpPr>
          <p:nvPr>
            <p:ph type="dt" idx="19"/>
          </p:nvPr>
        </p:nvSpPr>
        <p:spPr/>
        <p:txBody>
          <a:bodyPr/>
          <a:p>
            <a:r>
              <a:rPr lang="en-GB"/>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0" name="PlaceHolder 1"/>
          <p:cNvSpPr>
            <a:spLocks noGrp="1"/>
          </p:cNvSpPr>
          <p:nvPr>
            <p:ph type="title"/>
          </p:nvPr>
        </p:nvSpPr>
        <p:spPr>
          <a:xfrm>
            <a:off x="1517760" y="1517760"/>
            <a:ext cx="9143640" cy="1343880"/>
          </a:xfrm>
          <a:prstGeom prst="rect">
            <a:avLst/>
          </a:prstGeom>
          <a:noFill/>
          <a:ln w="0">
            <a:noFill/>
          </a:ln>
        </p:spPr>
        <p:txBody>
          <a:bodyPr lIns="0" rIns="0" tIns="0" bIns="0" anchor="ctr">
            <a:noAutofit/>
          </a:bodyPr>
          <a:p>
            <a:pPr indent="0">
              <a:buNone/>
            </a:pPr>
            <a:endParaRPr b="0" lang="en-US" sz="1800" strike="noStrike" u="none">
              <a:solidFill>
                <a:schemeClr val="dk1"/>
              </a:solidFill>
              <a:uFillTx/>
              <a:latin typeface="Avenir Next LT Pro"/>
            </a:endParaRPr>
          </a:p>
        </p:txBody>
      </p:sp>
      <p:sp>
        <p:nvSpPr>
          <p:cNvPr id="3" name="PlaceHolder 2"/>
          <p:cNvSpPr>
            <a:spLocks noGrp="1"/>
          </p:cNvSpPr>
          <p:nvPr>
            <p:ph type="ftr" idx="23"/>
          </p:nvPr>
        </p:nvSpPr>
        <p:spPr/>
        <p:txBody>
          <a:bodyPr/>
          <a:p>
            <a:r>
              <a:t>Footer</a:t>
            </a:r>
          </a:p>
        </p:txBody>
      </p:sp>
      <p:sp>
        <p:nvSpPr>
          <p:cNvPr id="4" name="PlaceHolder 3"/>
          <p:cNvSpPr>
            <a:spLocks noGrp="1"/>
          </p:cNvSpPr>
          <p:nvPr>
            <p:ph type="sldNum" idx="24"/>
          </p:nvPr>
        </p:nvSpPr>
        <p:spPr/>
        <p:txBody>
          <a:bodyPr/>
          <a:p>
            <a:fld id="{27A02BAC-BF13-497C-8F76-848AE9FA1427}" type="slidenum">
              <a:t>&lt;#&gt;</a:t>
            </a:fld>
          </a:p>
        </p:txBody>
      </p:sp>
      <p:sp>
        <p:nvSpPr>
          <p:cNvPr id="5" name="PlaceHolder 4"/>
          <p:cNvSpPr>
            <a:spLocks noGrp="1"/>
          </p:cNvSpPr>
          <p:nvPr>
            <p:ph type="dt" idx="22"/>
          </p:nvPr>
        </p:nvSpPr>
        <p:spPr/>
        <p:txBody>
          <a:bodyPr/>
          <a:p>
            <a:r>
              <a:rPr lang="en-GB"/>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p:spTree>
      <p:nvGrpSpPr>
        <p:cNvPr id="1" name=""/>
        <p:cNvGrpSpPr/>
        <p:nvPr/>
      </p:nvGrpSpPr>
      <p:grpSpPr>
        <a:xfrm>
          <a:off x="0" y="0"/>
          <a:ext cx="0" cy="0"/>
          <a:chOff x="0" y="0"/>
          <a:chExt cx="0" cy="0"/>
        </a:xfrm>
      </p:grpSpPr>
      <p:sp>
        <p:nvSpPr>
          <p:cNvPr id="2" name="PlaceHolder 1"/>
          <p:cNvSpPr>
            <a:spLocks noGrp="1"/>
          </p:cNvSpPr>
          <p:nvPr>
            <p:ph type="ftr" idx="26"/>
          </p:nvPr>
        </p:nvSpPr>
        <p:spPr/>
        <p:txBody>
          <a:bodyPr/>
          <a:p>
            <a:r>
              <a:t>Footer</a:t>
            </a:r>
          </a:p>
        </p:txBody>
      </p:sp>
      <p:sp>
        <p:nvSpPr>
          <p:cNvPr id="3" name="PlaceHolder 2"/>
          <p:cNvSpPr>
            <a:spLocks noGrp="1"/>
          </p:cNvSpPr>
          <p:nvPr>
            <p:ph type="sldNum" idx="27"/>
          </p:nvPr>
        </p:nvSpPr>
        <p:spPr/>
        <p:txBody>
          <a:bodyPr/>
          <a:p>
            <a:fld id="{24A8BABD-561A-42E0-9A4B-38FB858EAE8F}" type="slidenum">
              <a:t>&lt;#&gt;</a:t>
            </a:fld>
          </a:p>
        </p:txBody>
      </p:sp>
      <p:sp>
        <p:nvSpPr>
          <p:cNvPr id="4" name="PlaceHolder 3"/>
          <p:cNvSpPr>
            <a:spLocks noGrp="1"/>
          </p:cNvSpPr>
          <p:nvPr>
            <p:ph type="dt" idx="25"/>
          </p:nvPr>
        </p:nvSpPr>
        <p:spPr/>
        <p:txBody>
          <a:bodyPr/>
          <a:p>
            <a:r>
              <a:rPr lang="en-GB"/>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t with Caption">
    <p:spTree>
      <p:nvGrpSpPr>
        <p:cNvPr id="1" name=""/>
        <p:cNvGrpSpPr/>
        <p:nvPr/>
      </p:nvGrpSpPr>
      <p:grpSpPr>
        <a:xfrm>
          <a:off x="0" y="0"/>
          <a:ext cx="0" cy="0"/>
          <a:chOff x="0" y="0"/>
          <a:chExt cx="0" cy="0"/>
        </a:xfrm>
      </p:grpSpPr>
      <p:sp>
        <p:nvSpPr>
          <p:cNvPr id="2" name="PlaceHolder 1"/>
          <p:cNvSpPr>
            <a:spLocks noGrp="1"/>
          </p:cNvSpPr>
          <p:nvPr>
            <p:ph type="ftr" idx="29"/>
          </p:nvPr>
        </p:nvSpPr>
        <p:spPr/>
        <p:txBody>
          <a:bodyPr/>
          <a:p>
            <a:r>
              <a:t>Footer</a:t>
            </a:r>
          </a:p>
        </p:txBody>
      </p:sp>
      <p:sp>
        <p:nvSpPr>
          <p:cNvPr id="3" name="PlaceHolder 2"/>
          <p:cNvSpPr>
            <a:spLocks noGrp="1"/>
          </p:cNvSpPr>
          <p:nvPr>
            <p:ph type="sldNum" idx="30"/>
          </p:nvPr>
        </p:nvSpPr>
        <p:spPr/>
        <p:txBody>
          <a:bodyPr/>
          <a:p>
            <a:fld id="{9BE00491-DA11-439A-BB72-5BBF8D7D9F11}" type="slidenum">
              <a:t>&lt;#&gt;</a:t>
            </a:fld>
          </a:p>
        </p:txBody>
      </p:sp>
      <p:sp>
        <p:nvSpPr>
          <p:cNvPr id="4" name="PlaceHolder 3"/>
          <p:cNvSpPr>
            <a:spLocks noGrp="1"/>
          </p:cNvSpPr>
          <p:nvPr>
            <p:ph type="dt" idx="28"/>
          </p:nvPr>
        </p:nvSpPr>
        <p:spPr/>
        <p:txBody>
          <a:bodyPr/>
          <a:p>
            <a:r>
              <a:rPr lang="en-GB"/>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Picture with Caption">
    <p:spTree>
      <p:nvGrpSpPr>
        <p:cNvPr id="1" name=""/>
        <p:cNvGrpSpPr/>
        <p:nvPr/>
      </p:nvGrpSpPr>
      <p:grpSpPr>
        <a:xfrm>
          <a:off x="0" y="0"/>
          <a:ext cx="0" cy="0"/>
          <a:chOff x="0" y="0"/>
          <a:chExt cx="0" cy="0"/>
        </a:xfrm>
      </p:grpSpPr>
      <p:sp>
        <p:nvSpPr>
          <p:cNvPr id="2" name="PlaceHolder 1"/>
          <p:cNvSpPr>
            <a:spLocks noGrp="1"/>
          </p:cNvSpPr>
          <p:nvPr>
            <p:ph type="ftr" idx="32"/>
          </p:nvPr>
        </p:nvSpPr>
        <p:spPr/>
        <p:txBody>
          <a:bodyPr/>
          <a:p>
            <a:r>
              <a:t>Footer</a:t>
            </a:r>
          </a:p>
        </p:txBody>
      </p:sp>
      <p:sp>
        <p:nvSpPr>
          <p:cNvPr id="3" name="PlaceHolder 2"/>
          <p:cNvSpPr>
            <a:spLocks noGrp="1"/>
          </p:cNvSpPr>
          <p:nvPr>
            <p:ph type="sldNum" idx="33"/>
          </p:nvPr>
        </p:nvSpPr>
        <p:spPr/>
        <p:txBody>
          <a:bodyPr/>
          <a:p>
            <a:fld id="{579EF480-4991-44D5-9F7D-8AC5079AC941}" type="slidenum">
              <a:t>&lt;#&gt;</a:t>
            </a:fld>
          </a:p>
        </p:txBody>
      </p:sp>
      <p:sp>
        <p:nvSpPr>
          <p:cNvPr id="4" name="PlaceHolder 3"/>
          <p:cNvSpPr>
            <a:spLocks noGrp="1"/>
          </p:cNvSpPr>
          <p:nvPr>
            <p:ph type="dt" idx="31"/>
          </p:nvPr>
        </p:nvSpPr>
        <p:spPr/>
        <p:txBody>
          <a:bodyPr/>
          <a:p>
            <a:r>
              <a:rPr lang="en-GB"/>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itle and Vertical Text">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p>
            <a:r>
              <a:t>Footer</a:t>
            </a:r>
          </a:p>
        </p:txBody>
      </p:sp>
      <p:sp>
        <p:nvSpPr>
          <p:cNvPr id="3" name="PlaceHolder 2"/>
          <p:cNvSpPr>
            <a:spLocks noGrp="1"/>
          </p:cNvSpPr>
          <p:nvPr>
            <p:ph type="sldNum" idx="6"/>
          </p:nvPr>
        </p:nvSpPr>
        <p:spPr/>
        <p:txBody>
          <a:bodyPr/>
          <a:p>
            <a:fld id="{DF8009F9-E6B3-44FB-B79A-349D4832BF53}" type="slidenum">
              <a:t>&lt;#&gt;</a:t>
            </a:fld>
          </a:p>
        </p:txBody>
      </p:sp>
      <p:sp>
        <p:nvSpPr>
          <p:cNvPr id="4" name="PlaceHolder 3"/>
          <p:cNvSpPr>
            <a:spLocks noGrp="1"/>
          </p:cNvSpPr>
          <p:nvPr>
            <p:ph type="dt" idx="4"/>
          </p:nvPr>
        </p:nvSpPr>
        <p:spPr/>
        <p:txBody>
          <a:bodyPr/>
          <a:p>
            <a:r>
              <a:rPr lang="en-GB"/>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Vertical Title and Text">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p>
            <a:r>
              <a:t>Footer</a:t>
            </a:r>
          </a:p>
        </p:txBody>
      </p:sp>
      <p:sp>
        <p:nvSpPr>
          <p:cNvPr id="3" name="PlaceHolder 2"/>
          <p:cNvSpPr>
            <a:spLocks noGrp="1"/>
          </p:cNvSpPr>
          <p:nvPr>
            <p:ph type="sldNum" idx="9"/>
          </p:nvPr>
        </p:nvSpPr>
        <p:spPr/>
        <p:txBody>
          <a:bodyPr/>
          <a:p>
            <a:fld id="{9E85AEB7-37FE-4E60-866C-63E496643CAD}" type="slidenum">
              <a:t>&lt;#&gt;</a:t>
            </a:fld>
          </a:p>
        </p:txBody>
      </p:sp>
      <p:sp>
        <p:nvSpPr>
          <p:cNvPr id="4" name="PlaceHolder 3"/>
          <p:cNvSpPr>
            <a:spLocks noGrp="1"/>
          </p:cNvSpPr>
          <p:nvPr>
            <p:ph type="dt" idx="7"/>
          </p:nvPr>
        </p:nvSpPr>
        <p:spPr/>
        <p:txBody>
          <a:bodyPr/>
          <a:p>
            <a:r>
              <a:rPr lang="en-GB"/>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and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517760" y="1517760"/>
            <a:ext cx="9143640" cy="1343880"/>
          </a:xfrm>
          <a:prstGeom prst="rect">
            <a:avLst/>
          </a:prstGeom>
          <a:noFill/>
          <a:ln w="0">
            <a:noFill/>
          </a:ln>
        </p:spPr>
        <p:txBody>
          <a:bodyPr lIns="0" rIns="0" tIns="0" bIns="0" anchor="ctr">
            <a:noAutofit/>
          </a:bodyPr>
          <a:p>
            <a:pPr indent="0">
              <a:buNone/>
            </a:pPr>
            <a:endParaRPr b="0" lang="en-US" sz="1800" strike="noStrike" u="none">
              <a:solidFill>
                <a:schemeClr val="dk1"/>
              </a:solidFill>
              <a:uFillTx/>
              <a:latin typeface="Avenir Next LT Pro"/>
            </a:endParaRPr>
          </a:p>
        </p:txBody>
      </p:sp>
      <p:sp>
        <p:nvSpPr>
          <p:cNvPr id="27" name="PlaceHolder 2"/>
          <p:cNvSpPr>
            <a:spLocks noGrp="1"/>
          </p:cNvSpPr>
          <p:nvPr>
            <p:ph/>
          </p:nvPr>
        </p:nvSpPr>
        <p:spPr>
          <a:xfrm>
            <a:off x="1517760" y="2971800"/>
            <a:ext cx="9143640" cy="3126960"/>
          </a:xfrm>
          <a:prstGeom prst="rect">
            <a:avLst/>
          </a:prstGeom>
          <a:noFill/>
          <a:ln w="0">
            <a:noFill/>
          </a:ln>
        </p:spPr>
        <p:txBody>
          <a:bodyPr lIns="0" rIns="0" tIns="0" bIns="0" anchor="t">
            <a:normAutofit/>
          </a:bodyPr>
          <a:p>
            <a:pPr indent="0">
              <a:lnSpc>
                <a:spcPct val="105000"/>
              </a:lnSpc>
              <a:spcBef>
                <a:spcPts val="1417"/>
              </a:spcBef>
              <a:buNone/>
            </a:pPr>
            <a:endParaRPr b="0" lang="en-US" sz="2600" strike="noStrike" u="none">
              <a:solidFill>
                <a:schemeClr val="dk1"/>
              </a:solidFill>
              <a:uFillTx/>
              <a:latin typeface="Avenir Next LT Pro"/>
            </a:endParaRPr>
          </a:p>
        </p:txBody>
      </p:sp>
      <p:sp>
        <p:nvSpPr>
          <p:cNvPr id="4" name="PlaceHolder 3"/>
          <p:cNvSpPr>
            <a:spLocks noGrp="1"/>
          </p:cNvSpPr>
          <p:nvPr>
            <p:ph type="ftr" idx="11"/>
          </p:nvPr>
        </p:nvSpPr>
        <p:spPr/>
        <p:txBody>
          <a:bodyPr/>
          <a:p>
            <a:r>
              <a:t>Footer</a:t>
            </a:r>
          </a:p>
        </p:txBody>
      </p:sp>
      <p:sp>
        <p:nvSpPr>
          <p:cNvPr id="5" name="PlaceHolder 4"/>
          <p:cNvSpPr>
            <a:spLocks noGrp="1"/>
          </p:cNvSpPr>
          <p:nvPr>
            <p:ph type="sldNum" idx="12"/>
          </p:nvPr>
        </p:nvSpPr>
        <p:spPr/>
        <p:txBody>
          <a:bodyPr/>
          <a:p>
            <a:fld id="{5E51B81E-4F04-41FC-8E79-B4C59AB2F5DE}" type="slidenum">
              <a:t>&lt;#&gt;</a:t>
            </a:fld>
          </a:p>
        </p:txBody>
      </p:sp>
      <p:sp>
        <p:nvSpPr>
          <p:cNvPr id="6" name="PlaceHolder 5"/>
          <p:cNvSpPr>
            <a:spLocks noGrp="1"/>
          </p:cNvSpPr>
          <p:nvPr>
            <p:ph type="dt" idx="10"/>
          </p:nvPr>
        </p:nvSpPr>
        <p:spPr/>
        <p:txBody>
          <a:bodyPr/>
          <a:p>
            <a:r>
              <a:rPr lang="en-GB"/>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Title and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1517760" y="1517760"/>
            <a:ext cx="9143640" cy="1343880"/>
          </a:xfrm>
          <a:prstGeom prst="rect">
            <a:avLst/>
          </a:prstGeom>
          <a:noFill/>
          <a:ln w="0">
            <a:noFill/>
          </a:ln>
        </p:spPr>
        <p:txBody>
          <a:bodyPr lIns="0" rIns="0" tIns="0" bIns="0" anchor="ctr">
            <a:noAutofit/>
          </a:bodyPr>
          <a:p>
            <a:pPr indent="0">
              <a:buNone/>
            </a:pPr>
            <a:endParaRPr b="0" lang="en-US" sz="1800" strike="noStrike" u="none">
              <a:solidFill>
                <a:schemeClr val="dk1"/>
              </a:solidFill>
              <a:uFillTx/>
              <a:latin typeface="Avenir Next LT Pro"/>
            </a:endParaRPr>
          </a:p>
        </p:txBody>
      </p:sp>
      <p:sp>
        <p:nvSpPr>
          <p:cNvPr id="29" name="PlaceHolder 2"/>
          <p:cNvSpPr>
            <a:spLocks noGrp="1"/>
          </p:cNvSpPr>
          <p:nvPr>
            <p:ph type="subTitle"/>
          </p:nvPr>
        </p:nvSpPr>
        <p:spPr>
          <a:xfrm>
            <a:off x="1517760" y="2971800"/>
            <a:ext cx="9143640" cy="3126960"/>
          </a:xfrm>
          <a:prstGeom prst="rect">
            <a:avLst/>
          </a:prstGeom>
          <a:noFill/>
          <a:ln w="0">
            <a:noFill/>
          </a:ln>
        </p:spPr>
        <p:txBody>
          <a:bodyPr lIns="0" rIns="0" tIns="0" bIns="0" anchor="ctr">
            <a:noAutofit/>
          </a:bodyPr>
          <a:p>
            <a:pPr indent="0" algn="ctr">
              <a:buNone/>
            </a:pPr>
            <a:endParaRPr b="0" lang="en-GB" sz="3200" strike="noStrike" u="none">
              <a:solidFill>
                <a:srgbClr val="000000"/>
              </a:solidFill>
              <a:uFillTx/>
              <a:latin typeface="Arial"/>
            </a:endParaRPr>
          </a:p>
        </p:txBody>
      </p:sp>
      <p:sp>
        <p:nvSpPr>
          <p:cNvPr id="4" name="PlaceHolder 3"/>
          <p:cNvSpPr>
            <a:spLocks noGrp="1"/>
          </p:cNvSpPr>
          <p:nvPr>
            <p:ph type="ftr" idx="11"/>
          </p:nvPr>
        </p:nvSpPr>
        <p:spPr/>
        <p:txBody>
          <a:bodyPr/>
          <a:p>
            <a:r>
              <a:t>Footer</a:t>
            </a:r>
          </a:p>
        </p:txBody>
      </p:sp>
      <p:sp>
        <p:nvSpPr>
          <p:cNvPr id="5" name="PlaceHolder 4"/>
          <p:cNvSpPr>
            <a:spLocks noGrp="1"/>
          </p:cNvSpPr>
          <p:nvPr>
            <p:ph type="sldNum" idx="12"/>
          </p:nvPr>
        </p:nvSpPr>
        <p:spPr/>
        <p:txBody>
          <a:bodyPr/>
          <a:p>
            <a:fld id="{9DFB6DFC-3D1B-43CE-94EE-7705DB5295B1}" type="slidenum">
              <a:t>&lt;#&gt;</a:t>
            </a:fld>
          </a:p>
        </p:txBody>
      </p:sp>
      <p:sp>
        <p:nvSpPr>
          <p:cNvPr id="6" name="PlaceHolder 5"/>
          <p:cNvSpPr>
            <a:spLocks noGrp="1"/>
          </p:cNvSpPr>
          <p:nvPr>
            <p:ph type="dt" idx="10"/>
          </p:nvPr>
        </p:nvSpPr>
        <p:spPr/>
        <p:txBody>
          <a:bodyPr/>
          <a:p>
            <a:r>
              <a:rPr lang="en-GB"/>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itle and Content">
    <p:spTree>
      <p:nvGrpSpPr>
        <p:cNvPr id="1" name=""/>
        <p:cNvGrpSpPr/>
        <p:nvPr/>
      </p:nvGrpSpPr>
      <p:grpSpPr>
        <a:xfrm>
          <a:off x="0" y="0"/>
          <a:ext cx="0" cy="0"/>
          <a:chOff x="0" y="0"/>
          <a:chExt cx="0" cy="0"/>
        </a:xfrm>
      </p:grpSpPr>
      <p:sp>
        <p:nvSpPr>
          <p:cNvPr id="2" name="PlaceHolder 1"/>
          <p:cNvSpPr>
            <a:spLocks noGrp="1"/>
          </p:cNvSpPr>
          <p:nvPr>
            <p:ph type="ftr" idx="11"/>
          </p:nvPr>
        </p:nvSpPr>
        <p:spPr/>
        <p:txBody>
          <a:bodyPr/>
          <a:p>
            <a:r>
              <a:t>Footer</a:t>
            </a:r>
          </a:p>
        </p:txBody>
      </p:sp>
      <p:sp>
        <p:nvSpPr>
          <p:cNvPr id="3" name="PlaceHolder 2"/>
          <p:cNvSpPr>
            <a:spLocks noGrp="1"/>
          </p:cNvSpPr>
          <p:nvPr>
            <p:ph type="sldNum" idx="12"/>
          </p:nvPr>
        </p:nvSpPr>
        <p:spPr/>
        <p:txBody>
          <a:bodyPr/>
          <a:p>
            <a:fld id="{5AA4394A-0026-4132-9AB4-FCE55380FCA0}" type="slidenum">
              <a:t>&lt;#&gt;</a:t>
            </a:fld>
          </a:p>
        </p:txBody>
      </p:sp>
      <p:sp>
        <p:nvSpPr>
          <p:cNvPr id="4" name="PlaceHolder 3"/>
          <p:cNvSpPr>
            <a:spLocks noGrp="1"/>
          </p:cNvSpPr>
          <p:nvPr>
            <p:ph type="dt" idx="10"/>
          </p:nvPr>
        </p:nvSpPr>
        <p:spPr/>
        <p:txBody>
          <a:bodyPr/>
          <a:p>
            <a:r>
              <a:rPr lang="en-GB"/>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Title and Content">
    <p:spTree>
      <p:nvGrpSpPr>
        <p:cNvPr id="1" name=""/>
        <p:cNvGrpSpPr/>
        <p:nvPr/>
      </p:nvGrpSpPr>
      <p:grpSpPr>
        <a:xfrm>
          <a:off x="0" y="0"/>
          <a:ext cx="0" cy="0"/>
          <a:chOff x="0" y="0"/>
          <a:chExt cx="0" cy="0"/>
        </a:xfrm>
      </p:grpSpPr>
      <p:sp>
        <p:nvSpPr>
          <p:cNvPr id="2" name="PlaceHolder 1"/>
          <p:cNvSpPr>
            <a:spLocks noGrp="1"/>
          </p:cNvSpPr>
          <p:nvPr>
            <p:ph type="ftr" idx="11"/>
          </p:nvPr>
        </p:nvSpPr>
        <p:spPr/>
        <p:txBody>
          <a:bodyPr/>
          <a:p>
            <a:r>
              <a:t>Footer</a:t>
            </a:r>
          </a:p>
        </p:txBody>
      </p:sp>
      <p:sp>
        <p:nvSpPr>
          <p:cNvPr id="3" name="PlaceHolder 2"/>
          <p:cNvSpPr>
            <a:spLocks noGrp="1"/>
          </p:cNvSpPr>
          <p:nvPr>
            <p:ph type="sldNum" idx="12"/>
          </p:nvPr>
        </p:nvSpPr>
        <p:spPr/>
        <p:txBody>
          <a:bodyPr/>
          <a:p>
            <a:fld id="{9C1F4C3F-6AB7-48DB-ACEF-3865A2592AEB}" type="slidenum">
              <a:t>&lt;#&gt;</a:t>
            </a:fld>
          </a:p>
        </p:txBody>
      </p:sp>
      <p:sp>
        <p:nvSpPr>
          <p:cNvPr id="4" name="PlaceHolder 3"/>
          <p:cNvSpPr>
            <a:spLocks noGrp="1"/>
          </p:cNvSpPr>
          <p:nvPr>
            <p:ph type="dt" idx="10"/>
          </p:nvPr>
        </p:nvSpPr>
        <p:spPr/>
        <p:txBody>
          <a:bodyPr/>
          <a:p>
            <a:r>
              <a:rPr lang="en-GB"/>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ection Header">
    <p:spTree>
      <p:nvGrpSpPr>
        <p:cNvPr id="1" name=""/>
        <p:cNvGrpSpPr/>
        <p:nvPr/>
      </p:nvGrpSpPr>
      <p:grpSpPr>
        <a:xfrm>
          <a:off x="0" y="0"/>
          <a:ext cx="0" cy="0"/>
          <a:chOff x="0" y="0"/>
          <a:chExt cx="0" cy="0"/>
        </a:xfrm>
      </p:grpSpPr>
      <p:sp>
        <p:nvSpPr>
          <p:cNvPr id="2" name="PlaceHolder 1"/>
          <p:cNvSpPr>
            <a:spLocks noGrp="1"/>
          </p:cNvSpPr>
          <p:nvPr>
            <p:ph type="ftr" idx="14"/>
          </p:nvPr>
        </p:nvSpPr>
        <p:spPr/>
        <p:txBody>
          <a:bodyPr/>
          <a:p>
            <a:r>
              <a:t>Footer</a:t>
            </a:r>
          </a:p>
        </p:txBody>
      </p:sp>
      <p:sp>
        <p:nvSpPr>
          <p:cNvPr id="3" name="PlaceHolder 2"/>
          <p:cNvSpPr>
            <a:spLocks noGrp="1"/>
          </p:cNvSpPr>
          <p:nvPr>
            <p:ph type="sldNum" idx="15"/>
          </p:nvPr>
        </p:nvSpPr>
        <p:spPr/>
        <p:txBody>
          <a:bodyPr/>
          <a:p>
            <a:fld id="{48C84E8C-7CF0-40B4-A709-F5B70955512C}" type="slidenum">
              <a:t>&lt;#&gt;</a:t>
            </a:fld>
          </a:p>
        </p:txBody>
      </p:sp>
      <p:sp>
        <p:nvSpPr>
          <p:cNvPr id="4" name="PlaceHolder 3"/>
          <p:cNvSpPr>
            <a:spLocks noGrp="1"/>
          </p:cNvSpPr>
          <p:nvPr>
            <p:ph type="dt" idx="13"/>
          </p:nvPr>
        </p:nvSpPr>
        <p:spPr/>
        <p:txBody>
          <a:bodyPr/>
          <a:p>
            <a:r>
              <a:rPr lang="en-GB"/>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wo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1517760" y="1517760"/>
            <a:ext cx="9143640" cy="1343880"/>
          </a:xfrm>
          <a:prstGeom prst="rect">
            <a:avLst/>
          </a:prstGeom>
          <a:noFill/>
          <a:ln w="0">
            <a:noFill/>
          </a:ln>
        </p:spPr>
        <p:txBody>
          <a:bodyPr lIns="0" rIns="0" tIns="0" bIns="0" anchor="ctr">
            <a:noAutofit/>
          </a:bodyPr>
          <a:p>
            <a:pPr indent="0">
              <a:buNone/>
            </a:pPr>
            <a:endParaRPr b="0" lang="en-US" sz="1800" strike="noStrike" u="none">
              <a:solidFill>
                <a:schemeClr val="dk1"/>
              </a:solidFill>
              <a:uFillTx/>
              <a:latin typeface="Avenir Next LT Pro"/>
            </a:endParaRPr>
          </a:p>
        </p:txBody>
      </p:sp>
      <p:sp>
        <p:nvSpPr>
          <p:cNvPr id="44" name="PlaceHolder 2"/>
          <p:cNvSpPr>
            <a:spLocks noGrp="1"/>
          </p:cNvSpPr>
          <p:nvPr>
            <p:ph/>
          </p:nvPr>
        </p:nvSpPr>
        <p:spPr>
          <a:xfrm>
            <a:off x="1517760" y="2971800"/>
            <a:ext cx="4461840" cy="3126960"/>
          </a:xfrm>
          <a:prstGeom prst="rect">
            <a:avLst/>
          </a:prstGeom>
          <a:noFill/>
          <a:ln w="0">
            <a:noFill/>
          </a:ln>
        </p:spPr>
        <p:txBody>
          <a:bodyPr lIns="0" rIns="0" tIns="0" bIns="0" anchor="t">
            <a:normAutofit/>
          </a:bodyPr>
          <a:p>
            <a:pPr indent="0">
              <a:lnSpc>
                <a:spcPct val="105000"/>
              </a:lnSpc>
              <a:spcBef>
                <a:spcPts val="1417"/>
              </a:spcBef>
              <a:buNone/>
            </a:pPr>
            <a:endParaRPr b="0" lang="en-US" sz="2600" strike="noStrike" u="none">
              <a:solidFill>
                <a:schemeClr val="dk1"/>
              </a:solidFill>
              <a:uFillTx/>
              <a:latin typeface="Avenir Next LT Pro"/>
            </a:endParaRPr>
          </a:p>
        </p:txBody>
      </p:sp>
      <p:sp>
        <p:nvSpPr>
          <p:cNvPr id="45" name="PlaceHolder 3"/>
          <p:cNvSpPr>
            <a:spLocks noGrp="1"/>
          </p:cNvSpPr>
          <p:nvPr>
            <p:ph/>
          </p:nvPr>
        </p:nvSpPr>
        <p:spPr>
          <a:xfrm>
            <a:off x="6203160" y="2971800"/>
            <a:ext cx="4461840" cy="3126960"/>
          </a:xfrm>
          <a:prstGeom prst="rect">
            <a:avLst/>
          </a:prstGeom>
          <a:noFill/>
          <a:ln w="0">
            <a:noFill/>
          </a:ln>
        </p:spPr>
        <p:txBody>
          <a:bodyPr lIns="0" rIns="0" tIns="0" bIns="0" anchor="t">
            <a:normAutofit/>
          </a:bodyPr>
          <a:p>
            <a:pPr indent="0">
              <a:lnSpc>
                <a:spcPct val="105000"/>
              </a:lnSpc>
              <a:spcBef>
                <a:spcPts val="1417"/>
              </a:spcBef>
              <a:buNone/>
            </a:pPr>
            <a:endParaRPr b="0" lang="en-US" sz="2600" strike="noStrike" u="none">
              <a:solidFill>
                <a:schemeClr val="dk1"/>
              </a:solidFill>
              <a:uFillTx/>
              <a:latin typeface="Avenir Next LT Pro"/>
            </a:endParaRPr>
          </a:p>
        </p:txBody>
      </p:sp>
      <p:sp>
        <p:nvSpPr>
          <p:cNvPr id="5" name="PlaceHolder 4"/>
          <p:cNvSpPr>
            <a:spLocks noGrp="1"/>
          </p:cNvSpPr>
          <p:nvPr>
            <p:ph type="ftr" idx="17"/>
          </p:nvPr>
        </p:nvSpPr>
        <p:spPr/>
        <p:txBody>
          <a:bodyPr/>
          <a:p>
            <a:r>
              <a:t>Footer</a:t>
            </a:r>
          </a:p>
        </p:txBody>
      </p:sp>
      <p:sp>
        <p:nvSpPr>
          <p:cNvPr id="6" name="PlaceHolder 5"/>
          <p:cNvSpPr>
            <a:spLocks noGrp="1"/>
          </p:cNvSpPr>
          <p:nvPr>
            <p:ph type="sldNum" idx="18"/>
          </p:nvPr>
        </p:nvSpPr>
        <p:spPr/>
        <p:txBody>
          <a:bodyPr/>
          <a:p>
            <a:fld id="{0C3C38E8-8AB6-4ADD-B8D7-4EEEEDA1D476}" type="slidenum">
              <a:t>&lt;#&gt;</a:t>
            </a:fld>
          </a:p>
        </p:txBody>
      </p:sp>
      <p:sp>
        <p:nvSpPr>
          <p:cNvPr id="7" name="PlaceHolder 6"/>
          <p:cNvSpPr>
            <a:spLocks noGrp="1"/>
          </p:cNvSpPr>
          <p:nvPr>
            <p:ph type="dt" idx="16"/>
          </p:nvPr>
        </p:nvSpPr>
        <p:spPr/>
        <p:txBody>
          <a:bodyPr/>
          <a:p>
            <a:r>
              <a:rPr lang="en-GB"/>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slideLayout" Target="../slideLayouts/slideLayout13.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slideLayout" Target="../slideLayouts/slideLayout14.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3.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4.xml"/><Relationship Id="rId3" Type="http://schemas.openxmlformats.org/officeDocument/2006/relationships/slideLayout" Target="../slideLayouts/slideLayout5.xml"/><Relationship Id="rId4" Type="http://schemas.openxmlformats.org/officeDocument/2006/relationships/slideLayout" Target="../slideLayouts/slideLayout6.xml"/><Relationship Id="rId5" Type="http://schemas.openxmlformats.org/officeDocument/2006/relationships/slideLayout" Target="../slideLayouts/slideLayout7.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8.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9.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10.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slideLayout" Target="../slideLayouts/slideLayout11.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Freeform: Shape 7"/>
          <p:cNvSpPr/>
          <p:nvPr/>
        </p:nvSpPr>
        <p:spPr>
          <a:xfrm>
            <a:off x="0" y="0"/>
            <a:ext cx="12191760" cy="6105240"/>
          </a:xfrm>
          <a:custGeom>
            <a:avLst/>
            <a:gdLst>
              <a:gd name="textAreaLeft" fmla="*/ 0 w 12191760"/>
              <a:gd name="textAreaRight" fmla="*/ 12192120 w 12191760"/>
              <a:gd name="textAreaTop" fmla="*/ 0 h 6105240"/>
              <a:gd name="textAreaBottom" fmla="*/ 6105600 h 6105240"/>
            </a:gdLst>
            <a:ahLst/>
            <a:rect l="textAreaLeft" t="textAreaTop" r="textAreaRight" b="textAreaBottom"/>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rotWithShape="0">
            <a:gsLst>
              <a:gs pos="10000">
                <a:srgbClr val="614dc3"/>
              </a:gs>
              <a:gs pos="30000">
                <a:srgbClr val="813bb1"/>
              </a:gs>
              <a:gs pos="50000">
                <a:srgbClr val="db94da"/>
              </a:gs>
              <a:gs pos="70000">
                <a:srgbClr val="b13b7f"/>
              </a:gs>
              <a:gs pos="90000">
                <a:srgbClr val="c34d5f"/>
              </a:gs>
            </a:gsLst>
            <a:lin ang="72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trike="noStrike" u="none">
              <a:solidFill>
                <a:schemeClr val="lt1"/>
              </a:solidFill>
              <a:uFillTx/>
              <a:latin typeface="Avenir Next LT Pro"/>
            </a:endParaRPr>
          </a:p>
        </p:txBody>
      </p:sp>
      <p:sp>
        <p:nvSpPr>
          <p:cNvPr id="1" name="PlaceHolder 1"/>
          <p:cNvSpPr>
            <a:spLocks noGrp="1"/>
          </p:cNvSpPr>
          <p:nvPr>
            <p:ph type="title"/>
          </p:nvPr>
        </p:nvSpPr>
        <p:spPr>
          <a:xfrm>
            <a:off x="1517760" y="1517760"/>
            <a:ext cx="9143640" cy="2797560"/>
          </a:xfrm>
          <a:prstGeom prst="rect">
            <a:avLst/>
          </a:prstGeom>
          <a:noFill/>
          <a:ln w="0">
            <a:noFill/>
          </a:ln>
        </p:spPr>
        <p:txBody>
          <a:bodyPr lIns="91440" rIns="91440" tIns="45720" bIns="45720" anchor="b">
            <a:noAutofit/>
          </a:bodyPr>
          <a:p>
            <a:pPr indent="0" algn="ctr" defTabSz="914400">
              <a:lnSpc>
                <a:spcPct val="95000"/>
              </a:lnSpc>
              <a:buNone/>
            </a:pPr>
            <a:r>
              <a:rPr b="0" lang="en-US" sz="6000" spc="-51" strike="noStrike" u="none">
                <a:solidFill>
                  <a:schemeClr val="dk1"/>
                </a:solidFill>
                <a:uFillTx/>
                <a:latin typeface="Aharoni"/>
              </a:rPr>
              <a:t>Click to edit Master title style</a:t>
            </a:r>
            <a:endParaRPr b="0" lang="en-US" sz="6000" strike="noStrike" u="none">
              <a:solidFill>
                <a:schemeClr val="dk1"/>
              </a:solidFill>
              <a:uFillTx/>
              <a:latin typeface="Avenir Next LT Pro"/>
            </a:endParaRPr>
          </a:p>
        </p:txBody>
      </p:sp>
      <p:sp>
        <p:nvSpPr>
          <p:cNvPr id="2" name="PlaceHolder 2"/>
          <p:cNvSpPr>
            <a:spLocks noGrp="1"/>
          </p:cNvSpPr>
          <p:nvPr>
            <p:ph type="dt" idx="1"/>
          </p:nvPr>
        </p:nvSpPr>
        <p:spPr>
          <a:xfrm>
            <a:off x="8805600" y="6400800"/>
            <a:ext cx="186516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1000" strike="noStrike" u="none">
                <a:solidFill>
                  <a:schemeClr val="dk1"/>
                </a:solidFill>
                <a:uFillTx/>
                <a:latin typeface="Avenir Next LT Pro"/>
              </a:defRPr>
            </a:lvl1pPr>
          </a:lstStyle>
          <a:p>
            <a:pPr indent="0" algn="r" defTabSz="914400">
              <a:lnSpc>
                <a:spcPct val="100000"/>
              </a:lnSpc>
              <a:buNone/>
            </a:pPr>
            <a:r>
              <a:rPr b="0" lang="en-US" sz="1000" strike="noStrike" u="none">
                <a:solidFill>
                  <a:schemeClr val="dk1"/>
                </a:solidFill>
                <a:uFillTx/>
                <a:latin typeface="Avenir Next LT Pro"/>
              </a:rPr>
              <a:t> </a:t>
            </a:r>
            <a:endParaRPr b="0" lang="en-GB" sz="1000" strike="noStrike" u="none">
              <a:solidFill>
                <a:srgbClr val="000000"/>
              </a:solidFill>
              <a:uFillTx/>
              <a:latin typeface="Times New Roman"/>
            </a:endParaRPr>
          </a:p>
        </p:txBody>
      </p:sp>
      <p:sp>
        <p:nvSpPr>
          <p:cNvPr id="3" name="PlaceHolder 3"/>
          <p:cNvSpPr>
            <a:spLocks noGrp="1"/>
          </p:cNvSpPr>
          <p:nvPr>
            <p:ph type="ftr" idx="2"/>
          </p:nvPr>
        </p:nvSpPr>
        <p:spPr>
          <a:xfrm>
            <a:off x="758880" y="6400800"/>
            <a:ext cx="6098760" cy="364680"/>
          </a:xfrm>
          <a:prstGeom prst="rect">
            <a:avLst/>
          </a:prstGeom>
          <a:noFill/>
          <a:ln w="0">
            <a:noFill/>
          </a:ln>
        </p:spPr>
        <p:txBody>
          <a:bodyPr lIns="91440" rIns="91440" tIns="45720" bIns="45720" anchor="ctr">
            <a:noAutofit/>
          </a:bodyPr>
          <a:lstStyle>
            <a:lvl1pPr indent="0" algn="ctr">
              <a:buNone/>
              <a:defRPr b="0" lang="en-GB" sz="1400" strike="noStrike" u="none">
                <a:solidFill>
                  <a:srgbClr val="000000"/>
                </a:solidFill>
                <a:uFillTx/>
                <a:latin typeface="Times New Roman"/>
              </a:defRPr>
            </a:lvl1pPr>
          </a:lstStyle>
          <a:p>
            <a:pPr indent="0" algn="ctr">
              <a:buNone/>
            </a:pPr>
            <a:r>
              <a:rPr b="0" lang="en-GB" sz="1400" strike="noStrike" u="none">
                <a:solidFill>
                  <a:srgbClr val="000000"/>
                </a:solidFill>
                <a:uFillTx/>
                <a:latin typeface="Times New Roman"/>
              </a:rPr>
              <a:t> </a:t>
            </a:r>
            <a:endParaRPr b="0" lang="en-GB" sz="1400" strike="noStrike" u="none">
              <a:solidFill>
                <a:srgbClr val="000000"/>
              </a:solidFill>
              <a:uFillTx/>
              <a:latin typeface="Times New Roman"/>
            </a:endParaRPr>
          </a:p>
        </p:txBody>
      </p:sp>
      <p:sp>
        <p:nvSpPr>
          <p:cNvPr id="4" name="PlaceHolder 4"/>
          <p:cNvSpPr>
            <a:spLocks noGrp="1"/>
          </p:cNvSpPr>
          <p:nvPr>
            <p:ph type="sldNum" idx="3"/>
          </p:nvPr>
        </p:nvSpPr>
        <p:spPr>
          <a:xfrm>
            <a:off x="10899720" y="6400800"/>
            <a:ext cx="529920" cy="364680"/>
          </a:xfrm>
          <a:prstGeom prst="rect">
            <a:avLst/>
          </a:prstGeom>
          <a:noFill/>
          <a:ln w="0">
            <a:noFill/>
          </a:ln>
        </p:spPr>
        <p:txBody>
          <a:bodyPr lIns="91440" rIns="91440" tIns="45720" bIns="45720" anchor="ctr">
            <a:noAutofit/>
          </a:bodyPr>
          <a:lstStyle>
            <a:lvl1pPr indent="0" algn="r" defTabSz="914400">
              <a:lnSpc>
                <a:spcPct val="100000"/>
              </a:lnSpc>
              <a:buNone/>
              <a:defRPr b="1" lang="en-US" sz="1000" strike="noStrike" u="none">
                <a:solidFill>
                  <a:schemeClr val="dk1"/>
                </a:solidFill>
                <a:uFillTx/>
                <a:latin typeface="Avenir Next LT Pro"/>
              </a:defRPr>
            </a:lvl1pPr>
          </a:lstStyle>
          <a:p>
            <a:pPr indent="0" algn="r" defTabSz="914400">
              <a:lnSpc>
                <a:spcPct val="100000"/>
              </a:lnSpc>
              <a:buNone/>
            </a:pPr>
            <a:fld id="{04D23195-3A59-41B3-BD5B-E29C9807822C}" type="slidenum">
              <a:rPr b="1" lang="en-US" sz="1000" strike="noStrike" u="none">
                <a:solidFill>
                  <a:schemeClr val="dk1"/>
                </a:solidFill>
                <a:uFillTx/>
                <a:latin typeface="Avenir Next LT Pro"/>
              </a:rPr>
              <a:t>1</a:t>
            </a:fld>
            <a:endParaRPr b="0" lang="en-GB" sz="1000" strike="noStrike" u="none">
              <a:solidFill>
                <a:srgbClr val="000000"/>
              </a:solidFill>
              <a:uFillTx/>
              <a:latin typeface="Times New Roman"/>
            </a:endParaRPr>
          </a:p>
        </p:txBody>
      </p:sp>
      <p:sp>
        <p:nvSpPr>
          <p:cNvPr id="5"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lnSpc>
                <a:spcPct val="105000"/>
              </a:lnSpc>
              <a:spcBef>
                <a:spcPts val="1417"/>
              </a:spcBef>
              <a:buClr>
                <a:srgbClr val="000000"/>
              </a:buClr>
              <a:buSzPct val="45000"/>
              <a:buFont typeface="Wingdings" charset="2"/>
              <a:buChar char=""/>
            </a:pPr>
            <a:r>
              <a:rPr b="0" lang="en-US" sz="2600" strike="noStrike" u="none">
                <a:solidFill>
                  <a:schemeClr val="dk1"/>
                </a:solidFill>
                <a:uFillTx/>
                <a:latin typeface="Avenir Next LT Pro"/>
              </a:rPr>
              <a:t>Click to edit the outline text format</a:t>
            </a:r>
            <a:endParaRPr b="0" lang="en-US" sz="2600" strike="noStrike" u="none">
              <a:solidFill>
                <a:schemeClr val="dk1"/>
              </a:solidFill>
              <a:uFillTx/>
              <a:latin typeface="Avenir Next LT Pro"/>
            </a:endParaRPr>
          </a:p>
          <a:p>
            <a:pPr lvl="1" marL="864000" indent="-324000">
              <a:lnSpc>
                <a:spcPct val="105000"/>
              </a:lnSpc>
              <a:spcBef>
                <a:spcPts val="1134"/>
              </a:spcBef>
              <a:buClr>
                <a:srgbClr val="000000"/>
              </a:buClr>
              <a:buSzPct val="75000"/>
              <a:buFont typeface="Symbol" charset="2"/>
              <a:buChar char=""/>
            </a:pPr>
            <a:r>
              <a:rPr b="0" lang="en-US" sz="2000" strike="noStrike" u="none">
                <a:solidFill>
                  <a:schemeClr val="dk1"/>
                </a:solidFill>
                <a:uFillTx/>
                <a:latin typeface="Avenir Next LT Pro"/>
              </a:rPr>
              <a:t>Second Outline Level</a:t>
            </a:r>
            <a:endParaRPr b="0" lang="en-US" sz="2000" strike="noStrike" u="none">
              <a:solidFill>
                <a:schemeClr val="dk1"/>
              </a:solidFill>
              <a:uFillTx/>
              <a:latin typeface="Avenir Next LT Pro"/>
            </a:endParaRPr>
          </a:p>
          <a:p>
            <a:pPr lvl="2" marL="1296000" indent="-288000">
              <a:lnSpc>
                <a:spcPct val="105000"/>
              </a:lnSpc>
              <a:spcBef>
                <a:spcPts val="850"/>
              </a:spcBef>
              <a:buClr>
                <a:srgbClr val="000000"/>
              </a:buClr>
              <a:buSzPct val="45000"/>
              <a:buFont typeface="Wingdings" charset="2"/>
              <a:buChar char=""/>
            </a:pPr>
            <a:r>
              <a:rPr b="0" i="1" lang="en-US" sz="1800" strike="noStrike" u="none">
                <a:solidFill>
                  <a:schemeClr val="dk1">
                    <a:lumMod val="75000"/>
                    <a:lumOff val="25000"/>
                  </a:schemeClr>
                </a:solidFill>
                <a:uFillTx/>
                <a:latin typeface="Avenir Next LT Pro"/>
              </a:rPr>
              <a:t>Third Outline Level</a:t>
            </a:r>
            <a:endParaRPr b="0" i="1" lang="en-US" sz="1800" strike="noStrike" u="none">
              <a:solidFill>
                <a:schemeClr val="dk1">
                  <a:lumMod val="75000"/>
                  <a:lumOff val="25000"/>
                </a:schemeClr>
              </a:solidFill>
              <a:uFillTx/>
              <a:latin typeface="Avenir Next LT Pro"/>
            </a:endParaRPr>
          </a:p>
          <a:p>
            <a:pPr lvl="3" marL="1728000" indent="-216000">
              <a:lnSpc>
                <a:spcPct val="105000"/>
              </a:lnSpc>
              <a:spcBef>
                <a:spcPts val="567"/>
              </a:spcBef>
              <a:buClr>
                <a:srgbClr val="000000"/>
              </a:buClr>
              <a:buSzPct val="75000"/>
              <a:buFont typeface="Symbol" charset="2"/>
              <a:buChar char=""/>
            </a:pPr>
            <a:r>
              <a:rPr b="0" lang="en-US" sz="1800" strike="noStrike" u="none">
                <a:solidFill>
                  <a:schemeClr val="dk1"/>
                </a:solidFill>
                <a:uFillTx/>
                <a:latin typeface="Avenir Next LT Pro"/>
              </a:rPr>
              <a:t>Fourth Outline Level</a:t>
            </a:r>
            <a:endParaRPr b="0" lang="en-US" sz="1800" strike="noStrike" u="none">
              <a:solidFill>
                <a:schemeClr val="dk1"/>
              </a:solidFill>
              <a:uFillTx/>
              <a:latin typeface="Avenir Next LT Pro"/>
            </a:endParaRPr>
          </a:p>
          <a:p>
            <a:pPr lvl="4" marL="2160000" indent="-216000">
              <a:lnSpc>
                <a:spcPct val="105000"/>
              </a:lnSpc>
              <a:spcBef>
                <a:spcPts val="283"/>
              </a:spcBef>
              <a:buClr>
                <a:srgbClr val="000000"/>
              </a:buClr>
              <a:buSzPct val="45000"/>
              <a:buFont typeface="Wingdings" charset="2"/>
              <a:buChar char=""/>
            </a:pPr>
            <a:r>
              <a:rPr b="0" lang="en-US" sz="2000" strike="noStrike" u="none">
                <a:solidFill>
                  <a:schemeClr val="dk1"/>
                </a:solidFill>
                <a:uFillTx/>
                <a:latin typeface="Avenir Next LT Pro"/>
              </a:rPr>
              <a:t>Fifth Outline Level</a:t>
            </a:r>
            <a:endParaRPr b="0" lang="en-US" sz="2000" strike="noStrike" u="none">
              <a:solidFill>
                <a:schemeClr val="dk1"/>
              </a:solidFill>
              <a:uFillTx/>
              <a:latin typeface="Avenir Next LT Pro"/>
            </a:endParaRPr>
          </a:p>
          <a:p>
            <a:pPr lvl="5" marL="2592000" indent="-216000">
              <a:lnSpc>
                <a:spcPct val="105000"/>
              </a:lnSpc>
              <a:spcBef>
                <a:spcPts val="283"/>
              </a:spcBef>
              <a:buClr>
                <a:srgbClr val="000000"/>
              </a:buClr>
              <a:buSzPct val="45000"/>
              <a:buFont typeface="Wingdings" charset="2"/>
              <a:buChar char=""/>
            </a:pPr>
            <a:r>
              <a:rPr b="0" lang="en-US" sz="2000" strike="noStrike" u="none">
                <a:solidFill>
                  <a:schemeClr val="dk1"/>
                </a:solidFill>
                <a:uFillTx/>
                <a:latin typeface="Avenir Next LT Pro"/>
              </a:rPr>
              <a:t>Sixth Outline Level</a:t>
            </a:r>
            <a:endParaRPr b="0" lang="en-US" sz="2000" strike="noStrike" u="none">
              <a:solidFill>
                <a:schemeClr val="dk1"/>
              </a:solidFill>
              <a:uFillTx/>
              <a:latin typeface="Avenir Next LT Pro"/>
            </a:endParaRPr>
          </a:p>
          <a:p>
            <a:pPr lvl="6" marL="3024000" indent="-216000">
              <a:lnSpc>
                <a:spcPct val="105000"/>
              </a:lnSpc>
              <a:spcBef>
                <a:spcPts val="283"/>
              </a:spcBef>
              <a:buClr>
                <a:srgbClr val="000000"/>
              </a:buClr>
              <a:buSzPct val="45000"/>
              <a:buFont typeface="Wingdings" charset="2"/>
              <a:buChar char=""/>
            </a:pPr>
            <a:r>
              <a:rPr b="0" lang="en-US" sz="2000" strike="noStrike" u="none">
                <a:solidFill>
                  <a:schemeClr val="dk1"/>
                </a:solidFill>
                <a:uFillTx/>
                <a:latin typeface="Avenir Next LT Pro"/>
              </a:rPr>
              <a:t>Seventh Outline Level</a:t>
            </a:r>
            <a:endParaRPr b="0" lang="en-US" sz="2000" strike="noStrike" u="none">
              <a:solidFill>
                <a:schemeClr val="dk1"/>
              </a:solidFill>
              <a:uFillTx/>
              <a:latin typeface="Avenir Next LT Pro"/>
            </a:endParaRPr>
          </a:p>
        </p:txBody>
      </p:sp>
    </p:spTree>
  </p:cSld>
  <p:clrMap bg1="lt1" tx1="dk1" bg2="lt2" tx2="dk2" accent1="accent1" accent2="accent2" accent3="accent3" accent4="accent4" accent5="accent5" accent6="accent6" hlink="hlink" folHlink="folHlink"/>
  <p:sldLayoutIdLst>
    <p:sldLayoutId id="2147483649" r:id="rId2"/>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5" name="Freeform: Shape 7"/>
          <p:cNvSpPr/>
          <p:nvPr/>
        </p:nvSpPr>
        <p:spPr>
          <a:xfrm>
            <a:off x="0" y="0"/>
            <a:ext cx="12191760" cy="6105240"/>
          </a:xfrm>
          <a:custGeom>
            <a:avLst/>
            <a:gdLst>
              <a:gd name="textAreaLeft" fmla="*/ 0 w 12191760"/>
              <a:gd name="textAreaRight" fmla="*/ 12192120 w 12191760"/>
              <a:gd name="textAreaTop" fmla="*/ 0 h 6105240"/>
              <a:gd name="textAreaBottom" fmla="*/ 6105600 h 6105240"/>
            </a:gdLst>
            <a:ahLst/>
            <a:rect l="textAreaLeft" t="textAreaTop" r="textAreaRight" b="textAreaBottom"/>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rotWithShape="0">
            <a:gsLst>
              <a:gs pos="10000">
                <a:srgbClr val="614dc3"/>
              </a:gs>
              <a:gs pos="30000">
                <a:srgbClr val="813bb1"/>
              </a:gs>
              <a:gs pos="50000">
                <a:srgbClr val="db94da"/>
              </a:gs>
              <a:gs pos="70000">
                <a:srgbClr val="b13b7f"/>
              </a:gs>
              <a:gs pos="90000">
                <a:srgbClr val="c34d5f"/>
              </a:gs>
            </a:gsLst>
            <a:lin ang="72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trike="noStrike" u="none">
              <a:solidFill>
                <a:schemeClr val="lt1"/>
              </a:solidFill>
              <a:uFillTx/>
              <a:latin typeface="Avenir Next LT Pro"/>
            </a:endParaRPr>
          </a:p>
        </p:txBody>
      </p:sp>
      <p:sp>
        <p:nvSpPr>
          <p:cNvPr id="66" name="PlaceHolder 1"/>
          <p:cNvSpPr>
            <a:spLocks noGrp="1"/>
          </p:cNvSpPr>
          <p:nvPr>
            <p:ph type="title"/>
          </p:nvPr>
        </p:nvSpPr>
        <p:spPr>
          <a:xfrm>
            <a:off x="1517760" y="1517760"/>
            <a:ext cx="3145320" cy="1791720"/>
          </a:xfrm>
          <a:prstGeom prst="rect">
            <a:avLst/>
          </a:prstGeom>
          <a:noFill/>
          <a:ln w="0">
            <a:noFill/>
          </a:ln>
        </p:spPr>
        <p:txBody>
          <a:bodyPr lIns="91440" rIns="91440" tIns="45720" bIns="45720" anchor="b">
            <a:normAutofit/>
          </a:bodyPr>
          <a:p>
            <a:pPr indent="0" defTabSz="914400">
              <a:lnSpc>
                <a:spcPct val="100000"/>
              </a:lnSpc>
              <a:buNone/>
            </a:pPr>
            <a:r>
              <a:rPr b="0" lang="en-US" sz="3600" spc="-51" strike="noStrike" u="none">
                <a:solidFill>
                  <a:schemeClr val="dk1"/>
                </a:solidFill>
                <a:uFillTx/>
                <a:latin typeface="Aharoni"/>
              </a:rPr>
              <a:t>Click to edit Master title style</a:t>
            </a:r>
            <a:endParaRPr b="0" lang="en-US" sz="3600" strike="noStrike" u="none">
              <a:solidFill>
                <a:schemeClr val="dk1"/>
              </a:solidFill>
              <a:uFillTx/>
              <a:latin typeface="Avenir Next LT Pro"/>
            </a:endParaRPr>
          </a:p>
        </p:txBody>
      </p:sp>
      <p:sp>
        <p:nvSpPr>
          <p:cNvPr id="67" name="PlaceHolder 2"/>
          <p:cNvSpPr>
            <a:spLocks noGrp="1"/>
          </p:cNvSpPr>
          <p:nvPr>
            <p:ph type="body"/>
          </p:nvPr>
        </p:nvSpPr>
        <p:spPr>
          <a:xfrm>
            <a:off x="5330880" y="1517760"/>
            <a:ext cx="5330520" cy="4580640"/>
          </a:xfrm>
          <a:prstGeom prst="rect">
            <a:avLst/>
          </a:prstGeom>
          <a:noFill/>
          <a:ln w="0">
            <a:noFill/>
          </a:ln>
        </p:spPr>
        <p:txBody>
          <a:bodyPr lIns="91440" rIns="91440" tIns="45720" bIns="45720" anchor="t">
            <a:noAutofit/>
          </a:bodyPr>
          <a:p>
            <a:pPr marL="365760" indent="-365760" defTabSz="914400">
              <a:lnSpc>
                <a:spcPct val="105000"/>
              </a:lnSpc>
              <a:spcBef>
                <a:spcPts val="901"/>
              </a:spcBef>
              <a:buClr>
                <a:srgbClr val="614dc3"/>
              </a:buClr>
              <a:buFont typeface="Avenir Next LT Pro"/>
              <a:buChar char="+"/>
            </a:pPr>
            <a:r>
              <a:rPr b="0" lang="en-US" sz="3200" strike="noStrike" u="none">
                <a:solidFill>
                  <a:schemeClr val="dk1"/>
                </a:solidFill>
                <a:uFillTx/>
                <a:latin typeface="Avenir Next LT Pro"/>
              </a:rPr>
              <a:t>Click to edit Master text styles</a:t>
            </a:r>
            <a:endParaRPr b="0" lang="en-US" sz="3200" strike="noStrike" u="none">
              <a:solidFill>
                <a:schemeClr val="dk1"/>
              </a:solidFill>
              <a:uFillTx/>
              <a:latin typeface="Avenir Next LT Pro"/>
            </a:endParaRPr>
          </a:p>
          <a:p>
            <a:pPr marL="365760" indent="0" defTabSz="914400">
              <a:lnSpc>
                <a:spcPct val="105000"/>
              </a:lnSpc>
              <a:spcBef>
                <a:spcPts val="901"/>
              </a:spcBef>
              <a:buNone/>
              <a:tabLst>
                <a:tab algn="l" pos="0"/>
              </a:tabLst>
            </a:pPr>
            <a:r>
              <a:rPr b="0" lang="en-US" sz="2800" strike="noStrike" u="none">
                <a:solidFill>
                  <a:schemeClr val="dk1">
                    <a:lumMod val="75000"/>
                    <a:lumOff val="25000"/>
                  </a:schemeClr>
                </a:solidFill>
                <a:uFillTx/>
                <a:latin typeface="Avenir Next LT Pro"/>
              </a:rPr>
              <a:t>Second level</a:t>
            </a:r>
            <a:endParaRPr b="0" lang="en-US" sz="2800" strike="noStrike" u="none">
              <a:solidFill>
                <a:schemeClr val="dk1"/>
              </a:solidFill>
              <a:uFillTx/>
              <a:latin typeface="Avenir Next LT Pro"/>
            </a:endParaRPr>
          </a:p>
          <a:p>
            <a:pPr lvl="2" marL="640080" indent="-274320" defTabSz="914400">
              <a:lnSpc>
                <a:spcPct val="105000"/>
              </a:lnSpc>
              <a:spcBef>
                <a:spcPts val="601"/>
              </a:spcBef>
              <a:buClr>
                <a:srgbClr val="614dc3"/>
              </a:buClr>
              <a:buFont typeface="Avenir Next LT Pro"/>
              <a:buChar char="+"/>
              <a:tabLst>
                <a:tab algn="l" pos="0"/>
              </a:tabLst>
            </a:pPr>
            <a:r>
              <a:rPr b="0" lang="en-US" sz="2400" strike="noStrike" u="none">
                <a:solidFill>
                  <a:schemeClr val="dk1"/>
                </a:solidFill>
                <a:uFillTx/>
                <a:latin typeface="Avenir Next LT Pro"/>
              </a:rPr>
              <a:t>Third level</a:t>
            </a:r>
            <a:endParaRPr b="0" i="1" lang="en-US" sz="2400" strike="noStrike" u="none">
              <a:solidFill>
                <a:schemeClr val="dk1">
                  <a:lumMod val="75000"/>
                  <a:lumOff val="25000"/>
                </a:schemeClr>
              </a:solidFill>
              <a:uFillTx/>
              <a:latin typeface="Avenir Next LT Pro"/>
            </a:endParaRPr>
          </a:p>
          <a:p>
            <a:pPr marL="640080" indent="0" defTabSz="914400">
              <a:lnSpc>
                <a:spcPct val="105000"/>
              </a:lnSpc>
              <a:spcBef>
                <a:spcPts val="601"/>
              </a:spcBef>
              <a:buNone/>
              <a:tabLst>
                <a:tab algn="l" pos="0"/>
              </a:tabLst>
            </a:pPr>
            <a:r>
              <a:rPr b="0" i="1" lang="en-US" sz="2000" strike="noStrike" u="none">
                <a:solidFill>
                  <a:schemeClr val="dk1">
                    <a:lumMod val="75000"/>
                    <a:lumOff val="25000"/>
                  </a:schemeClr>
                </a:solidFill>
                <a:uFillTx/>
                <a:latin typeface="Avenir Next LT Pro"/>
              </a:rPr>
              <a:t>Fourth level</a:t>
            </a:r>
            <a:endParaRPr b="0" lang="en-US" sz="2000" strike="noStrike" u="none">
              <a:solidFill>
                <a:schemeClr val="dk1"/>
              </a:solidFill>
              <a:uFillTx/>
              <a:latin typeface="Avenir Next LT Pro"/>
            </a:endParaRPr>
          </a:p>
          <a:p>
            <a:pPr lvl="4" marL="887040" indent="-274320" defTabSz="914400">
              <a:lnSpc>
                <a:spcPct val="105000"/>
              </a:lnSpc>
              <a:spcBef>
                <a:spcPts val="601"/>
              </a:spcBef>
              <a:buClr>
                <a:srgbClr val="614dc3"/>
              </a:buClr>
              <a:buFont typeface="Avenir Next LT Pro"/>
              <a:buChar char="+"/>
              <a:tabLst>
                <a:tab algn="l" pos="0"/>
              </a:tabLst>
            </a:pPr>
            <a:r>
              <a:rPr b="0" lang="en-US" sz="2000" strike="noStrike" u="none">
                <a:solidFill>
                  <a:schemeClr val="dk1"/>
                </a:solidFill>
                <a:uFillTx/>
                <a:latin typeface="Avenir Next LT Pro"/>
              </a:rPr>
              <a:t>Fifth level</a:t>
            </a:r>
            <a:endParaRPr b="0" lang="en-US" sz="2000" strike="noStrike" u="none">
              <a:solidFill>
                <a:schemeClr val="dk1"/>
              </a:solidFill>
              <a:uFillTx/>
              <a:latin typeface="Avenir Next LT Pro"/>
            </a:endParaRPr>
          </a:p>
        </p:txBody>
      </p:sp>
      <p:sp>
        <p:nvSpPr>
          <p:cNvPr id="68" name="PlaceHolder 3"/>
          <p:cNvSpPr>
            <a:spLocks noGrp="1"/>
          </p:cNvSpPr>
          <p:nvPr>
            <p:ph type="body"/>
          </p:nvPr>
        </p:nvSpPr>
        <p:spPr>
          <a:xfrm>
            <a:off x="1517760" y="3483720"/>
            <a:ext cx="3145320" cy="2614680"/>
          </a:xfrm>
          <a:prstGeom prst="rect">
            <a:avLst/>
          </a:prstGeom>
          <a:noFill/>
          <a:ln w="0">
            <a:noFill/>
          </a:ln>
        </p:spPr>
        <p:txBody>
          <a:bodyPr lIns="91440" rIns="91440" tIns="45720" bIns="45720" anchor="t">
            <a:normAutofit/>
          </a:bodyPr>
          <a:p>
            <a:pPr indent="0" defTabSz="914400">
              <a:lnSpc>
                <a:spcPct val="105000"/>
              </a:lnSpc>
              <a:spcBef>
                <a:spcPts val="901"/>
              </a:spcBef>
              <a:buNone/>
              <a:tabLst>
                <a:tab algn="l" pos="0"/>
              </a:tabLst>
            </a:pPr>
            <a:r>
              <a:rPr b="0" lang="en-US" sz="2000" strike="noStrike" u="none">
                <a:solidFill>
                  <a:schemeClr val="dk1"/>
                </a:solidFill>
                <a:uFillTx/>
                <a:latin typeface="Avenir Next LT Pro"/>
              </a:rPr>
              <a:t>Click to edit Master text styles</a:t>
            </a:r>
            <a:endParaRPr b="0" lang="en-US" sz="2000" strike="noStrike" u="none">
              <a:solidFill>
                <a:schemeClr val="dk1"/>
              </a:solidFill>
              <a:uFillTx/>
              <a:latin typeface="Avenir Next LT Pro"/>
            </a:endParaRPr>
          </a:p>
        </p:txBody>
      </p:sp>
      <p:sp>
        <p:nvSpPr>
          <p:cNvPr id="69" name="PlaceHolder 4"/>
          <p:cNvSpPr>
            <a:spLocks noGrp="1"/>
          </p:cNvSpPr>
          <p:nvPr>
            <p:ph type="dt" idx="28"/>
          </p:nvPr>
        </p:nvSpPr>
        <p:spPr>
          <a:xfrm>
            <a:off x="8805600" y="6400800"/>
            <a:ext cx="186516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1000" strike="noStrike" u="none">
                <a:solidFill>
                  <a:schemeClr val="dk1"/>
                </a:solidFill>
                <a:uFillTx/>
                <a:latin typeface="Avenir Next LT Pro"/>
              </a:defRPr>
            </a:lvl1pPr>
          </a:lstStyle>
          <a:p>
            <a:pPr indent="0" algn="r" defTabSz="914400">
              <a:lnSpc>
                <a:spcPct val="100000"/>
              </a:lnSpc>
              <a:buNone/>
            </a:pPr>
            <a:r>
              <a:rPr b="0" lang="en-US" sz="1000" strike="noStrike" u="none">
                <a:solidFill>
                  <a:schemeClr val="dk1"/>
                </a:solidFill>
                <a:uFillTx/>
                <a:latin typeface="Avenir Next LT Pro"/>
              </a:rPr>
              <a:t>&lt;date/time&gt;</a:t>
            </a:r>
            <a:endParaRPr b="0" lang="en-GB" sz="1000" strike="noStrike" u="none">
              <a:solidFill>
                <a:srgbClr val="000000"/>
              </a:solidFill>
              <a:uFillTx/>
              <a:latin typeface="Times New Roman"/>
            </a:endParaRPr>
          </a:p>
        </p:txBody>
      </p:sp>
      <p:sp>
        <p:nvSpPr>
          <p:cNvPr id="70" name="PlaceHolder 5"/>
          <p:cNvSpPr>
            <a:spLocks noGrp="1"/>
          </p:cNvSpPr>
          <p:nvPr>
            <p:ph type="ftr" idx="29"/>
          </p:nvPr>
        </p:nvSpPr>
        <p:spPr>
          <a:xfrm>
            <a:off x="758880" y="6400800"/>
            <a:ext cx="6098760" cy="364680"/>
          </a:xfrm>
          <a:prstGeom prst="rect">
            <a:avLst/>
          </a:prstGeom>
          <a:noFill/>
          <a:ln w="0">
            <a:noFill/>
          </a:ln>
        </p:spPr>
        <p:txBody>
          <a:bodyPr lIns="91440" rIns="91440" tIns="45720" bIns="45720" anchor="ctr">
            <a:noAutofit/>
          </a:bodyPr>
          <a:lstStyle>
            <a:lvl1pPr indent="0" algn="ctr">
              <a:buNone/>
              <a:defRPr b="0" lang="en-GB" sz="1400" strike="noStrike" u="none">
                <a:solidFill>
                  <a:srgbClr val="000000"/>
                </a:solidFill>
                <a:uFillTx/>
                <a:latin typeface="Times New Roman"/>
              </a:defRPr>
            </a:lvl1pPr>
          </a:lstStyle>
          <a:p>
            <a:pPr indent="0" algn="ctr">
              <a:buNone/>
            </a:pPr>
            <a:r>
              <a:rPr b="0" lang="en-GB" sz="1400" strike="noStrike" u="none">
                <a:solidFill>
                  <a:srgbClr val="000000"/>
                </a:solidFill>
                <a:uFillTx/>
                <a:latin typeface="Times New Roman"/>
              </a:rPr>
              <a:t>&lt;footer&gt;</a:t>
            </a:r>
            <a:endParaRPr b="0" lang="en-GB" sz="1400" strike="noStrike" u="none">
              <a:solidFill>
                <a:srgbClr val="000000"/>
              </a:solidFill>
              <a:uFillTx/>
              <a:latin typeface="Times New Roman"/>
            </a:endParaRPr>
          </a:p>
        </p:txBody>
      </p:sp>
      <p:sp>
        <p:nvSpPr>
          <p:cNvPr id="71" name="PlaceHolder 6"/>
          <p:cNvSpPr>
            <a:spLocks noGrp="1"/>
          </p:cNvSpPr>
          <p:nvPr>
            <p:ph type="sldNum" idx="30"/>
          </p:nvPr>
        </p:nvSpPr>
        <p:spPr>
          <a:xfrm>
            <a:off x="10899720" y="6400800"/>
            <a:ext cx="529920" cy="364680"/>
          </a:xfrm>
          <a:prstGeom prst="rect">
            <a:avLst/>
          </a:prstGeom>
          <a:noFill/>
          <a:ln w="0">
            <a:noFill/>
          </a:ln>
        </p:spPr>
        <p:txBody>
          <a:bodyPr lIns="91440" rIns="91440" tIns="45720" bIns="45720" anchor="ctr">
            <a:noAutofit/>
          </a:bodyPr>
          <a:lstStyle>
            <a:lvl1pPr indent="0" algn="r" defTabSz="914400">
              <a:lnSpc>
                <a:spcPct val="100000"/>
              </a:lnSpc>
              <a:buNone/>
              <a:defRPr b="1" lang="en-US" sz="1000" strike="noStrike" u="none">
                <a:solidFill>
                  <a:schemeClr val="dk1"/>
                </a:solidFill>
                <a:uFillTx/>
                <a:latin typeface="Avenir Next LT Pro"/>
              </a:defRPr>
            </a:lvl1pPr>
          </a:lstStyle>
          <a:p>
            <a:pPr indent="0" algn="r" defTabSz="914400">
              <a:lnSpc>
                <a:spcPct val="100000"/>
              </a:lnSpc>
              <a:buNone/>
            </a:pPr>
            <a:fld id="{6774E438-5E80-4467-843F-5EAAFE8F2C89}" type="slidenum">
              <a:rPr b="1" lang="en-US" sz="1000" strike="noStrike" u="none">
                <a:solidFill>
                  <a:schemeClr val="dk1"/>
                </a:solidFill>
                <a:uFillTx/>
                <a:latin typeface="Avenir Next LT Pro"/>
              </a:rPr>
              <a:t>&lt;number&gt;</a:t>
            </a:fld>
            <a:endParaRPr b="0" lang="en-GB" sz="1000" strike="noStrike" u="non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70" r:id="rId2"/>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2" name="Freeform: Shape 7"/>
          <p:cNvSpPr/>
          <p:nvPr/>
        </p:nvSpPr>
        <p:spPr>
          <a:xfrm>
            <a:off x="0" y="0"/>
            <a:ext cx="12191760" cy="6105240"/>
          </a:xfrm>
          <a:custGeom>
            <a:avLst/>
            <a:gdLst>
              <a:gd name="textAreaLeft" fmla="*/ 0 w 12191760"/>
              <a:gd name="textAreaRight" fmla="*/ 12192120 w 12191760"/>
              <a:gd name="textAreaTop" fmla="*/ 0 h 6105240"/>
              <a:gd name="textAreaBottom" fmla="*/ 6105600 h 6105240"/>
            </a:gdLst>
            <a:ahLst/>
            <a:rect l="textAreaLeft" t="textAreaTop" r="textAreaRight" b="textAreaBottom"/>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rotWithShape="0">
            <a:gsLst>
              <a:gs pos="10000">
                <a:srgbClr val="614dc3"/>
              </a:gs>
              <a:gs pos="30000">
                <a:srgbClr val="813bb1"/>
              </a:gs>
              <a:gs pos="50000">
                <a:srgbClr val="db94da"/>
              </a:gs>
              <a:gs pos="70000">
                <a:srgbClr val="b13b7f"/>
              </a:gs>
              <a:gs pos="90000">
                <a:srgbClr val="c34d5f"/>
              </a:gs>
            </a:gsLst>
            <a:lin ang="72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trike="noStrike" u="none">
              <a:solidFill>
                <a:schemeClr val="lt1"/>
              </a:solidFill>
              <a:uFillTx/>
              <a:latin typeface="Avenir Next LT Pro"/>
            </a:endParaRPr>
          </a:p>
        </p:txBody>
      </p:sp>
      <p:sp>
        <p:nvSpPr>
          <p:cNvPr id="73" name="PlaceHolder 1"/>
          <p:cNvSpPr>
            <a:spLocks noGrp="1"/>
          </p:cNvSpPr>
          <p:nvPr>
            <p:ph type="title"/>
          </p:nvPr>
        </p:nvSpPr>
        <p:spPr>
          <a:xfrm>
            <a:off x="1517760" y="1517760"/>
            <a:ext cx="3145320" cy="1791720"/>
          </a:xfrm>
          <a:prstGeom prst="rect">
            <a:avLst/>
          </a:prstGeom>
          <a:noFill/>
          <a:ln w="0">
            <a:noFill/>
          </a:ln>
        </p:spPr>
        <p:txBody>
          <a:bodyPr lIns="91440" rIns="91440" tIns="45720" bIns="45720" anchor="b">
            <a:normAutofit/>
          </a:bodyPr>
          <a:p>
            <a:pPr indent="0" defTabSz="914400">
              <a:lnSpc>
                <a:spcPct val="100000"/>
              </a:lnSpc>
              <a:buNone/>
            </a:pPr>
            <a:r>
              <a:rPr b="0" lang="en-US" sz="3600" spc="-51" strike="noStrike" u="none">
                <a:solidFill>
                  <a:schemeClr val="dk1"/>
                </a:solidFill>
                <a:uFillTx/>
                <a:latin typeface="Aharoni"/>
              </a:rPr>
              <a:t>Click to edit Master title style</a:t>
            </a:r>
            <a:endParaRPr b="0" lang="en-US" sz="3600" strike="noStrike" u="none">
              <a:solidFill>
                <a:schemeClr val="dk1"/>
              </a:solidFill>
              <a:uFillTx/>
              <a:latin typeface="Avenir Next LT Pro"/>
            </a:endParaRPr>
          </a:p>
        </p:txBody>
      </p:sp>
      <p:sp>
        <p:nvSpPr>
          <p:cNvPr id="74" name="PlaceHolder 2"/>
          <p:cNvSpPr>
            <a:spLocks noGrp="1"/>
          </p:cNvSpPr>
          <p:nvPr>
            <p:ph type="body"/>
          </p:nvPr>
        </p:nvSpPr>
        <p:spPr>
          <a:xfrm>
            <a:off x="5349240" y="763920"/>
            <a:ext cx="6089400" cy="5330520"/>
          </a:xfrm>
          <a:prstGeom prst="rect">
            <a:avLst/>
          </a:prstGeom>
          <a:solidFill>
            <a:schemeClr val="lt1">
              <a:lumMod val="95000"/>
            </a:schemeClr>
          </a:solidFill>
          <a:ln w="0">
            <a:noFill/>
          </a:ln>
        </p:spPr>
        <p:txBody>
          <a:bodyPr lIns="90000" rIns="90000" tIns="45000" bIns="45000" anchor="t">
            <a:noAutofit/>
          </a:bodyPr>
          <a:p>
            <a:pPr indent="0" defTabSz="914400">
              <a:lnSpc>
                <a:spcPct val="100000"/>
              </a:lnSpc>
              <a:buNone/>
              <a:tabLst>
                <a:tab algn="l" pos="0"/>
              </a:tabLst>
            </a:pPr>
            <a:r>
              <a:rPr b="0" lang="en-US" sz="3200" strike="noStrike" u="none">
                <a:solidFill>
                  <a:schemeClr val="dk1"/>
                </a:solidFill>
                <a:uFillTx/>
                <a:latin typeface="Avenir Next LT Pro"/>
              </a:rPr>
              <a:t>Click icon to add picture</a:t>
            </a:r>
            <a:endParaRPr b="0" lang="en-US" sz="3200" strike="noStrike" u="none">
              <a:solidFill>
                <a:schemeClr val="dk1"/>
              </a:solidFill>
              <a:uFillTx/>
              <a:latin typeface="Avenir Next LT Pro"/>
            </a:endParaRPr>
          </a:p>
        </p:txBody>
      </p:sp>
      <p:sp>
        <p:nvSpPr>
          <p:cNvPr id="75" name="PlaceHolder 3"/>
          <p:cNvSpPr>
            <a:spLocks noGrp="1"/>
          </p:cNvSpPr>
          <p:nvPr>
            <p:ph type="body"/>
          </p:nvPr>
        </p:nvSpPr>
        <p:spPr>
          <a:xfrm>
            <a:off x="1517760" y="3483720"/>
            <a:ext cx="3145320" cy="2614680"/>
          </a:xfrm>
          <a:prstGeom prst="rect">
            <a:avLst/>
          </a:prstGeom>
          <a:noFill/>
          <a:ln w="0">
            <a:noFill/>
          </a:ln>
        </p:spPr>
        <p:txBody>
          <a:bodyPr lIns="91440" rIns="91440" tIns="45720" bIns="45720" anchor="t">
            <a:normAutofit/>
          </a:bodyPr>
          <a:p>
            <a:pPr indent="0" defTabSz="914400">
              <a:lnSpc>
                <a:spcPct val="105000"/>
              </a:lnSpc>
              <a:spcBef>
                <a:spcPts val="901"/>
              </a:spcBef>
              <a:buNone/>
              <a:tabLst>
                <a:tab algn="l" pos="0"/>
              </a:tabLst>
            </a:pPr>
            <a:r>
              <a:rPr b="0" lang="en-US" sz="2000" strike="noStrike" u="none">
                <a:solidFill>
                  <a:schemeClr val="dk1"/>
                </a:solidFill>
                <a:uFillTx/>
                <a:latin typeface="Avenir Next LT Pro"/>
              </a:rPr>
              <a:t>Click to edit Master text styles</a:t>
            </a:r>
            <a:endParaRPr b="0" lang="en-US" sz="2000" strike="noStrike" u="none">
              <a:solidFill>
                <a:schemeClr val="dk1"/>
              </a:solidFill>
              <a:uFillTx/>
              <a:latin typeface="Avenir Next LT Pro"/>
            </a:endParaRPr>
          </a:p>
        </p:txBody>
      </p:sp>
      <p:sp>
        <p:nvSpPr>
          <p:cNvPr id="76" name="PlaceHolder 4"/>
          <p:cNvSpPr>
            <a:spLocks noGrp="1"/>
          </p:cNvSpPr>
          <p:nvPr>
            <p:ph type="dt" idx="31"/>
          </p:nvPr>
        </p:nvSpPr>
        <p:spPr>
          <a:xfrm>
            <a:off x="8805600" y="6400800"/>
            <a:ext cx="186516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1000" strike="noStrike" u="none">
                <a:solidFill>
                  <a:schemeClr val="dk1"/>
                </a:solidFill>
                <a:uFillTx/>
                <a:latin typeface="Avenir Next LT Pro"/>
              </a:defRPr>
            </a:lvl1pPr>
          </a:lstStyle>
          <a:p>
            <a:pPr indent="0" algn="r" defTabSz="914400">
              <a:lnSpc>
                <a:spcPct val="100000"/>
              </a:lnSpc>
              <a:buNone/>
            </a:pPr>
            <a:r>
              <a:rPr b="0" lang="en-US" sz="1000" strike="noStrike" u="none">
                <a:solidFill>
                  <a:schemeClr val="dk1"/>
                </a:solidFill>
                <a:uFillTx/>
                <a:latin typeface="Avenir Next LT Pro"/>
              </a:rPr>
              <a:t>&lt;date/time&gt;</a:t>
            </a:r>
            <a:endParaRPr b="0" lang="en-GB" sz="1000" strike="noStrike" u="none">
              <a:solidFill>
                <a:srgbClr val="000000"/>
              </a:solidFill>
              <a:uFillTx/>
              <a:latin typeface="Times New Roman"/>
            </a:endParaRPr>
          </a:p>
        </p:txBody>
      </p:sp>
      <p:sp>
        <p:nvSpPr>
          <p:cNvPr id="77" name="PlaceHolder 5"/>
          <p:cNvSpPr>
            <a:spLocks noGrp="1"/>
          </p:cNvSpPr>
          <p:nvPr>
            <p:ph type="ftr" idx="32"/>
          </p:nvPr>
        </p:nvSpPr>
        <p:spPr>
          <a:xfrm>
            <a:off x="758880" y="6400800"/>
            <a:ext cx="6098760" cy="364680"/>
          </a:xfrm>
          <a:prstGeom prst="rect">
            <a:avLst/>
          </a:prstGeom>
          <a:noFill/>
          <a:ln w="0">
            <a:noFill/>
          </a:ln>
        </p:spPr>
        <p:txBody>
          <a:bodyPr lIns="91440" rIns="91440" tIns="45720" bIns="45720" anchor="ctr">
            <a:noAutofit/>
          </a:bodyPr>
          <a:lstStyle>
            <a:lvl1pPr indent="0" algn="ctr">
              <a:buNone/>
              <a:defRPr b="0" lang="en-GB" sz="1400" strike="noStrike" u="none">
                <a:solidFill>
                  <a:srgbClr val="000000"/>
                </a:solidFill>
                <a:uFillTx/>
                <a:latin typeface="Times New Roman"/>
              </a:defRPr>
            </a:lvl1pPr>
          </a:lstStyle>
          <a:p>
            <a:pPr indent="0" algn="ctr">
              <a:buNone/>
            </a:pPr>
            <a:r>
              <a:rPr b="0" lang="en-GB" sz="1400" strike="noStrike" u="none">
                <a:solidFill>
                  <a:srgbClr val="000000"/>
                </a:solidFill>
                <a:uFillTx/>
                <a:latin typeface="Times New Roman"/>
              </a:rPr>
              <a:t>&lt;footer&gt;</a:t>
            </a:r>
            <a:endParaRPr b="0" lang="en-GB" sz="1400" strike="noStrike" u="none">
              <a:solidFill>
                <a:srgbClr val="000000"/>
              </a:solidFill>
              <a:uFillTx/>
              <a:latin typeface="Times New Roman"/>
            </a:endParaRPr>
          </a:p>
        </p:txBody>
      </p:sp>
      <p:sp>
        <p:nvSpPr>
          <p:cNvPr id="78" name="PlaceHolder 6"/>
          <p:cNvSpPr>
            <a:spLocks noGrp="1"/>
          </p:cNvSpPr>
          <p:nvPr>
            <p:ph type="sldNum" idx="33"/>
          </p:nvPr>
        </p:nvSpPr>
        <p:spPr>
          <a:xfrm>
            <a:off x="10899720" y="6400800"/>
            <a:ext cx="529920" cy="364680"/>
          </a:xfrm>
          <a:prstGeom prst="rect">
            <a:avLst/>
          </a:prstGeom>
          <a:noFill/>
          <a:ln w="0">
            <a:noFill/>
          </a:ln>
        </p:spPr>
        <p:txBody>
          <a:bodyPr lIns="91440" rIns="91440" tIns="45720" bIns="45720" anchor="ctr">
            <a:noAutofit/>
          </a:bodyPr>
          <a:lstStyle>
            <a:lvl1pPr indent="0" algn="r" defTabSz="914400">
              <a:lnSpc>
                <a:spcPct val="100000"/>
              </a:lnSpc>
              <a:buNone/>
              <a:defRPr b="1" lang="en-US" sz="1000" strike="noStrike" u="none">
                <a:solidFill>
                  <a:schemeClr val="dk1"/>
                </a:solidFill>
                <a:uFillTx/>
                <a:latin typeface="Avenir Next LT Pro"/>
              </a:defRPr>
            </a:lvl1pPr>
          </a:lstStyle>
          <a:p>
            <a:pPr indent="0" algn="r" defTabSz="914400">
              <a:lnSpc>
                <a:spcPct val="100000"/>
              </a:lnSpc>
              <a:buNone/>
            </a:pPr>
            <a:fld id="{8141B0FE-8B13-49F9-BBB0-406843A3F88A}" type="slidenum">
              <a:rPr b="1" lang="en-US" sz="1000" strike="noStrike" u="none">
                <a:solidFill>
                  <a:schemeClr val="dk1"/>
                </a:solidFill>
                <a:uFillTx/>
                <a:latin typeface="Avenir Next LT Pro"/>
              </a:rPr>
              <a:t>&lt;number&gt;</a:t>
            </a:fld>
            <a:endParaRPr b="0" lang="en-GB" sz="1000" strike="noStrike" u="non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72"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 name="Freeform: Shape 7"/>
          <p:cNvSpPr/>
          <p:nvPr/>
        </p:nvSpPr>
        <p:spPr>
          <a:xfrm>
            <a:off x="0" y="0"/>
            <a:ext cx="12191760" cy="6105240"/>
          </a:xfrm>
          <a:custGeom>
            <a:avLst/>
            <a:gdLst>
              <a:gd name="textAreaLeft" fmla="*/ 0 w 12191760"/>
              <a:gd name="textAreaRight" fmla="*/ 12192120 w 12191760"/>
              <a:gd name="textAreaTop" fmla="*/ 0 h 6105240"/>
              <a:gd name="textAreaBottom" fmla="*/ 6105600 h 6105240"/>
            </a:gdLst>
            <a:ahLst/>
            <a:rect l="textAreaLeft" t="textAreaTop" r="textAreaRight" b="textAreaBottom"/>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rotWithShape="0">
            <a:gsLst>
              <a:gs pos="10000">
                <a:srgbClr val="614dc3"/>
              </a:gs>
              <a:gs pos="30000">
                <a:srgbClr val="813bb1"/>
              </a:gs>
              <a:gs pos="50000">
                <a:srgbClr val="db94da"/>
              </a:gs>
              <a:gs pos="70000">
                <a:srgbClr val="b13b7f"/>
              </a:gs>
              <a:gs pos="90000">
                <a:srgbClr val="c34d5f"/>
              </a:gs>
            </a:gsLst>
            <a:lin ang="72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trike="noStrike" u="none">
              <a:solidFill>
                <a:schemeClr val="lt1"/>
              </a:solidFill>
              <a:uFillTx/>
              <a:latin typeface="Avenir Next LT Pro"/>
            </a:endParaRPr>
          </a:p>
        </p:txBody>
      </p:sp>
      <p:sp>
        <p:nvSpPr>
          <p:cNvPr id="9" name="PlaceHolder 1"/>
          <p:cNvSpPr>
            <a:spLocks noGrp="1"/>
          </p:cNvSpPr>
          <p:nvPr>
            <p:ph type="title"/>
          </p:nvPr>
        </p:nvSpPr>
        <p:spPr>
          <a:xfrm>
            <a:off x="1517760" y="1517760"/>
            <a:ext cx="9143640" cy="1343880"/>
          </a:xfrm>
          <a:prstGeom prst="rect">
            <a:avLst/>
          </a:prstGeom>
          <a:noFill/>
          <a:ln w="0">
            <a:noFill/>
          </a:ln>
        </p:spPr>
        <p:txBody>
          <a:bodyPr lIns="91440" rIns="91440" tIns="45720" bIns="45720" anchor="t">
            <a:noAutofit/>
          </a:bodyPr>
          <a:p>
            <a:pPr indent="0" defTabSz="914400">
              <a:lnSpc>
                <a:spcPct val="95000"/>
              </a:lnSpc>
              <a:buNone/>
            </a:pPr>
            <a:r>
              <a:rPr b="0" lang="en-US" sz="4200" spc="-51" strike="noStrike" u="none">
                <a:solidFill>
                  <a:schemeClr val="dk1"/>
                </a:solidFill>
                <a:uFillTx/>
                <a:latin typeface="Aharoni"/>
              </a:rPr>
              <a:t>Click to edit Master title style</a:t>
            </a:r>
            <a:endParaRPr b="0" lang="en-US" sz="4200" strike="noStrike" u="none">
              <a:solidFill>
                <a:schemeClr val="dk1"/>
              </a:solidFill>
              <a:uFillTx/>
              <a:latin typeface="Avenir Next LT Pro"/>
            </a:endParaRPr>
          </a:p>
        </p:txBody>
      </p:sp>
      <p:sp>
        <p:nvSpPr>
          <p:cNvPr id="10" name="PlaceHolder 2"/>
          <p:cNvSpPr>
            <a:spLocks noGrp="1"/>
          </p:cNvSpPr>
          <p:nvPr>
            <p:ph type="body"/>
          </p:nvPr>
        </p:nvSpPr>
        <p:spPr>
          <a:xfrm>
            <a:off x="1517760" y="2971800"/>
            <a:ext cx="9143640" cy="3126960"/>
          </a:xfrm>
          <a:prstGeom prst="rect">
            <a:avLst/>
          </a:prstGeom>
          <a:noFill/>
          <a:ln w="0">
            <a:noFill/>
          </a:ln>
        </p:spPr>
        <p:txBody>
          <a:bodyPr lIns="91440" rIns="91440" tIns="45720" bIns="45720" anchor="t" vert="eaVert">
            <a:noAutofit/>
          </a:bodyPr>
          <a:p>
            <a:pPr marL="365760" indent="-365760" defTabSz="914400">
              <a:lnSpc>
                <a:spcPct val="105000"/>
              </a:lnSpc>
              <a:spcBef>
                <a:spcPts val="901"/>
              </a:spcBef>
              <a:buClr>
                <a:srgbClr val="614dc3"/>
              </a:buClr>
              <a:buFont typeface="Avenir Next LT Pro"/>
              <a:buChar char="+"/>
            </a:pPr>
            <a:r>
              <a:rPr b="0" lang="en-US" sz="2600" strike="noStrike" u="none">
                <a:solidFill>
                  <a:schemeClr val="dk1"/>
                </a:solidFill>
                <a:uFillTx/>
                <a:latin typeface="Avenir Next LT Pro"/>
              </a:rPr>
              <a:t>Click to edit Master text styles</a:t>
            </a:r>
            <a:endParaRPr b="0" lang="en-US" sz="2600" strike="noStrike" u="none">
              <a:solidFill>
                <a:schemeClr val="dk1"/>
              </a:solidFill>
              <a:uFillTx/>
              <a:latin typeface="Avenir Next LT Pro"/>
            </a:endParaRPr>
          </a:p>
          <a:p>
            <a:pPr marL="365760" indent="0" defTabSz="914400">
              <a:lnSpc>
                <a:spcPct val="105000"/>
              </a:lnSpc>
              <a:spcBef>
                <a:spcPts val="901"/>
              </a:spcBef>
              <a:buNone/>
              <a:tabLst>
                <a:tab algn="l" pos="0"/>
              </a:tabLst>
            </a:pPr>
            <a:r>
              <a:rPr b="0" lang="en-US" sz="2000" strike="noStrike" u="none">
                <a:solidFill>
                  <a:schemeClr val="dk1">
                    <a:lumMod val="75000"/>
                    <a:lumOff val="25000"/>
                  </a:schemeClr>
                </a:solidFill>
                <a:uFillTx/>
                <a:latin typeface="Avenir Next LT Pro"/>
              </a:rPr>
              <a:t>Second level</a:t>
            </a:r>
            <a:endParaRPr b="0" lang="en-US" sz="2000" strike="noStrike" u="none">
              <a:solidFill>
                <a:schemeClr val="dk1"/>
              </a:solidFill>
              <a:uFillTx/>
              <a:latin typeface="Avenir Next LT Pro"/>
            </a:endParaRPr>
          </a:p>
          <a:p>
            <a:pPr lvl="2" marL="640080" indent="-274320" defTabSz="914400">
              <a:lnSpc>
                <a:spcPct val="105000"/>
              </a:lnSpc>
              <a:spcBef>
                <a:spcPts val="601"/>
              </a:spcBef>
              <a:buClr>
                <a:srgbClr val="614dc3"/>
              </a:buClr>
              <a:buFont typeface="Avenir Next LT Pro"/>
              <a:buChar char="+"/>
              <a:tabLst>
                <a:tab algn="l" pos="0"/>
              </a:tabLst>
            </a:pPr>
            <a:r>
              <a:rPr b="0" lang="en-US" sz="2000" strike="noStrike" u="none">
                <a:solidFill>
                  <a:schemeClr val="dk1"/>
                </a:solidFill>
                <a:uFillTx/>
                <a:latin typeface="Avenir Next LT Pro"/>
              </a:rPr>
              <a:t>Third level</a:t>
            </a:r>
            <a:endParaRPr b="0" i="1" lang="en-US" sz="2000" strike="noStrike" u="none">
              <a:solidFill>
                <a:schemeClr val="dk1">
                  <a:lumMod val="75000"/>
                  <a:lumOff val="25000"/>
                </a:schemeClr>
              </a:solidFill>
              <a:uFillTx/>
              <a:latin typeface="Avenir Next LT Pro"/>
            </a:endParaRPr>
          </a:p>
          <a:p>
            <a:pPr marL="640080" indent="0" defTabSz="914400">
              <a:lnSpc>
                <a:spcPct val="105000"/>
              </a:lnSpc>
              <a:spcBef>
                <a:spcPts val="601"/>
              </a:spcBef>
              <a:buNone/>
              <a:tabLst>
                <a:tab algn="l" pos="0"/>
              </a:tabLst>
            </a:pPr>
            <a:r>
              <a:rPr b="0" i="1" lang="en-US" sz="1800" strike="noStrike" u="none">
                <a:solidFill>
                  <a:schemeClr val="dk1">
                    <a:lumMod val="75000"/>
                    <a:lumOff val="25000"/>
                  </a:schemeClr>
                </a:solidFill>
                <a:uFillTx/>
                <a:latin typeface="Avenir Next LT Pro"/>
              </a:rPr>
              <a:t>Fourth level</a:t>
            </a:r>
            <a:endParaRPr b="0" lang="en-US" sz="1800" strike="noStrike" u="none">
              <a:solidFill>
                <a:schemeClr val="dk1"/>
              </a:solidFill>
              <a:uFillTx/>
              <a:latin typeface="Avenir Next LT Pro"/>
            </a:endParaRPr>
          </a:p>
          <a:p>
            <a:pPr lvl="4" marL="887040" indent="-274320" defTabSz="914400">
              <a:lnSpc>
                <a:spcPct val="105000"/>
              </a:lnSpc>
              <a:spcBef>
                <a:spcPts val="601"/>
              </a:spcBef>
              <a:buClr>
                <a:srgbClr val="614dc3"/>
              </a:buClr>
              <a:buFont typeface="Avenir Next LT Pro"/>
              <a:buChar char="+"/>
              <a:tabLst>
                <a:tab algn="l" pos="0"/>
              </a:tabLst>
            </a:pPr>
            <a:r>
              <a:rPr b="0" lang="en-US" sz="1800" strike="noStrike" u="none">
                <a:solidFill>
                  <a:schemeClr val="dk1"/>
                </a:solidFill>
                <a:uFillTx/>
                <a:latin typeface="Avenir Next LT Pro"/>
              </a:rPr>
              <a:t>Fifth level</a:t>
            </a:r>
            <a:endParaRPr b="0" lang="en-US" sz="1800" strike="noStrike" u="none">
              <a:solidFill>
                <a:schemeClr val="dk1"/>
              </a:solidFill>
              <a:uFillTx/>
              <a:latin typeface="Avenir Next LT Pro"/>
            </a:endParaRPr>
          </a:p>
        </p:txBody>
      </p:sp>
      <p:sp>
        <p:nvSpPr>
          <p:cNvPr id="11" name="PlaceHolder 3"/>
          <p:cNvSpPr>
            <a:spLocks noGrp="1"/>
          </p:cNvSpPr>
          <p:nvPr>
            <p:ph type="dt" idx="4"/>
          </p:nvPr>
        </p:nvSpPr>
        <p:spPr>
          <a:xfrm>
            <a:off x="8805600" y="6400800"/>
            <a:ext cx="186516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1000" strike="noStrike" u="none">
                <a:solidFill>
                  <a:schemeClr val="dk1"/>
                </a:solidFill>
                <a:uFillTx/>
                <a:latin typeface="Avenir Next LT Pro"/>
              </a:defRPr>
            </a:lvl1pPr>
          </a:lstStyle>
          <a:p>
            <a:pPr indent="0" algn="r" defTabSz="914400">
              <a:lnSpc>
                <a:spcPct val="100000"/>
              </a:lnSpc>
              <a:buNone/>
            </a:pPr>
            <a:r>
              <a:rPr b="0" lang="en-US" sz="1000" strike="noStrike" u="none">
                <a:solidFill>
                  <a:schemeClr val="dk1"/>
                </a:solidFill>
                <a:uFillTx/>
                <a:latin typeface="Avenir Next LT Pro"/>
              </a:rPr>
              <a:t> </a:t>
            </a:r>
            <a:endParaRPr b="0" lang="en-GB" sz="1000" strike="noStrike" u="none">
              <a:solidFill>
                <a:srgbClr val="000000"/>
              </a:solidFill>
              <a:uFillTx/>
              <a:latin typeface="Times New Roman"/>
            </a:endParaRPr>
          </a:p>
        </p:txBody>
      </p:sp>
      <p:sp>
        <p:nvSpPr>
          <p:cNvPr id="12" name="PlaceHolder 4"/>
          <p:cNvSpPr>
            <a:spLocks noGrp="1"/>
          </p:cNvSpPr>
          <p:nvPr>
            <p:ph type="ftr" idx="5"/>
          </p:nvPr>
        </p:nvSpPr>
        <p:spPr>
          <a:xfrm>
            <a:off x="758880" y="6400800"/>
            <a:ext cx="6098760" cy="364680"/>
          </a:xfrm>
          <a:prstGeom prst="rect">
            <a:avLst/>
          </a:prstGeom>
          <a:noFill/>
          <a:ln w="0">
            <a:noFill/>
          </a:ln>
        </p:spPr>
        <p:txBody>
          <a:bodyPr lIns="91440" rIns="91440" tIns="45720" bIns="45720" anchor="ctr">
            <a:noAutofit/>
          </a:bodyPr>
          <a:lstStyle>
            <a:lvl1pPr indent="0" algn="ctr">
              <a:buNone/>
              <a:defRPr b="0" lang="en-GB" sz="1400" strike="noStrike" u="none">
                <a:solidFill>
                  <a:srgbClr val="000000"/>
                </a:solidFill>
                <a:uFillTx/>
                <a:latin typeface="Times New Roman"/>
              </a:defRPr>
            </a:lvl1pPr>
          </a:lstStyle>
          <a:p>
            <a:pPr indent="0" algn="ctr">
              <a:buNone/>
            </a:pPr>
            <a:r>
              <a:rPr b="0" lang="en-GB" sz="1400" strike="noStrike" u="none">
                <a:solidFill>
                  <a:srgbClr val="000000"/>
                </a:solidFill>
                <a:uFillTx/>
                <a:latin typeface="Times New Roman"/>
              </a:rPr>
              <a:t> </a:t>
            </a:r>
            <a:endParaRPr b="0" lang="en-GB" sz="1400" strike="noStrike" u="none">
              <a:solidFill>
                <a:srgbClr val="000000"/>
              </a:solidFill>
              <a:uFillTx/>
              <a:latin typeface="Times New Roman"/>
            </a:endParaRPr>
          </a:p>
        </p:txBody>
      </p:sp>
      <p:sp>
        <p:nvSpPr>
          <p:cNvPr id="13" name="PlaceHolder 5"/>
          <p:cNvSpPr>
            <a:spLocks noGrp="1"/>
          </p:cNvSpPr>
          <p:nvPr>
            <p:ph type="sldNum" idx="6"/>
          </p:nvPr>
        </p:nvSpPr>
        <p:spPr>
          <a:xfrm>
            <a:off x="10899720" y="6400800"/>
            <a:ext cx="529920" cy="364680"/>
          </a:xfrm>
          <a:prstGeom prst="rect">
            <a:avLst/>
          </a:prstGeom>
          <a:noFill/>
          <a:ln w="0">
            <a:noFill/>
          </a:ln>
        </p:spPr>
        <p:txBody>
          <a:bodyPr lIns="91440" rIns="91440" tIns="45720" bIns="45720" anchor="ctr">
            <a:noAutofit/>
          </a:bodyPr>
          <a:lstStyle>
            <a:lvl1pPr indent="0" algn="r" defTabSz="914400">
              <a:lnSpc>
                <a:spcPct val="100000"/>
              </a:lnSpc>
              <a:buNone/>
              <a:defRPr b="1" lang="en-US" sz="1000" strike="noStrike" u="none">
                <a:solidFill>
                  <a:schemeClr val="dk1"/>
                </a:solidFill>
                <a:uFillTx/>
                <a:latin typeface="Avenir Next LT Pro"/>
              </a:defRPr>
            </a:lvl1pPr>
          </a:lstStyle>
          <a:p>
            <a:pPr indent="0" algn="r" defTabSz="914400">
              <a:lnSpc>
                <a:spcPct val="100000"/>
              </a:lnSpc>
              <a:buNone/>
            </a:pPr>
            <a:fld id="{784B7DFC-7F25-47D1-A883-2112FA51A872}" type="slidenum">
              <a:rPr b="1" lang="en-US" sz="1000" strike="noStrike" u="none">
                <a:solidFill>
                  <a:schemeClr val="dk1"/>
                </a:solidFill>
                <a:uFillTx/>
                <a:latin typeface="Avenir Next LT Pro"/>
              </a:rPr>
              <a:t>1</a:t>
            </a:fld>
            <a:endParaRPr b="0" lang="en-GB" sz="1000" strike="noStrike" u="non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51" r:id="rId2"/>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 name="Freeform: Shape 7"/>
          <p:cNvSpPr/>
          <p:nvPr/>
        </p:nvSpPr>
        <p:spPr>
          <a:xfrm>
            <a:off x="0" y="0"/>
            <a:ext cx="12191760" cy="6105240"/>
          </a:xfrm>
          <a:custGeom>
            <a:avLst/>
            <a:gdLst>
              <a:gd name="textAreaLeft" fmla="*/ 0 w 12191760"/>
              <a:gd name="textAreaRight" fmla="*/ 12192120 w 12191760"/>
              <a:gd name="textAreaTop" fmla="*/ 0 h 6105240"/>
              <a:gd name="textAreaBottom" fmla="*/ 6105600 h 6105240"/>
            </a:gdLst>
            <a:ahLst/>
            <a:rect l="textAreaLeft" t="textAreaTop" r="textAreaRight" b="textAreaBottom"/>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rotWithShape="0">
            <a:gsLst>
              <a:gs pos="10000">
                <a:srgbClr val="614dc3"/>
              </a:gs>
              <a:gs pos="30000">
                <a:srgbClr val="813bb1"/>
              </a:gs>
              <a:gs pos="50000">
                <a:srgbClr val="db94da"/>
              </a:gs>
              <a:gs pos="70000">
                <a:srgbClr val="b13b7f"/>
              </a:gs>
              <a:gs pos="90000">
                <a:srgbClr val="c34d5f"/>
              </a:gs>
            </a:gsLst>
            <a:lin ang="72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trike="noStrike" u="none">
              <a:solidFill>
                <a:schemeClr val="lt1"/>
              </a:solidFill>
              <a:uFillTx/>
              <a:latin typeface="Avenir Next LT Pro"/>
            </a:endParaRPr>
          </a:p>
        </p:txBody>
      </p:sp>
      <p:sp>
        <p:nvSpPr>
          <p:cNvPr id="15" name="PlaceHolder 1"/>
          <p:cNvSpPr>
            <a:spLocks noGrp="1"/>
          </p:cNvSpPr>
          <p:nvPr>
            <p:ph type="title"/>
          </p:nvPr>
        </p:nvSpPr>
        <p:spPr>
          <a:xfrm>
            <a:off x="8450280" y="1517760"/>
            <a:ext cx="2220480" cy="4546440"/>
          </a:xfrm>
          <a:prstGeom prst="rect">
            <a:avLst/>
          </a:prstGeom>
          <a:noFill/>
          <a:ln w="0">
            <a:noFill/>
          </a:ln>
        </p:spPr>
        <p:txBody>
          <a:bodyPr lIns="91440" rIns="91440" tIns="45720" bIns="45720" anchor="t" vert="eaVert">
            <a:noAutofit/>
          </a:bodyPr>
          <a:p>
            <a:pPr indent="0" defTabSz="914400">
              <a:lnSpc>
                <a:spcPct val="95000"/>
              </a:lnSpc>
              <a:buNone/>
            </a:pPr>
            <a:r>
              <a:rPr b="0" lang="en-US" sz="4200" spc="-51" strike="noStrike" u="none">
                <a:solidFill>
                  <a:schemeClr val="dk1"/>
                </a:solidFill>
                <a:uFillTx/>
                <a:latin typeface="Aharoni"/>
              </a:rPr>
              <a:t>Click to edit Master title style</a:t>
            </a:r>
            <a:endParaRPr b="0" lang="en-US" sz="4200" strike="noStrike" u="none">
              <a:solidFill>
                <a:schemeClr val="dk1"/>
              </a:solidFill>
              <a:uFillTx/>
              <a:latin typeface="Avenir Next LT Pro"/>
            </a:endParaRPr>
          </a:p>
        </p:txBody>
      </p:sp>
      <p:sp>
        <p:nvSpPr>
          <p:cNvPr id="16" name="PlaceHolder 2"/>
          <p:cNvSpPr>
            <a:spLocks noGrp="1"/>
          </p:cNvSpPr>
          <p:nvPr>
            <p:ph type="body"/>
          </p:nvPr>
        </p:nvSpPr>
        <p:spPr>
          <a:xfrm>
            <a:off x="1517760" y="1517760"/>
            <a:ext cx="6562080" cy="4546440"/>
          </a:xfrm>
          <a:prstGeom prst="rect">
            <a:avLst/>
          </a:prstGeom>
          <a:noFill/>
          <a:ln w="0">
            <a:noFill/>
          </a:ln>
        </p:spPr>
        <p:txBody>
          <a:bodyPr lIns="91440" rIns="91440" tIns="45720" bIns="45720" anchor="t" vert="eaVert">
            <a:noAutofit/>
          </a:bodyPr>
          <a:p>
            <a:pPr marL="365760" indent="-365760" defTabSz="914400">
              <a:lnSpc>
                <a:spcPct val="105000"/>
              </a:lnSpc>
              <a:spcBef>
                <a:spcPts val="901"/>
              </a:spcBef>
              <a:buClr>
                <a:srgbClr val="614dc3"/>
              </a:buClr>
              <a:buFont typeface="Avenir Next LT Pro"/>
              <a:buChar char="+"/>
            </a:pPr>
            <a:r>
              <a:rPr b="0" lang="en-US" sz="2600" strike="noStrike" u="none">
                <a:solidFill>
                  <a:schemeClr val="dk1"/>
                </a:solidFill>
                <a:uFillTx/>
                <a:latin typeface="Avenir Next LT Pro"/>
              </a:rPr>
              <a:t>Click to edit Master text styles</a:t>
            </a:r>
            <a:endParaRPr b="0" lang="en-US" sz="2600" strike="noStrike" u="none">
              <a:solidFill>
                <a:schemeClr val="dk1"/>
              </a:solidFill>
              <a:uFillTx/>
              <a:latin typeface="Avenir Next LT Pro"/>
            </a:endParaRPr>
          </a:p>
          <a:p>
            <a:pPr marL="365760" indent="0" defTabSz="914400">
              <a:lnSpc>
                <a:spcPct val="105000"/>
              </a:lnSpc>
              <a:spcBef>
                <a:spcPts val="901"/>
              </a:spcBef>
              <a:buNone/>
              <a:tabLst>
                <a:tab algn="l" pos="0"/>
              </a:tabLst>
            </a:pPr>
            <a:r>
              <a:rPr b="0" lang="en-US" sz="2000" strike="noStrike" u="none">
                <a:solidFill>
                  <a:schemeClr val="dk1">
                    <a:lumMod val="75000"/>
                    <a:lumOff val="25000"/>
                  </a:schemeClr>
                </a:solidFill>
                <a:uFillTx/>
                <a:latin typeface="Avenir Next LT Pro"/>
              </a:rPr>
              <a:t>Second level</a:t>
            </a:r>
            <a:endParaRPr b="0" lang="en-US" sz="2000" strike="noStrike" u="none">
              <a:solidFill>
                <a:schemeClr val="dk1"/>
              </a:solidFill>
              <a:uFillTx/>
              <a:latin typeface="Avenir Next LT Pro"/>
            </a:endParaRPr>
          </a:p>
          <a:p>
            <a:pPr lvl="2" marL="640080" indent="-274320" defTabSz="914400">
              <a:lnSpc>
                <a:spcPct val="105000"/>
              </a:lnSpc>
              <a:spcBef>
                <a:spcPts val="601"/>
              </a:spcBef>
              <a:buClr>
                <a:srgbClr val="614dc3"/>
              </a:buClr>
              <a:buFont typeface="Avenir Next LT Pro"/>
              <a:buChar char="+"/>
              <a:tabLst>
                <a:tab algn="l" pos="0"/>
              </a:tabLst>
            </a:pPr>
            <a:r>
              <a:rPr b="0" lang="en-US" sz="2000" strike="noStrike" u="none">
                <a:solidFill>
                  <a:schemeClr val="dk1"/>
                </a:solidFill>
                <a:uFillTx/>
                <a:latin typeface="Avenir Next LT Pro"/>
              </a:rPr>
              <a:t>Third level</a:t>
            </a:r>
            <a:endParaRPr b="0" i="1" lang="en-US" sz="2000" strike="noStrike" u="none">
              <a:solidFill>
                <a:schemeClr val="dk1">
                  <a:lumMod val="75000"/>
                  <a:lumOff val="25000"/>
                </a:schemeClr>
              </a:solidFill>
              <a:uFillTx/>
              <a:latin typeface="Avenir Next LT Pro"/>
            </a:endParaRPr>
          </a:p>
          <a:p>
            <a:pPr marL="640080" indent="0" defTabSz="914400">
              <a:lnSpc>
                <a:spcPct val="105000"/>
              </a:lnSpc>
              <a:spcBef>
                <a:spcPts val="601"/>
              </a:spcBef>
              <a:buNone/>
              <a:tabLst>
                <a:tab algn="l" pos="0"/>
              </a:tabLst>
            </a:pPr>
            <a:r>
              <a:rPr b="0" i="1" lang="en-US" sz="1800" strike="noStrike" u="none">
                <a:solidFill>
                  <a:schemeClr val="dk1">
                    <a:lumMod val="75000"/>
                    <a:lumOff val="25000"/>
                  </a:schemeClr>
                </a:solidFill>
                <a:uFillTx/>
                <a:latin typeface="Avenir Next LT Pro"/>
              </a:rPr>
              <a:t>Fourth level</a:t>
            </a:r>
            <a:endParaRPr b="0" lang="en-US" sz="1800" strike="noStrike" u="none">
              <a:solidFill>
                <a:schemeClr val="dk1"/>
              </a:solidFill>
              <a:uFillTx/>
              <a:latin typeface="Avenir Next LT Pro"/>
            </a:endParaRPr>
          </a:p>
          <a:p>
            <a:pPr lvl="4" marL="887040" indent="-274320" defTabSz="914400">
              <a:lnSpc>
                <a:spcPct val="105000"/>
              </a:lnSpc>
              <a:spcBef>
                <a:spcPts val="601"/>
              </a:spcBef>
              <a:buClr>
                <a:srgbClr val="614dc3"/>
              </a:buClr>
              <a:buFont typeface="Avenir Next LT Pro"/>
              <a:buChar char="+"/>
              <a:tabLst>
                <a:tab algn="l" pos="0"/>
              </a:tabLst>
            </a:pPr>
            <a:r>
              <a:rPr b="0" lang="en-US" sz="1800" strike="noStrike" u="none">
                <a:solidFill>
                  <a:schemeClr val="dk1"/>
                </a:solidFill>
                <a:uFillTx/>
                <a:latin typeface="Avenir Next LT Pro"/>
              </a:rPr>
              <a:t>Fifth level</a:t>
            </a:r>
            <a:endParaRPr b="0" lang="en-US" sz="1800" strike="noStrike" u="none">
              <a:solidFill>
                <a:schemeClr val="dk1"/>
              </a:solidFill>
              <a:uFillTx/>
              <a:latin typeface="Avenir Next LT Pro"/>
            </a:endParaRPr>
          </a:p>
        </p:txBody>
      </p:sp>
      <p:sp>
        <p:nvSpPr>
          <p:cNvPr id="17" name="PlaceHolder 3"/>
          <p:cNvSpPr>
            <a:spLocks noGrp="1"/>
          </p:cNvSpPr>
          <p:nvPr>
            <p:ph type="dt" idx="7"/>
          </p:nvPr>
        </p:nvSpPr>
        <p:spPr>
          <a:xfrm>
            <a:off x="8805600" y="6400800"/>
            <a:ext cx="186516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1000" strike="noStrike" u="none">
                <a:solidFill>
                  <a:schemeClr val="dk1"/>
                </a:solidFill>
                <a:uFillTx/>
                <a:latin typeface="Avenir Next LT Pro"/>
              </a:defRPr>
            </a:lvl1pPr>
          </a:lstStyle>
          <a:p>
            <a:pPr indent="0" algn="r" defTabSz="914400">
              <a:lnSpc>
                <a:spcPct val="100000"/>
              </a:lnSpc>
              <a:buNone/>
            </a:pPr>
            <a:r>
              <a:rPr b="0" lang="en-US" sz="1000" strike="noStrike" u="none">
                <a:solidFill>
                  <a:schemeClr val="dk1"/>
                </a:solidFill>
                <a:uFillTx/>
                <a:latin typeface="Avenir Next LT Pro"/>
              </a:rPr>
              <a:t> </a:t>
            </a:r>
            <a:endParaRPr b="0" lang="en-GB" sz="1000" strike="noStrike" u="none">
              <a:solidFill>
                <a:srgbClr val="000000"/>
              </a:solidFill>
              <a:uFillTx/>
              <a:latin typeface="Times New Roman"/>
            </a:endParaRPr>
          </a:p>
        </p:txBody>
      </p:sp>
      <p:sp>
        <p:nvSpPr>
          <p:cNvPr id="18" name="PlaceHolder 4"/>
          <p:cNvSpPr>
            <a:spLocks noGrp="1"/>
          </p:cNvSpPr>
          <p:nvPr>
            <p:ph type="ftr" idx="8"/>
          </p:nvPr>
        </p:nvSpPr>
        <p:spPr>
          <a:xfrm>
            <a:off x="758880" y="6400800"/>
            <a:ext cx="6098760" cy="364680"/>
          </a:xfrm>
          <a:prstGeom prst="rect">
            <a:avLst/>
          </a:prstGeom>
          <a:noFill/>
          <a:ln w="0">
            <a:noFill/>
          </a:ln>
        </p:spPr>
        <p:txBody>
          <a:bodyPr lIns="91440" rIns="91440" tIns="45720" bIns="45720" anchor="ctr">
            <a:noAutofit/>
          </a:bodyPr>
          <a:lstStyle>
            <a:lvl1pPr indent="0" algn="ctr">
              <a:buNone/>
              <a:defRPr b="0" lang="en-GB" sz="1400" strike="noStrike" u="none">
                <a:solidFill>
                  <a:srgbClr val="000000"/>
                </a:solidFill>
                <a:uFillTx/>
                <a:latin typeface="Times New Roman"/>
              </a:defRPr>
            </a:lvl1pPr>
          </a:lstStyle>
          <a:p>
            <a:pPr indent="0" algn="ctr">
              <a:buNone/>
            </a:pPr>
            <a:r>
              <a:rPr b="0" lang="en-GB" sz="1400" strike="noStrike" u="none">
                <a:solidFill>
                  <a:srgbClr val="000000"/>
                </a:solidFill>
                <a:uFillTx/>
                <a:latin typeface="Times New Roman"/>
              </a:rPr>
              <a:t> </a:t>
            </a:r>
            <a:endParaRPr b="0" lang="en-GB" sz="1400" strike="noStrike" u="none">
              <a:solidFill>
                <a:srgbClr val="000000"/>
              </a:solidFill>
              <a:uFillTx/>
              <a:latin typeface="Times New Roman"/>
            </a:endParaRPr>
          </a:p>
        </p:txBody>
      </p:sp>
      <p:sp>
        <p:nvSpPr>
          <p:cNvPr id="19" name="PlaceHolder 5"/>
          <p:cNvSpPr>
            <a:spLocks noGrp="1"/>
          </p:cNvSpPr>
          <p:nvPr>
            <p:ph type="sldNum" idx="9"/>
          </p:nvPr>
        </p:nvSpPr>
        <p:spPr>
          <a:xfrm>
            <a:off x="10899720" y="6400800"/>
            <a:ext cx="529920" cy="364680"/>
          </a:xfrm>
          <a:prstGeom prst="rect">
            <a:avLst/>
          </a:prstGeom>
          <a:noFill/>
          <a:ln w="0">
            <a:noFill/>
          </a:ln>
        </p:spPr>
        <p:txBody>
          <a:bodyPr lIns="91440" rIns="91440" tIns="45720" bIns="45720" anchor="ctr">
            <a:noAutofit/>
          </a:bodyPr>
          <a:lstStyle>
            <a:lvl1pPr indent="0" algn="r" defTabSz="914400">
              <a:lnSpc>
                <a:spcPct val="100000"/>
              </a:lnSpc>
              <a:buNone/>
              <a:defRPr b="1" lang="en-US" sz="1000" strike="noStrike" u="none">
                <a:solidFill>
                  <a:schemeClr val="dk1"/>
                </a:solidFill>
                <a:uFillTx/>
                <a:latin typeface="Avenir Next LT Pro"/>
              </a:defRPr>
            </a:lvl1pPr>
          </a:lstStyle>
          <a:p>
            <a:pPr indent="0" algn="r" defTabSz="914400">
              <a:lnSpc>
                <a:spcPct val="100000"/>
              </a:lnSpc>
              <a:buNone/>
            </a:pPr>
            <a:fld id="{F32B4660-6302-4C5E-BE81-41A1D452B6B3}" type="slidenum">
              <a:rPr b="1" lang="en-US" sz="1000" strike="noStrike" u="none">
                <a:solidFill>
                  <a:schemeClr val="dk1"/>
                </a:solidFill>
                <a:uFillTx/>
                <a:latin typeface="Avenir Next LT Pro"/>
              </a:rPr>
              <a:t>1</a:t>
            </a:fld>
            <a:endParaRPr b="0" lang="en-GB" sz="1000" strike="noStrike" u="non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53" r:id="rId2"/>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0" name="Freeform: Shape 7"/>
          <p:cNvSpPr/>
          <p:nvPr/>
        </p:nvSpPr>
        <p:spPr>
          <a:xfrm>
            <a:off x="0" y="0"/>
            <a:ext cx="12191760" cy="6105240"/>
          </a:xfrm>
          <a:custGeom>
            <a:avLst/>
            <a:gdLst>
              <a:gd name="textAreaLeft" fmla="*/ 0 w 12191760"/>
              <a:gd name="textAreaRight" fmla="*/ 12192120 w 12191760"/>
              <a:gd name="textAreaTop" fmla="*/ 0 h 6105240"/>
              <a:gd name="textAreaBottom" fmla="*/ 6105600 h 6105240"/>
            </a:gdLst>
            <a:ahLst/>
            <a:rect l="textAreaLeft" t="textAreaTop" r="textAreaRight" b="textAreaBottom"/>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rotWithShape="0">
            <a:gsLst>
              <a:gs pos="10000">
                <a:srgbClr val="614dc3"/>
              </a:gs>
              <a:gs pos="30000">
                <a:srgbClr val="813bb1"/>
              </a:gs>
              <a:gs pos="50000">
                <a:srgbClr val="db94da"/>
              </a:gs>
              <a:gs pos="70000">
                <a:srgbClr val="b13b7f"/>
              </a:gs>
              <a:gs pos="90000">
                <a:srgbClr val="c34d5f"/>
              </a:gs>
            </a:gsLst>
            <a:lin ang="72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trike="noStrike" u="none">
              <a:solidFill>
                <a:schemeClr val="lt1"/>
              </a:solidFill>
              <a:uFillTx/>
              <a:latin typeface="Avenir Next LT Pro"/>
            </a:endParaRPr>
          </a:p>
        </p:txBody>
      </p:sp>
      <p:sp>
        <p:nvSpPr>
          <p:cNvPr id="21" name="PlaceHolder 1"/>
          <p:cNvSpPr>
            <a:spLocks noGrp="1"/>
          </p:cNvSpPr>
          <p:nvPr>
            <p:ph type="title"/>
          </p:nvPr>
        </p:nvSpPr>
        <p:spPr>
          <a:xfrm>
            <a:off x="1517760" y="1517760"/>
            <a:ext cx="9143640" cy="1343880"/>
          </a:xfrm>
          <a:prstGeom prst="rect">
            <a:avLst/>
          </a:prstGeom>
          <a:noFill/>
          <a:ln w="0">
            <a:noFill/>
          </a:ln>
        </p:spPr>
        <p:txBody>
          <a:bodyPr lIns="91440" rIns="91440" tIns="45720" bIns="45720" anchor="t">
            <a:noAutofit/>
          </a:bodyPr>
          <a:p>
            <a:pPr indent="0" defTabSz="914400">
              <a:lnSpc>
                <a:spcPct val="95000"/>
              </a:lnSpc>
              <a:buNone/>
            </a:pPr>
            <a:r>
              <a:rPr b="0" lang="en-US" sz="4200" spc="-51" strike="noStrike" u="none">
                <a:solidFill>
                  <a:schemeClr val="dk1"/>
                </a:solidFill>
                <a:uFillTx/>
                <a:latin typeface="Aharoni"/>
              </a:rPr>
              <a:t>Click to edit Master title style</a:t>
            </a:r>
            <a:endParaRPr b="0" lang="en-US" sz="4200" strike="noStrike" u="none">
              <a:solidFill>
                <a:schemeClr val="dk1"/>
              </a:solidFill>
              <a:uFillTx/>
              <a:latin typeface="Avenir Next LT Pro"/>
            </a:endParaRPr>
          </a:p>
        </p:txBody>
      </p:sp>
      <p:sp>
        <p:nvSpPr>
          <p:cNvPr id="22" name="PlaceHolder 2"/>
          <p:cNvSpPr>
            <a:spLocks noGrp="1"/>
          </p:cNvSpPr>
          <p:nvPr>
            <p:ph type="body"/>
          </p:nvPr>
        </p:nvSpPr>
        <p:spPr>
          <a:xfrm>
            <a:off x="1517760" y="2971800"/>
            <a:ext cx="9143640" cy="3126960"/>
          </a:xfrm>
          <a:prstGeom prst="rect">
            <a:avLst/>
          </a:prstGeom>
          <a:noFill/>
          <a:ln w="0">
            <a:noFill/>
          </a:ln>
        </p:spPr>
        <p:txBody>
          <a:bodyPr lIns="91440" rIns="91440" tIns="45720" bIns="45720" anchor="t">
            <a:noAutofit/>
          </a:bodyPr>
          <a:p>
            <a:pPr marL="365760" indent="-365760" defTabSz="914400">
              <a:lnSpc>
                <a:spcPct val="105000"/>
              </a:lnSpc>
              <a:spcBef>
                <a:spcPts val="901"/>
              </a:spcBef>
              <a:buClr>
                <a:srgbClr val="614dc3"/>
              </a:buClr>
              <a:buFont typeface="Avenir Next LT Pro"/>
              <a:buChar char="+"/>
            </a:pPr>
            <a:r>
              <a:rPr b="0" lang="en-US" sz="2600" strike="noStrike" u="none">
                <a:solidFill>
                  <a:schemeClr val="dk1"/>
                </a:solidFill>
                <a:uFillTx/>
                <a:latin typeface="Avenir Next LT Pro"/>
              </a:rPr>
              <a:t>Click to edit Master text styles</a:t>
            </a:r>
            <a:endParaRPr b="0" lang="en-US" sz="2600" strike="noStrike" u="none">
              <a:solidFill>
                <a:schemeClr val="dk1"/>
              </a:solidFill>
              <a:uFillTx/>
              <a:latin typeface="Avenir Next LT Pro"/>
            </a:endParaRPr>
          </a:p>
          <a:p>
            <a:pPr marL="365760" indent="0" defTabSz="914400">
              <a:lnSpc>
                <a:spcPct val="105000"/>
              </a:lnSpc>
              <a:spcBef>
                <a:spcPts val="901"/>
              </a:spcBef>
              <a:buNone/>
              <a:tabLst>
                <a:tab algn="l" pos="0"/>
              </a:tabLst>
            </a:pPr>
            <a:r>
              <a:rPr b="0" lang="en-US" sz="2000" strike="noStrike" u="none">
                <a:solidFill>
                  <a:schemeClr val="dk1">
                    <a:lumMod val="75000"/>
                    <a:lumOff val="25000"/>
                  </a:schemeClr>
                </a:solidFill>
                <a:uFillTx/>
                <a:latin typeface="Avenir Next LT Pro"/>
              </a:rPr>
              <a:t>Second level</a:t>
            </a:r>
            <a:endParaRPr b="0" lang="en-US" sz="2000" strike="noStrike" u="none">
              <a:solidFill>
                <a:schemeClr val="dk1"/>
              </a:solidFill>
              <a:uFillTx/>
              <a:latin typeface="Avenir Next LT Pro"/>
            </a:endParaRPr>
          </a:p>
          <a:p>
            <a:pPr lvl="2" marL="640080" indent="-274320" defTabSz="914400">
              <a:lnSpc>
                <a:spcPct val="105000"/>
              </a:lnSpc>
              <a:spcBef>
                <a:spcPts val="601"/>
              </a:spcBef>
              <a:buClr>
                <a:srgbClr val="614dc3"/>
              </a:buClr>
              <a:buFont typeface="Avenir Next LT Pro"/>
              <a:buChar char="+"/>
              <a:tabLst>
                <a:tab algn="l" pos="0"/>
              </a:tabLst>
            </a:pPr>
            <a:r>
              <a:rPr b="0" lang="en-US" sz="2000" strike="noStrike" u="none">
                <a:solidFill>
                  <a:schemeClr val="dk1"/>
                </a:solidFill>
                <a:uFillTx/>
                <a:latin typeface="Avenir Next LT Pro"/>
              </a:rPr>
              <a:t>Third level</a:t>
            </a:r>
            <a:endParaRPr b="0" i="1" lang="en-US" sz="2000" strike="noStrike" u="none">
              <a:solidFill>
                <a:schemeClr val="dk1">
                  <a:lumMod val="75000"/>
                  <a:lumOff val="25000"/>
                </a:schemeClr>
              </a:solidFill>
              <a:uFillTx/>
              <a:latin typeface="Avenir Next LT Pro"/>
            </a:endParaRPr>
          </a:p>
          <a:p>
            <a:pPr marL="640080" indent="0" defTabSz="914400">
              <a:lnSpc>
                <a:spcPct val="105000"/>
              </a:lnSpc>
              <a:spcBef>
                <a:spcPts val="601"/>
              </a:spcBef>
              <a:buNone/>
              <a:tabLst>
                <a:tab algn="l" pos="0"/>
              </a:tabLst>
            </a:pPr>
            <a:r>
              <a:rPr b="0" i="1" lang="en-US" sz="1800" strike="noStrike" u="none">
                <a:solidFill>
                  <a:schemeClr val="dk1">
                    <a:lumMod val="75000"/>
                    <a:lumOff val="25000"/>
                  </a:schemeClr>
                </a:solidFill>
                <a:uFillTx/>
                <a:latin typeface="Avenir Next LT Pro"/>
              </a:rPr>
              <a:t>Fourth level</a:t>
            </a:r>
            <a:endParaRPr b="0" lang="en-US" sz="1800" strike="noStrike" u="none">
              <a:solidFill>
                <a:schemeClr val="dk1"/>
              </a:solidFill>
              <a:uFillTx/>
              <a:latin typeface="Avenir Next LT Pro"/>
            </a:endParaRPr>
          </a:p>
          <a:p>
            <a:pPr lvl="4" marL="887040" indent="-274320" defTabSz="914400">
              <a:lnSpc>
                <a:spcPct val="105000"/>
              </a:lnSpc>
              <a:spcBef>
                <a:spcPts val="601"/>
              </a:spcBef>
              <a:buClr>
                <a:srgbClr val="614dc3"/>
              </a:buClr>
              <a:buFont typeface="Avenir Next LT Pro"/>
              <a:buChar char="+"/>
              <a:tabLst>
                <a:tab algn="l" pos="0"/>
              </a:tabLst>
            </a:pPr>
            <a:r>
              <a:rPr b="0" lang="en-US" sz="1800" strike="noStrike" u="none">
                <a:solidFill>
                  <a:schemeClr val="dk1"/>
                </a:solidFill>
                <a:uFillTx/>
                <a:latin typeface="Avenir Next LT Pro"/>
              </a:rPr>
              <a:t>Fifth level</a:t>
            </a:r>
            <a:endParaRPr b="0" lang="en-US" sz="1800" strike="noStrike" u="none">
              <a:solidFill>
                <a:schemeClr val="dk1"/>
              </a:solidFill>
              <a:uFillTx/>
              <a:latin typeface="Avenir Next LT Pro"/>
            </a:endParaRPr>
          </a:p>
        </p:txBody>
      </p:sp>
      <p:sp>
        <p:nvSpPr>
          <p:cNvPr id="23" name="PlaceHolder 3"/>
          <p:cNvSpPr>
            <a:spLocks noGrp="1"/>
          </p:cNvSpPr>
          <p:nvPr>
            <p:ph type="dt" idx="10"/>
          </p:nvPr>
        </p:nvSpPr>
        <p:spPr>
          <a:xfrm>
            <a:off x="8805600" y="6400800"/>
            <a:ext cx="186516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1000" strike="noStrike" u="none">
                <a:solidFill>
                  <a:schemeClr val="dk1"/>
                </a:solidFill>
                <a:uFillTx/>
                <a:latin typeface="Avenir Next LT Pro"/>
              </a:defRPr>
            </a:lvl1pPr>
          </a:lstStyle>
          <a:p>
            <a:pPr indent="0" algn="r" defTabSz="914400">
              <a:lnSpc>
                <a:spcPct val="100000"/>
              </a:lnSpc>
              <a:buNone/>
            </a:pPr>
            <a:r>
              <a:rPr b="0" lang="en-US" sz="1000" strike="noStrike" u="none">
                <a:solidFill>
                  <a:schemeClr val="dk1"/>
                </a:solidFill>
                <a:uFillTx/>
                <a:latin typeface="Avenir Next LT Pro"/>
              </a:rPr>
              <a:t> </a:t>
            </a:r>
            <a:endParaRPr b="0" lang="en-GB" sz="1000" strike="noStrike" u="none">
              <a:solidFill>
                <a:srgbClr val="000000"/>
              </a:solidFill>
              <a:uFillTx/>
              <a:latin typeface="Times New Roman"/>
            </a:endParaRPr>
          </a:p>
        </p:txBody>
      </p:sp>
      <p:sp>
        <p:nvSpPr>
          <p:cNvPr id="24" name="PlaceHolder 4"/>
          <p:cNvSpPr>
            <a:spLocks noGrp="1"/>
          </p:cNvSpPr>
          <p:nvPr>
            <p:ph type="ftr" idx="11"/>
          </p:nvPr>
        </p:nvSpPr>
        <p:spPr>
          <a:xfrm>
            <a:off x="758880" y="6400800"/>
            <a:ext cx="6098760" cy="364680"/>
          </a:xfrm>
          <a:prstGeom prst="rect">
            <a:avLst/>
          </a:prstGeom>
          <a:noFill/>
          <a:ln w="0">
            <a:noFill/>
          </a:ln>
        </p:spPr>
        <p:txBody>
          <a:bodyPr lIns="91440" rIns="91440" tIns="45720" bIns="45720" anchor="ctr">
            <a:noAutofit/>
          </a:bodyPr>
          <a:lstStyle>
            <a:lvl1pPr indent="0" algn="ctr">
              <a:buNone/>
              <a:defRPr b="0" lang="en-GB" sz="1400" strike="noStrike" u="none">
                <a:solidFill>
                  <a:srgbClr val="000000"/>
                </a:solidFill>
                <a:uFillTx/>
                <a:latin typeface="Times New Roman"/>
              </a:defRPr>
            </a:lvl1pPr>
          </a:lstStyle>
          <a:p>
            <a:pPr indent="0" algn="ctr">
              <a:buNone/>
            </a:pPr>
            <a:r>
              <a:rPr b="0" lang="en-GB" sz="1400" strike="noStrike" u="none">
                <a:solidFill>
                  <a:srgbClr val="000000"/>
                </a:solidFill>
                <a:uFillTx/>
                <a:latin typeface="Times New Roman"/>
              </a:rPr>
              <a:t> </a:t>
            </a:r>
            <a:endParaRPr b="0" lang="en-GB" sz="1400" strike="noStrike" u="none">
              <a:solidFill>
                <a:srgbClr val="000000"/>
              </a:solidFill>
              <a:uFillTx/>
              <a:latin typeface="Times New Roman"/>
            </a:endParaRPr>
          </a:p>
        </p:txBody>
      </p:sp>
      <p:sp>
        <p:nvSpPr>
          <p:cNvPr id="25" name="PlaceHolder 5"/>
          <p:cNvSpPr>
            <a:spLocks noGrp="1"/>
          </p:cNvSpPr>
          <p:nvPr>
            <p:ph type="sldNum" idx="12"/>
          </p:nvPr>
        </p:nvSpPr>
        <p:spPr>
          <a:xfrm>
            <a:off x="10899720" y="6400800"/>
            <a:ext cx="529920" cy="364680"/>
          </a:xfrm>
          <a:prstGeom prst="rect">
            <a:avLst/>
          </a:prstGeom>
          <a:noFill/>
          <a:ln w="0">
            <a:noFill/>
          </a:ln>
        </p:spPr>
        <p:txBody>
          <a:bodyPr lIns="91440" rIns="91440" tIns="45720" bIns="45720" anchor="ctr">
            <a:noAutofit/>
          </a:bodyPr>
          <a:lstStyle>
            <a:lvl1pPr indent="0" algn="r" defTabSz="914400">
              <a:lnSpc>
                <a:spcPct val="100000"/>
              </a:lnSpc>
              <a:buNone/>
              <a:defRPr b="1" lang="en-US" sz="1000" strike="noStrike" u="none">
                <a:solidFill>
                  <a:schemeClr val="dk1"/>
                </a:solidFill>
                <a:uFillTx/>
                <a:latin typeface="Avenir Next LT Pro"/>
              </a:defRPr>
            </a:lvl1pPr>
          </a:lstStyle>
          <a:p>
            <a:pPr indent="0" algn="r" defTabSz="914400">
              <a:lnSpc>
                <a:spcPct val="100000"/>
              </a:lnSpc>
              <a:buNone/>
            </a:pPr>
            <a:fld id="{78ECCEF4-FEE5-446C-8DD5-55BD67A18648}" type="slidenum">
              <a:rPr b="1" lang="en-US" sz="1000" strike="noStrike" u="none">
                <a:solidFill>
                  <a:schemeClr val="dk1"/>
                </a:solidFill>
                <a:uFillTx/>
                <a:latin typeface="Avenir Next LT Pro"/>
              </a:rPr>
              <a:t>1</a:t>
            </a:fld>
            <a:endParaRPr b="0" lang="en-GB" sz="1000" strike="noStrike" u="non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55" r:id="rId2"/>
    <p:sldLayoutId id="2147483656" r:id="rId3"/>
    <p:sldLayoutId id="2147483657" r:id="rId4"/>
    <p:sldLayoutId id="2147483658" r:id="rId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0" name="Freeform: Shape 7"/>
          <p:cNvSpPr/>
          <p:nvPr/>
        </p:nvSpPr>
        <p:spPr>
          <a:xfrm>
            <a:off x="0" y="0"/>
            <a:ext cx="12191760" cy="6105240"/>
          </a:xfrm>
          <a:custGeom>
            <a:avLst/>
            <a:gdLst>
              <a:gd name="textAreaLeft" fmla="*/ 0 w 12191760"/>
              <a:gd name="textAreaRight" fmla="*/ 12192120 w 12191760"/>
              <a:gd name="textAreaTop" fmla="*/ 0 h 6105240"/>
              <a:gd name="textAreaBottom" fmla="*/ 6105600 h 6105240"/>
            </a:gdLst>
            <a:ahLst/>
            <a:rect l="textAreaLeft" t="textAreaTop" r="textAreaRight" b="textAreaBottom"/>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rotWithShape="0">
            <a:gsLst>
              <a:gs pos="10000">
                <a:srgbClr val="614dc3"/>
              </a:gs>
              <a:gs pos="30000">
                <a:srgbClr val="813bb1"/>
              </a:gs>
              <a:gs pos="50000">
                <a:srgbClr val="db94da"/>
              </a:gs>
              <a:gs pos="70000">
                <a:srgbClr val="b13b7f"/>
              </a:gs>
              <a:gs pos="90000">
                <a:srgbClr val="c34d5f"/>
              </a:gs>
            </a:gsLst>
            <a:lin ang="72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trike="noStrike" u="none">
              <a:solidFill>
                <a:schemeClr val="lt1"/>
              </a:solidFill>
              <a:uFillTx/>
              <a:latin typeface="Avenir Next LT Pro"/>
            </a:endParaRPr>
          </a:p>
        </p:txBody>
      </p:sp>
      <p:sp>
        <p:nvSpPr>
          <p:cNvPr id="31" name="PlaceHolder 1"/>
          <p:cNvSpPr>
            <a:spLocks noGrp="1"/>
          </p:cNvSpPr>
          <p:nvPr>
            <p:ph type="title"/>
          </p:nvPr>
        </p:nvSpPr>
        <p:spPr>
          <a:xfrm>
            <a:off x="1517760" y="1517760"/>
            <a:ext cx="9143640" cy="2852280"/>
          </a:xfrm>
          <a:prstGeom prst="rect">
            <a:avLst/>
          </a:prstGeom>
          <a:noFill/>
          <a:ln w="0">
            <a:noFill/>
          </a:ln>
        </p:spPr>
        <p:txBody>
          <a:bodyPr lIns="91440" rIns="91440" tIns="45720" bIns="45720" anchor="b">
            <a:noAutofit/>
          </a:bodyPr>
          <a:p>
            <a:pPr indent="0" defTabSz="914400">
              <a:lnSpc>
                <a:spcPct val="95000"/>
              </a:lnSpc>
              <a:buNone/>
            </a:pPr>
            <a:r>
              <a:rPr b="0" lang="en-US" sz="6000" spc="-51" strike="noStrike" u="none">
                <a:solidFill>
                  <a:schemeClr val="dk1"/>
                </a:solidFill>
                <a:uFillTx/>
                <a:latin typeface="Aharoni"/>
              </a:rPr>
              <a:t>Click to edit Master title style</a:t>
            </a:r>
            <a:endParaRPr b="0" lang="en-US" sz="6000" strike="noStrike" u="none">
              <a:solidFill>
                <a:schemeClr val="dk1"/>
              </a:solidFill>
              <a:uFillTx/>
              <a:latin typeface="Avenir Next LT Pro"/>
            </a:endParaRPr>
          </a:p>
        </p:txBody>
      </p:sp>
      <p:sp>
        <p:nvSpPr>
          <p:cNvPr id="32" name="PlaceHolder 2"/>
          <p:cNvSpPr>
            <a:spLocks noGrp="1"/>
          </p:cNvSpPr>
          <p:nvPr>
            <p:ph type="body"/>
          </p:nvPr>
        </p:nvSpPr>
        <p:spPr>
          <a:xfrm>
            <a:off x="1517760" y="4572000"/>
            <a:ext cx="9143640" cy="1499760"/>
          </a:xfrm>
          <a:prstGeom prst="rect">
            <a:avLst/>
          </a:prstGeom>
          <a:noFill/>
          <a:ln w="0">
            <a:noFill/>
          </a:ln>
        </p:spPr>
        <p:txBody>
          <a:bodyPr lIns="91440" rIns="91440" tIns="45720" bIns="45720" anchor="t">
            <a:noAutofit/>
          </a:bodyPr>
          <a:p>
            <a:pPr indent="0" defTabSz="914400">
              <a:lnSpc>
                <a:spcPct val="105000"/>
              </a:lnSpc>
              <a:spcBef>
                <a:spcPts val="901"/>
              </a:spcBef>
              <a:buNone/>
              <a:tabLst>
                <a:tab algn="l" pos="0"/>
              </a:tabLst>
            </a:pPr>
            <a:r>
              <a:rPr b="0" lang="en-US" sz="2400" strike="noStrike" u="none">
                <a:solidFill>
                  <a:schemeClr val="dk1"/>
                </a:solidFill>
                <a:uFillTx/>
                <a:latin typeface="Avenir Next LT Pro"/>
              </a:rPr>
              <a:t>Click to edit Master text styles</a:t>
            </a:r>
            <a:endParaRPr b="0" lang="en-US" sz="2400" strike="noStrike" u="none">
              <a:solidFill>
                <a:schemeClr val="dk1"/>
              </a:solidFill>
              <a:uFillTx/>
              <a:latin typeface="Avenir Next LT Pro"/>
            </a:endParaRPr>
          </a:p>
        </p:txBody>
      </p:sp>
      <p:sp>
        <p:nvSpPr>
          <p:cNvPr id="33" name="PlaceHolder 3"/>
          <p:cNvSpPr>
            <a:spLocks noGrp="1"/>
          </p:cNvSpPr>
          <p:nvPr>
            <p:ph type="dt" idx="13"/>
          </p:nvPr>
        </p:nvSpPr>
        <p:spPr>
          <a:xfrm>
            <a:off x="8805600" y="6400800"/>
            <a:ext cx="186516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1000" strike="noStrike" u="none">
                <a:solidFill>
                  <a:schemeClr val="dk1"/>
                </a:solidFill>
                <a:uFillTx/>
                <a:latin typeface="Avenir Next LT Pro"/>
              </a:defRPr>
            </a:lvl1pPr>
          </a:lstStyle>
          <a:p>
            <a:pPr indent="0" algn="r" defTabSz="914400">
              <a:lnSpc>
                <a:spcPct val="100000"/>
              </a:lnSpc>
              <a:buNone/>
            </a:pPr>
            <a:r>
              <a:rPr b="0" lang="en-US" sz="1000" strike="noStrike" u="none">
                <a:solidFill>
                  <a:schemeClr val="dk1"/>
                </a:solidFill>
                <a:uFillTx/>
                <a:latin typeface="Avenir Next LT Pro"/>
              </a:rPr>
              <a:t> </a:t>
            </a:r>
            <a:endParaRPr b="0" lang="en-GB" sz="1000" strike="noStrike" u="none">
              <a:solidFill>
                <a:srgbClr val="000000"/>
              </a:solidFill>
              <a:uFillTx/>
              <a:latin typeface="Times New Roman"/>
            </a:endParaRPr>
          </a:p>
        </p:txBody>
      </p:sp>
      <p:sp>
        <p:nvSpPr>
          <p:cNvPr id="34" name="PlaceHolder 4"/>
          <p:cNvSpPr>
            <a:spLocks noGrp="1"/>
          </p:cNvSpPr>
          <p:nvPr>
            <p:ph type="ftr" idx="14"/>
          </p:nvPr>
        </p:nvSpPr>
        <p:spPr>
          <a:xfrm>
            <a:off x="758880" y="6400800"/>
            <a:ext cx="6098760" cy="364680"/>
          </a:xfrm>
          <a:prstGeom prst="rect">
            <a:avLst/>
          </a:prstGeom>
          <a:noFill/>
          <a:ln w="0">
            <a:noFill/>
          </a:ln>
        </p:spPr>
        <p:txBody>
          <a:bodyPr lIns="91440" rIns="91440" tIns="45720" bIns="45720" anchor="ctr">
            <a:noAutofit/>
          </a:bodyPr>
          <a:lstStyle>
            <a:lvl1pPr indent="0" algn="ctr">
              <a:buNone/>
              <a:defRPr b="0" lang="en-GB" sz="1400" strike="noStrike" u="none">
                <a:solidFill>
                  <a:srgbClr val="000000"/>
                </a:solidFill>
                <a:uFillTx/>
                <a:latin typeface="Times New Roman"/>
              </a:defRPr>
            </a:lvl1pPr>
          </a:lstStyle>
          <a:p>
            <a:pPr indent="0" algn="ctr">
              <a:buNone/>
            </a:pPr>
            <a:r>
              <a:rPr b="0" lang="en-GB" sz="1400" strike="noStrike" u="none">
                <a:solidFill>
                  <a:srgbClr val="000000"/>
                </a:solidFill>
                <a:uFillTx/>
                <a:latin typeface="Times New Roman"/>
              </a:rPr>
              <a:t> </a:t>
            </a:r>
            <a:endParaRPr b="0" lang="en-GB" sz="1400" strike="noStrike" u="none">
              <a:solidFill>
                <a:srgbClr val="000000"/>
              </a:solidFill>
              <a:uFillTx/>
              <a:latin typeface="Times New Roman"/>
            </a:endParaRPr>
          </a:p>
        </p:txBody>
      </p:sp>
      <p:sp>
        <p:nvSpPr>
          <p:cNvPr id="35" name="PlaceHolder 5"/>
          <p:cNvSpPr>
            <a:spLocks noGrp="1"/>
          </p:cNvSpPr>
          <p:nvPr>
            <p:ph type="sldNum" idx="15"/>
          </p:nvPr>
        </p:nvSpPr>
        <p:spPr>
          <a:xfrm>
            <a:off x="10899720" y="6400800"/>
            <a:ext cx="529920" cy="364680"/>
          </a:xfrm>
          <a:prstGeom prst="rect">
            <a:avLst/>
          </a:prstGeom>
          <a:noFill/>
          <a:ln w="0">
            <a:noFill/>
          </a:ln>
        </p:spPr>
        <p:txBody>
          <a:bodyPr lIns="91440" rIns="91440" tIns="45720" bIns="45720" anchor="ctr">
            <a:noAutofit/>
          </a:bodyPr>
          <a:lstStyle>
            <a:lvl1pPr indent="0" algn="r" defTabSz="914400">
              <a:lnSpc>
                <a:spcPct val="100000"/>
              </a:lnSpc>
              <a:buNone/>
              <a:defRPr b="1" lang="en-US" sz="1000" strike="noStrike" u="none">
                <a:solidFill>
                  <a:schemeClr val="dk1"/>
                </a:solidFill>
                <a:uFillTx/>
                <a:latin typeface="Avenir Next LT Pro"/>
              </a:defRPr>
            </a:lvl1pPr>
          </a:lstStyle>
          <a:p>
            <a:pPr indent="0" algn="r" defTabSz="914400">
              <a:lnSpc>
                <a:spcPct val="100000"/>
              </a:lnSpc>
              <a:buNone/>
            </a:pPr>
            <a:fld id="{4CB05BEC-9E8B-4128-B949-575C7F83E3FB}" type="slidenum">
              <a:rPr b="1" lang="en-US" sz="1000" strike="noStrike" u="none">
                <a:solidFill>
                  <a:schemeClr val="dk1"/>
                </a:solidFill>
                <a:uFillTx/>
                <a:latin typeface="Avenir Next LT Pro"/>
              </a:rPr>
              <a:t>1</a:t>
            </a:fld>
            <a:endParaRPr b="0" lang="en-GB" sz="1000" strike="noStrike" u="non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60" r:id="rId2"/>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6" name="Freeform: Shape 7"/>
          <p:cNvSpPr/>
          <p:nvPr/>
        </p:nvSpPr>
        <p:spPr>
          <a:xfrm>
            <a:off x="0" y="0"/>
            <a:ext cx="12191760" cy="6105240"/>
          </a:xfrm>
          <a:custGeom>
            <a:avLst/>
            <a:gdLst>
              <a:gd name="textAreaLeft" fmla="*/ 0 w 12191760"/>
              <a:gd name="textAreaRight" fmla="*/ 12192120 w 12191760"/>
              <a:gd name="textAreaTop" fmla="*/ 0 h 6105240"/>
              <a:gd name="textAreaBottom" fmla="*/ 6105600 h 6105240"/>
            </a:gdLst>
            <a:ahLst/>
            <a:rect l="textAreaLeft" t="textAreaTop" r="textAreaRight" b="textAreaBottom"/>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rotWithShape="0">
            <a:gsLst>
              <a:gs pos="10000">
                <a:srgbClr val="614dc3"/>
              </a:gs>
              <a:gs pos="30000">
                <a:srgbClr val="813bb1"/>
              </a:gs>
              <a:gs pos="50000">
                <a:srgbClr val="db94da"/>
              </a:gs>
              <a:gs pos="70000">
                <a:srgbClr val="b13b7f"/>
              </a:gs>
              <a:gs pos="90000">
                <a:srgbClr val="c34d5f"/>
              </a:gs>
            </a:gsLst>
            <a:lin ang="72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trike="noStrike" u="none">
              <a:solidFill>
                <a:schemeClr val="lt1"/>
              </a:solidFill>
              <a:uFillTx/>
              <a:latin typeface="Avenir Next LT Pro"/>
            </a:endParaRPr>
          </a:p>
        </p:txBody>
      </p:sp>
      <p:sp>
        <p:nvSpPr>
          <p:cNvPr id="37" name="PlaceHolder 1"/>
          <p:cNvSpPr>
            <a:spLocks noGrp="1"/>
          </p:cNvSpPr>
          <p:nvPr>
            <p:ph type="title"/>
          </p:nvPr>
        </p:nvSpPr>
        <p:spPr>
          <a:xfrm>
            <a:off x="1517760" y="1517760"/>
            <a:ext cx="9143640" cy="1343880"/>
          </a:xfrm>
          <a:prstGeom prst="rect">
            <a:avLst/>
          </a:prstGeom>
          <a:noFill/>
          <a:ln w="0">
            <a:noFill/>
          </a:ln>
        </p:spPr>
        <p:txBody>
          <a:bodyPr lIns="91440" rIns="91440" tIns="45720" bIns="45720" anchor="t">
            <a:noAutofit/>
          </a:bodyPr>
          <a:p>
            <a:pPr indent="0" defTabSz="914400">
              <a:lnSpc>
                <a:spcPct val="95000"/>
              </a:lnSpc>
              <a:buNone/>
            </a:pPr>
            <a:r>
              <a:rPr b="0" lang="en-US" sz="4200" spc="-51" strike="noStrike" u="none">
                <a:solidFill>
                  <a:schemeClr val="dk1"/>
                </a:solidFill>
                <a:uFillTx/>
                <a:latin typeface="Aharoni"/>
              </a:rPr>
              <a:t>Click to edit Master title style</a:t>
            </a:r>
            <a:endParaRPr b="0" lang="en-US" sz="4200" strike="noStrike" u="none">
              <a:solidFill>
                <a:schemeClr val="dk1"/>
              </a:solidFill>
              <a:uFillTx/>
              <a:latin typeface="Avenir Next LT Pro"/>
            </a:endParaRPr>
          </a:p>
        </p:txBody>
      </p:sp>
      <p:sp>
        <p:nvSpPr>
          <p:cNvPr id="38" name="PlaceHolder 2"/>
          <p:cNvSpPr>
            <a:spLocks noGrp="1"/>
          </p:cNvSpPr>
          <p:nvPr>
            <p:ph type="body"/>
          </p:nvPr>
        </p:nvSpPr>
        <p:spPr>
          <a:xfrm>
            <a:off x="1517760" y="2980800"/>
            <a:ext cx="4334040" cy="3117600"/>
          </a:xfrm>
          <a:prstGeom prst="rect">
            <a:avLst/>
          </a:prstGeom>
          <a:noFill/>
          <a:ln w="0">
            <a:noFill/>
          </a:ln>
        </p:spPr>
        <p:txBody>
          <a:bodyPr lIns="91440" rIns="91440" tIns="45720" bIns="45720" anchor="t">
            <a:noAutofit/>
          </a:bodyPr>
          <a:p>
            <a:pPr marL="365760" indent="-365760" defTabSz="914400">
              <a:lnSpc>
                <a:spcPct val="105000"/>
              </a:lnSpc>
              <a:spcBef>
                <a:spcPts val="901"/>
              </a:spcBef>
              <a:buClr>
                <a:srgbClr val="614dc3"/>
              </a:buClr>
              <a:buFont typeface="Avenir Next LT Pro"/>
              <a:buChar char="+"/>
            </a:pPr>
            <a:r>
              <a:rPr b="0" lang="en-US" sz="2600" strike="noStrike" u="none">
                <a:solidFill>
                  <a:schemeClr val="dk1"/>
                </a:solidFill>
                <a:uFillTx/>
                <a:latin typeface="Avenir Next LT Pro"/>
              </a:rPr>
              <a:t>Click to edit Master text styles</a:t>
            </a:r>
            <a:endParaRPr b="0" lang="en-US" sz="2600" strike="noStrike" u="none">
              <a:solidFill>
                <a:schemeClr val="dk1"/>
              </a:solidFill>
              <a:uFillTx/>
              <a:latin typeface="Avenir Next LT Pro"/>
            </a:endParaRPr>
          </a:p>
          <a:p>
            <a:pPr marL="365760" indent="0" defTabSz="914400">
              <a:lnSpc>
                <a:spcPct val="105000"/>
              </a:lnSpc>
              <a:spcBef>
                <a:spcPts val="901"/>
              </a:spcBef>
              <a:buNone/>
              <a:tabLst>
                <a:tab algn="l" pos="0"/>
              </a:tabLst>
            </a:pPr>
            <a:r>
              <a:rPr b="0" lang="en-US" sz="2000" strike="noStrike" u="none">
                <a:solidFill>
                  <a:schemeClr val="dk1">
                    <a:lumMod val="75000"/>
                    <a:lumOff val="25000"/>
                  </a:schemeClr>
                </a:solidFill>
                <a:uFillTx/>
                <a:latin typeface="Avenir Next LT Pro"/>
              </a:rPr>
              <a:t>Second level</a:t>
            </a:r>
            <a:endParaRPr b="0" lang="en-US" sz="2000" strike="noStrike" u="none">
              <a:solidFill>
                <a:schemeClr val="dk1"/>
              </a:solidFill>
              <a:uFillTx/>
              <a:latin typeface="Avenir Next LT Pro"/>
            </a:endParaRPr>
          </a:p>
          <a:p>
            <a:pPr lvl="2" marL="640080" indent="-274320" defTabSz="914400">
              <a:lnSpc>
                <a:spcPct val="105000"/>
              </a:lnSpc>
              <a:spcBef>
                <a:spcPts val="601"/>
              </a:spcBef>
              <a:buClr>
                <a:srgbClr val="614dc3"/>
              </a:buClr>
              <a:buFont typeface="Avenir Next LT Pro"/>
              <a:buChar char="+"/>
              <a:tabLst>
                <a:tab algn="l" pos="0"/>
              </a:tabLst>
            </a:pPr>
            <a:r>
              <a:rPr b="0" lang="en-US" sz="2000" strike="noStrike" u="none">
                <a:solidFill>
                  <a:schemeClr val="dk1"/>
                </a:solidFill>
                <a:uFillTx/>
                <a:latin typeface="Avenir Next LT Pro"/>
              </a:rPr>
              <a:t>Third level</a:t>
            </a:r>
            <a:endParaRPr b="0" i="1" lang="en-US" sz="2000" strike="noStrike" u="none">
              <a:solidFill>
                <a:schemeClr val="dk1">
                  <a:lumMod val="75000"/>
                  <a:lumOff val="25000"/>
                </a:schemeClr>
              </a:solidFill>
              <a:uFillTx/>
              <a:latin typeface="Avenir Next LT Pro"/>
            </a:endParaRPr>
          </a:p>
          <a:p>
            <a:pPr marL="640080" indent="0" defTabSz="914400">
              <a:lnSpc>
                <a:spcPct val="105000"/>
              </a:lnSpc>
              <a:spcBef>
                <a:spcPts val="601"/>
              </a:spcBef>
              <a:buNone/>
              <a:tabLst>
                <a:tab algn="l" pos="0"/>
              </a:tabLst>
            </a:pPr>
            <a:r>
              <a:rPr b="0" i="1" lang="en-US" sz="1800" strike="noStrike" u="none">
                <a:solidFill>
                  <a:schemeClr val="dk1">
                    <a:lumMod val="75000"/>
                    <a:lumOff val="25000"/>
                  </a:schemeClr>
                </a:solidFill>
                <a:uFillTx/>
                <a:latin typeface="Avenir Next LT Pro"/>
              </a:rPr>
              <a:t>Fourth level</a:t>
            </a:r>
            <a:endParaRPr b="0" lang="en-US" sz="1800" strike="noStrike" u="none">
              <a:solidFill>
                <a:schemeClr val="dk1"/>
              </a:solidFill>
              <a:uFillTx/>
              <a:latin typeface="Avenir Next LT Pro"/>
            </a:endParaRPr>
          </a:p>
          <a:p>
            <a:pPr lvl="4" marL="887040" indent="-274320" defTabSz="914400">
              <a:lnSpc>
                <a:spcPct val="105000"/>
              </a:lnSpc>
              <a:spcBef>
                <a:spcPts val="601"/>
              </a:spcBef>
              <a:buClr>
                <a:srgbClr val="614dc3"/>
              </a:buClr>
              <a:buFont typeface="Avenir Next LT Pro"/>
              <a:buChar char="+"/>
              <a:tabLst>
                <a:tab algn="l" pos="0"/>
              </a:tabLst>
            </a:pPr>
            <a:r>
              <a:rPr b="0" lang="en-US" sz="1800" strike="noStrike" u="none">
                <a:solidFill>
                  <a:schemeClr val="dk1"/>
                </a:solidFill>
                <a:uFillTx/>
                <a:latin typeface="Avenir Next LT Pro"/>
              </a:rPr>
              <a:t>Fifth level</a:t>
            </a:r>
            <a:endParaRPr b="0" lang="en-US" sz="1800" strike="noStrike" u="none">
              <a:solidFill>
                <a:schemeClr val="dk1"/>
              </a:solidFill>
              <a:uFillTx/>
              <a:latin typeface="Avenir Next LT Pro"/>
            </a:endParaRPr>
          </a:p>
        </p:txBody>
      </p:sp>
      <p:sp>
        <p:nvSpPr>
          <p:cNvPr id="39" name="PlaceHolder 3"/>
          <p:cNvSpPr>
            <a:spLocks noGrp="1"/>
          </p:cNvSpPr>
          <p:nvPr>
            <p:ph type="body"/>
          </p:nvPr>
        </p:nvSpPr>
        <p:spPr>
          <a:xfrm>
            <a:off x="6336720" y="2980800"/>
            <a:ext cx="4334040" cy="3117600"/>
          </a:xfrm>
          <a:prstGeom prst="rect">
            <a:avLst/>
          </a:prstGeom>
          <a:noFill/>
          <a:ln w="0">
            <a:noFill/>
          </a:ln>
        </p:spPr>
        <p:txBody>
          <a:bodyPr lIns="91440" rIns="91440" tIns="45720" bIns="45720" anchor="t">
            <a:noAutofit/>
          </a:bodyPr>
          <a:p>
            <a:pPr marL="365760" indent="-365760" defTabSz="914400">
              <a:lnSpc>
                <a:spcPct val="105000"/>
              </a:lnSpc>
              <a:spcBef>
                <a:spcPts val="901"/>
              </a:spcBef>
              <a:buClr>
                <a:srgbClr val="614dc3"/>
              </a:buClr>
              <a:buFont typeface="Avenir Next LT Pro"/>
              <a:buChar char="+"/>
            </a:pPr>
            <a:r>
              <a:rPr b="0" lang="en-US" sz="2600" strike="noStrike" u="none">
                <a:solidFill>
                  <a:schemeClr val="dk1"/>
                </a:solidFill>
                <a:uFillTx/>
                <a:latin typeface="Avenir Next LT Pro"/>
              </a:rPr>
              <a:t>Click to edit Master text styles</a:t>
            </a:r>
            <a:endParaRPr b="0" lang="en-US" sz="2600" strike="noStrike" u="none">
              <a:solidFill>
                <a:schemeClr val="dk1"/>
              </a:solidFill>
              <a:uFillTx/>
              <a:latin typeface="Avenir Next LT Pro"/>
            </a:endParaRPr>
          </a:p>
          <a:p>
            <a:pPr marL="365760" indent="0" defTabSz="914400">
              <a:lnSpc>
                <a:spcPct val="105000"/>
              </a:lnSpc>
              <a:spcBef>
                <a:spcPts val="901"/>
              </a:spcBef>
              <a:buNone/>
              <a:tabLst>
                <a:tab algn="l" pos="0"/>
              </a:tabLst>
            </a:pPr>
            <a:r>
              <a:rPr b="0" lang="en-US" sz="2000" strike="noStrike" u="none">
                <a:solidFill>
                  <a:schemeClr val="dk1">
                    <a:lumMod val="75000"/>
                    <a:lumOff val="25000"/>
                  </a:schemeClr>
                </a:solidFill>
                <a:uFillTx/>
                <a:latin typeface="Avenir Next LT Pro"/>
              </a:rPr>
              <a:t>Second level</a:t>
            </a:r>
            <a:endParaRPr b="0" lang="en-US" sz="2000" strike="noStrike" u="none">
              <a:solidFill>
                <a:schemeClr val="dk1"/>
              </a:solidFill>
              <a:uFillTx/>
              <a:latin typeface="Avenir Next LT Pro"/>
            </a:endParaRPr>
          </a:p>
          <a:p>
            <a:pPr lvl="2" marL="640080" indent="-274320" defTabSz="914400">
              <a:lnSpc>
                <a:spcPct val="105000"/>
              </a:lnSpc>
              <a:spcBef>
                <a:spcPts val="601"/>
              </a:spcBef>
              <a:buClr>
                <a:srgbClr val="614dc3"/>
              </a:buClr>
              <a:buFont typeface="Avenir Next LT Pro"/>
              <a:buChar char="+"/>
              <a:tabLst>
                <a:tab algn="l" pos="0"/>
              </a:tabLst>
            </a:pPr>
            <a:r>
              <a:rPr b="0" lang="en-US" sz="2000" strike="noStrike" u="none">
                <a:solidFill>
                  <a:schemeClr val="dk1"/>
                </a:solidFill>
                <a:uFillTx/>
                <a:latin typeface="Avenir Next LT Pro"/>
              </a:rPr>
              <a:t>Third level</a:t>
            </a:r>
            <a:endParaRPr b="0" i="1" lang="en-US" sz="2000" strike="noStrike" u="none">
              <a:solidFill>
                <a:schemeClr val="dk1">
                  <a:lumMod val="75000"/>
                  <a:lumOff val="25000"/>
                </a:schemeClr>
              </a:solidFill>
              <a:uFillTx/>
              <a:latin typeface="Avenir Next LT Pro"/>
            </a:endParaRPr>
          </a:p>
          <a:p>
            <a:pPr marL="640080" indent="0" defTabSz="914400">
              <a:lnSpc>
                <a:spcPct val="105000"/>
              </a:lnSpc>
              <a:spcBef>
                <a:spcPts val="601"/>
              </a:spcBef>
              <a:buNone/>
              <a:tabLst>
                <a:tab algn="l" pos="0"/>
              </a:tabLst>
            </a:pPr>
            <a:r>
              <a:rPr b="0" i="1" lang="en-US" sz="1800" strike="noStrike" u="none">
                <a:solidFill>
                  <a:schemeClr val="dk1">
                    <a:lumMod val="75000"/>
                    <a:lumOff val="25000"/>
                  </a:schemeClr>
                </a:solidFill>
                <a:uFillTx/>
                <a:latin typeface="Avenir Next LT Pro"/>
              </a:rPr>
              <a:t>Fourth level</a:t>
            </a:r>
            <a:endParaRPr b="0" lang="en-US" sz="1800" strike="noStrike" u="none">
              <a:solidFill>
                <a:schemeClr val="dk1"/>
              </a:solidFill>
              <a:uFillTx/>
              <a:latin typeface="Avenir Next LT Pro"/>
            </a:endParaRPr>
          </a:p>
          <a:p>
            <a:pPr lvl="4" marL="887040" indent="-274320" defTabSz="914400">
              <a:lnSpc>
                <a:spcPct val="105000"/>
              </a:lnSpc>
              <a:spcBef>
                <a:spcPts val="601"/>
              </a:spcBef>
              <a:buClr>
                <a:srgbClr val="614dc3"/>
              </a:buClr>
              <a:buFont typeface="Avenir Next LT Pro"/>
              <a:buChar char="+"/>
              <a:tabLst>
                <a:tab algn="l" pos="0"/>
              </a:tabLst>
            </a:pPr>
            <a:r>
              <a:rPr b="0" lang="en-US" sz="1800" strike="noStrike" u="none">
                <a:solidFill>
                  <a:schemeClr val="dk1"/>
                </a:solidFill>
                <a:uFillTx/>
                <a:latin typeface="Avenir Next LT Pro"/>
              </a:rPr>
              <a:t>Fifth level</a:t>
            </a:r>
            <a:endParaRPr b="0" lang="en-US" sz="1800" strike="noStrike" u="none">
              <a:solidFill>
                <a:schemeClr val="dk1"/>
              </a:solidFill>
              <a:uFillTx/>
              <a:latin typeface="Avenir Next LT Pro"/>
            </a:endParaRPr>
          </a:p>
        </p:txBody>
      </p:sp>
      <p:sp>
        <p:nvSpPr>
          <p:cNvPr id="40" name="PlaceHolder 4"/>
          <p:cNvSpPr>
            <a:spLocks noGrp="1"/>
          </p:cNvSpPr>
          <p:nvPr>
            <p:ph type="dt" idx="16"/>
          </p:nvPr>
        </p:nvSpPr>
        <p:spPr>
          <a:xfrm>
            <a:off x="8805600" y="6400800"/>
            <a:ext cx="186516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1000" strike="noStrike" u="none">
                <a:solidFill>
                  <a:schemeClr val="dk1"/>
                </a:solidFill>
                <a:uFillTx/>
                <a:latin typeface="Avenir Next LT Pro"/>
              </a:defRPr>
            </a:lvl1pPr>
          </a:lstStyle>
          <a:p>
            <a:pPr indent="0" algn="r" defTabSz="914400">
              <a:lnSpc>
                <a:spcPct val="100000"/>
              </a:lnSpc>
              <a:buNone/>
            </a:pPr>
            <a:r>
              <a:rPr b="0" lang="en-US" sz="1000" strike="noStrike" u="none">
                <a:solidFill>
                  <a:schemeClr val="dk1"/>
                </a:solidFill>
                <a:uFillTx/>
                <a:latin typeface="Avenir Next LT Pro"/>
              </a:rPr>
              <a:t> </a:t>
            </a:r>
            <a:endParaRPr b="0" lang="en-GB" sz="1000" strike="noStrike" u="none">
              <a:solidFill>
                <a:srgbClr val="000000"/>
              </a:solidFill>
              <a:uFillTx/>
              <a:latin typeface="Times New Roman"/>
            </a:endParaRPr>
          </a:p>
        </p:txBody>
      </p:sp>
      <p:sp>
        <p:nvSpPr>
          <p:cNvPr id="41" name="PlaceHolder 5"/>
          <p:cNvSpPr>
            <a:spLocks noGrp="1"/>
          </p:cNvSpPr>
          <p:nvPr>
            <p:ph type="ftr" idx="17"/>
          </p:nvPr>
        </p:nvSpPr>
        <p:spPr>
          <a:xfrm>
            <a:off x="758880" y="6400800"/>
            <a:ext cx="6098760" cy="364680"/>
          </a:xfrm>
          <a:prstGeom prst="rect">
            <a:avLst/>
          </a:prstGeom>
          <a:noFill/>
          <a:ln w="0">
            <a:noFill/>
          </a:ln>
        </p:spPr>
        <p:txBody>
          <a:bodyPr lIns="91440" rIns="91440" tIns="45720" bIns="45720" anchor="ctr">
            <a:noAutofit/>
          </a:bodyPr>
          <a:lstStyle>
            <a:lvl1pPr indent="0" algn="ctr">
              <a:buNone/>
              <a:defRPr b="0" lang="en-GB" sz="1400" strike="noStrike" u="none">
                <a:solidFill>
                  <a:srgbClr val="000000"/>
                </a:solidFill>
                <a:uFillTx/>
                <a:latin typeface="Times New Roman"/>
              </a:defRPr>
            </a:lvl1pPr>
          </a:lstStyle>
          <a:p>
            <a:pPr indent="0" algn="ctr">
              <a:buNone/>
            </a:pPr>
            <a:r>
              <a:rPr b="0" lang="en-GB" sz="1400" strike="noStrike" u="none">
                <a:solidFill>
                  <a:srgbClr val="000000"/>
                </a:solidFill>
                <a:uFillTx/>
                <a:latin typeface="Times New Roman"/>
              </a:rPr>
              <a:t> </a:t>
            </a:r>
            <a:endParaRPr b="0" lang="en-GB" sz="1400" strike="noStrike" u="none">
              <a:solidFill>
                <a:srgbClr val="000000"/>
              </a:solidFill>
              <a:uFillTx/>
              <a:latin typeface="Times New Roman"/>
            </a:endParaRPr>
          </a:p>
        </p:txBody>
      </p:sp>
      <p:sp>
        <p:nvSpPr>
          <p:cNvPr id="42" name="PlaceHolder 6"/>
          <p:cNvSpPr>
            <a:spLocks noGrp="1"/>
          </p:cNvSpPr>
          <p:nvPr>
            <p:ph type="sldNum" idx="18"/>
          </p:nvPr>
        </p:nvSpPr>
        <p:spPr>
          <a:xfrm>
            <a:off x="10899720" y="6400800"/>
            <a:ext cx="529920" cy="364680"/>
          </a:xfrm>
          <a:prstGeom prst="rect">
            <a:avLst/>
          </a:prstGeom>
          <a:noFill/>
          <a:ln w="0">
            <a:noFill/>
          </a:ln>
        </p:spPr>
        <p:txBody>
          <a:bodyPr lIns="91440" rIns="91440" tIns="45720" bIns="45720" anchor="ctr">
            <a:noAutofit/>
          </a:bodyPr>
          <a:lstStyle>
            <a:lvl1pPr indent="0" algn="r" defTabSz="914400">
              <a:lnSpc>
                <a:spcPct val="100000"/>
              </a:lnSpc>
              <a:buNone/>
              <a:defRPr b="1" lang="en-US" sz="1000" strike="noStrike" u="none">
                <a:solidFill>
                  <a:schemeClr val="dk1"/>
                </a:solidFill>
                <a:uFillTx/>
                <a:latin typeface="Avenir Next LT Pro"/>
              </a:defRPr>
            </a:lvl1pPr>
          </a:lstStyle>
          <a:p>
            <a:pPr indent="0" algn="r" defTabSz="914400">
              <a:lnSpc>
                <a:spcPct val="100000"/>
              </a:lnSpc>
              <a:buNone/>
            </a:pPr>
            <a:fld id="{62C1F641-DBB4-41D6-951C-83F35BF303DF}" type="slidenum">
              <a:rPr b="1" lang="en-US" sz="1000" strike="noStrike" u="none">
                <a:solidFill>
                  <a:schemeClr val="dk1"/>
                </a:solidFill>
                <a:uFillTx/>
                <a:latin typeface="Avenir Next LT Pro"/>
              </a:rPr>
              <a:t>1</a:t>
            </a:fld>
            <a:endParaRPr b="0" lang="en-GB" sz="1000" strike="noStrike" u="non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62" r:id="rId2"/>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6" name="Freeform: Shape 7"/>
          <p:cNvSpPr/>
          <p:nvPr/>
        </p:nvSpPr>
        <p:spPr>
          <a:xfrm>
            <a:off x="0" y="0"/>
            <a:ext cx="12191760" cy="6105240"/>
          </a:xfrm>
          <a:custGeom>
            <a:avLst/>
            <a:gdLst>
              <a:gd name="textAreaLeft" fmla="*/ 0 w 12191760"/>
              <a:gd name="textAreaRight" fmla="*/ 12192120 w 12191760"/>
              <a:gd name="textAreaTop" fmla="*/ 0 h 6105240"/>
              <a:gd name="textAreaBottom" fmla="*/ 6105600 h 6105240"/>
            </a:gdLst>
            <a:ahLst/>
            <a:rect l="textAreaLeft" t="textAreaTop" r="textAreaRight" b="textAreaBottom"/>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rotWithShape="0">
            <a:gsLst>
              <a:gs pos="10000">
                <a:srgbClr val="614dc3"/>
              </a:gs>
              <a:gs pos="30000">
                <a:srgbClr val="813bb1"/>
              </a:gs>
              <a:gs pos="50000">
                <a:srgbClr val="db94da"/>
              </a:gs>
              <a:gs pos="70000">
                <a:srgbClr val="b13b7f"/>
              </a:gs>
              <a:gs pos="90000">
                <a:srgbClr val="c34d5f"/>
              </a:gs>
            </a:gsLst>
            <a:lin ang="72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trike="noStrike" u="none">
              <a:solidFill>
                <a:schemeClr val="lt1"/>
              </a:solidFill>
              <a:uFillTx/>
              <a:latin typeface="Avenir Next LT Pro"/>
            </a:endParaRPr>
          </a:p>
        </p:txBody>
      </p:sp>
      <p:sp>
        <p:nvSpPr>
          <p:cNvPr id="47" name="PlaceHolder 1"/>
          <p:cNvSpPr>
            <a:spLocks noGrp="1"/>
          </p:cNvSpPr>
          <p:nvPr>
            <p:ph type="body"/>
          </p:nvPr>
        </p:nvSpPr>
        <p:spPr>
          <a:xfrm>
            <a:off x="1517760" y="2944440"/>
            <a:ext cx="4334040" cy="605520"/>
          </a:xfrm>
          <a:prstGeom prst="rect">
            <a:avLst/>
          </a:prstGeom>
          <a:noFill/>
          <a:ln w="0">
            <a:noFill/>
          </a:ln>
        </p:spPr>
        <p:txBody>
          <a:bodyPr lIns="91440" rIns="91440" tIns="45720" bIns="45720" anchor="b">
            <a:noAutofit/>
          </a:bodyPr>
          <a:p>
            <a:pPr indent="0" defTabSz="914400">
              <a:lnSpc>
                <a:spcPct val="100000"/>
              </a:lnSpc>
              <a:spcBef>
                <a:spcPts val="901"/>
              </a:spcBef>
              <a:buNone/>
              <a:tabLst>
                <a:tab algn="l" pos="0"/>
              </a:tabLst>
            </a:pPr>
            <a:r>
              <a:rPr b="1" lang="en-US" sz="2400" strike="noStrike" u="none">
                <a:solidFill>
                  <a:schemeClr val="dk1"/>
                </a:solidFill>
                <a:uFillTx/>
                <a:latin typeface="Avenir Next LT Pro"/>
              </a:rPr>
              <a:t>Click to edit Master text styles</a:t>
            </a:r>
            <a:endParaRPr b="0" lang="en-US" sz="2400" strike="noStrike" u="none">
              <a:solidFill>
                <a:schemeClr val="dk1"/>
              </a:solidFill>
              <a:uFillTx/>
              <a:latin typeface="Avenir Next LT Pro"/>
            </a:endParaRPr>
          </a:p>
        </p:txBody>
      </p:sp>
      <p:sp>
        <p:nvSpPr>
          <p:cNvPr id="48" name="PlaceHolder 2"/>
          <p:cNvSpPr>
            <a:spLocks noGrp="1"/>
          </p:cNvSpPr>
          <p:nvPr>
            <p:ph type="body"/>
          </p:nvPr>
        </p:nvSpPr>
        <p:spPr>
          <a:xfrm>
            <a:off x="1517760" y="3645000"/>
            <a:ext cx="4334040" cy="2449440"/>
          </a:xfrm>
          <a:prstGeom prst="rect">
            <a:avLst/>
          </a:prstGeom>
          <a:noFill/>
          <a:ln w="0">
            <a:noFill/>
          </a:ln>
        </p:spPr>
        <p:txBody>
          <a:bodyPr lIns="91440" rIns="91440" tIns="45720" bIns="45720" anchor="t">
            <a:noAutofit/>
          </a:bodyPr>
          <a:p>
            <a:pPr marL="365760" indent="-365760" defTabSz="914400">
              <a:lnSpc>
                <a:spcPct val="105000"/>
              </a:lnSpc>
              <a:spcBef>
                <a:spcPts val="901"/>
              </a:spcBef>
              <a:buClr>
                <a:srgbClr val="614dc3"/>
              </a:buClr>
              <a:buFont typeface="Avenir Next LT Pro"/>
              <a:buChar char="+"/>
            </a:pPr>
            <a:r>
              <a:rPr b="0" lang="en-US" sz="2600" strike="noStrike" u="none">
                <a:solidFill>
                  <a:schemeClr val="dk1"/>
                </a:solidFill>
                <a:uFillTx/>
                <a:latin typeface="Avenir Next LT Pro"/>
              </a:rPr>
              <a:t>Click to edit Master text styles</a:t>
            </a:r>
            <a:endParaRPr b="0" lang="en-US" sz="2600" strike="noStrike" u="none">
              <a:solidFill>
                <a:schemeClr val="dk1"/>
              </a:solidFill>
              <a:uFillTx/>
              <a:latin typeface="Avenir Next LT Pro"/>
            </a:endParaRPr>
          </a:p>
          <a:p>
            <a:pPr marL="365760" indent="0" defTabSz="914400">
              <a:lnSpc>
                <a:spcPct val="105000"/>
              </a:lnSpc>
              <a:spcBef>
                <a:spcPts val="901"/>
              </a:spcBef>
              <a:buNone/>
              <a:tabLst>
                <a:tab algn="l" pos="0"/>
              </a:tabLst>
            </a:pPr>
            <a:r>
              <a:rPr b="0" lang="en-US" sz="2000" strike="noStrike" u="none">
                <a:solidFill>
                  <a:schemeClr val="dk1">
                    <a:lumMod val="75000"/>
                    <a:lumOff val="25000"/>
                  </a:schemeClr>
                </a:solidFill>
                <a:uFillTx/>
                <a:latin typeface="Avenir Next LT Pro"/>
              </a:rPr>
              <a:t>Second level</a:t>
            </a:r>
            <a:endParaRPr b="0" lang="en-US" sz="2000" strike="noStrike" u="none">
              <a:solidFill>
                <a:schemeClr val="dk1"/>
              </a:solidFill>
              <a:uFillTx/>
              <a:latin typeface="Avenir Next LT Pro"/>
            </a:endParaRPr>
          </a:p>
          <a:p>
            <a:pPr lvl="2" marL="640080" indent="-274320" defTabSz="914400">
              <a:lnSpc>
                <a:spcPct val="105000"/>
              </a:lnSpc>
              <a:spcBef>
                <a:spcPts val="601"/>
              </a:spcBef>
              <a:buClr>
                <a:srgbClr val="614dc3"/>
              </a:buClr>
              <a:buFont typeface="Avenir Next LT Pro"/>
              <a:buChar char="+"/>
              <a:tabLst>
                <a:tab algn="l" pos="0"/>
              </a:tabLst>
            </a:pPr>
            <a:r>
              <a:rPr b="0" lang="en-US" sz="2000" strike="noStrike" u="none">
                <a:solidFill>
                  <a:schemeClr val="dk1"/>
                </a:solidFill>
                <a:uFillTx/>
                <a:latin typeface="Avenir Next LT Pro"/>
              </a:rPr>
              <a:t>Third level</a:t>
            </a:r>
            <a:endParaRPr b="0" i="1" lang="en-US" sz="2000" strike="noStrike" u="none">
              <a:solidFill>
                <a:schemeClr val="dk1">
                  <a:lumMod val="75000"/>
                  <a:lumOff val="25000"/>
                </a:schemeClr>
              </a:solidFill>
              <a:uFillTx/>
              <a:latin typeface="Avenir Next LT Pro"/>
            </a:endParaRPr>
          </a:p>
          <a:p>
            <a:pPr marL="640080" indent="0" defTabSz="914400">
              <a:lnSpc>
                <a:spcPct val="105000"/>
              </a:lnSpc>
              <a:spcBef>
                <a:spcPts val="601"/>
              </a:spcBef>
              <a:buNone/>
              <a:tabLst>
                <a:tab algn="l" pos="0"/>
              </a:tabLst>
            </a:pPr>
            <a:r>
              <a:rPr b="0" i="1" lang="en-US" sz="1800" strike="noStrike" u="none">
                <a:solidFill>
                  <a:schemeClr val="dk1">
                    <a:lumMod val="75000"/>
                    <a:lumOff val="25000"/>
                  </a:schemeClr>
                </a:solidFill>
                <a:uFillTx/>
                <a:latin typeface="Avenir Next LT Pro"/>
              </a:rPr>
              <a:t>Fourth level</a:t>
            </a:r>
            <a:endParaRPr b="0" lang="en-US" sz="1800" strike="noStrike" u="none">
              <a:solidFill>
                <a:schemeClr val="dk1"/>
              </a:solidFill>
              <a:uFillTx/>
              <a:latin typeface="Avenir Next LT Pro"/>
            </a:endParaRPr>
          </a:p>
          <a:p>
            <a:pPr lvl="4" marL="887040" indent="-274320" defTabSz="914400">
              <a:lnSpc>
                <a:spcPct val="105000"/>
              </a:lnSpc>
              <a:spcBef>
                <a:spcPts val="601"/>
              </a:spcBef>
              <a:buClr>
                <a:srgbClr val="614dc3"/>
              </a:buClr>
              <a:buFont typeface="Avenir Next LT Pro"/>
              <a:buChar char="+"/>
              <a:tabLst>
                <a:tab algn="l" pos="0"/>
              </a:tabLst>
            </a:pPr>
            <a:r>
              <a:rPr b="0" lang="en-US" sz="1800" strike="noStrike" u="none">
                <a:solidFill>
                  <a:schemeClr val="dk1"/>
                </a:solidFill>
                <a:uFillTx/>
                <a:latin typeface="Avenir Next LT Pro"/>
              </a:rPr>
              <a:t>Fifth level</a:t>
            </a:r>
            <a:endParaRPr b="0" lang="en-US" sz="1800" strike="noStrike" u="none">
              <a:solidFill>
                <a:schemeClr val="dk1"/>
              </a:solidFill>
              <a:uFillTx/>
              <a:latin typeface="Avenir Next LT Pro"/>
            </a:endParaRPr>
          </a:p>
        </p:txBody>
      </p:sp>
      <p:sp>
        <p:nvSpPr>
          <p:cNvPr id="49" name="PlaceHolder 3"/>
          <p:cNvSpPr>
            <a:spLocks noGrp="1"/>
          </p:cNvSpPr>
          <p:nvPr>
            <p:ph type="body"/>
          </p:nvPr>
        </p:nvSpPr>
        <p:spPr>
          <a:xfrm>
            <a:off x="6336720" y="2944440"/>
            <a:ext cx="4334040" cy="605520"/>
          </a:xfrm>
          <a:prstGeom prst="rect">
            <a:avLst/>
          </a:prstGeom>
          <a:noFill/>
          <a:ln w="0">
            <a:noFill/>
          </a:ln>
        </p:spPr>
        <p:txBody>
          <a:bodyPr lIns="91440" rIns="91440" tIns="45720" bIns="45720" anchor="b">
            <a:noAutofit/>
          </a:bodyPr>
          <a:p>
            <a:pPr indent="0" defTabSz="914400">
              <a:lnSpc>
                <a:spcPct val="100000"/>
              </a:lnSpc>
              <a:spcBef>
                <a:spcPts val="901"/>
              </a:spcBef>
              <a:buNone/>
              <a:tabLst>
                <a:tab algn="l" pos="0"/>
              </a:tabLst>
            </a:pPr>
            <a:r>
              <a:rPr b="1" lang="en-US" sz="2400" strike="noStrike" u="none">
                <a:solidFill>
                  <a:schemeClr val="dk1"/>
                </a:solidFill>
                <a:uFillTx/>
                <a:latin typeface="Avenir Next LT Pro"/>
              </a:rPr>
              <a:t>Click to edit Master text styles</a:t>
            </a:r>
            <a:endParaRPr b="0" lang="en-US" sz="2400" strike="noStrike" u="none">
              <a:solidFill>
                <a:schemeClr val="dk1"/>
              </a:solidFill>
              <a:uFillTx/>
              <a:latin typeface="Avenir Next LT Pro"/>
            </a:endParaRPr>
          </a:p>
        </p:txBody>
      </p:sp>
      <p:sp>
        <p:nvSpPr>
          <p:cNvPr id="50" name="PlaceHolder 4"/>
          <p:cNvSpPr>
            <a:spLocks noGrp="1"/>
          </p:cNvSpPr>
          <p:nvPr>
            <p:ph type="body"/>
          </p:nvPr>
        </p:nvSpPr>
        <p:spPr>
          <a:xfrm>
            <a:off x="6336720" y="3645000"/>
            <a:ext cx="4334040" cy="2449440"/>
          </a:xfrm>
          <a:prstGeom prst="rect">
            <a:avLst/>
          </a:prstGeom>
          <a:noFill/>
          <a:ln w="0">
            <a:noFill/>
          </a:ln>
        </p:spPr>
        <p:txBody>
          <a:bodyPr lIns="91440" rIns="91440" tIns="45720" bIns="45720" anchor="t">
            <a:noAutofit/>
          </a:bodyPr>
          <a:p>
            <a:pPr marL="365760" indent="-365760" defTabSz="914400">
              <a:lnSpc>
                <a:spcPct val="105000"/>
              </a:lnSpc>
              <a:spcBef>
                <a:spcPts val="901"/>
              </a:spcBef>
              <a:buClr>
                <a:srgbClr val="614dc3"/>
              </a:buClr>
              <a:buFont typeface="Avenir Next LT Pro"/>
              <a:buChar char="+"/>
            </a:pPr>
            <a:r>
              <a:rPr b="0" lang="en-US" sz="2600" strike="noStrike" u="none">
                <a:solidFill>
                  <a:schemeClr val="dk1"/>
                </a:solidFill>
                <a:uFillTx/>
                <a:latin typeface="Avenir Next LT Pro"/>
              </a:rPr>
              <a:t>Click to edit Master text styles</a:t>
            </a:r>
            <a:endParaRPr b="0" lang="en-US" sz="2600" strike="noStrike" u="none">
              <a:solidFill>
                <a:schemeClr val="dk1"/>
              </a:solidFill>
              <a:uFillTx/>
              <a:latin typeface="Avenir Next LT Pro"/>
            </a:endParaRPr>
          </a:p>
          <a:p>
            <a:pPr marL="365760" indent="0" defTabSz="914400">
              <a:lnSpc>
                <a:spcPct val="105000"/>
              </a:lnSpc>
              <a:spcBef>
                <a:spcPts val="901"/>
              </a:spcBef>
              <a:buNone/>
              <a:tabLst>
                <a:tab algn="l" pos="0"/>
              </a:tabLst>
            </a:pPr>
            <a:r>
              <a:rPr b="0" lang="en-US" sz="2000" strike="noStrike" u="none">
                <a:solidFill>
                  <a:schemeClr val="dk1">
                    <a:lumMod val="75000"/>
                    <a:lumOff val="25000"/>
                  </a:schemeClr>
                </a:solidFill>
                <a:uFillTx/>
                <a:latin typeface="Avenir Next LT Pro"/>
              </a:rPr>
              <a:t>Second level</a:t>
            </a:r>
            <a:endParaRPr b="0" lang="en-US" sz="2000" strike="noStrike" u="none">
              <a:solidFill>
                <a:schemeClr val="dk1"/>
              </a:solidFill>
              <a:uFillTx/>
              <a:latin typeface="Avenir Next LT Pro"/>
            </a:endParaRPr>
          </a:p>
          <a:p>
            <a:pPr lvl="2" marL="640080" indent="-274320" defTabSz="914400">
              <a:lnSpc>
                <a:spcPct val="105000"/>
              </a:lnSpc>
              <a:spcBef>
                <a:spcPts val="601"/>
              </a:spcBef>
              <a:buClr>
                <a:srgbClr val="614dc3"/>
              </a:buClr>
              <a:buFont typeface="Avenir Next LT Pro"/>
              <a:buChar char="+"/>
              <a:tabLst>
                <a:tab algn="l" pos="0"/>
              </a:tabLst>
            </a:pPr>
            <a:r>
              <a:rPr b="0" lang="en-US" sz="2000" strike="noStrike" u="none">
                <a:solidFill>
                  <a:schemeClr val="dk1"/>
                </a:solidFill>
                <a:uFillTx/>
                <a:latin typeface="Avenir Next LT Pro"/>
              </a:rPr>
              <a:t>Third level</a:t>
            </a:r>
            <a:endParaRPr b="0" i="1" lang="en-US" sz="2000" strike="noStrike" u="none">
              <a:solidFill>
                <a:schemeClr val="dk1">
                  <a:lumMod val="75000"/>
                  <a:lumOff val="25000"/>
                </a:schemeClr>
              </a:solidFill>
              <a:uFillTx/>
              <a:latin typeface="Avenir Next LT Pro"/>
            </a:endParaRPr>
          </a:p>
          <a:p>
            <a:pPr marL="640080" indent="0" defTabSz="914400">
              <a:lnSpc>
                <a:spcPct val="105000"/>
              </a:lnSpc>
              <a:spcBef>
                <a:spcPts val="601"/>
              </a:spcBef>
              <a:buNone/>
              <a:tabLst>
                <a:tab algn="l" pos="0"/>
              </a:tabLst>
            </a:pPr>
            <a:r>
              <a:rPr b="0" i="1" lang="en-US" sz="1800" strike="noStrike" u="none">
                <a:solidFill>
                  <a:schemeClr val="dk1">
                    <a:lumMod val="75000"/>
                    <a:lumOff val="25000"/>
                  </a:schemeClr>
                </a:solidFill>
                <a:uFillTx/>
                <a:latin typeface="Avenir Next LT Pro"/>
              </a:rPr>
              <a:t>Fourth level</a:t>
            </a:r>
            <a:endParaRPr b="0" lang="en-US" sz="1800" strike="noStrike" u="none">
              <a:solidFill>
                <a:schemeClr val="dk1"/>
              </a:solidFill>
              <a:uFillTx/>
              <a:latin typeface="Avenir Next LT Pro"/>
            </a:endParaRPr>
          </a:p>
          <a:p>
            <a:pPr lvl="4" marL="887040" indent="-274320" defTabSz="914400">
              <a:lnSpc>
                <a:spcPct val="105000"/>
              </a:lnSpc>
              <a:spcBef>
                <a:spcPts val="601"/>
              </a:spcBef>
              <a:buClr>
                <a:srgbClr val="614dc3"/>
              </a:buClr>
              <a:buFont typeface="Avenir Next LT Pro"/>
              <a:buChar char="+"/>
              <a:tabLst>
                <a:tab algn="l" pos="0"/>
              </a:tabLst>
            </a:pPr>
            <a:r>
              <a:rPr b="0" lang="en-US" sz="1800" strike="noStrike" u="none">
                <a:solidFill>
                  <a:schemeClr val="dk1"/>
                </a:solidFill>
                <a:uFillTx/>
                <a:latin typeface="Avenir Next LT Pro"/>
              </a:rPr>
              <a:t>Fifth level</a:t>
            </a:r>
            <a:endParaRPr b="0" lang="en-US" sz="1800" strike="noStrike" u="none">
              <a:solidFill>
                <a:schemeClr val="dk1"/>
              </a:solidFill>
              <a:uFillTx/>
              <a:latin typeface="Avenir Next LT Pro"/>
            </a:endParaRPr>
          </a:p>
        </p:txBody>
      </p:sp>
      <p:sp>
        <p:nvSpPr>
          <p:cNvPr id="51" name="PlaceHolder 5"/>
          <p:cNvSpPr>
            <a:spLocks noGrp="1"/>
          </p:cNvSpPr>
          <p:nvPr>
            <p:ph type="dt" idx="19"/>
          </p:nvPr>
        </p:nvSpPr>
        <p:spPr>
          <a:xfrm>
            <a:off x="8805600" y="6400800"/>
            <a:ext cx="186516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1000" strike="noStrike" u="none">
                <a:solidFill>
                  <a:schemeClr val="dk1"/>
                </a:solidFill>
                <a:uFillTx/>
                <a:latin typeface="Avenir Next LT Pro"/>
              </a:defRPr>
            </a:lvl1pPr>
          </a:lstStyle>
          <a:p>
            <a:pPr indent="0" algn="r" defTabSz="914400">
              <a:lnSpc>
                <a:spcPct val="100000"/>
              </a:lnSpc>
              <a:buNone/>
            </a:pPr>
            <a:r>
              <a:rPr b="0" lang="en-US" sz="1000" strike="noStrike" u="none">
                <a:solidFill>
                  <a:schemeClr val="dk1"/>
                </a:solidFill>
                <a:uFillTx/>
                <a:latin typeface="Avenir Next LT Pro"/>
              </a:rPr>
              <a:t> </a:t>
            </a:r>
            <a:endParaRPr b="0" lang="en-GB" sz="1000" strike="noStrike" u="none">
              <a:solidFill>
                <a:srgbClr val="000000"/>
              </a:solidFill>
              <a:uFillTx/>
              <a:latin typeface="Times New Roman"/>
            </a:endParaRPr>
          </a:p>
        </p:txBody>
      </p:sp>
      <p:sp>
        <p:nvSpPr>
          <p:cNvPr id="52" name="PlaceHolder 6"/>
          <p:cNvSpPr>
            <a:spLocks noGrp="1"/>
          </p:cNvSpPr>
          <p:nvPr>
            <p:ph type="ftr" idx="20"/>
          </p:nvPr>
        </p:nvSpPr>
        <p:spPr>
          <a:xfrm>
            <a:off x="758880" y="6400800"/>
            <a:ext cx="6098760" cy="364680"/>
          </a:xfrm>
          <a:prstGeom prst="rect">
            <a:avLst/>
          </a:prstGeom>
          <a:noFill/>
          <a:ln w="0">
            <a:noFill/>
          </a:ln>
        </p:spPr>
        <p:txBody>
          <a:bodyPr lIns="91440" rIns="91440" tIns="45720" bIns="45720" anchor="ctr">
            <a:noAutofit/>
          </a:bodyPr>
          <a:lstStyle>
            <a:lvl1pPr indent="0" algn="ctr">
              <a:buNone/>
              <a:defRPr b="0" lang="en-GB" sz="1400" strike="noStrike" u="none">
                <a:solidFill>
                  <a:srgbClr val="000000"/>
                </a:solidFill>
                <a:uFillTx/>
                <a:latin typeface="Times New Roman"/>
              </a:defRPr>
            </a:lvl1pPr>
          </a:lstStyle>
          <a:p>
            <a:pPr indent="0" algn="ctr">
              <a:buNone/>
            </a:pPr>
            <a:r>
              <a:rPr b="0" lang="en-GB" sz="1400" strike="noStrike" u="none">
                <a:solidFill>
                  <a:srgbClr val="000000"/>
                </a:solidFill>
                <a:uFillTx/>
                <a:latin typeface="Times New Roman"/>
              </a:rPr>
              <a:t> </a:t>
            </a:r>
            <a:endParaRPr b="0" lang="en-GB" sz="1400" strike="noStrike" u="none">
              <a:solidFill>
                <a:srgbClr val="000000"/>
              </a:solidFill>
              <a:uFillTx/>
              <a:latin typeface="Times New Roman"/>
            </a:endParaRPr>
          </a:p>
        </p:txBody>
      </p:sp>
      <p:sp>
        <p:nvSpPr>
          <p:cNvPr id="53" name="PlaceHolder 7"/>
          <p:cNvSpPr>
            <a:spLocks noGrp="1"/>
          </p:cNvSpPr>
          <p:nvPr>
            <p:ph type="sldNum" idx="21"/>
          </p:nvPr>
        </p:nvSpPr>
        <p:spPr>
          <a:xfrm>
            <a:off x="10899720" y="6400800"/>
            <a:ext cx="529920" cy="364680"/>
          </a:xfrm>
          <a:prstGeom prst="rect">
            <a:avLst/>
          </a:prstGeom>
          <a:noFill/>
          <a:ln w="0">
            <a:noFill/>
          </a:ln>
        </p:spPr>
        <p:txBody>
          <a:bodyPr lIns="91440" rIns="91440" tIns="45720" bIns="45720" anchor="ctr">
            <a:noAutofit/>
          </a:bodyPr>
          <a:lstStyle>
            <a:lvl1pPr indent="0" algn="r" defTabSz="914400">
              <a:lnSpc>
                <a:spcPct val="100000"/>
              </a:lnSpc>
              <a:buNone/>
              <a:defRPr b="1" lang="en-US" sz="1000" strike="noStrike" u="none">
                <a:solidFill>
                  <a:schemeClr val="dk1"/>
                </a:solidFill>
                <a:uFillTx/>
                <a:latin typeface="Avenir Next LT Pro"/>
              </a:defRPr>
            </a:lvl1pPr>
          </a:lstStyle>
          <a:p>
            <a:pPr indent="0" algn="r" defTabSz="914400">
              <a:lnSpc>
                <a:spcPct val="100000"/>
              </a:lnSpc>
              <a:buNone/>
            </a:pPr>
            <a:fld id="{D649E5BC-258A-433C-8CEE-C607F95D998B}" type="slidenum">
              <a:rPr b="1" lang="en-US" sz="1000" strike="noStrike" u="none">
                <a:solidFill>
                  <a:schemeClr val="dk1"/>
                </a:solidFill>
                <a:uFillTx/>
                <a:latin typeface="Avenir Next LT Pro"/>
              </a:rPr>
              <a:t>1</a:t>
            </a:fld>
            <a:endParaRPr b="0" lang="en-GB" sz="1000" strike="noStrike" u="none">
              <a:solidFill>
                <a:srgbClr val="000000"/>
              </a:solidFill>
              <a:uFillTx/>
              <a:latin typeface="Times New Roman"/>
            </a:endParaRPr>
          </a:p>
        </p:txBody>
      </p:sp>
      <p:sp>
        <p:nvSpPr>
          <p:cNvPr id="54" name="PlaceHolder 8"/>
          <p:cNvSpPr>
            <a:spLocks noGrp="1"/>
          </p:cNvSpPr>
          <p:nvPr>
            <p:ph type="title"/>
          </p:nvPr>
        </p:nvSpPr>
        <p:spPr>
          <a:xfrm>
            <a:off x="1517760" y="1517760"/>
            <a:ext cx="9143640" cy="1343880"/>
          </a:xfrm>
          <a:prstGeom prst="rect">
            <a:avLst/>
          </a:prstGeom>
          <a:noFill/>
          <a:ln w="0">
            <a:noFill/>
          </a:ln>
        </p:spPr>
        <p:txBody>
          <a:bodyPr lIns="91440" rIns="91440" tIns="45720" bIns="45720" anchor="t">
            <a:noAutofit/>
          </a:bodyPr>
          <a:p>
            <a:pPr indent="0" defTabSz="914400">
              <a:lnSpc>
                <a:spcPct val="95000"/>
              </a:lnSpc>
              <a:buNone/>
            </a:pPr>
            <a:r>
              <a:rPr b="0" lang="en-US" sz="4200" spc="-51" strike="noStrike" u="none">
                <a:solidFill>
                  <a:schemeClr val="dk1"/>
                </a:solidFill>
                <a:uFillTx/>
                <a:latin typeface="Aharoni"/>
              </a:rPr>
              <a:t>Click to edit Master title style</a:t>
            </a:r>
            <a:endParaRPr b="0" lang="en-US" sz="4200" strike="noStrike" u="none">
              <a:solidFill>
                <a:schemeClr val="dk1"/>
              </a:solidFill>
              <a:uFillTx/>
              <a:latin typeface="Avenir Next LT Pro"/>
            </a:endParaRPr>
          </a:p>
        </p:txBody>
      </p:sp>
    </p:spTree>
  </p:cSld>
  <p:clrMap bg1="lt1" tx1="dk1" bg2="lt2" tx2="dk2" accent1="accent1" accent2="accent2" accent3="accent3" accent4="accent4" accent5="accent5" accent6="accent6" hlink="hlink" folHlink="folHlink"/>
  <p:sldLayoutIdLst>
    <p:sldLayoutId id="2147483664" r:id="rId2"/>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5" name="Freeform: Shape 7"/>
          <p:cNvSpPr/>
          <p:nvPr/>
        </p:nvSpPr>
        <p:spPr>
          <a:xfrm>
            <a:off x="0" y="0"/>
            <a:ext cx="12191760" cy="6105240"/>
          </a:xfrm>
          <a:custGeom>
            <a:avLst/>
            <a:gdLst>
              <a:gd name="textAreaLeft" fmla="*/ 0 w 12191760"/>
              <a:gd name="textAreaRight" fmla="*/ 12192120 w 12191760"/>
              <a:gd name="textAreaTop" fmla="*/ 0 h 6105240"/>
              <a:gd name="textAreaBottom" fmla="*/ 6105600 h 6105240"/>
            </a:gdLst>
            <a:ahLst/>
            <a:rect l="textAreaLeft" t="textAreaTop" r="textAreaRight" b="textAreaBottom"/>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rotWithShape="0">
            <a:gsLst>
              <a:gs pos="10000">
                <a:srgbClr val="614dc3"/>
              </a:gs>
              <a:gs pos="30000">
                <a:srgbClr val="813bb1"/>
              </a:gs>
              <a:gs pos="50000">
                <a:srgbClr val="db94da"/>
              </a:gs>
              <a:gs pos="70000">
                <a:srgbClr val="b13b7f"/>
              </a:gs>
              <a:gs pos="90000">
                <a:srgbClr val="c34d5f"/>
              </a:gs>
            </a:gsLst>
            <a:lin ang="72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trike="noStrike" u="none">
              <a:solidFill>
                <a:schemeClr val="lt1"/>
              </a:solidFill>
              <a:uFillTx/>
              <a:latin typeface="Avenir Next LT Pro"/>
            </a:endParaRPr>
          </a:p>
        </p:txBody>
      </p:sp>
      <p:sp>
        <p:nvSpPr>
          <p:cNvPr id="56" name="PlaceHolder 1"/>
          <p:cNvSpPr>
            <a:spLocks noGrp="1"/>
          </p:cNvSpPr>
          <p:nvPr>
            <p:ph type="title"/>
          </p:nvPr>
        </p:nvSpPr>
        <p:spPr>
          <a:xfrm>
            <a:off x="1517760" y="1517760"/>
            <a:ext cx="9143640" cy="1343880"/>
          </a:xfrm>
          <a:prstGeom prst="rect">
            <a:avLst/>
          </a:prstGeom>
          <a:noFill/>
          <a:ln w="0">
            <a:noFill/>
          </a:ln>
        </p:spPr>
        <p:txBody>
          <a:bodyPr lIns="91440" rIns="91440" tIns="45720" bIns="45720" anchor="t">
            <a:noAutofit/>
          </a:bodyPr>
          <a:p>
            <a:pPr indent="0" defTabSz="914400">
              <a:lnSpc>
                <a:spcPct val="95000"/>
              </a:lnSpc>
              <a:buNone/>
            </a:pPr>
            <a:r>
              <a:rPr b="0" lang="en-US" sz="4200" spc="-51" strike="noStrike" u="none">
                <a:solidFill>
                  <a:schemeClr val="dk1"/>
                </a:solidFill>
                <a:uFillTx/>
                <a:latin typeface="Aharoni"/>
              </a:rPr>
              <a:t>Click to edit Master title style</a:t>
            </a:r>
            <a:endParaRPr b="0" lang="en-US" sz="4200" strike="noStrike" u="none">
              <a:solidFill>
                <a:schemeClr val="dk1"/>
              </a:solidFill>
              <a:uFillTx/>
              <a:latin typeface="Avenir Next LT Pro"/>
            </a:endParaRPr>
          </a:p>
        </p:txBody>
      </p:sp>
      <p:sp>
        <p:nvSpPr>
          <p:cNvPr id="57" name="PlaceHolder 2"/>
          <p:cNvSpPr>
            <a:spLocks noGrp="1"/>
          </p:cNvSpPr>
          <p:nvPr>
            <p:ph type="dt" idx="22"/>
          </p:nvPr>
        </p:nvSpPr>
        <p:spPr>
          <a:xfrm>
            <a:off x="8805600" y="6400800"/>
            <a:ext cx="186516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1000" strike="noStrike" u="none">
                <a:solidFill>
                  <a:schemeClr val="dk1"/>
                </a:solidFill>
                <a:uFillTx/>
                <a:latin typeface="Avenir Next LT Pro"/>
              </a:defRPr>
            </a:lvl1pPr>
          </a:lstStyle>
          <a:p>
            <a:pPr indent="0" algn="r" defTabSz="914400">
              <a:lnSpc>
                <a:spcPct val="100000"/>
              </a:lnSpc>
              <a:buNone/>
            </a:pPr>
            <a:r>
              <a:rPr b="0" lang="en-US" sz="1000" strike="noStrike" u="none">
                <a:solidFill>
                  <a:schemeClr val="dk1"/>
                </a:solidFill>
                <a:uFillTx/>
                <a:latin typeface="Avenir Next LT Pro"/>
              </a:rPr>
              <a:t> </a:t>
            </a:r>
            <a:endParaRPr b="0" lang="en-GB" sz="1000" strike="noStrike" u="none">
              <a:solidFill>
                <a:srgbClr val="000000"/>
              </a:solidFill>
              <a:uFillTx/>
              <a:latin typeface="Times New Roman"/>
            </a:endParaRPr>
          </a:p>
        </p:txBody>
      </p:sp>
      <p:sp>
        <p:nvSpPr>
          <p:cNvPr id="58" name="PlaceHolder 3"/>
          <p:cNvSpPr>
            <a:spLocks noGrp="1"/>
          </p:cNvSpPr>
          <p:nvPr>
            <p:ph type="ftr" idx="23"/>
          </p:nvPr>
        </p:nvSpPr>
        <p:spPr>
          <a:xfrm>
            <a:off x="758880" y="6400800"/>
            <a:ext cx="6098760" cy="364680"/>
          </a:xfrm>
          <a:prstGeom prst="rect">
            <a:avLst/>
          </a:prstGeom>
          <a:noFill/>
          <a:ln w="0">
            <a:noFill/>
          </a:ln>
        </p:spPr>
        <p:txBody>
          <a:bodyPr lIns="91440" rIns="91440" tIns="45720" bIns="45720" anchor="ctr">
            <a:noAutofit/>
          </a:bodyPr>
          <a:lstStyle>
            <a:lvl1pPr indent="0" algn="ctr">
              <a:buNone/>
              <a:defRPr b="0" lang="en-GB" sz="1400" strike="noStrike" u="none">
                <a:solidFill>
                  <a:srgbClr val="000000"/>
                </a:solidFill>
                <a:uFillTx/>
                <a:latin typeface="Times New Roman"/>
              </a:defRPr>
            </a:lvl1pPr>
          </a:lstStyle>
          <a:p>
            <a:pPr indent="0" algn="ctr">
              <a:buNone/>
            </a:pPr>
            <a:r>
              <a:rPr b="0" lang="en-GB" sz="1400" strike="noStrike" u="none">
                <a:solidFill>
                  <a:srgbClr val="000000"/>
                </a:solidFill>
                <a:uFillTx/>
                <a:latin typeface="Times New Roman"/>
              </a:rPr>
              <a:t> </a:t>
            </a:r>
            <a:endParaRPr b="0" lang="en-GB" sz="1400" strike="noStrike" u="none">
              <a:solidFill>
                <a:srgbClr val="000000"/>
              </a:solidFill>
              <a:uFillTx/>
              <a:latin typeface="Times New Roman"/>
            </a:endParaRPr>
          </a:p>
        </p:txBody>
      </p:sp>
      <p:sp>
        <p:nvSpPr>
          <p:cNvPr id="59" name="PlaceHolder 4"/>
          <p:cNvSpPr>
            <a:spLocks noGrp="1"/>
          </p:cNvSpPr>
          <p:nvPr>
            <p:ph type="sldNum" idx="24"/>
          </p:nvPr>
        </p:nvSpPr>
        <p:spPr>
          <a:xfrm>
            <a:off x="10899720" y="6400800"/>
            <a:ext cx="529920" cy="364680"/>
          </a:xfrm>
          <a:prstGeom prst="rect">
            <a:avLst/>
          </a:prstGeom>
          <a:noFill/>
          <a:ln w="0">
            <a:noFill/>
          </a:ln>
        </p:spPr>
        <p:txBody>
          <a:bodyPr lIns="91440" rIns="91440" tIns="45720" bIns="45720" anchor="ctr">
            <a:noAutofit/>
          </a:bodyPr>
          <a:lstStyle>
            <a:lvl1pPr indent="0" algn="r" defTabSz="914400">
              <a:lnSpc>
                <a:spcPct val="100000"/>
              </a:lnSpc>
              <a:buNone/>
              <a:defRPr b="1" lang="en-US" sz="1000" strike="noStrike" u="none">
                <a:solidFill>
                  <a:schemeClr val="dk1"/>
                </a:solidFill>
                <a:uFillTx/>
                <a:latin typeface="Avenir Next LT Pro"/>
              </a:defRPr>
            </a:lvl1pPr>
          </a:lstStyle>
          <a:p>
            <a:pPr indent="0" algn="r" defTabSz="914400">
              <a:lnSpc>
                <a:spcPct val="100000"/>
              </a:lnSpc>
              <a:buNone/>
            </a:pPr>
            <a:fld id="{9B510B5A-84AF-4AB5-A860-CC81A48C5916}" type="slidenum">
              <a:rPr b="1" lang="en-US" sz="1000" strike="noStrike" u="none">
                <a:solidFill>
                  <a:schemeClr val="dk1"/>
                </a:solidFill>
                <a:uFillTx/>
                <a:latin typeface="Avenir Next LT Pro"/>
              </a:rPr>
              <a:t>1</a:t>
            </a:fld>
            <a:endParaRPr b="0" lang="en-GB" sz="1000" strike="noStrike" u="non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66" r:id="rId2"/>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1" name="Freeform: Shape 7"/>
          <p:cNvSpPr/>
          <p:nvPr/>
        </p:nvSpPr>
        <p:spPr>
          <a:xfrm>
            <a:off x="0" y="0"/>
            <a:ext cx="12191760" cy="6105240"/>
          </a:xfrm>
          <a:custGeom>
            <a:avLst/>
            <a:gdLst>
              <a:gd name="textAreaLeft" fmla="*/ 0 w 12191760"/>
              <a:gd name="textAreaRight" fmla="*/ 12192120 w 12191760"/>
              <a:gd name="textAreaTop" fmla="*/ 0 h 6105240"/>
              <a:gd name="textAreaBottom" fmla="*/ 6105600 h 6105240"/>
            </a:gdLst>
            <a:ahLst/>
            <a:rect l="textAreaLeft" t="textAreaTop" r="textAreaRight" b="textAreaBottom"/>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rotWithShape="0">
            <a:gsLst>
              <a:gs pos="10000">
                <a:srgbClr val="614dc3"/>
              </a:gs>
              <a:gs pos="30000">
                <a:srgbClr val="813bb1"/>
              </a:gs>
              <a:gs pos="50000">
                <a:srgbClr val="db94da"/>
              </a:gs>
              <a:gs pos="70000">
                <a:srgbClr val="b13b7f"/>
              </a:gs>
              <a:gs pos="90000">
                <a:srgbClr val="c34d5f"/>
              </a:gs>
            </a:gsLst>
            <a:lin ang="72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trike="noStrike" u="none">
              <a:solidFill>
                <a:schemeClr val="lt1"/>
              </a:solidFill>
              <a:uFillTx/>
              <a:latin typeface="Avenir Next LT Pro"/>
            </a:endParaRPr>
          </a:p>
        </p:txBody>
      </p:sp>
      <p:sp>
        <p:nvSpPr>
          <p:cNvPr id="62" name="PlaceHolder 1"/>
          <p:cNvSpPr>
            <a:spLocks noGrp="1"/>
          </p:cNvSpPr>
          <p:nvPr>
            <p:ph type="dt" idx="25"/>
          </p:nvPr>
        </p:nvSpPr>
        <p:spPr>
          <a:xfrm>
            <a:off x="8805600" y="6400800"/>
            <a:ext cx="186516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1000" strike="noStrike" u="none">
                <a:solidFill>
                  <a:schemeClr val="dk1"/>
                </a:solidFill>
                <a:uFillTx/>
                <a:latin typeface="Avenir Next LT Pro"/>
              </a:defRPr>
            </a:lvl1pPr>
          </a:lstStyle>
          <a:p>
            <a:pPr indent="0" algn="r" defTabSz="914400">
              <a:lnSpc>
                <a:spcPct val="100000"/>
              </a:lnSpc>
              <a:buNone/>
            </a:pPr>
            <a:r>
              <a:rPr b="0" lang="en-US" sz="1000" strike="noStrike" u="none">
                <a:solidFill>
                  <a:schemeClr val="dk1"/>
                </a:solidFill>
                <a:uFillTx/>
                <a:latin typeface="Avenir Next LT Pro"/>
              </a:rPr>
              <a:t> </a:t>
            </a:r>
            <a:endParaRPr b="0" lang="en-GB" sz="1000" strike="noStrike" u="none">
              <a:solidFill>
                <a:srgbClr val="000000"/>
              </a:solidFill>
              <a:uFillTx/>
              <a:latin typeface="Times New Roman"/>
            </a:endParaRPr>
          </a:p>
        </p:txBody>
      </p:sp>
      <p:sp>
        <p:nvSpPr>
          <p:cNvPr id="63" name="PlaceHolder 2"/>
          <p:cNvSpPr>
            <a:spLocks noGrp="1"/>
          </p:cNvSpPr>
          <p:nvPr>
            <p:ph type="ftr" idx="26"/>
          </p:nvPr>
        </p:nvSpPr>
        <p:spPr>
          <a:xfrm>
            <a:off x="758880" y="6400800"/>
            <a:ext cx="6098760" cy="364680"/>
          </a:xfrm>
          <a:prstGeom prst="rect">
            <a:avLst/>
          </a:prstGeom>
          <a:noFill/>
          <a:ln w="0">
            <a:noFill/>
          </a:ln>
        </p:spPr>
        <p:txBody>
          <a:bodyPr lIns="91440" rIns="91440" tIns="45720" bIns="45720" anchor="ctr">
            <a:noAutofit/>
          </a:bodyPr>
          <a:lstStyle>
            <a:lvl1pPr indent="0" algn="ctr">
              <a:buNone/>
              <a:defRPr b="0" lang="en-GB" sz="1400" strike="noStrike" u="none">
                <a:solidFill>
                  <a:srgbClr val="000000"/>
                </a:solidFill>
                <a:uFillTx/>
                <a:latin typeface="Times New Roman"/>
              </a:defRPr>
            </a:lvl1pPr>
          </a:lstStyle>
          <a:p>
            <a:pPr indent="0" algn="ctr">
              <a:buNone/>
            </a:pPr>
            <a:r>
              <a:rPr b="0" lang="en-GB" sz="1400" strike="noStrike" u="none">
                <a:solidFill>
                  <a:srgbClr val="000000"/>
                </a:solidFill>
                <a:uFillTx/>
                <a:latin typeface="Times New Roman"/>
              </a:rPr>
              <a:t> </a:t>
            </a:r>
            <a:endParaRPr b="0" lang="en-GB" sz="1400" strike="noStrike" u="none">
              <a:solidFill>
                <a:srgbClr val="000000"/>
              </a:solidFill>
              <a:uFillTx/>
              <a:latin typeface="Times New Roman"/>
            </a:endParaRPr>
          </a:p>
        </p:txBody>
      </p:sp>
      <p:sp>
        <p:nvSpPr>
          <p:cNvPr id="64" name="PlaceHolder 3"/>
          <p:cNvSpPr>
            <a:spLocks noGrp="1"/>
          </p:cNvSpPr>
          <p:nvPr>
            <p:ph type="sldNum" idx="27"/>
          </p:nvPr>
        </p:nvSpPr>
        <p:spPr>
          <a:xfrm>
            <a:off x="10899720" y="6400800"/>
            <a:ext cx="529920" cy="364680"/>
          </a:xfrm>
          <a:prstGeom prst="rect">
            <a:avLst/>
          </a:prstGeom>
          <a:noFill/>
          <a:ln w="0">
            <a:noFill/>
          </a:ln>
        </p:spPr>
        <p:txBody>
          <a:bodyPr lIns="91440" rIns="91440" tIns="45720" bIns="45720" anchor="ctr">
            <a:noAutofit/>
          </a:bodyPr>
          <a:lstStyle>
            <a:lvl1pPr indent="0" algn="r" defTabSz="914400">
              <a:lnSpc>
                <a:spcPct val="100000"/>
              </a:lnSpc>
              <a:buNone/>
              <a:defRPr b="1" lang="en-US" sz="1000" strike="noStrike" u="none">
                <a:solidFill>
                  <a:schemeClr val="dk1"/>
                </a:solidFill>
                <a:uFillTx/>
                <a:latin typeface="Avenir Next LT Pro"/>
              </a:defRPr>
            </a:lvl1pPr>
          </a:lstStyle>
          <a:p>
            <a:pPr indent="0" algn="r" defTabSz="914400">
              <a:lnSpc>
                <a:spcPct val="100000"/>
              </a:lnSpc>
              <a:buNone/>
            </a:pPr>
            <a:fld id="{5B7F7845-3019-418C-B166-95E0BBED4523}" type="slidenum">
              <a:rPr b="1" lang="en-US" sz="1000" strike="noStrike" u="none">
                <a:solidFill>
                  <a:schemeClr val="dk1"/>
                </a:solidFill>
                <a:uFillTx/>
                <a:latin typeface="Avenir Next LT Pro"/>
              </a:rPr>
              <a:t>1</a:t>
            </a:fld>
            <a:endParaRPr b="0" lang="en-GB" sz="1000" strike="noStrike" u="none">
              <a:solidFill>
                <a:srgbClr val="000000"/>
              </a:solidFill>
              <a:uFillTx/>
              <a:latin typeface="Times New Roman"/>
            </a:endParaRPr>
          </a:p>
        </p:txBody>
      </p:sp>
    </p:spTree>
  </p:cSld>
  <p:clrMap bg1="lt1" tx1="dk1" bg2="lt2" tx2="dk2" accent1="accent1" accent2="accent2" accent3="accent3" accent4="accent4" accent5="accent5" accent6="accent6" hlink="hlink" folHlink="folHlink"/>
  <p:sldLayoutIdLst>
    <p:sldLayoutId id="2147483668"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4.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4.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useBgFill="1">
        <p:nvSpPr>
          <p:cNvPr id="85" name="Rectangle 13">
            <a:extLst>
              <a:ext uri="{C183D7F6-B498-43B3-948B-1728B52AA6E4}">
                <adec:decorative xmlns:adec="http://schemas.microsoft.com/office/drawing/2017/decorative" val="1"/>
              </a:ext>
            </a:extLst>
          </p:cNvPr>
          <p:cNvSpPr/>
          <p:nvPr/>
        </p:nvSpPr>
        <p:spPr>
          <a:xfrm>
            <a:off x="0" y="0"/>
            <a:ext cx="12191760" cy="68576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trike="noStrike" u="none">
              <a:solidFill>
                <a:schemeClr val="lt1"/>
              </a:solidFill>
              <a:uFillTx/>
              <a:latin typeface="Avenir Next LT Pro"/>
            </a:endParaRPr>
          </a:p>
        </p:txBody>
      </p:sp>
      <p:sp>
        <p:nvSpPr>
          <p:cNvPr id="86" name="Rectangle 14">
            <a:extLst>
              <a:ext uri="{C183D7F6-B498-43B3-948B-1728B52AA6E4}">
                <adec:decorative xmlns:adec="http://schemas.microsoft.com/office/drawing/2017/decorative" val="1"/>
              </a:ext>
            </a:extLst>
          </p:cNvPr>
          <p:cNvSpPr/>
          <p:nvPr/>
        </p:nvSpPr>
        <p:spPr>
          <a:xfrm>
            <a:off x="0" y="0"/>
            <a:ext cx="12191760" cy="6857640"/>
          </a:xfrm>
          <a:prstGeom prst="rect">
            <a:avLst/>
          </a:prstGeom>
          <a:gradFill rotWithShape="0">
            <a:gsLst>
              <a:gs pos="10000">
                <a:srgbClr val="614dc3"/>
              </a:gs>
              <a:gs pos="30000">
                <a:srgbClr val="813bb1"/>
              </a:gs>
              <a:gs pos="50000">
                <a:srgbClr val="db94da"/>
              </a:gs>
              <a:gs pos="70000">
                <a:srgbClr val="b13b7f"/>
              </a:gs>
              <a:gs pos="90000">
                <a:srgbClr val="c34d5f"/>
              </a:gs>
            </a:gsLst>
            <a:lin ang="720000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trike="noStrike" u="none">
              <a:solidFill>
                <a:schemeClr val="lt1"/>
              </a:solidFill>
              <a:uFillTx/>
              <a:latin typeface="Avenir Next LT Pro"/>
            </a:endParaRPr>
          </a:p>
        </p:txBody>
      </p:sp>
      <p:sp useBgFill="1">
        <p:nvSpPr>
          <p:cNvPr id="87" name="Freeform: Shape 12">
            <a:extLst>
              <a:ext uri="{C183D7F6-B498-43B3-948B-1728B52AA6E4}">
                <adec:decorative xmlns:adec="http://schemas.microsoft.com/office/drawing/2017/decorative" val="1"/>
              </a:ext>
            </a:extLst>
          </p:cNvPr>
          <p:cNvSpPr/>
          <p:nvPr/>
        </p:nvSpPr>
        <p:spPr>
          <a:xfrm>
            <a:off x="0" y="0"/>
            <a:ext cx="11429640" cy="6857640"/>
          </a:xfrm>
          <a:custGeom>
            <a:avLst/>
            <a:gdLst>
              <a:gd name="textAreaLeft" fmla="*/ 0 w 11429640"/>
              <a:gd name="textAreaRight" fmla="*/ 11430000 w 11429640"/>
              <a:gd name="textAreaTop" fmla="*/ 0 h 6857640"/>
              <a:gd name="textAreaBottom" fmla="*/ 6858000 h 6857640"/>
            </a:gdLst>
            <a:ahLst/>
            <a:rect l="textAreaLeft" t="textAreaTop" r="textAreaRight" b="textAreaBottom"/>
            <a:pathLst>
              <a:path w="11430001" h="6858000">
                <a:moveTo>
                  <a:pt x="0" y="0"/>
                </a:moveTo>
                <a:lnTo>
                  <a:pt x="5330522" y="0"/>
                </a:lnTo>
                <a:lnTo>
                  <a:pt x="5334002" y="0"/>
                </a:lnTo>
                <a:lnTo>
                  <a:pt x="5334002" y="762270"/>
                </a:lnTo>
                <a:lnTo>
                  <a:pt x="11430001" y="762270"/>
                </a:lnTo>
                <a:lnTo>
                  <a:pt x="11430001" y="6094807"/>
                </a:lnTo>
                <a:lnTo>
                  <a:pt x="5330522" y="6094807"/>
                </a:lnTo>
                <a:lnTo>
                  <a:pt x="5330522" y="6858000"/>
                </a:lnTo>
                <a:lnTo>
                  <a:pt x="0" y="6858000"/>
                </a:lnTo>
                <a:lnTo>
                  <a:pt x="0" y="6094807"/>
                </a:lnTo>
                <a:close/>
              </a:path>
            </a:pathLst>
          </a:custGeom>
          <a:ln w="76200">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trike="noStrike" u="none">
              <a:solidFill>
                <a:schemeClr val="lt1"/>
              </a:solidFill>
              <a:uFillTx/>
              <a:latin typeface="Avenir Next LT Pro"/>
            </a:endParaRPr>
          </a:p>
        </p:txBody>
      </p:sp>
      <p:sp>
        <p:nvSpPr>
          <p:cNvPr id="88" name="PlaceHolder 1"/>
          <p:cNvSpPr>
            <a:spLocks noGrp="1"/>
          </p:cNvSpPr>
          <p:nvPr>
            <p:ph type="title"/>
          </p:nvPr>
        </p:nvSpPr>
        <p:spPr>
          <a:xfrm>
            <a:off x="6082560" y="1517760"/>
            <a:ext cx="4578840" cy="2796480"/>
          </a:xfrm>
          <a:prstGeom prst="rect">
            <a:avLst/>
          </a:prstGeom>
          <a:noFill/>
          <a:ln w="0">
            <a:noFill/>
          </a:ln>
        </p:spPr>
        <p:txBody>
          <a:bodyPr lIns="91440" rIns="91440" tIns="45720" bIns="45720" anchor="ctr">
            <a:normAutofit/>
          </a:bodyPr>
          <a:p>
            <a:pPr indent="0" algn="ctr" defTabSz="914400">
              <a:lnSpc>
                <a:spcPct val="95000"/>
              </a:lnSpc>
              <a:buNone/>
            </a:pPr>
            <a:r>
              <a:rPr b="0" lang="en-GB" sz="5400" spc="-51" strike="noStrike" u="none">
                <a:solidFill>
                  <a:schemeClr val="dk1"/>
                </a:solidFill>
                <a:uFillTx/>
                <a:latin typeface="Aharoni"/>
              </a:rPr>
              <a:t>Use of AI in Photography</a:t>
            </a:r>
            <a:endParaRPr b="0" lang="en-US" sz="5400" strike="noStrike" u="none">
              <a:solidFill>
                <a:schemeClr val="dk1"/>
              </a:solidFill>
              <a:uFillTx/>
              <a:latin typeface="Avenir Next LT Pro"/>
            </a:endParaRPr>
          </a:p>
        </p:txBody>
      </p:sp>
      <p:sp>
        <p:nvSpPr>
          <p:cNvPr id="89" name="PlaceHolder 2"/>
          <p:cNvSpPr>
            <a:spLocks noGrp="1"/>
          </p:cNvSpPr>
          <p:nvPr>
            <p:ph type="subTitle"/>
          </p:nvPr>
        </p:nvSpPr>
        <p:spPr>
          <a:xfrm>
            <a:off x="6082560" y="4570920"/>
            <a:ext cx="4578840" cy="942480"/>
          </a:xfrm>
          <a:prstGeom prst="rect">
            <a:avLst/>
          </a:prstGeom>
          <a:noFill/>
          <a:ln w="0">
            <a:noFill/>
          </a:ln>
        </p:spPr>
        <p:txBody>
          <a:bodyPr lIns="91440" rIns="91440" tIns="45720" bIns="45720" anchor="t">
            <a:normAutofit fontScale="92500" lnSpcReduction="19999"/>
          </a:bodyPr>
          <a:p>
            <a:pPr indent="0" defTabSz="914400">
              <a:lnSpc>
                <a:spcPct val="95000"/>
              </a:lnSpc>
              <a:spcBef>
                <a:spcPts val="901"/>
              </a:spcBef>
              <a:buNone/>
              <a:tabLst>
                <a:tab algn="l" pos="0"/>
              </a:tabLst>
            </a:pPr>
            <a:endParaRPr b="0" lang="en-GB" sz="1300" strike="noStrike" u="none">
              <a:solidFill>
                <a:srgbClr val="000000"/>
              </a:solidFill>
              <a:uFillTx/>
              <a:latin typeface="Arial"/>
            </a:endParaRPr>
          </a:p>
          <a:p>
            <a:pPr indent="0" defTabSz="914400">
              <a:lnSpc>
                <a:spcPct val="95000"/>
              </a:lnSpc>
              <a:spcBef>
                <a:spcPts val="901"/>
              </a:spcBef>
              <a:buNone/>
              <a:tabLst>
                <a:tab algn="l" pos="0"/>
              </a:tabLst>
            </a:pPr>
            <a:endParaRPr b="0" lang="en-GB" sz="1300" strike="noStrike" u="none">
              <a:solidFill>
                <a:srgbClr val="000000"/>
              </a:solidFill>
              <a:uFillTx/>
              <a:latin typeface="Arial"/>
            </a:endParaRPr>
          </a:p>
          <a:p>
            <a:pPr indent="0" defTabSz="914400">
              <a:lnSpc>
                <a:spcPct val="95000"/>
              </a:lnSpc>
              <a:spcBef>
                <a:spcPts val="901"/>
              </a:spcBef>
              <a:buNone/>
              <a:tabLst>
                <a:tab algn="l" pos="0"/>
              </a:tabLst>
            </a:pPr>
            <a:r>
              <a:rPr b="0" lang="en-GB" sz="1300" strike="noStrike" u="none">
                <a:solidFill>
                  <a:schemeClr val="dk1"/>
                </a:solidFill>
                <a:uFillTx/>
                <a:latin typeface="Avenir Next LT Pro"/>
              </a:rPr>
              <a:t>U3a Digital Photography Group </a:t>
            </a:r>
            <a:r>
              <a:rPr b="1" lang="en-GB" sz="1300" strike="noStrike" u="none">
                <a:solidFill>
                  <a:srgbClr val="ff0000"/>
                </a:solidFill>
                <a:uFillTx/>
                <a:latin typeface="Avenir Next LT Pro"/>
              </a:rPr>
              <a:t>with the help of ChatGPT!!</a:t>
            </a:r>
            <a:endParaRPr b="0" lang="en-GB" sz="1300" strike="noStrike" u="none">
              <a:solidFill>
                <a:srgbClr val="000000"/>
              </a:solidFill>
              <a:uFillTx/>
              <a:latin typeface="Arial"/>
            </a:endParaRPr>
          </a:p>
          <a:p>
            <a:pPr indent="0" defTabSz="914400">
              <a:lnSpc>
                <a:spcPct val="95000"/>
              </a:lnSpc>
              <a:spcBef>
                <a:spcPts val="901"/>
              </a:spcBef>
              <a:buNone/>
              <a:tabLst>
                <a:tab algn="l" pos="0"/>
              </a:tabLst>
            </a:pPr>
            <a:endParaRPr b="0" lang="en-GB" sz="1300" strike="noStrike" u="none">
              <a:solidFill>
                <a:srgbClr val="000000"/>
              </a:solidFill>
              <a:uFillTx/>
              <a:latin typeface="Arial"/>
            </a:endParaRPr>
          </a:p>
        </p:txBody>
      </p:sp>
      <p:pic>
        <p:nvPicPr>
          <p:cNvPr id="90" name="Picture 15" descr=""/>
          <p:cNvPicPr/>
          <p:nvPr/>
        </p:nvPicPr>
        <p:blipFill>
          <a:blip r:embed="rId1"/>
          <a:srcRect l="15236" t="0" r="18864" b="3"/>
          <a:stretch/>
        </p:blipFill>
        <p:spPr>
          <a:xfrm>
            <a:off x="0" y="758880"/>
            <a:ext cx="5327640" cy="533556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PlaceHolder 1"/>
          <p:cNvSpPr>
            <a:spLocks noGrp="1"/>
          </p:cNvSpPr>
          <p:nvPr>
            <p:ph type="title"/>
          </p:nvPr>
        </p:nvSpPr>
        <p:spPr>
          <a:xfrm>
            <a:off x="1517760" y="1517760"/>
            <a:ext cx="9143640" cy="717480"/>
          </a:xfrm>
          <a:prstGeom prst="rect">
            <a:avLst/>
          </a:prstGeom>
          <a:noFill/>
          <a:ln w="0">
            <a:noFill/>
          </a:ln>
        </p:spPr>
        <p:txBody>
          <a:bodyPr lIns="91440" rIns="91440" tIns="45720" bIns="45720" anchor="t">
            <a:normAutofit/>
          </a:bodyPr>
          <a:p>
            <a:pPr indent="0" defTabSz="914400">
              <a:lnSpc>
                <a:spcPct val="95000"/>
              </a:lnSpc>
              <a:buNone/>
            </a:pPr>
            <a:r>
              <a:rPr b="0" lang="en-GB" sz="3600" spc="-51" strike="noStrike" u="none">
                <a:solidFill>
                  <a:schemeClr val="dk1"/>
                </a:solidFill>
                <a:uFillTx/>
                <a:latin typeface="Aharoni"/>
              </a:rPr>
              <a:t>AI is already a tool in Photography</a:t>
            </a:r>
            <a:endParaRPr b="0" lang="en-US" sz="3600" strike="noStrike" u="none">
              <a:solidFill>
                <a:schemeClr val="dk1"/>
              </a:solidFill>
              <a:uFillTx/>
              <a:latin typeface="Avenir Next LT Pro"/>
            </a:endParaRPr>
          </a:p>
        </p:txBody>
      </p:sp>
      <p:sp>
        <p:nvSpPr>
          <p:cNvPr id="92" name="PlaceHolder 2"/>
          <p:cNvSpPr>
            <a:spLocks noGrp="1"/>
          </p:cNvSpPr>
          <p:nvPr>
            <p:ph/>
          </p:nvPr>
        </p:nvSpPr>
        <p:spPr>
          <a:xfrm>
            <a:off x="1517760" y="2319480"/>
            <a:ext cx="9143640" cy="4118760"/>
          </a:xfrm>
          <a:prstGeom prst="rect">
            <a:avLst/>
          </a:prstGeom>
          <a:noFill/>
          <a:ln w="0">
            <a:noFill/>
          </a:ln>
        </p:spPr>
        <p:txBody>
          <a:bodyPr lIns="91440" rIns="91440" tIns="45720" bIns="45720" anchor="t">
            <a:normAutofit/>
          </a:bodyPr>
          <a:p>
            <a:pPr marL="365760" indent="-365760" defTabSz="914400">
              <a:lnSpc>
                <a:spcPct val="105000"/>
              </a:lnSpc>
              <a:spcBef>
                <a:spcPts val="901"/>
              </a:spcBef>
              <a:spcAft>
                <a:spcPts val="1199"/>
              </a:spcAft>
              <a:buClr>
                <a:srgbClr val="614dc3"/>
              </a:buClr>
              <a:buFont typeface="Avenir Next LT Pro"/>
              <a:buChar char="+"/>
            </a:pPr>
            <a:r>
              <a:rPr b="0" lang="en-GB" sz="2000" strike="noStrike" u="none">
                <a:solidFill>
                  <a:schemeClr val="dk1"/>
                </a:solidFill>
                <a:uFillTx/>
                <a:latin typeface="Aptos"/>
                <a:ea typeface="Aptos"/>
              </a:rPr>
              <a:t>It is already embedded in the hardware and software that we employ</a:t>
            </a:r>
            <a:endParaRPr b="0" lang="en-US" sz="2000" strike="noStrike" u="none">
              <a:solidFill>
                <a:schemeClr val="dk1"/>
              </a:solidFill>
              <a:uFillTx/>
              <a:latin typeface="Avenir Next LT Pro"/>
            </a:endParaRPr>
          </a:p>
          <a:p>
            <a:pPr marL="365760" indent="-365760" defTabSz="914400">
              <a:lnSpc>
                <a:spcPct val="105000"/>
              </a:lnSpc>
              <a:spcBef>
                <a:spcPts val="901"/>
              </a:spcBef>
              <a:spcAft>
                <a:spcPts val="1199"/>
              </a:spcAft>
              <a:buClr>
                <a:srgbClr val="614dc3"/>
              </a:buClr>
              <a:buFont typeface="Avenir Next LT Pro"/>
              <a:buChar char="+"/>
            </a:pPr>
            <a:r>
              <a:rPr b="0" lang="en-GB" sz="2000" strike="noStrike" u="none">
                <a:solidFill>
                  <a:schemeClr val="dk1"/>
                </a:solidFill>
                <a:uFillTx/>
                <a:latin typeface="Aptos"/>
                <a:ea typeface="Aptos"/>
              </a:rPr>
              <a:t>It can be used to enhance, edit and even create images</a:t>
            </a:r>
            <a:endParaRPr b="0" lang="en-US" sz="2000" strike="noStrike" u="none">
              <a:solidFill>
                <a:schemeClr val="dk1"/>
              </a:solidFill>
              <a:uFillTx/>
              <a:latin typeface="Avenir Next LT Pro"/>
            </a:endParaRPr>
          </a:p>
          <a:p>
            <a:pPr marL="365760" indent="-365760" defTabSz="914400">
              <a:lnSpc>
                <a:spcPct val="105000"/>
              </a:lnSpc>
              <a:spcBef>
                <a:spcPts val="901"/>
              </a:spcBef>
              <a:spcAft>
                <a:spcPts val="1199"/>
              </a:spcAft>
              <a:buClr>
                <a:srgbClr val="614dc3"/>
              </a:buClr>
              <a:buFont typeface="Avenir Next LT Pro"/>
              <a:buChar char="+"/>
            </a:pPr>
            <a:r>
              <a:rPr b="0" lang="en-GB" sz="2000" strike="noStrike" u="none">
                <a:solidFill>
                  <a:schemeClr val="dk1"/>
                </a:solidFill>
                <a:uFillTx/>
                <a:latin typeface="Aptos"/>
                <a:ea typeface="Aptos"/>
              </a:rPr>
              <a:t>Examples </a:t>
            </a:r>
            <a:endParaRPr b="0" lang="en-US" sz="2000" strike="noStrike" u="none">
              <a:solidFill>
                <a:schemeClr val="dk1"/>
              </a:solidFill>
              <a:uFillTx/>
              <a:latin typeface="Avenir Next LT Pro"/>
            </a:endParaRPr>
          </a:p>
          <a:p>
            <a:pPr lvl="1" marL="708840" indent="-343080" defTabSz="914400">
              <a:lnSpc>
                <a:spcPct val="105000"/>
              </a:lnSpc>
              <a:spcBef>
                <a:spcPts val="901"/>
              </a:spcBef>
              <a:spcAft>
                <a:spcPts val="1199"/>
              </a:spcAft>
              <a:buClr>
                <a:srgbClr val="404040"/>
              </a:buClr>
              <a:buFont typeface="Arial"/>
              <a:buChar char="•"/>
            </a:pPr>
            <a:r>
              <a:rPr b="0" lang="en-GB" sz="1800" strike="noStrike" u="none">
                <a:solidFill>
                  <a:schemeClr val="dk1">
                    <a:lumMod val="75000"/>
                    <a:lumOff val="25000"/>
                  </a:schemeClr>
                </a:solidFill>
                <a:uFillTx/>
                <a:latin typeface="Aptos"/>
                <a:ea typeface="Aptos"/>
              </a:rPr>
              <a:t>AI-powered cameras (e.g. smartphones with AI scene detection)</a:t>
            </a:r>
            <a:endParaRPr b="0" lang="en-US" sz="1800" strike="noStrike" u="none">
              <a:solidFill>
                <a:schemeClr val="dk1"/>
              </a:solidFill>
              <a:uFillTx/>
              <a:latin typeface="Avenir Next LT Pro"/>
            </a:endParaRPr>
          </a:p>
          <a:p>
            <a:pPr lvl="1" marL="708840" indent="-343080" defTabSz="914400">
              <a:lnSpc>
                <a:spcPct val="105000"/>
              </a:lnSpc>
              <a:spcBef>
                <a:spcPts val="901"/>
              </a:spcBef>
              <a:spcAft>
                <a:spcPts val="1199"/>
              </a:spcAft>
              <a:buClr>
                <a:srgbClr val="404040"/>
              </a:buClr>
              <a:buFont typeface="Arial"/>
              <a:buChar char="•"/>
            </a:pPr>
            <a:r>
              <a:rPr b="0" lang="en-GB" sz="1800" strike="noStrike" u="none">
                <a:solidFill>
                  <a:schemeClr val="dk1">
                    <a:lumMod val="75000"/>
                    <a:lumOff val="25000"/>
                  </a:schemeClr>
                </a:solidFill>
                <a:uFillTx/>
                <a:latin typeface="Aptos"/>
                <a:ea typeface="Aptos"/>
              </a:rPr>
              <a:t>Photo-editing software (e.g. Photoshop’s AI neural filter features)</a:t>
            </a:r>
            <a:endParaRPr b="0" lang="en-US" sz="1800" strike="noStrike" u="none">
              <a:solidFill>
                <a:schemeClr val="dk1"/>
              </a:solidFill>
              <a:uFillTx/>
              <a:latin typeface="Avenir Next LT Pro"/>
            </a:endParaRPr>
          </a:p>
          <a:p>
            <a:pPr lvl="1" marL="708840" indent="-343080" defTabSz="914400">
              <a:lnSpc>
                <a:spcPct val="105000"/>
              </a:lnSpc>
              <a:spcBef>
                <a:spcPts val="901"/>
              </a:spcBef>
              <a:spcAft>
                <a:spcPts val="1199"/>
              </a:spcAft>
              <a:buClr>
                <a:srgbClr val="404040"/>
              </a:buClr>
              <a:buFont typeface="Arial"/>
              <a:buChar char="•"/>
            </a:pPr>
            <a:r>
              <a:rPr b="0" lang="en-GB" sz="1800" strike="noStrike" u="none">
                <a:solidFill>
                  <a:schemeClr val="dk1">
                    <a:lumMod val="75000"/>
                    <a:lumOff val="25000"/>
                  </a:schemeClr>
                </a:solidFill>
                <a:uFillTx/>
                <a:latin typeface="Aptos"/>
                <a:ea typeface="Aptos"/>
              </a:rPr>
              <a:t>Generative AI (e.g. creating images from text descriptions)</a:t>
            </a:r>
            <a:endParaRPr b="0" lang="en-US" sz="1800" strike="noStrike" u="none">
              <a:solidFill>
                <a:schemeClr val="dk1"/>
              </a:solidFill>
              <a:uFillTx/>
              <a:latin typeface="Avenir Next LT Pro"/>
            </a:endParaRPr>
          </a:p>
          <a:p>
            <a:pPr indent="0" defTabSz="914400">
              <a:lnSpc>
                <a:spcPct val="105000"/>
              </a:lnSpc>
              <a:spcBef>
                <a:spcPts val="901"/>
              </a:spcBef>
              <a:spcAft>
                <a:spcPts val="1199"/>
              </a:spcAft>
              <a:buNone/>
            </a:pPr>
            <a:endParaRPr b="0" lang="en-US" sz="2000" strike="noStrike" u="none">
              <a:solidFill>
                <a:schemeClr val="dk1"/>
              </a:solidFill>
              <a:uFillTx/>
              <a:latin typeface="Avenir Next LT Pro"/>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 name="PlaceHolder 1"/>
          <p:cNvSpPr>
            <a:spLocks noGrp="1"/>
          </p:cNvSpPr>
          <p:nvPr>
            <p:ph type="title"/>
          </p:nvPr>
        </p:nvSpPr>
        <p:spPr>
          <a:xfrm>
            <a:off x="1517760" y="1094400"/>
            <a:ext cx="9143640" cy="750960"/>
          </a:xfrm>
          <a:prstGeom prst="rect">
            <a:avLst/>
          </a:prstGeom>
          <a:noFill/>
          <a:ln w="0">
            <a:noFill/>
          </a:ln>
        </p:spPr>
        <p:txBody>
          <a:bodyPr lIns="91440" rIns="91440" tIns="45720" bIns="45720" anchor="t">
            <a:normAutofit/>
          </a:bodyPr>
          <a:p>
            <a:pPr indent="0" defTabSz="914400">
              <a:lnSpc>
                <a:spcPct val="95000"/>
              </a:lnSpc>
              <a:buNone/>
            </a:pPr>
            <a:r>
              <a:rPr b="0" lang="en-GB" sz="3600" spc="-51" strike="noStrike" u="none">
                <a:solidFill>
                  <a:schemeClr val="dk1"/>
                </a:solidFill>
                <a:uFillTx/>
                <a:latin typeface="Aharoni"/>
              </a:rPr>
              <a:t>Pro’s of AI in photography</a:t>
            </a:r>
            <a:endParaRPr b="0" lang="en-US" sz="3600" strike="noStrike" u="none">
              <a:solidFill>
                <a:schemeClr val="dk1"/>
              </a:solidFill>
              <a:uFillTx/>
              <a:latin typeface="Avenir Next LT Pro"/>
            </a:endParaRPr>
          </a:p>
        </p:txBody>
      </p:sp>
      <p:sp>
        <p:nvSpPr>
          <p:cNvPr id="94" name="PlaceHolder 2"/>
          <p:cNvSpPr>
            <a:spLocks noGrp="1"/>
          </p:cNvSpPr>
          <p:nvPr>
            <p:ph/>
          </p:nvPr>
        </p:nvSpPr>
        <p:spPr>
          <a:xfrm>
            <a:off x="1517760" y="2009160"/>
            <a:ext cx="9143640" cy="4089600"/>
          </a:xfrm>
          <a:prstGeom prst="rect">
            <a:avLst/>
          </a:prstGeom>
          <a:noFill/>
          <a:ln w="0">
            <a:noFill/>
          </a:ln>
        </p:spPr>
        <p:txBody>
          <a:bodyPr lIns="91440" rIns="91440" tIns="45720" bIns="45720" anchor="t">
            <a:noAutofit/>
          </a:bodyPr>
          <a:p>
            <a:pPr marL="343080" indent="-343080" defTabSz="914400">
              <a:lnSpc>
                <a:spcPct val="115000"/>
              </a:lnSpc>
              <a:spcBef>
                <a:spcPts val="901"/>
              </a:spcBef>
              <a:spcAft>
                <a:spcPts val="799"/>
              </a:spcAft>
              <a:buClr>
                <a:srgbClr val="614dc3"/>
              </a:buClr>
              <a:buFont typeface="Symbol" charset="2"/>
              <a:buChar char=""/>
              <a:tabLst>
                <a:tab algn="l" pos="457200"/>
              </a:tabLst>
            </a:pPr>
            <a:r>
              <a:rPr b="1" lang="en-GB" sz="1800" strike="noStrike" u="none">
                <a:solidFill>
                  <a:schemeClr val="dk1"/>
                </a:solidFill>
                <a:uFillTx/>
                <a:latin typeface="Aptos"/>
                <a:ea typeface="Aptos"/>
              </a:rPr>
              <a:t>Enhanced Editing:</a:t>
            </a:r>
            <a:r>
              <a:rPr b="0" lang="en-GB" sz="1800" strike="noStrike" u="none">
                <a:solidFill>
                  <a:schemeClr val="dk1"/>
                </a:solidFill>
                <a:uFillTx/>
                <a:latin typeface="Aptos"/>
                <a:ea typeface="Aptos"/>
              </a:rPr>
              <a:t> AI simplifies photo editing by automatically adjusting exposure, colour balance, and removing unwanted elements.</a:t>
            </a:r>
            <a:endParaRPr b="0" lang="en-US" sz="1800" strike="noStrike" u="none">
              <a:solidFill>
                <a:schemeClr val="dk1"/>
              </a:solidFill>
              <a:uFillTx/>
              <a:latin typeface="Avenir Next LT Pro"/>
            </a:endParaRPr>
          </a:p>
          <a:p>
            <a:pPr marL="343080" indent="-343080" defTabSz="914400">
              <a:lnSpc>
                <a:spcPct val="115000"/>
              </a:lnSpc>
              <a:spcBef>
                <a:spcPts val="901"/>
              </a:spcBef>
              <a:spcAft>
                <a:spcPts val="799"/>
              </a:spcAft>
              <a:buClr>
                <a:srgbClr val="614dc3"/>
              </a:buClr>
              <a:buFont typeface="Symbol" charset="2"/>
              <a:buChar char=""/>
              <a:tabLst>
                <a:tab algn="l" pos="457200"/>
              </a:tabLst>
            </a:pPr>
            <a:r>
              <a:rPr b="1" lang="en-GB" sz="1800" strike="noStrike" u="none">
                <a:solidFill>
                  <a:schemeClr val="dk1"/>
                </a:solidFill>
                <a:uFillTx/>
                <a:latin typeface="Aptos"/>
                <a:ea typeface="Aptos"/>
              </a:rPr>
              <a:t>Efficiency:</a:t>
            </a:r>
            <a:r>
              <a:rPr b="0" lang="en-GB" sz="1800" strike="noStrike" u="none">
                <a:solidFill>
                  <a:schemeClr val="dk1"/>
                </a:solidFill>
                <a:uFillTx/>
                <a:latin typeface="Aptos"/>
                <a:ea typeface="Aptos"/>
              </a:rPr>
              <a:t> AI automates repetitive tasks like tagging, sorting, and basic edits, freeing up time for creative work.</a:t>
            </a:r>
            <a:endParaRPr b="0" lang="en-US" sz="1800" strike="noStrike" u="none">
              <a:solidFill>
                <a:schemeClr val="dk1"/>
              </a:solidFill>
              <a:uFillTx/>
              <a:latin typeface="Avenir Next LT Pro"/>
            </a:endParaRPr>
          </a:p>
          <a:p>
            <a:pPr marL="343080" indent="-343080" defTabSz="914400">
              <a:lnSpc>
                <a:spcPct val="115000"/>
              </a:lnSpc>
              <a:spcBef>
                <a:spcPts val="901"/>
              </a:spcBef>
              <a:spcAft>
                <a:spcPts val="799"/>
              </a:spcAft>
              <a:buClr>
                <a:srgbClr val="614dc3"/>
              </a:buClr>
              <a:buFont typeface="Symbol" charset="2"/>
              <a:buChar char=""/>
              <a:tabLst>
                <a:tab algn="l" pos="457200"/>
              </a:tabLst>
            </a:pPr>
            <a:r>
              <a:rPr b="1" lang="en-GB" sz="1800" strike="noStrike" u="none">
                <a:solidFill>
                  <a:schemeClr val="dk1"/>
                </a:solidFill>
                <a:uFillTx/>
                <a:latin typeface="Aptos"/>
                <a:ea typeface="Aptos"/>
              </a:rPr>
              <a:t>Accessibility:</a:t>
            </a:r>
            <a:r>
              <a:rPr b="0" lang="en-GB" sz="1800" strike="noStrike" u="none">
                <a:solidFill>
                  <a:schemeClr val="dk1"/>
                </a:solidFill>
                <a:uFillTx/>
                <a:latin typeface="Aptos"/>
                <a:ea typeface="Aptos"/>
              </a:rPr>
              <a:t> AI tools make advanced techniques accessible to amateur photographers, helping them achieve professional-quality results.</a:t>
            </a:r>
            <a:endParaRPr b="0" lang="en-US" sz="1800" strike="noStrike" u="none">
              <a:solidFill>
                <a:schemeClr val="dk1"/>
              </a:solidFill>
              <a:uFillTx/>
              <a:latin typeface="Avenir Next LT Pro"/>
            </a:endParaRPr>
          </a:p>
          <a:p>
            <a:pPr marL="343080" indent="-343080" defTabSz="914400">
              <a:lnSpc>
                <a:spcPct val="115000"/>
              </a:lnSpc>
              <a:spcBef>
                <a:spcPts val="901"/>
              </a:spcBef>
              <a:spcAft>
                <a:spcPts val="799"/>
              </a:spcAft>
              <a:buClr>
                <a:srgbClr val="614dc3"/>
              </a:buClr>
              <a:buFont typeface="Symbol" charset="2"/>
              <a:buChar char=""/>
              <a:tabLst>
                <a:tab algn="l" pos="457200"/>
              </a:tabLst>
            </a:pPr>
            <a:r>
              <a:rPr b="1" lang="en-GB" sz="1800" strike="noStrike" u="none">
                <a:solidFill>
                  <a:schemeClr val="dk1"/>
                </a:solidFill>
                <a:uFillTx/>
                <a:latin typeface="Aptos"/>
                <a:ea typeface="Aptos"/>
              </a:rPr>
              <a:t>Creativity:</a:t>
            </a:r>
            <a:r>
              <a:rPr b="0" lang="en-GB" sz="1800" strike="noStrike" u="none">
                <a:solidFill>
                  <a:schemeClr val="dk1"/>
                </a:solidFill>
                <a:uFillTx/>
                <a:latin typeface="Aptos"/>
                <a:ea typeface="Aptos"/>
              </a:rPr>
              <a:t> AI can suggest new creative ideas, generate unique compositions, and offer artistic filters.</a:t>
            </a:r>
            <a:endParaRPr b="0" lang="en-US" sz="1800" strike="noStrike" u="none">
              <a:solidFill>
                <a:schemeClr val="dk1"/>
              </a:solidFill>
              <a:uFillTx/>
              <a:latin typeface="Avenir Next LT Pro"/>
            </a:endParaRPr>
          </a:p>
          <a:p>
            <a:pPr indent="0" defTabSz="914400">
              <a:lnSpc>
                <a:spcPct val="105000"/>
              </a:lnSpc>
              <a:spcBef>
                <a:spcPts val="901"/>
              </a:spcBef>
              <a:buNone/>
              <a:tabLst>
                <a:tab algn="l" pos="0"/>
              </a:tabLst>
            </a:pPr>
            <a:endParaRPr b="0" lang="en-US" sz="2600" strike="noStrike" u="none">
              <a:solidFill>
                <a:schemeClr val="dk1"/>
              </a:solidFill>
              <a:uFillTx/>
              <a:latin typeface="Avenir Next LT Pro"/>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 name="PlaceHolder 1"/>
          <p:cNvSpPr>
            <a:spLocks noGrp="1"/>
          </p:cNvSpPr>
          <p:nvPr>
            <p:ph type="title"/>
          </p:nvPr>
        </p:nvSpPr>
        <p:spPr>
          <a:xfrm>
            <a:off x="1517760" y="1094400"/>
            <a:ext cx="9143640" cy="750960"/>
          </a:xfrm>
          <a:prstGeom prst="rect">
            <a:avLst/>
          </a:prstGeom>
          <a:noFill/>
          <a:ln w="0">
            <a:noFill/>
          </a:ln>
        </p:spPr>
        <p:txBody>
          <a:bodyPr lIns="91440" rIns="91440" tIns="45720" bIns="45720" anchor="t">
            <a:normAutofit fontScale="92500" lnSpcReduction="9999"/>
          </a:bodyPr>
          <a:p>
            <a:pPr indent="0" defTabSz="914400">
              <a:lnSpc>
                <a:spcPct val="95000"/>
              </a:lnSpc>
              <a:buNone/>
            </a:pPr>
            <a:r>
              <a:rPr b="0" lang="en-GB" sz="3600" spc="-51" strike="noStrike" u="none">
                <a:solidFill>
                  <a:schemeClr val="dk1"/>
                </a:solidFill>
                <a:uFillTx/>
                <a:latin typeface="Aharoni"/>
              </a:rPr>
              <a:t>Modern Cameras Use AI to Produce JPEGs</a:t>
            </a:r>
            <a:endParaRPr b="0" lang="en-US" sz="3600" strike="noStrike" u="none">
              <a:solidFill>
                <a:schemeClr val="dk1"/>
              </a:solidFill>
              <a:uFillTx/>
              <a:latin typeface="Avenir Next LT Pro"/>
            </a:endParaRPr>
          </a:p>
        </p:txBody>
      </p:sp>
      <p:sp>
        <p:nvSpPr>
          <p:cNvPr id="96" name="PlaceHolder 2"/>
          <p:cNvSpPr>
            <a:spLocks noGrp="1"/>
          </p:cNvSpPr>
          <p:nvPr>
            <p:ph/>
          </p:nvPr>
        </p:nvSpPr>
        <p:spPr>
          <a:xfrm>
            <a:off x="1517760" y="2009160"/>
            <a:ext cx="9143640" cy="4089600"/>
          </a:xfrm>
          <a:prstGeom prst="rect">
            <a:avLst/>
          </a:prstGeom>
          <a:noFill/>
          <a:ln w="0">
            <a:noFill/>
          </a:ln>
        </p:spPr>
        <p:txBody>
          <a:bodyPr lIns="91440" rIns="91440" tIns="45720" bIns="45720" anchor="t">
            <a:normAutofit fontScale="92500" lnSpcReduction="9999"/>
          </a:bodyPr>
          <a:p>
            <a:pPr marL="343080" indent="-343080" defTabSz="914400">
              <a:lnSpc>
                <a:spcPct val="115000"/>
              </a:lnSpc>
              <a:spcBef>
                <a:spcPts val="901"/>
              </a:spcBef>
              <a:spcAft>
                <a:spcPts val="799"/>
              </a:spcAft>
              <a:buClr>
                <a:srgbClr val="614dc3"/>
              </a:buClr>
              <a:buFont typeface="Symbol" charset="2"/>
              <a:buChar char=""/>
              <a:tabLst>
                <a:tab algn="l" pos="457200"/>
              </a:tabLst>
            </a:pPr>
            <a:r>
              <a:rPr b="1" lang="en-GB" sz="1800" strike="noStrike" u="none">
                <a:solidFill>
                  <a:schemeClr val="dk1"/>
                </a:solidFill>
                <a:uFillTx/>
                <a:latin typeface="Aptos"/>
                <a:ea typeface="Aptos"/>
              </a:rPr>
              <a:t>AI Scene Detection:</a:t>
            </a:r>
            <a:r>
              <a:rPr b="0" lang="en-GB" sz="1800" strike="noStrike" u="none">
                <a:solidFill>
                  <a:schemeClr val="dk1"/>
                </a:solidFill>
                <a:uFillTx/>
                <a:latin typeface="Aptos"/>
                <a:ea typeface="Aptos"/>
              </a:rPr>
              <a:t> Modern cameras use AI to analyse the scene and automatically adjust settings for the best possible shot (e.g., detecting a landscape vs. portrait).</a:t>
            </a:r>
            <a:endParaRPr b="0" lang="en-US" sz="1800" strike="noStrike" u="none">
              <a:solidFill>
                <a:schemeClr val="dk1"/>
              </a:solidFill>
              <a:uFillTx/>
              <a:latin typeface="Avenir Next LT Pro"/>
            </a:endParaRPr>
          </a:p>
          <a:p>
            <a:pPr marL="343080" indent="-343080" defTabSz="914400">
              <a:lnSpc>
                <a:spcPct val="115000"/>
              </a:lnSpc>
              <a:spcBef>
                <a:spcPts val="901"/>
              </a:spcBef>
              <a:spcAft>
                <a:spcPts val="799"/>
              </a:spcAft>
              <a:buClr>
                <a:srgbClr val="614dc3"/>
              </a:buClr>
              <a:buFont typeface="Symbol" charset="2"/>
              <a:buChar char=""/>
              <a:tabLst>
                <a:tab algn="l" pos="457200"/>
              </a:tabLst>
            </a:pPr>
            <a:r>
              <a:rPr b="1" lang="en-GB" sz="1800" strike="noStrike" u="none">
                <a:solidFill>
                  <a:schemeClr val="dk1"/>
                </a:solidFill>
                <a:uFillTx/>
                <a:latin typeface="Aptos"/>
                <a:ea typeface="Aptos"/>
              </a:rPr>
              <a:t>Real-time Processing:</a:t>
            </a:r>
            <a:r>
              <a:rPr b="0" lang="en-GB" sz="1800" strike="noStrike" u="none">
                <a:solidFill>
                  <a:schemeClr val="dk1"/>
                </a:solidFill>
                <a:uFillTx/>
                <a:latin typeface="Aptos"/>
                <a:ea typeface="Aptos"/>
              </a:rPr>
              <a:t> AI algorithms process raw data from the camera sensor in real-time, optimizing sharpness, noise reduction, and colour accuracy.</a:t>
            </a:r>
            <a:endParaRPr b="0" lang="en-US" sz="1800" strike="noStrike" u="none">
              <a:solidFill>
                <a:schemeClr val="dk1"/>
              </a:solidFill>
              <a:uFillTx/>
              <a:latin typeface="Avenir Next LT Pro"/>
            </a:endParaRPr>
          </a:p>
          <a:p>
            <a:pPr marL="343080" indent="-343080" defTabSz="914400">
              <a:lnSpc>
                <a:spcPct val="115000"/>
              </a:lnSpc>
              <a:spcBef>
                <a:spcPts val="901"/>
              </a:spcBef>
              <a:spcAft>
                <a:spcPts val="799"/>
              </a:spcAft>
              <a:buClr>
                <a:srgbClr val="614dc3"/>
              </a:buClr>
              <a:buFont typeface="Symbol" charset="2"/>
              <a:buChar char=""/>
              <a:tabLst>
                <a:tab algn="l" pos="457200"/>
              </a:tabLst>
            </a:pPr>
            <a:r>
              <a:rPr b="1" lang="en-GB" sz="1800" strike="noStrike" u="none">
                <a:solidFill>
                  <a:schemeClr val="dk1"/>
                </a:solidFill>
                <a:uFillTx/>
                <a:latin typeface="Aptos"/>
                <a:ea typeface="Aptos"/>
              </a:rPr>
              <a:t>Smart HDR:</a:t>
            </a:r>
            <a:r>
              <a:rPr b="0" lang="en-GB" sz="1800" strike="noStrike" u="none">
                <a:solidFill>
                  <a:schemeClr val="dk1"/>
                </a:solidFill>
                <a:uFillTx/>
                <a:latin typeface="Aptos"/>
                <a:ea typeface="Aptos"/>
              </a:rPr>
              <a:t> AI combines multiple exposures to create a single, high-dynamic-range (HDR) image, capturing more detail in both shadows and highlights.</a:t>
            </a:r>
            <a:endParaRPr b="0" lang="en-US" sz="1800" strike="noStrike" u="none">
              <a:solidFill>
                <a:schemeClr val="dk1"/>
              </a:solidFill>
              <a:uFillTx/>
              <a:latin typeface="Avenir Next LT Pro"/>
            </a:endParaRPr>
          </a:p>
          <a:p>
            <a:pPr marL="343080" indent="-343080" defTabSz="914400">
              <a:lnSpc>
                <a:spcPct val="115000"/>
              </a:lnSpc>
              <a:spcBef>
                <a:spcPts val="901"/>
              </a:spcBef>
              <a:spcAft>
                <a:spcPts val="799"/>
              </a:spcAft>
              <a:buClr>
                <a:srgbClr val="614dc3"/>
              </a:buClr>
              <a:buFont typeface="Symbol" charset="2"/>
              <a:buChar char=""/>
              <a:tabLst>
                <a:tab algn="l" pos="457200"/>
              </a:tabLst>
            </a:pPr>
            <a:r>
              <a:rPr b="1" lang="en-GB" sz="1800" strike="noStrike" u="none">
                <a:solidFill>
                  <a:schemeClr val="dk1"/>
                </a:solidFill>
                <a:uFillTx/>
                <a:latin typeface="Aptos"/>
                <a:ea typeface="Aptos"/>
              </a:rPr>
              <a:t>Portrait Enhancements:</a:t>
            </a:r>
            <a:r>
              <a:rPr b="0" lang="en-GB" sz="1800" strike="noStrike" u="none">
                <a:solidFill>
                  <a:schemeClr val="dk1"/>
                </a:solidFill>
                <a:uFillTx/>
                <a:latin typeface="Aptos"/>
                <a:ea typeface="Aptos"/>
              </a:rPr>
              <a:t> AI improves portrait photography by enhancing skin tones, smoothing blemishes, and even applying background blur for a professional look.</a:t>
            </a:r>
            <a:endParaRPr b="0" lang="en-US" sz="1800" strike="noStrike" u="none">
              <a:solidFill>
                <a:schemeClr val="dk1"/>
              </a:solidFill>
              <a:uFillTx/>
              <a:latin typeface="Avenir Next LT Pro"/>
            </a:endParaRPr>
          </a:p>
          <a:p>
            <a:pPr marL="343080" indent="-343080" defTabSz="914400">
              <a:lnSpc>
                <a:spcPct val="115000"/>
              </a:lnSpc>
              <a:spcBef>
                <a:spcPts val="901"/>
              </a:spcBef>
              <a:spcAft>
                <a:spcPts val="799"/>
              </a:spcAft>
              <a:buClr>
                <a:srgbClr val="614dc3"/>
              </a:buClr>
              <a:buFont typeface="Symbol" charset="2"/>
              <a:buChar char=""/>
              <a:tabLst>
                <a:tab algn="l" pos="457200"/>
              </a:tabLst>
            </a:pPr>
            <a:r>
              <a:rPr b="1" lang="en-GB" sz="1800" strike="noStrike" u="none">
                <a:solidFill>
                  <a:schemeClr val="dk1"/>
                </a:solidFill>
                <a:uFillTx/>
                <a:latin typeface="Aptos"/>
                <a:ea typeface="Aptos"/>
              </a:rPr>
              <a:t>JPEG Compression:</a:t>
            </a:r>
            <a:r>
              <a:rPr b="0" lang="en-GB" sz="1800" strike="noStrike" u="none">
                <a:solidFill>
                  <a:schemeClr val="dk1"/>
                </a:solidFill>
                <a:uFillTx/>
                <a:latin typeface="Aptos"/>
                <a:ea typeface="Aptos"/>
              </a:rPr>
              <a:t> AI helps in compressing the image without losing significant quality, ensuring that the final JPEG is both high-quality and storage-efficient.</a:t>
            </a:r>
            <a:endParaRPr b="0" lang="en-US" sz="1800" strike="noStrike" u="none">
              <a:solidFill>
                <a:schemeClr val="dk1"/>
              </a:solidFill>
              <a:uFillTx/>
              <a:latin typeface="Avenir Next LT Pro"/>
            </a:endParaRPr>
          </a:p>
          <a:p>
            <a:pPr indent="0" defTabSz="914400">
              <a:lnSpc>
                <a:spcPct val="105000"/>
              </a:lnSpc>
              <a:spcBef>
                <a:spcPts val="901"/>
              </a:spcBef>
              <a:buNone/>
              <a:tabLst>
                <a:tab algn="l" pos="0"/>
              </a:tabLst>
            </a:pPr>
            <a:endParaRPr b="0" lang="en-US" sz="2600" strike="noStrike" u="none">
              <a:solidFill>
                <a:schemeClr val="dk1"/>
              </a:solidFill>
              <a:uFillTx/>
              <a:latin typeface="Avenir Next LT Pro"/>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 name="PlaceHolder 1"/>
          <p:cNvSpPr>
            <a:spLocks noGrp="1"/>
          </p:cNvSpPr>
          <p:nvPr>
            <p:ph type="title"/>
          </p:nvPr>
        </p:nvSpPr>
        <p:spPr>
          <a:xfrm>
            <a:off x="1517760" y="1094400"/>
            <a:ext cx="9143640" cy="750960"/>
          </a:xfrm>
          <a:prstGeom prst="rect">
            <a:avLst/>
          </a:prstGeom>
          <a:noFill/>
          <a:ln w="0">
            <a:noFill/>
          </a:ln>
        </p:spPr>
        <p:txBody>
          <a:bodyPr lIns="91440" rIns="91440" tIns="45720" bIns="45720" anchor="t">
            <a:normAutofit/>
          </a:bodyPr>
          <a:p>
            <a:pPr indent="0" defTabSz="914400">
              <a:lnSpc>
                <a:spcPct val="95000"/>
              </a:lnSpc>
              <a:buNone/>
            </a:pPr>
            <a:r>
              <a:rPr b="0" lang="en-GB" sz="3600" spc="-51" strike="noStrike" u="none">
                <a:solidFill>
                  <a:schemeClr val="dk1"/>
                </a:solidFill>
                <a:uFillTx/>
                <a:latin typeface="Aharoni"/>
              </a:rPr>
              <a:t>The Cons of AI in Photography</a:t>
            </a:r>
            <a:endParaRPr b="0" lang="en-US" sz="3600" strike="noStrike" u="none">
              <a:solidFill>
                <a:schemeClr val="dk1"/>
              </a:solidFill>
              <a:uFillTx/>
              <a:latin typeface="Avenir Next LT Pro"/>
            </a:endParaRPr>
          </a:p>
        </p:txBody>
      </p:sp>
      <p:sp>
        <p:nvSpPr>
          <p:cNvPr id="98" name="PlaceHolder 2"/>
          <p:cNvSpPr>
            <a:spLocks noGrp="1"/>
          </p:cNvSpPr>
          <p:nvPr>
            <p:ph/>
          </p:nvPr>
        </p:nvSpPr>
        <p:spPr>
          <a:xfrm>
            <a:off x="1517760" y="2009160"/>
            <a:ext cx="9143640" cy="4089600"/>
          </a:xfrm>
          <a:prstGeom prst="rect">
            <a:avLst/>
          </a:prstGeom>
          <a:noFill/>
          <a:ln w="0">
            <a:noFill/>
          </a:ln>
        </p:spPr>
        <p:txBody>
          <a:bodyPr lIns="91440" rIns="91440" tIns="45720" bIns="45720" anchor="t">
            <a:normAutofit/>
          </a:bodyPr>
          <a:p>
            <a:pPr marL="343080" indent="-343080" defTabSz="914400">
              <a:lnSpc>
                <a:spcPct val="115000"/>
              </a:lnSpc>
              <a:spcBef>
                <a:spcPts val="901"/>
              </a:spcBef>
              <a:spcAft>
                <a:spcPts val="799"/>
              </a:spcAft>
              <a:buClr>
                <a:srgbClr val="614dc3"/>
              </a:buClr>
              <a:buFont typeface="Symbol" charset="2"/>
              <a:buChar char=""/>
              <a:tabLst>
                <a:tab algn="l" pos="457200"/>
              </a:tabLst>
            </a:pPr>
            <a:r>
              <a:rPr b="1" lang="en-GB" sz="1800" strike="noStrike" u="none">
                <a:solidFill>
                  <a:schemeClr val="dk1"/>
                </a:solidFill>
                <a:uFillTx/>
                <a:latin typeface="Aptos"/>
                <a:ea typeface="Aptos"/>
              </a:rPr>
              <a:t>Authenticity Concerns:</a:t>
            </a:r>
            <a:r>
              <a:rPr b="0" lang="en-GB" sz="1800" strike="noStrike" u="none">
                <a:solidFill>
                  <a:schemeClr val="dk1"/>
                </a:solidFill>
                <a:uFillTx/>
                <a:latin typeface="Aptos"/>
                <a:ea typeface="Aptos"/>
              </a:rPr>
              <a:t> There's a growing debate over whether AI-generated images can be considered true photography.</a:t>
            </a:r>
            <a:endParaRPr b="0" lang="en-US" sz="1800" strike="noStrike" u="none">
              <a:solidFill>
                <a:schemeClr val="dk1"/>
              </a:solidFill>
              <a:uFillTx/>
              <a:latin typeface="Avenir Next LT Pro"/>
            </a:endParaRPr>
          </a:p>
          <a:p>
            <a:pPr marL="343080" indent="-343080" defTabSz="914400">
              <a:lnSpc>
                <a:spcPct val="115000"/>
              </a:lnSpc>
              <a:spcBef>
                <a:spcPts val="901"/>
              </a:spcBef>
              <a:spcAft>
                <a:spcPts val="799"/>
              </a:spcAft>
              <a:buClr>
                <a:srgbClr val="614dc3"/>
              </a:buClr>
              <a:buFont typeface="Symbol" charset="2"/>
              <a:buChar char=""/>
              <a:tabLst>
                <a:tab algn="l" pos="457200"/>
              </a:tabLst>
            </a:pPr>
            <a:r>
              <a:rPr b="1" lang="en-GB" sz="1800" strike="noStrike" u="none">
                <a:solidFill>
                  <a:schemeClr val="dk1"/>
                </a:solidFill>
                <a:uFillTx/>
                <a:latin typeface="Aptos"/>
                <a:ea typeface="Aptos"/>
              </a:rPr>
              <a:t>Job Displacement:</a:t>
            </a:r>
            <a:r>
              <a:rPr b="0" lang="en-GB" sz="1800" strike="noStrike" u="none">
                <a:solidFill>
                  <a:schemeClr val="dk1"/>
                </a:solidFill>
                <a:uFillTx/>
                <a:latin typeface="Aptos"/>
                <a:ea typeface="Aptos"/>
              </a:rPr>
              <a:t> Fear exists that AI might replace human photographers and editors, reducing job opportunities.</a:t>
            </a:r>
            <a:endParaRPr b="0" lang="en-US" sz="1800" strike="noStrike" u="none">
              <a:solidFill>
                <a:schemeClr val="dk1"/>
              </a:solidFill>
              <a:uFillTx/>
              <a:latin typeface="Avenir Next LT Pro"/>
            </a:endParaRPr>
          </a:p>
          <a:p>
            <a:pPr marL="343080" indent="-343080" defTabSz="914400">
              <a:lnSpc>
                <a:spcPct val="115000"/>
              </a:lnSpc>
              <a:spcBef>
                <a:spcPts val="901"/>
              </a:spcBef>
              <a:spcAft>
                <a:spcPts val="799"/>
              </a:spcAft>
              <a:buClr>
                <a:srgbClr val="614dc3"/>
              </a:buClr>
              <a:buFont typeface="Symbol" charset="2"/>
              <a:buChar char=""/>
              <a:tabLst>
                <a:tab algn="l" pos="457200"/>
              </a:tabLst>
            </a:pPr>
            <a:r>
              <a:rPr b="1" lang="en-GB" sz="1800" strike="noStrike" u="none">
                <a:solidFill>
                  <a:schemeClr val="dk1"/>
                </a:solidFill>
                <a:uFillTx/>
                <a:latin typeface="Aptos"/>
                <a:ea typeface="Aptos"/>
              </a:rPr>
              <a:t>Over-Reliance:</a:t>
            </a:r>
            <a:r>
              <a:rPr b="0" lang="en-GB" sz="1800" strike="noStrike" u="none">
                <a:solidFill>
                  <a:schemeClr val="dk1"/>
                </a:solidFill>
                <a:uFillTx/>
                <a:latin typeface="Aptos"/>
                <a:ea typeface="Aptos"/>
              </a:rPr>
              <a:t> Over-reliance on AI tools might lead to a loss of manual photography skills and creativity.  E.g. relying on auto-correction instead of learning proper exposure techniques</a:t>
            </a:r>
            <a:endParaRPr b="0" lang="en-US" sz="1800" strike="noStrike" u="none">
              <a:solidFill>
                <a:schemeClr val="dk1"/>
              </a:solidFill>
              <a:uFillTx/>
              <a:latin typeface="Avenir Next LT Pro"/>
            </a:endParaRPr>
          </a:p>
          <a:p>
            <a:pPr marL="365760" indent="-365760" defTabSz="914400">
              <a:lnSpc>
                <a:spcPct val="105000"/>
              </a:lnSpc>
              <a:spcBef>
                <a:spcPts val="901"/>
              </a:spcBef>
              <a:buClr>
                <a:srgbClr val="614dc3"/>
              </a:buClr>
              <a:buFont typeface="Arial"/>
              <a:buChar char="•"/>
              <a:tabLst>
                <a:tab algn="l" pos="457200"/>
              </a:tabLst>
            </a:pPr>
            <a:r>
              <a:rPr b="1" lang="en-GB" sz="1800" strike="noStrike" u="none">
                <a:solidFill>
                  <a:schemeClr val="dk1"/>
                </a:solidFill>
                <a:uFillTx/>
                <a:latin typeface="Aptos"/>
                <a:ea typeface="Aptos"/>
              </a:rPr>
              <a:t>Ethical Issues:</a:t>
            </a:r>
            <a:r>
              <a:rPr b="0" lang="en-GB" sz="1800" strike="noStrike" u="none">
                <a:solidFill>
                  <a:schemeClr val="dk1"/>
                </a:solidFill>
                <a:uFillTx/>
                <a:latin typeface="Aptos"/>
                <a:ea typeface="Aptos"/>
              </a:rPr>
              <a:t> Misuse of AI in creating deepfakes or manipulating images raises serious ethical concerns</a:t>
            </a:r>
            <a:endParaRPr b="0" lang="en-US" sz="1800" strike="noStrike" u="none">
              <a:solidFill>
                <a:schemeClr val="dk1"/>
              </a:solidFill>
              <a:uFillTx/>
              <a:latin typeface="Avenir Next LT Pro"/>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PlaceHolder 1"/>
          <p:cNvSpPr>
            <a:spLocks noGrp="1"/>
          </p:cNvSpPr>
          <p:nvPr>
            <p:ph type="title"/>
          </p:nvPr>
        </p:nvSpPr>
        <p:spPr>
          <a:xfrm>
            <a:off x="1517760" y="1094400"/>
            <a:ext cx="9143640" cy="750960"/>
          </a:xfrm>
          <a:prstGeom prst="rect">
            <a:avLst/>
          </a:prstGeom>
          <a:noFill/>
          <a:ln w="0">
            <a:noFill/>
          </a:ln>
        </p:spPr>
        <p:txBody>
          <a:bodyPr lIns="91440" rIns="91440" tIns="45720" bIns="45720" anchor="t">
            <a:normAutofit/>
          </a:bodyPr>
          <a:p>
            <a:pPr indent="0" defTabSz="914400">
              <a:lnSpc>
                <a:spcPct val="95000"/>
              </a:lnSpc>
              <a:buNone/>
            </a:pPr>
            <a:r>
              <a:rPr b="0" lang="en-GB" sz="3600" spc="-51" strike="noStrike" u="none">
                <a:solidFill>
                  <a:schemeClr val="dk1"/>
                </a:solidFill>
                <a:uFillTx/>
                <a:latin typeface="Aharoni"/>
              </a:rPr>
              <a:t>Case Studies</a:t>
            </a:r>
            <a:endParaRPr b="0" lang="en-US" sz="3600" strike="noStrike" u="none">
              <a:solidFill>
                <a:schemeClr val="dk1"/>
              </a:solidFill>
              <a:uFillTx/>
              <a:latin typeface="Avenir Next LT Pro"/>
            </a:endParaRPr>
          </a:p>
        </p:txBody>
      </p:sp>
      <p:sp>
        <p:nvSpPr>
          <p:cNvPr id="100" name="PlaceHolder 2"/>
          <p:cNvSpPr>
            <a:spLocks noGrp="1"/>
          </p:cNvSpPr>
          <p:nvPr>
            <p:ph/>
          </p:nvPr>
        </p:nvSpPr>
        <p:spPr>
          <a:xfrm>
            <a:off x="1517760" y="2009160"/>
            <a:ext cx="9143640" cy="4089600"/>
          </a:xfrm>
          <a:prstGeom prst="rect">
            <a:avLst/>
          </a:prstGeom>
          <a:noFill/>
          <a:ln w="0">
            <a:noFill/>
          </a:ln>
        </p:spPr>
        <p:txBody>
          <a:bodyPr lIns="91440" rIns="91440" tIns="45720" bIns="45720" anchor="t">
            <a:normAutofit/>
          </a:bodyPr>
          <a:p>
            <a:pPr marL="343080" indent="-343080" defTabSz="914400">
              <a:lnSpc>
                <a:spcPct val="115000"/>
              </a:lnSpc>
              <a:spcBef>
                <a:spcPts val="901"/>
              </a:spcBef>
              <a:spcAft>
                <a:spcPts val="799"/>
              </a:spcAft>
              <a:buClr>
                <a:srgbClr val="614dc3"/>
              </a:buClr>
              <a:buFont typeface="Symbol" charset="2"/>
              <a:buChar char=""/>
              <a:tabLst>
                <a:tab algn="l" pos="457200"/>
              </a:tabLst>
            </a:pPr>
            <a:r>
              <a:rPr b="1" lang="en-GB" sz="1800" strike="noStrike" u="none">
                <a:solidFill>
                  <a:schemeClr val="dk1"/>
                </a:solidFill>
                <a:uFillTx/>
                <a:latin typeface="Aptos"/>
              </a:rPr>
              <a:t>Successful Integrations:</a:t>
            </a:r>
            <a:endParaRPr b="0" lang="en-US" sz="1800" strike="noStrike" u="none">
              <a:solidFill>
                <a:schemeClr val="dk1"/>
              </a:solidFill>
              <a:uFillTx/>
              <a:latin typeface="Avenir Next LT Pro"/>
            </a:endParaRPr>
          </a:p>
          <a:p>
            <a:pPr lvl="1" marL="743040" indent="-285840" defTabSz="914400">
              <a:lnSpc>
                <a:spcPct val="115000"/>
              </a:lnSpc>
              <a:spcBef>
                <a:spcPts val="901"/>
              </a:spcBef>
              <a:spcAft>
                <a:spcPts val="799"/>
              </a:spcAft>
              <a:buClr>
                <a:srgbClr val="614dc3"/>
              </a:buClr>
              <a:buFont typeface="Courier New"/>
              <a:buChar char="o"/>
              <a:tabLst>
                <a:tab algn="l" pos="914400"/>
              </a:tabLst>
            </a:pPr>
            <a:r>
              <a:rPr b="1" lang="en-GB" sz="1800" strike="noStrike" u="none">
                <a:solidFill>
                  <a:schemeClr val="dk1"/>
                </a:solidFill>
                <a:uFillTx/>
                <a:latin typeface="Aptos"/>
              </a:rPr>
              <a:t>Smartphone Cameras</a:t>
            </a:r>
            <a:r>
              <a:rPr b="0" lang="en-GB" sz="1800" strike="noStrike" u="none">
                <a:solidFill>
                  <a:schemeClr val="dk1"/>
                </a:solidFill>
                <a:uFillTx/>
                <a:latin typeface="Aptos"/>
              </a:rPr>
              <a:t>: Show how AI in smartphones has revolutionized mobile photography with features like Night Mode and AI scene recognition</a:t>
            </a:r>
            <a:r>
              <a:rPr b="1" lang="en-GB" sz="1800" strike="noStrike" u="none">
                <a:solidFill>
                  <a:schemeClr val="dk1"/>
                </a:solidFill>
                <a:uFillTx/>
                <a:latin typeface="Aptos"/>
              </a:rPr>
              <a:t>.</a:t>
            </a:r>
            <a:endParaRPr b="0" lang="en-US" sz="1800" strike="noStrike" u="none">
              <a:solidFill>
                <a:schemeClr val="dk1"/>
              </a:solidFill>
              <a:uFillTx/>
              <a:latin typeface="Avenir Next LT Pro"/>
            </a:endParaRPr>
          </a:p>
          <a:p>
            <a:pPr lvl="1" marL="743040" indent="-285840" defTabSz="914400">
              <a:lnSpc>
                <a:spcPct val="115000"/>
              </a:lnSpc>
              <a:spcBef>
                <a:spcPts val="901"/>
              </a:spcBef>
              <a:spcAft>
                <a:spcPts val="799"/>
              </a:spcAft>
              <a:buClr>
                <a:srgbClr val="614dc3"/>
              </a:buClr>
              <a:buFont typeface="Courier New"/>
              <a:buChar char="o"/>
              <a:tabLst>
                <a:tab algn="l" pos="914400"/>
              </a:tabLst>
            </a:pPr>
            <a:r>
              <a:rPr b="1" lang="en-GB" sz="1800" strike="noStrike" u="none">
                <a:solidFill>
                  <a:schemeClr val="dk1"/>
                </a:solidFill>
                <a:uFillTx/>
                <a:latin typeface="Aptos"/>
              </a:rPr>
              <a:t>Software Enhancements</a:t>
            </a:r>
            <a:r>
              <a:rPr b="0" lang="en-GB" sz="1800" strike="noStrike" u="none">
                <a:solidFill>
                  <a:schemeClr val="dk1"/>
                </a:solidFill>
                <a:uFillTx/>
                <a:latin typeface="Aptos"/>
              </a:rPr>
              <a:t>: Examples of AI in photo editing software like Adobe Lightroom's AI-based auto settings.</a:t>
            </a:r>
            <a:endParaRPr b="0" lang="en-US" sz="1800" strike="noStrike" u="none">
              <a:solidFill>
                <a:schemeClr val="dk1"/>
              </a:solidFill>
              <a:uFillTx/>
              <a:latin typeface="Avenir Next LT Pro"/>
            </a:endParaRPr>
          </a:p>
          <a:p>
            <a:pPr marL="343080" indent="-343080" defTabSz="914400">
              <a:lnSpc>
                <a:spcPct val="115000"/>
              </a:lnSpc>
              <a:spcBef>
                <a:spcPts val="901"/>
              </a:spcBef>
              <a:spcAft>
                <a:spcPts val="799"/>
              </a:spcAft>
              <a:buClr>
                <a:srgbClr val="614dc3"/>
              </a:buClr>
              <a:buFont typeface="Symbol" charset="2"/>
              <a:buChar char=""/>
              <a:tabLst>
                <a:tab algn="l" pos="457200"/>
              </a:tabLst>
            </a:pPr>
            <a:r>
              <a:rPr b="1" lang="en-GB" sz="1800" strike="noStrike" u="none">
                <a:solidFill>
                  <a:schemeClr val="dk1"/>
                </a:solidFill>
                <a:uFillTx/>
                <a:latin typeface="Aptos"/>
              </a:rPr>
              <a:t>Controversial Uses:</a:t>
            </a:r>
            <a:endParaRPr b="0" lang="en-US" sz="1800" strike="noStrike" u="none">
              <a:solidFill>
                <a:schemeClr val="dk1"/>
              </a:solidFill>
              <a:uFillTx/>
              <a:latin typeface="Avenir Next LT Pro"/>
            </a:endParaRPr>
          </a:p>
          <a:p>
            <a:pPr lvl="2" marL="640080" indent="-274320" defTabSz="914400">
              <a:lnSpc>
                <a:spcPct val="105000"/>
              </a:lnSpc>
              <a:spcBef>
                <a:spcPts val="601"/>
              </a:spcBef>
              <a:buClr>
                <a:srgbClr val="614dc3"/>
              </a:buClr>
              <a:buFont typeface="Courier New"/>
              <a:buChar char="o"/>
              <a:tabLst>
                <a:tab algn="l" pos="457200"/>
              </a:tabLst>
            </a:pPr>
            <a:r>
              <a:rPr b="1" lang="en-GB" sz="1800" strike="noStrike" u="none">
                <a:solidFill>
                  <a:schemeClr val="dk1"/>
                </a:solidFill>
                <a:uFillTx/>
                <a:latin typeface="Aptos"/>
              </a:rPr>
              <a:t>AI Art Controversies: </a:t>
            </a:r>
            <a:r>
              <a:rPr b="0" lang="en-GB" sz="1800" strike="noStrike" u="none">
                <a:solidFill>
                  <a:schemeClr val="dk1"/>
                </a:solidFill>
                <a:uFillTx/>
                <a:latin typeface="Aptos"/>
              </a:rPr>
              <a:t>Cases where AI-generated images have won art contests, sparking debates over authenticity and creativity</a:t>
            </a:r>
            <a:endParaRPr b="0" i="1" lang="en-US" sz="1800" strike="noStrike" u="none">
              <a:solidFill>
                <a:schemeClr val="dk1">
                  <a:lumMod val="75000"/>
                  <a:lumOff val="25000"/>
                </a:schemeClr>
              </a:solidFill>
              <a:uFillTx/>
              <a:latin typeface="Avenir Next LT Pro"/>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 name="PlaceHolder 1"/>
          <p:cNvSpPr>
            <a:spLocks noGrp="1"/>
          </p:cNvSpPr>
          <p:nvPr>
            <p:ph type="title"/>
          </p:nvPr>
        </p:nvSpPr>
        <p:spPr>
          <a:xfrm>
            <a:off x="1517760" y="1220040"/>
            <a:ext cx="9143640" cy="839160"/>
          </a:xfrm>
          <a:prstGeom prst="rect">
            <a:avLst/>
          </a:prstGeom>
          <a:noFill/>
          <a:ln w="0">
            <a:noFill/>
          </a:ln>
        </p:spPr>
        <p:txBody>
          <a:bodyPr lIns="91440" rIns="91440" tIns="45720" bIns="45720" anchor="t">
            <a:normAutofit/>
          </a:bodyPr>
          <a:p>
            <a:pPr indent="0" defTabSz="914400">
              <a:lnSpc>
                <a:spcPct val="95000"/>
              </a:lnSpc>
              <a:buNone/>
            </a:pPr>
            <a:r>
              <a:rPr b="0" lang="en-GB" sz="3600" spc="-51" strike="noStrike" u="none">
                <a:solidFill>
                  <a:schemeClr val="dk1"/>
                </a:solidFill>
                <a:uFillTx/>
                <a:latin typeface="Aharoni"/>
              </a:rPr>
              <a:t>Setting sensible boundaries</a:t>
            </a:r>
            <a:endParaRPr b="0" lang="en-US" sz="3600" strike="noStrike" u="none">
              <a:solidFill>
                <a:schemeClr val="dk1"/>
              </a:solidFill>
              <a:uFillTx/>
              <a:latin typeface="Avenir Next LT Pro"/>
            </a:endParaRPr>
          </a:p>
        </p:txBody>
      </p:sp>
      <p:sp>
        <p:nvSpPr>
          <p:cNvPr id="102" name="PlaceHolder 2"/>
          <p:cNvSpPr>
            <a:spLocks noGrp="1"/>
          </p:cNvSpPr>
          <p:nvPr>
            <p:ph/>
          </p:nvPr>
        </p:nvSpPr>
        <p:spPr>
          <a:xfrm>
            <a:off x="1517760" y="1988280"/>
            <a:ext cx="9143640" cy="4554720"/>
          </a:xfrm>
          <a:prstGeom prst="rect">
            <a:avLst/>
          </a:prstGeom>
          <a:noFill/>
          <a:ln w="0">
            <a:noFill/>
          </a:ln>
        </p:spPr>
        <p:txBody>
          <a:bodyPr lIns="91440" rIns="91440" tIns="45720" bIns="45720" anchor="t">
            <a:normAutofit fontScale="77500" lnSpcReduction="19999"/>
          </a:bodyPr>
          <a:p>
            <a:pPr marL="343080" indent="-343080" defTabSz="914400">
              <a:lnSpc>
                <a:spcPct val="115000"/>
              </a:lnSpc>
              <a:spcBef>
                <a:spcPts val="400"/>
              </a:spcBef>
              <a:spcAft>
                <a:spcPts val="400"/>
              </a:spcAft>
              <a:buClr>
                <a:srgbClr val="614dc3"/>
              </a:buClr>
              <a:buFont typeface="Symbol" charset="2"/>
              <a:buChar char=""/>
              <a:tabLst>
                <a:tab algn="l" pos="457200"/>
              </a:tabLst>
            </a:pPr>
            <a:r>
              <a:rPr b="1" lang="en-GB" sz="2100" strike="noStrike" u="none">
                <a:solidFill>
                  <a:schemeClr val="dk1"/>
                </a:solidFill>
                <a:uFillTx/>
                <a:latin typeface="Aptos"/>
                <a:ea typeface="Aptos"/>
              </a:rPr>
              <a:t>Transparency and Disclosure</a:t>
            </a:r>
            <a:endParaRPr b="0" lang="en-US" sz="2100" strike="noStrike" u="none">
              <a:solidFill>
                <a:schemeClr val="dk1"/>
              </a:solidFill>
              <a:uFillTx/>
              <a:latin typeface="Avenir Next LT Pro"/>
            </a:endParaRPr>
          </a:p>
          <a:p>
            <a:pPr lvl="1" marL="743040" indent="-285840" defTabSz="914400">
              <a:lnSpc>
                <a:spcPct val="120000"/>
              </a:lnSpc>
              <a:spcBef>
                <a:spcPts val="400"/>
              </a:spcBef>
              <a:spcAft>
                <a:spcPts val="400"/>
              </a:spcAft>
              <a:buClr>
                <a:srgbClr val="404040"/>
              </a:buClr>
              <a:buFont typeface="Courier New"/>
              <a:buChar char="o"/>
              <a:tabLst>
                <a:tab algn="l" pos="914400"/>
              </a:tabLst>
            </a:pPr>
            <a:r>
              <a:rPr b="1" lang="en-GB" sz="2100" strike="noStrike" u="none">
                <a:solidFill>
                  <a:schemeClr val="dk1">
                    <a:lumMod val="75000"/>
                    <a:lumOff val="25000"/>
                  </a:schemeClr>
                </a:solidFill>
                <a:uFillTx/>
                <a:latin typeface="Aptos"/>
                <a:ea typeface="Aptos"/>
              </a:rPr>
              <a:t>Clearly mark AI-generated content:</a:t>
            </a:r>
            <a:r>
              <a:rPr b="0" lang="en-GB" sz="2100" strike="noStrike" u="none">
                <a:solidFill>
                  <a:schemeClr val="dk1">
                    <a:lumMod val="75000"/>
                    <a:lumOff val="25000"/>
                  </a:schemeClr>
                </a:solidFill>
                <a:uFillTx/>
                <a:latin typeface="Aptos"/>
                <a:ea typeface="Aptos"/>
              </a:rPr>
              <a:t> In commercial or editorial photography, it’s essential to disclose the use of AI editing or generation to ensure transparency.</a:t>
            </a:r>
            <a:endParaRPr b="0" lang="en-US" sz="2100" strike="noStrike" u="none">
              <a:solidFill>
                <a:schemeClr val="dk1"/>
              </a:solidFill>
              <a:uFillTx/>
              <a:latin typeface="Avenir Next LT Pro"/>
            </a:endParaRPr>
          </a:p>
          <a:p>
            <a:pPr lvl="1" marL="743040" indent="-285840" defTabSz="914400">
              <a:lnSpc>
                <a:spcPct val="120000"/>
              </a:lnSpc>
              <a:spcBef>
                <a:spcPts val="400"/>
              </a:spcBef>
              <a:spcAft>
                <a:spcPts val="400"/>
              </a:spcAft>
              <a:buClr>
                <a:srgbClr val="404040"/>
              </a:buClr>
              <a:buFont typeface="Courier New"/>
              <a:buChar char="o"/>
              <a:tabLst>
                <a:tab algn="l" pos="914400"/>
              </a:tabLst>
            </a:pPr>
            <a:r>
              <a:rPr b="1" lang="en-GB" sz="2100" strike="noStrike" u="none">
                <a:solidFill>
                  <a:schemeClr val="dk1">
                    <a:lumMod val="75000"/>
                    <a:lumOff val="25000"/>
                  </a:schemeClr>
                </a:solidFill>
                <a:uFillTx/>
                <a:latin typeface="Aptos"/>
                <a:ea typeface="Aptos"/>
              </a:rPr>
              <a:t>Ethical guidelines for AI manipulation:</a:t>
            </a:r>
            <a:r>
              <a:rPr b="0" lang="en-GB" sz="2100" strike="noStrike" u="none">
                <a:solidFill>
                  <a:schemeClr val="dk1">
                    <a:lumMod val="75000"/>
                    <a:lumOff val="25000"/>
                  </a:schemeClr>
                </a:solidFill>
                <a:uFillTx/>
                <a:latin typeface="Aptos"/>
                <a:ea typeface="Aptos"/>
              </a:rPr>
              <a:t> Set clear rules for what constitutes acceptable AI manipulation in different contexts (e.g., journalism vs. fine art photography).</a:t>
            </a:r>
            <a:endParaRPr b="0" lang="en-US" sz="2100" strike="noStrike" u="none">
              <a:solidFill>
                <a:schemeClr val="dk1"/>
              </a:solidFill>
              <a:uFillTx/>
              <a:latin typeface="Avenir Next LT Pro"/>
            </a:endParaRPr>
          </a:p>
          <a:p>
            <a:pPr marL="343080" indent="-343080" defTabSz="914400">
              <a:lnSpc>
                <a:spcPct val="115000"/>
              </a:lnSpc>
              <a:spcBef>
                <a:spcPts val="400"/>
              </a:spcBef>
              <a:spcAft>
                <a:spcPts val="400"/>
              </a:spcAft>
              <a:buClr>
                <a:srgbClr val="614dc3"/>
              </a:buClr>
              <a:buFont typeface="Symbol" charset="2"/>
              <a:buChar char=""/>
              <a:tabLst>
                <a:tab algn="l" pos="457200"/>
              </a:tabLst>
            </a:pPr>
            <a:r>
              <a:rPr b="1" lang="en-GB" sz="2100" strike="noStrike" u="none">
                <a:solidFill>
                  <a:schemeClr val="dk1"/>
                </a:solidFill>
                <a:uFillTx/>
                <a:latin typeface="Aptos"/>
                <a:ea typeface="Aptos"/>
              </a:rPr>
              <a:t>AI as an Assistant, Not a Replacement</a:t>
            </a:r>
            <a:endParaRPr b="0" lang="en-US" sz="2100" strike="noStrike" u="none">
              <a:solidFill>
                <a:schemeClr val="dk1"/>
              </a:solidFill>
              <a:uFillTx/>
              <a:latin typeface="Avenir Next LT Pro"/>
            </a:endParaRPr>
          </a:p>
          <a:p>
            <a:pPr lvl="1" marL="743040" indent="-285840" defTabSz="914400">
              <a:lnSpc>
                <a:spcPct val="115000"/>
              </a:lnSpc>
              <a:spcBef>
                <a:spcPts val="400"/>
              </a:spcBef>
              <a:spcAft>
                <a:spcPts val="400"/>
              </a:spcAft>
              <a:buClr>
                <a:srgbClr val="404040"/>
              </a:buClr>
              <a:buFont typeface="Courier New"/>
              <a:buChar char="o"/>
              <a:tabLst>
                <a:tab algn="l" pos="914400"/>
              </a:tabLst>
            </a:pPr>
            <a:r>
              <a:rPr b="1" lang="en-GB" sz="2100" strike="noStrike" u="none">
                <a:solidFill>
                  <a:schemeClr val="dk1">
                    <a:lumMod val="75000"/>
                    <a:lumOff val="25000"/>
                  </a:schemeClr>
                </a:solidFill>
                <a:uFillTx/>
                <a:latin typeface="Aptos"/>
                <a:ea typeface="Aptos"/>
              </a:rPr>
              <a:t>Human creativity as the core:</a:t>
            </a:r>
            <a:r>
              <a:rPr b="0" lang="en-GB" sz="2100" strike="noStrike" u="none">
                <a:solidFill>
                  <a:schemeClr val="dk1">
                    <a:lumMod val="75000"/>
                    <a:lumOff val="25000"/>
                  </a:schemeClr>
                </a:solidFill>
                <a:uFillTx/>
                <a:latin typeface="Aptos"/>
                <a:ea typeface="Aptos"/>
              </a:rPr>
              <a:t> AI should be used to augment the photographer’s creativity, not replace it. Photographers should remain in control of the final vision.</a:t>
            </a:r>
            <a:endParaRPr b="0" lang="en-US" sz="2100" strike="noStrike" u="none">
              <a:solidFill>
                <a:schemeClr val="dk1"/>
              </a:solidFill>
              <a:uFillTx/>
              <a:latin typeface="Avenir Next LT Pro"/>
            </a:endParaRPr>
          </a:p>
          <a:p>
            <a:pPr lvl="1" marL="743040" indent="-285840" defTabSz="914400">
              <a:lnSpc>
                <a:spcPct val="115000"/>
              </a:lnSpc>
              <a:spcBef>
                <a:spcPts val="400"/>
              </a:spcBef>
              <a:spcAft>
                <a:spcPts val="400"/>
              </a:spcAft>
              <a:buClr>
                <a:srgbClr val="404040"/>
              </a:buClr>
              <a:buFont typeface="Courier New"/>
              <a:buChar char="o"/>
              <a:tabLst>
                <a:tab algn="l" pos="914400"/>
              </a:tabLst>
            </a:pPr>
            <a:r>
              <a:rPr b="1" lang="en-GB" sz="2100" strike="noStrike" u="none">
                <a:solidFill>
                  <a:schemeClr val="dk1">
                    <a:lumMod val="75000"/>
                    <a:lumOff val="25000"/>
                  </a:schemeClr>
                </a:solidFill>
                <a:uFillTx/>
                <a:latin typeface="Aptos"/>
                <a:ea typeface="Aptos"/>
              </a:rPr>
              <a:t>Limitations of AI:</a:t>
            </a:r>
            <a:r>
              <a:rPr b="0" lang="en-GB" sz="2100" strike="noStrike" u="none">
                <a:solidFill>
                  <a:schemeClr val="dk1">
                    <a:lumMod val="75000"/>
                    <a:lumOff val="25000"/>
                  </a:schemeClr>
                </a:solidFill>
                <a:uFillTx/>
                <a:latin typeface="Aptos"/>
                <a:ea typeface="Aptos"/>
              </a:rPr>
              <a:t> Emphasize that AI should not be used to manipulate reality in ways that mislead or deceive (e.g., in photojournalism, advertising).</a:t>
            </a:r>
            <a:endParaRPr b="0" lang="en-US" sz="2100" strike="noStrike" u="none">
              <a:solidFill>
                <a:schemeClr val="dk1"/>
              </a:solidFill>
              <a:uFillTx/>
              <a:latin typeface="Avenir Next LT Pro"/>
            </a:endParaRPr>
          </a:p>
          <a:p>
            <a:pPr marL="343080" indent="-343080" defTabSz="914400">
              <a:lnSpc>
                <a:spcPct val="115000"/>
              </a:lnSpc>
              <a:spcBef>
                <a:spcPts val="400"/>
              </a:spcBef>
              <a:spcAft>
                <a:spcPts val="400"/>
              </a:spcAft>
              <a:buClr>
                <a:srgbClr val="614dc3"/>
              </a:buClr>
              <a:buFont typeface="Symbol" charset="2"/>
              <a:buChar char=""/>
              <a:tabLst>
                <a:tab algn="l" pos="457200"/>
              </a:tabLst>
            </a:pPr>
            <a:r>
              <a:rPr b="1" lang="en-GB" sz="2100" strike="noStrike" u="none">
                <a:solidFill>
                  <a:schemeClr val="dk1"/>
                </a:solidFill>
                <a:uFillTx/>
                <a:latin typeface="Aptos"/>
                <a:ea typeface="Aptos"/>
              </a:rPr>
              <a:t>Preserving the Craft</a:t>
            </a:r>
            <a:endParaRPr b="0" lang="en-US" sz="2100" strike="noStrike" u="none">
              <a:solidFill>
                <a:schemeClr val="dk1"/>
              </a:solidFill>
              <a:uFillTx/>
              <a:latin typeface="Avenir Next LT Pro"/>
            </a:endParaRPr>
          </a:p>
          <a:p>
            <a:pPr lvl="1" marL="743040" indent="-285840" defTabSz="914400">
              <a:lnSpc>
                <a:spcPct val="115000"/>
              </a:lnSpc>
              <a:spcBef>
                <a:spcPts val="400"/>
              </a:spcBef>
              <a:spcAft>
                <a:spcPts val="400"/>
              </a:spcAft>
              <a:buClr>
                <a:srgbClr val="404040"/>
              </a:buClr>
              <a:buFont typeface="Courier New"/>
              <a:buChar char="o"/>
              <a:tabLst>
                <a:tab algn="l" pos="914400"/>
              </a:tabLst>
            </a:pPr>
            <a:r>
              <a:rPr b="1" lang="en-GB" sz="2100" strike="noStrike" u="none">
                <a:solidFill>
                  <a:schemeClr val="dk1">
                    <a:lumMod val="75000"/>
                    <a:lumOff val="25000"/>
                  </a:schemeClr>
                </a:solidFill>
                <a:uFillTx/>
                <a:latin typeface="Aptos"/>
                <a:ea typeface="Aptos"/>
              </a:rPr>
              <a:t>Develop a balance:</a:t>
            </a:r>
            <a:r>
              <a:rPr b="0" lang="en-GB" sz="2100" strike="noStrike" u="none">
                <a:solidFill>
                  <a:schemeClr val="dk1">
                    <a:lumMod val="75000"/>
                    <a:lumOff val="25000"/>
                  </a:schemeClr>
                </a:solidFill>
                <a:uFillTx/>
                <a:latin typeface="Aptos"/>
                <a:ea typeface="Aptos"/>
              </a:rPr>
              <a:t> Encourage photographers to continue honing their traditional skills (composition, lighting, manual editing techniques), and use AI tools as a supplement, not a crutch.</a:t>
            </a:r>
            <a:endParaRPr b="0" lang="en-US" sz="2100" strike="noStrike" u="none">
              <a:solidFill>
                <a:schemeClr val="dk1"/>
              </a:solidFill>
              <a:uFillTx/>
              <a:latin typeface="Avenir Next LT Pro"/>
            </a:endParaRPr>
          </a:p>
          <a:p>
            <a:pPr lvl="1" marL="743040" indent="-285840" defTabSz="914400">
              <a:lnSpc>
                <a:spcPct val="115000"/>
              </a:lnSpc>
              <a:spcBef>
                <a:spcPts val="400"/>
              </a:spcBef>
              <a:spcAft>
                <a:spcPts val="400"/>
              </a:spcAft>
              <a:buClr>
                <a:srgbClr val="404040"/>
              </a:buClr>
              <a:buFont typeface="Courier New"/>
              <a:buChar char="o"/>
              <a:tabLst>
                <a:tab algn="l" pos="914400"/>
              </a:tabLst>
            </a:pPr>
            <a:r>
              <a:rPr b="1" lang="en-GB" sz="2100" strike="noStrike" u="none">
                <a:solidFill>
                  <a:schemeClr val="dk1">
                    <a:lumMod val="75000"/>
                    <a:lumOff val="25000"/>
                  </a:schemeClr>
                </a:solidFill>
                <a:uFillTx/>
                <a:latin typeface="Aptos"/>
                <a:ea typeface="Aptos"/>
              </a:rPr>
              <a:t>Encourage originality:</a:t>
            </a:r>
            <a:r>
              <a:rPr b="0" lang="en-GB" sz="2100" strike="noStrike" u="none">
                <a:solidFill>
                  <a:schemeClr val="dk1">
                    <a:lumMod val="75000"/>
                    <a:lumOff val="25000"/>
                  </a:schemeClr>
                </a:solidFill>
                <a:uFillTx/>
                <a:latin typeface="Aptos"/>
                <a:ea typeface="Aptos"/>
              </a:rPr>
              <a:t> Ensure AI is used to enhance unique artistic expression rather than mimic existing styles</a:t>
            </a:r>
            <a:r>
              <a:rPr b="0" lang="en-GB" sz="1200" strike="noStrike" u="none">
                <a:solidFill>
                  <a:schemeClr val="dk1">
                    <a:lumMod val="75000"/>
                    <a:lumOff val="25000"/>
                  </a:schemeClr>
                </a:solidFill>
                <a:uFillTx/>
                <a:latin typeface="Aptos"/>
                <a:ea typeface="Aptos"/>
              </a:rPr>
              <a:t>.</a:t>
            </a:r>
            <a:endParaRPr b="0" lang="en-US" sz="1200" strike="noStrike" u="none">
              <a:solidFill>
                <a:schemeClr val="dk1"/>
              </a:solidFill>
              <a:uFillTx/>
              <a:latin typeface="Avenir Next LT Pro"/>
            </a:endParaRPr>
          </a:p>
          <a:p>
            <a:pPr indent="0" defTabSz="914400">
              <a:lnSpc>
                <a:spcPct val="105000"/>
              </a:lnSpc>
              <a:buNone/>
              <a:tabLst>
                <a:tab algn="l" pos="914400"/>
              </a:tabLst>
            </a:pPr>
            <a:endParaRPr b="0" lang="en-US" sz="2600" strike="noStrike" u="none">
              <a:solidFill>
                <a:schemeClr val="dk1"/>
              </a:solidFill>
              <a:uFillTx/>
              <a:latin typeface="Avenir Next LT Pro"/>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PlaceHolder 1"/>
          <p:cNvSpPr>
            <a:spLocks noGrp="1"/>
          </p:cNvSpPr>
          <p:nvPr>
            <p:ph type="title"/>
          </p:nvPr>
        </p:nvSpPr>
        <p:spPr>
          <a:xfrm>
            <a:off x="1517760" y="1517760"/>
            <a:ext cx="9143640" cy="717480"/>
          </a:xfrm>
          <a:prstGeom prst="rect">
            <a:avLst/>
          </a:prstGeom>
          <a:noFill/>
          <a:ln w="0">
            <a:noFill/>
          </a:ln>
        </p:spPr>
        <p:txBody>
          <a:bodyPr lIns="91440" rIns="91440" tIns="45720" bIns="45720" anchor="t">
            <a:normAutofit/>
          </a:bodyPr>
          <a:p>
            <a:pPr indent="0" defTabSz="914400">
              <a:lnSpc>
                <a:spcPct val="95000"/>
              </a:lnSpc>
              <a:buNone/>
            </a:pPr>
            <a:r>
              <a:rPr b="0" lang="en-GB" sz="3600" spc="-51" strike="noStrike" u="none">
                <a:solidFill>
                  <a:schemeClr val="dk1"/>
                </a:solidFill>
                <a:uFillTx/>
                <a:latin typeface="Aharoni"/>
              </a:rPr>
              <a:t>Shropshire Photographic Society</a:t>
            </a:r>
            <a:endParaRPr b="0" lang="en-US" sz="3600" strike="noStrike" u="none">
              <a:solidFill>
                <a:schemeClr val="dk1"/>
              </a:solidFill>
              <a:uFillTx/>
              <a:latin typeface="Avenir Next LT Pro"/>
            </a:endParaRPr>
          </a:p>
        </p:txBody>
      </p:sp>
      <p:sp>
        <p:nvSpPr>
          <p:cNvPr id="104" name="PlaceHolder 2"/>
          <p:cNvSpPr>
            <a:spLocks noGrp="1"/>
          </p:cNvSpPr>
          <p:nvPr>
            <p:ph/>
          </p:nvPr>
        </p:nvSpPr>
        <p:spPr>
          <a:xfrm>
            <a:off x="1517760" y="2319480"/>
            <a:ext cx="9143640" cy="4118760"/>
          </a:xfrm>
          <a:prstGeom prst="rect">
            <a:avLst/>
          </a:prstGeom>
          <a:noFill/>
          <a:ln w="0">
            <a:noFill/>
          </a:ln>
        </p:spPr>
        <p:txBody>
          <a:bodyPr lIns="91440" rIns="91440" tIns="45720" bIns="45720" anchor="t">
            <a:normAutofit/>
          </a:bodyPr>
          <a:p>
            <a:pPr marL="365760" indent="-365760" defTabSz="914400">
              <a:lnSpc>
                <a:spcPct val="105000"/>
              </a:lnSpc>
              <a:spcBef>
                <a:spcPts val="901"/>
              </a:spcBef>
              <a:spcAft>
                <a:spcPts val="1199"/>
              </a:spcAft>
              <a:buClr>
                <a:srgbClr val="614dc3"/>
              </a:buClr>
              <a:buFont typeface="Avenir Next LT Pro"/>
              <a:buChar char="+"/>
            </a:pPr>
            <a:r>
              <a:rPr b="0" lang="en-GB" sz="2000" strike="noStrike" u="none">
                <a:solidFill>
                  <a:schemeClr val="dk1"/>
                </a:solidFill>
                <a:uFillTx/>
                <a:latin typeface="Aptos"/>
                <a:ea typeface="Aptos"/>
              </a:rPr>
              <a:t>Images, and all components thereof, which are entered in club competitions must be entirely the work of the photographer</a:t>
            </a:r>
            <a:endParaRPr b="0" lang="en-US" sz="2000" strike="noStrike" u="none">
              <a:solidFill>
                <a:schemeClr val="dk1"/>
              </a:solidFill>
              <a:uFillTx/>
              <a:latin typeface="Avenir Next LT Pro"/>
            </a:endParaRPr>
          </a:p>
          <a:p>
            <a:pPr marL="365760" indent="-365760" defTabSz="914400">
              <a:lnSpc>
                <a:spcPct val="105000"/>
              </a:lnSpc>
              <a:spcBef>
                <a:spcPts val="901"/>
              </a:spcBef>
              <a:spcAft>
                <a:spcPts val="1199"/>
              </a:spcAft>
              <a:buClr>
                <a:srgbClr val="614dc3"/>
              </a:buClr>
              <a:buFont typeface="Avenir Next LT Pro"/>
              <a:buChar char="+"/>
            </a:pPr>
            <a:r>
              <a:rPr b="0" lang="en-GB" sz="2000" strike="noStrike" u="none">
                <a:solidFill>
                  <a:schemeClr val="dk1"/>
                </a:solidFill>
                <a:uFillTx/>
                <a:latin typeface="Aptos"/>
                <a:ea typeface="Aptos"/>
              </a:rPr>
              <a:t>Composite images, and the use of software in the computer or in-camera for image enhancement, such as cloning, content aware or generative fill, compositing, sky or background replacement, blurring, focus stacking, multiple exposure etc. are permitted</a:t>
            </a:r>
            <a:endParaRPr b="0" lang="en-US" sz="2000" strike="noStrike" u="none">
              <a:solidFill>
                <a:schemeClr val="dk1"/>
              </a:solidFill>
              <a:uFillTx/>
              <a:latin typeface="Avenir Next LT Pro"/>
            </a:endParaRPr>
          </a:p>
          <a:p>
            <a:pPr marL="365760" indent="-365760" defTabSz="914400">
              <a:lnSpc>
                <a:spcPct val="105000"/>
              </a:lnSpc>
              <a:spcBef>
                <a:spcPts val="901"/>
              </a:spcBef>
              <a:spcAft>
                <a:spcPts val="1199"/>
              </a:spcAft>
              <a:buClr>
                <a:srgbClr val="614dc3"/>
              </a:buClr>
              <a:buFont typeface="Avenir Next LT Pro"/>
              <a:buChar char="+"/>
            </a:pPr>
            <a:r>
              <a:rPr b="0" lang="en-GB" sz="2000" strike="noStrike" u="none">
                <a:solidFill>
                  <a:schemeClr val="dk1"/>
                </a:solidFill>
                <a:uFillTx/>
                <a:latin typeface="Aptos"/>
                <a:ea typeface="Aptos"/>
              </a:rPr>
              <a:t>Use of images or components from any other source including, but not limited to AI generation, image banks and clipart are not permitted. Images generated solely by AI (Artificial Intelligence, i.e. computer generated) are not permitted</a:t>
            </a:r>
            <a:endParaRPr b="0" lang="en-US" sz="2000" strike="noStrike" u="none">
              <a:solidFill>
                <a:schemeClr val="dk1"/>
              </a:solidFill>
              <a:uFillTx/>
              <a:latin typeface="Avenir Next LT Pro"/>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 name="PlaceHolder 1"/>
          <p:cNvSpPr>
            <a:spLocks noGrp="1"/>
          </p:cNvSpPr>
          <p:nvPr>
            <p:ph type="title"/>
          </p:nvPr>
        </p:nvSpPr>
        <p:spPr>
          <a:xfrm>
            <a:off x="1517760" y="1517760"/>
            <a:ext cx="9143640" cy="822240"/>
          </a:xfrm>
          <a:prstGeom prst="rect">
            <a:avLst/>
          </a:prstGeom>
          <a:noFill/>
          <a:ln w="0">
            <a:noFill/>
          </a:ln>
        </p:spPr>
        <p:txBody>
          <a:bodyPr lIns="91440" rIns="91440" tIns="45720" bIns="45720" anchor="t">
            <a:normAutofit/>
          </a:bodyPr>
          <a:p>
            <a:pPr indent="0" defTabSz="914400">
              <a:lnSpc>
                <a:spcPct val="95000"/>
              </a:lnSpc>
              <a:buNone/>
            </a:pPr>
            <a:r>
              <a:rPr b="0" lang="en-GB" sz="3600" spc="-51" strike="noStrike" u="none">
                <a:solidFill>
                  <a:schemeClr val="dk1"/>
                </a:solidFill>
                <a:uFillTx/>
                <a:latin typeface="Aharoni"/>
              </a:rPr>
              <a:t>Shropshire Photographic Society</a:t>
            </a:r>
            <a:endParaRPr b="0" lang="en-US" sz="3600" strike="noStrike" u="none">
              <a:solidFill>
                <a:schemeClr val="dk1"/>
              </a:solidFill>
              <a:uFillTx/>
              <a:latin typeface="Avenir Next LT Pro"/>
            </a:endParaRPr>
          </a:p>
        </p:txBody>
      </p:sp>
      <p:sp>
        <p:nvSpPr>
          <p:cNvPr id="106" name="PlaceHolder 2"/>
          <p:cNvSpPr>
            <a:spLocks noGrp="1"/>
          </p:cNvSpPr>
          <p:nvPr>
            <p:ph/>
          </p:nvPr>
        </p:nvSpPr>
        <p:spPr>
          <a:xfrm>
            <a:off x="1517760" y="2458080"/>
            <a:ext cx="9143640" cy="3640680"/>
          </a:xfrm>
          <a:prstGeom prst="rect">
            <a:avLst/>
          </a:prstGeom>
          <a:noFill/>
          <a:ln w="0">
            <a:noFill/>
          </a:ln>
        </p:spPr>
        <p:txBody>
          <a:bodyPr lIns="91440" rIns="91440" tIns="45720" bIns="45720" anchor="t">
            <a:noAutofit/>
          </a:bodyPr>
          <a:p>
            <a:pPr marL="365760" indent="-365760" defTabSz="914400">
              <a:lnSpc>
                <a:spcPct val="105000"/>
              </a:lnSpc>
              <a:spcBef>
                <a:spcPts val="901"/>
              </a:spcBef>
              <a:buClr>
                <a:srgbClr val="614dc3"/>
              </a:buClr>
              <a:buFont typeface="Avenir Next LT Pro"/>
              <a:buChar char="+"/>
            </a:pPr>
            <a:r>
              <a:rPr b="0" lang="en-GB" sz="2000" strike="noStrike" u="none">
                <a:solidFill>
                  <a:schemeClr val="dk1"/>
                </a:solidFill>
                <a:uFillTx/>
                <a:latin typeface="Aptos"/>
                <a:ea typeface="Aptos"/>
              </a:rPr>
              <a:t>Note that the Nature and Record competitions do not permit post-processed composite images, other than in-camera focus stacking or multiple exposures, i.e. the latter shows items that were there in front of the camera at the time of taking the shot</a:t>
            </a:r>
            <a:endParaRPr b="0" lang="en-US" sz="2000" strike="noStrike" u="none">
              <a:solidFill>
                <a:schemeClr val="dk1"/>
              </a:solidFill>
              <a:uFillTx/>
              <a:latin typeface="Avenir Next LT Pro"/>
            </a:endParaRPr>
          </a:p>
          <a:p>
            <a:pPr indent="0" defTabSz="914400">
              <a:lnSpc>
                <a:spcPct val="105000"/>
              </a:lnSpc>
              <a:spcBef>
                <a:spcPts val="901"/>
              </a:spcBef>
              <a:buNone/>
            </a:pPr>
            <a:endParaRPr b="0" lang="en-US" sz="2000" strike="noStrike" u="none">
              <a:solidFill>
                <a:schemeClr val="dk1"/>
              </a:solidFill>
              <a:uFillTx/>
              <a:latin typeface="Avenir Next LT Pro"/>
            </a:endParaRPr>
          </a:p>
          <a:p>
            <a:pPr marL="365760" indent="-365760" defTabSz="914400">
              <a:lnSpc>
                <a:spcPct val="105000"/>
              </a:lnSpc>
              <a:spcBef>
                <a:spcPts val="901"/>
              </a:spcBef>
              <a:buClr>
                <a:srgbClr val="614dc3"/>
              </a:buClr>
              <a:buFont typeface="Avenir Next LT Pro"/>
              <a:buChar char="+"/>
            </a:pPr>
            <a:r>
              <a:rPr b="0" lang="en-GB" sz="2000" strike="noStrike" u="none">
                <a:solidFill>
                  <a:schemeClr val="dk1"/>
                </a:solidFill>
                <a:uFillTx/>
                <a:latin typeface="Aptos"/>
                <a:ea typeface="Aptos"/>
              </a:rPr>
              <a:t>Processing of the captured image, by cropping, exposure adjustment, colour correction, noise minimisation, dodging/burning, HDR, focus stacking and sharpening, is permitted, as is cloning of image defects and minor distractions including overlapping elements</a:t>
            </a:r>
            <a:endParaRPr b="0" lang="en-US" sz="2000" strike="noStrike" u="none">
              <a:solidFill>
                <a:schemeClr val="dk1"/>
              </a:solidFill>
              <a:uFillTx/>
              <a:latin typeface="Avenir Next LT Pro"/>
            </a:endParaRPr>
          </a:p>
          <a:p>
            <a:pPr indent="0" defTabSz="914400">
              <a:lnSpc>
                <a:spcPct val="105000"/>
              </a:lnSpc>
              <a:spcBef>
                <a:spcPts val="901"/>
              </a:spcBef>
              <a:buNone/>
            </a:pPr>
            <a:endParaRPr b="0" lang="en-US" sz="2600" strike="noStrike" u="none">
              <a:solidFill>
                <a:schemeClr val="dk1"/>
              </a:solidFill>
              <a:uFillTx/>
              <a:latin typeface="Avenir Next LT Pro"/>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PrismaticVTI">
  <a:themeElements>
    <a:clrScheme name="AnalogousFromDarkSeedLeftStep">
      <a:dk1>
        <a:srgbClr val="000000"/>
      </a:dk1>
      <a:lt1>
        <a:srgbClr val="ffffff"/>
      </a:lt1>
      <a:dk2>
        <a:srgbClr val="301b27"/>
      </a:dk2>
      <a:lt2>
        <a:srgbClr val="f0f3f3"/>
      </a:lt2>
      <a:accent1>
        <a:srgbClr val="c34d5f"/>
      </a:accent1>
      <a:accent2>
        <a:srgbClr val="b13b7f"/>
      </a:accent2>
      <a:accent3>
        <a:srgbClr val="c34dc2"/>
      </a:accent3>
      <a:accent4>
        <a:srgbClr val="813bb1"/>
      </a:accent4>
      <a:accent5>
        <a:srgbClr val="614dc3"/>
      </a:accent5>
      <a:accent6>
        <a:srgbClr val="3b57b1"/>
      </a:accent6>
      <a:hlink>
        <a:srgbClr val="7c55c6"/>
      </a:hlink>
      <a:folHlink>
        <a:srgbClr val="7f7f7f"/>
      </a:folHlink>
    </a:clrScheme>
    <a:fontScheme name="Custom 166">
      <a:majorFont>
        <a:latin typeface="Aharoni" pitchFamily="0" charset="1"/>
        <a:ea typeface=""/>
        <a:cs typeface=""/>
      </a:majorFont>
      <a:minorFont>
        <a:latin typeface="Avenir Next LT Pro"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0.xml><?xml version="1.0" encoding="utf-8"?>
<a:theme xmlns:a="http://schemas.openxmlformats.org/drawingml/2006/main" xmlns:r="http://schemas.openxmlformats.org/officeDocument/2006/relationships" name="PrismaticVTI">
  <a:themeElements>
    <a:clrScheme name="AnalogousFromDarkSeedLeftStep">
      <a:dk1>
        <a:srgbClr val="000000"/>
      </a:dk1>
      <a:lt1>
        <a:srgbClr val="ffffff"/>
      </a:lt1>
      <a:dk2>
        <a:srgbClr val="301b27"/>
      </a:dk2>
      <a:lt2>
        <a:srgbClr val="f0f3f3"/>
      </a:lt2>
      <a:accent1>
        <a:srgbClr val="c34d5f"/>
      </a:accent1>
      <a:accent2>
        <a:srgbClr val="b13b7f"/>
      </a:accent2>
      <a:accent3>
        <a:srgbClr val="c34dc2"/>
      </a:accent3>
      <a:accent4>
        <a:srgbClr val="813bb1"/>
      </a:accent4>
      <a:accent5>
        <a:srgbClr val="614dc3"/>
      </a:accent5>
      <a:accent6>
        <a:srgbClr val="3b57b1"/>
      </a:accent6>
      <a:hlink>
        <a:srgbClr val="7c55c6"/>
      </a:hlink>
      <a:folHlink>
        <a:srgbClr val="7f7f7f"/>
      </a:folHlink>
    </a:clrScheme>
    <a:fontScheme name="Custom 166">
      <a:majorFont>
        <a:latin typeface="Aharoni" pitchFamily="0" charset="1"/>
        <a:ea typeface=""/>
        <a:cs typeface=""/>
      </a:majorFont>
      <a:minorFont>
        <a:latin typeface="Avenir Next LT Pro"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1.xml><?xml version="1.0" encoding="utf-8"?>
<a:theme xmlns:a="http://schemas.openxmlformats.org/drawingml/2006/main" xmlns:r="http://schemas.openxmlformats.org/officeDocument/2006/relationships" name="PrismaticVTI">
  <a:themeElements>
    <a:clrScheme name="AnalogousFromDarkSeedLeftStep">
      <a:dk1>
        <a:srgbClr val="000000"/>
      </a:dk1>
      <a:lt1>
        <a:srgbClr val="ffffff"/>
      </a:lt1>
      <a:dk2>
        <a:srgbClr val="301b27"/>
      </a:dk2>
      <a:lt2>
        <a:srgbClr val="f0f3f3"/>
      </a:lt2>
      <a:accent1>
        <a:srgbClr val="c34d5f"/>
      </a:accent1>
      <a:accent2>
        <a:srgbClr val="b13b7f"/>
      </a:accent2>
      <a:accent3>
        <a:srgbClr val="c34dc2"/>
      </a:accent3>
      <a:accent4>
        <a:srgbClr val="813bb1"/>
      </a:accent4>
      <a:accent5>
        <a:srgbClr val="614dc3"/>
      </a:accent5>
      <a:accent6>
        <a:srgbClr val="3b57b1"/>
      </a:accent6>
      <a:hlink>
        <a:srgbClr val="7c55c6"/>
      </a:hlink>
      <a:folHlink>
        <a:srgbClr val="7f7f7f"/>
      </a:folHlink>
    </a:clrScheme>
    <a:fontScheme name="Custom 166">
      <a:majorFont>
        <a:latin typeface="Aharoni" pitchFamily="0" charset="1"/>
        <a:ea typeface=""/>
        <a:cs typeface=""/>
      </a:majorFont>
      <a:minorFont>
        <a:latin typeface="Avenir Next LT Pro"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2.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PrismaticVTI">
  <a:themeElements>
    <a:clrScheme name="AnalogousFromDarkSeedLeftStep">
      <a:dk1>
        <a:srgbClr val="000000"/>
      </a:dk1>
      <a:lt1>
        <a:srgbClr val="ffffff"/>
      </a:lt1>
      <a:dk2>
        <a:srgbClr val="301b27"/>
      </a:dk2>
      <a:lt2>
        <a:srgbClr val="f0f3f3"/>
      </a:lt2>
      <a:accent1>
        <a:srgbClr val="c34d5f"/>
      </a:accent1>
      <a:accent2>
        <a:srgbClr val="b13b7f"/>
      </a:accent2>
      <a:accent3>
        <a:srgbClr val="c34dc2"/>
      </a:accent3>
      <a:accent4>
        <a:srgbClr val="813bb1"/>
      </a:accent4>
      <a:accent5>
        <a:srgbClr val="614dc3"/>
      </a:accent5>
      <a:accent6>
        <a:srgbClr val="3b57b1"/>
      </a:accent6>
      <a:hlink>
        <a:srgbClr val="7c55c6"/>
      </a:hlink>
      <a:folHlink>
        <a:srgbClr val="7f7f7f"/>
      </a:folHlink>
    </a:clrScheme>
    <a:fontScheme name="Custom 166">
      <a:majorFont>
        <a:latin typeface="Aharoni" pitchFamily="0" charset="1"/>
        <a:ea typeface=""/>
        <a:cs typeface=""/>
      </a:majorFont>
      <a:minorFont>
        <a:latin typeface="Avenir Next LT Pro"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xml><?xml version="1.0" encoding="utf-8"?>
<a:theme xmlns:a="http://schemas.openxmlformats.org/drawingml/2006/main" xmlns:r="http://schemas.openxmlformats.org/officeDocument/2006/relationships" name="PrismaticVTI">
  <a:themeElements>
    <a:clrScheme name="AnalogousFromDarkSeedLeftStep">
      <a:dk1>
        <a:srgbClr val="000000"/>
      </a:dk1>
      <a:lt1>
        <a:srgbClr val="ffffff"/>
      </a:lt1>
      <a:dk2>
        <a:srgbClr val="301b27"/>
      </a:dk2>
      <a:lt2>
        <a:srgbClr val="f0f3f3"/>
      </a:lt2>
      <a:accent1>
        <a:srgbClr val="c34d5f"/>
      </a:accent1>
      <a:accent2>
        <a:srgbClr val="b13b7f"/>
      </a:accent2>
      <a:accent3>
        <a:srgbClr val="c34dc2"/>
      </a:accent3>
      <a:accent4>
        <a:srgbClr val="813bb1"/>
      </a:accent4>
      <a:accent5>
        <a:srgbClr val="614dc3"/>
      </a:accent5>
      <a:accent6>
        <a:srgbClr val="3b57b1"/>
      </a:accent6>
      <a:hlink>
        <a:srgbClr val="7c55c6"/>
      </a:hlink>
      <a:folHlink>
        <a:srgbClr val="7f7f7f"/>
      </a:folHlink>
    </a:clrScheme>
    <a:fontScheme name="Custom 166">
      <a:majorFont>
        <a:latin typeface="Aharoni" pitchFamily="0" charset="1"/>
        <a:ea typeface=""/>
        <a:cs typeface=""/>
      </a:majorFont>
      <a:minorFont>
        <a:latin typeface="Avenir Next LT Pro"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xml><?xml version="1.0" encoding="utf-8"?>
<a:theme xmlns:a="http://schemas.openxmlformats.org/drawingml/2006/main" xmlns:r="http://schemas.openxmlformats.org/officeDocument/2006/relationships" name="PrismaticVTI">
  <a:themeElements>
    <a:clrScheme name="AnalogousFromDarkSeedLeftStep">
      <a:dk1>
        <a:srgbClr val="000000"/>
      </a:dk1>
      <a:lt1>
        <a:srgbClr val="ffffff"/>
      </a:lt1>
      <a:dk2>
        <a:srgbClr val="301b27"/>
      </a:dk2>
      <a:lt2>
        <a:srgbClr val="f0f3f3"/>
      </a:lt2>
      <a:accent1>
        <a:srgbClr val="c34d5f"/>
      </a:accent1>
      <a:accent2>
        <a:srgbClr val="b13b7f"/>
      </a:accent2>
      <a:accent3>
        <a:srgbClr val="c34dc2"/>
      </a:accent3>
      <a:accent4>
        <a:srgbClr val="813bb1"/>
      </a:accent4>
      <a:accent5>
        <a:srgbClr val="614dc3"/>
      </a:accent5>
      <a:accent6>
        <a:srgbClr val="3b57b1"/>
      </a:accent6>
      <a:hlink>
        <a:srgbClr val="7c55c6"/>
      </a:hlink>
      <a:folHlink>
        <a:srgbClr val="7f7f7f"/>
      </a:folHlink>
    </a:clrScheme>
    <a:fontScheme name="Custom 166">
      <a:majorFont>
        <a:latin typeface="Aharoni" pitchFamily="0" charset="1"/>
        <a:ea typeface=""/>
        <a:cs typeface=""/>
      </a:majorFont>
      <a:minorFont>
        <a:latin typeface="Avenir Next LT Pro"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xml><?xml version="1.0" encoding="utf-8"?>
<a:theme xmlns:a="http://schemas.openxmlformats.org/drawingml/2006/main" xmlns:r="http://schemas.openxmlformats.org/officeDocument/2006/relationships" name="PrismaticVTI">
  <a:themeElements>
    <a:clrScheme name="AnalogousFromDarkSeedLeftStep">
      <a:dk1>
        <a:srgbClr val="000000"/>
      </a:dk1>
      <a:lt1>
        <a:srgbClr val="ffffff"/>
      </a:lt1>
      <a:dk2>
        <a:srgbClr val="301b27"/>
      </a:dk2>
      <a:lt2>
        <a:srgbClr val="f0f3f3"/>
      </a:lt2>
      <a:accent1>
        <a:srgbClr val="c34d5f"/>
      </a:accent1>
      <a:accent2>
        <a:srgbClr val="b13b7f"/>
      </a:accent2>
      <a:accent3>
        <a:srgbClr val="c34dc2"/>
      </a:accent3>
      <a:accent4>
        <a:srgbClr val="813bb1"/>
      </a:accent4>
      <a:accent5>
        <a:srgbClr val="614dc3"/>
      </a:accent5>
      <a:accent6>
        <a:srgbClr val="3b57b1"/>
      </a:accent6>
      <a:hlink>
        <a:srgbClr val="7c55c6"/>
      </a:hlink>
      <a:folHlink>
        <a:srgbClr val="7f7f7f"/>
      </a:folHlink>
    </a:clrScheme>
    <a:fontScheme name="Custom 166">
      <a:majorFont>
        <a:latin typeface="Aharoni" pitchFamily="0" charset="1"/>
        <a:ea typeface=""/>
        <a:cs typeface=""/>
      </a:majorFont>
      <a:minorFont>
        <a:latin typeface="Avenir Next LT Pro"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6.xml><?xml version="1.0" encoding="utf-8"?>
<a:theme xmlns:a="http://schemas.openxmlformats.org/drawingml/2006/main" xmlns:r="http://schemas.openxmlformats.org/officeDocument/2006/relationships" name="PrismaticVTI">
  <a:themeElements>
    <a:clrScheme name="AnalogousFromDarkSeedLeftStep">
      <a:dk1>
        <a:srgbClr val="000000"/>
      </a:dk1>
      <a:lt1>
        <a:srgbClr val="ffffff"/>
      </a:lt1>
      <a:dk2>
        <a:srgbClr val="301b27"/>
      </a:dk2>
      <a:lt2>
        <a:srgbClr val="f0f3f3"/>
      </a:lt2>
      <a:accent1>
        <a:srgbClr val="c34d5f"/>
      </a:accent1>
      <a:accent2>
        <a:srgbClr val="b13b7f"/>
      </a:accent2>
      <a:accent3>
        <a:srgbClr val="c34dc2"/>
      </a:accent3>
      <a:accent4>
        <a:srgbClr val="813bb1"/>
      </a:accent4>
      <a:accent5>
        <a:srgbClr val="614dc3"/>
      </a:accent5>
      <a:accent6>
        <a:srgbClr val="3b57b1"/>
      </a:accent6>
      <a:hlink>
        <a:srgbClr val="7c55c6"/>
      </a:hlink>
      <a:folHlink>
        <a:srgbClr val="7f7f7f"/>
      </a:folHlink>
    </a:clrScheme>
    <a:fontScheme name="Custom 166">
      <a:majorFont>
        <a:latin typeface="Aharoni" pitchFamily="0" charset="1"/>
        <a:ea typeface=""/>
        <a:cs typeface=""/>
      </a:majorFont>
      <a:minorFont>
        <a:latin typeface="Avenir Next LT Pro"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7.xml><?xml version="1.0" encoding="utf-8"?>
<a:theme xmlns:a="http://schemas.openxmlformats.org/drawingml/2006/main" xmlns:r="http://schemas.openxmlformats.org/officeDocument/2006/relationships" name="PrismaticVTI">
  <a:themeElements>
    <a:clrScheme name="AnalogousFromDarkSeedLeftStep">
      <a:dk1>
        <a:srgbClr val="000000"/>
      </a:dk1>
      <a:lt1>
        <a:srgbClr val="ffffff"/>
      </a:lt1>
      <a:dk2>
        <a:srgbClr val="301b27"/>
      </a:dk2>
      <a:lt2>
        <a:srgbClr val="f0f3f3"/>
      </a:lt2>
      <a:accent1>
        <a:srgbClr val="c34d5f"/>
      </a:accent1>
      <a:accent2>
        <a:srgbClr val="b13b7f"/>
      </a:accent2>
      <a:accent3>
        <a:srgbClr val="c34dc2"/>
      </a:accent3>
      <a:accent4>
        <a:srgbClr val="813bb1"/>
      </a:accent4>
      <a:accent5>
        <a:srgbClr val="614dc3"/>
      </a:accent5>
      <a:accent6>
        <a:srgbClr val="3b57b1"/>
      </a:accent6>
      <a:hlink>
        <a:srgbClr val="7c55c6"/>
      </a:hlink>
      <a:folHlink>
        <a:srgbClr val="7f7f7f"/>
      </a:folHlink>
    </a:clrScheme>
    <a:fontScheme name="Custom 166">
      <a:majorFont>
        <a:latin typeface="Aharoni" pitchFamily="0" charset="1"/>
        <a:ea typeface=""/>
        <a:cs typeface=""/>
      </a:majorFont>
      <a:minorFont>
        <a:latin typeface="Avenir Next LT Pro"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8.xml><?xml version="1.0" encoding="utf-8"?>
<a:theme xmlns:a="http://schemas.openxmlformats.org/drawingml/2006/main" xmlns:r="http://schemas.openxmlformats.org/officeDocument/2006/relationships" name="PrismaticVTI">
  <a:themeElements>
    <a:clrScheme name="AnalogousFromDarkSeedLeftStep">
      <a:dk1>
        <a:srgbClr val="000000"/>
      </a:dk1>
      <a:lt1>
        <a:srgbClr val="ffffff"/>
      </a:lt1>
      <a:dk2>
        <a:srgbClr val="301b27"/>
      </a:dk2>
      <a:lt2>
        <a:srgbClr val="f0f3f3"/>
      </a:lt2>
      <a:accent1>
        <a:srgbClr val="c34d5f"/>
      </a:accent1>
      <a:accent2>
        <a:srgbClr val="b13b7f"/>
      </a:accent2>
      <a:accent3>
        <a:srgbClr val="c34dc2"/>
      </a:accent3>
      <a:accent4>
        <a:srgbClr val="813bb1"/>
      </a:accent4>
      <a:accent5>
        <a:srgbClr val="614dc3"/>
      </a:accent5>
      <a:accent6>
        <a:srgbClr val="3b57b1"/>
      </a:accent6>
      <a:hlink>
        <a:srgbClr val="7c55c6"/>
      </a:hlink>
      <a:folHlink>
        <a:srgbClr val="7f7f7f"/>
      </a:folHlink>
    </a:clrScheme>
    <a:fontScheme name="Custom 166">
      <a:majorFont>
        <a:latin typeface="Aharoni" pitchFamily="0" charset="1"/>
        <a:ea typeface=""/>
        <a:cs typeface=""/>
      </a:majorFont>
      <a:minorFont>
        <a:latin typeface="Avenir Next LT Pro"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9.xml><?xml version="1.0" encoding="utf-8"?>
<a:theme xmlns:a="http://schemas.openxmlformats.org/drawingml/2006/main" xmlns:r="http://schemas.openxmlformats.org/officeDocument/2006/relationships" name="PrismaticVTI">
  <a:themeElements>
    <a:clrScheme name="AnalogousFromDarkSeedLeftStep">
      <a:dk1>
        <a:srgbClr val="000000"/>
      </a:dk1>
      <a:lt1>
        <a:srgbClr val="ffffff"/>
      </a:lt1>
      <a:dk2>
        <a:srgbClr val="301b27"/>
      </a:dk2>
      <a:lt2>
        <a:srgbClr val="f0f3f3"/>
      </a:lt2>
      <a:accent1>
        <a:srgbClr val="c34d5f"/>
      </a:accent1>
      <a:accent2>
        <a:srgbClr val="b13b7f"/>
      </a:accent2>
      <a:accent3>
        <a:srgbClr val="c34dc2"/>
      </a:accent3>
      <a:accent4>
        <a:srgbClr val="813bb1"/>
      </a:accent4>
      <a:accent5>
        <a:srgbClr val="614dc3"/>
      </a:accent5>
      <a:accent6>
        <a:srgbClr val="3b57b1"/>
      </a:accent6>
      <a:hlink>
        <a:srgbClr val="7c55c6"/>
      </a:hlink>
      <a:folHlink>
        <a:srgbClr val="7f7f7f"/>
      </a:folHlink>
    </a:clrScheme>
    <a:fontScheme name="Custom 166">
      <a:majorFont>
        <a:latin typeface="Aharoni" pitchFamily="0" charset="1"/>
        <a:ea typeface=""/>
        <a:cs typeface=""/>
      </a:majorFont>
      <a:minorFont>
        <a:latin typeface="Avenir Next LT Pro"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1571</TotalTime>
  <Application>LibreOffice/24.8.2.1$Windows_X86_64 LibreOffice_project/0f794b6e29741098670a3b95d60478a65d05ef13</Application>
  <AppVersion>15.0000</AppVersion>
  <Words>858</Words>
  <Paragraphs>53</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2024-12-04T16:01:30Z</dcterms:created>
  <dc:creator>David Flett</dc:creator>
  <dc:description/>
  <dc:language>en-GB</dc:language>
  <cp:lastModifiedBy/>
  <dcterms:modified xsi:type="dcterms:W3CDTF">2024-12-10T20:55:00Z</dcterms:modified>
  <cp:revision>4</cp:revision>
  <dc:subject/>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2</vt:i4>
  </property>
  <property fmtid="{D5CDD505-2E9C-101B-9397-08002B2CF9AE}" pid="3" name="PresentationFormat">
    <vt:lpwstr>Widescreen</vt:lpwstr>
  </property>
  <property fmtid="{D5CDD505-2E9C-101B-9397-08002B2CF9AE}" pid="4" name="Slides">
    <vt:i4>9</vt:i4>
  </property>
</Properties>
</file>