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0"/>
  </p:notesMasterIdLst>
  <p:sldIdLst>
    <p:sldId id="256" r:id="rId2"/>
    <p:sldId id="257" r:id="rId3"/>
    <p:sldId id="258" r:id="rId4"/>
    <p:sldId id="259" r:id="rId5"/>
    <p:sldId id="260" r:id="rId6"/>
    <p:sldId id="262" r:id="rId7"/>
    <p:sldId id="263" r:id="rId8"/>
    <p:sldId id="261"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86" autoAdjust="0"/>
    <p:restoredTop sz="83258" autoAdjust="0"/>
  </p:normalViewPr>
  <p:slideViewPr>
    <p:cSldViewPr snapToGrid="0">
      <p:cViewPr varScale="1">
        <p:scale>
          <a:sx n="99" d="100"/>
          <a:sy n="99" d="100"/>
        </p:scale>
        <p:origin x="1776" y="84"/>
      </p:cViewPr>
      <p:guideLst/>
    </p:cSldViewPr>
  </p:slideViewPr>
  <p:outlineViewPr>
    <p:cViewPr>
      <p:scale>
        <a:sx n="33" d="100"/>
        <a:sy n="33" d="100"/>
      </p:scale>
      <p:origin x="0" y="0"/>
    </p:cViewPr>
  </p:outlineViewPr>
  <p:notesTextViewPr>
    <p:cViewPr>
      <p:scale>
        <a:sx n="3" d="2"/>
        <a:sy n="3" d="2"/>
      </p:scale>
      <p:origin x="0" y="0"/>
    </p:cViewPr>
  </p:notesTextViewPr>
  <p:notesViewPr>
    <p:cSldViewPr snapToGrid="0">
      <p:cViewPr varScale="1">
        <p:scale>
          <a:sx n="91" d="100"/>
          <a:sy n="91" d="100"/>
        </p:scale>
        <p:origin x="5484" y="6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5ED49E5-8EC7-47C9-8F9F-D9F18A8E6188}" type="datetimeFigureOut">
              <a:rPr lang="en-GB" smtClean="0"/>
              <a:t>Sat 17/04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5A8CB81-BC1B-41BD-AA90-6DF672174C03}" type="slidenum">
              <a:rPr lang="en-GB" smtClean="0"/>
              <a:t>‹#›</a:t>
            </a:fld>
            <a:endParaRPr lang="en-GB"/>
          </a:p>
        </p:txBody>
      </p:sp>
    </p:spTree>
    <p:extLst>
      <p:ext uri="{BB962C8B-B14F-4D97-AF65-F5344CB8AC3E}">
        <p14:creationId xmlns:p14="http://schemas.microsoft.com/office/powerpoint/2010/main" val="14309760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5A8CB81-BC1B-41BD-AA90-6DF672174C03}" type="slidenum">
              <a:rPr lang="en-GB" smtClean="0"/>
              <a:t>2</a:t>
            </a:fld>
            <a:endParaRPr lang="en-GB"/>
          </a:p>
        </p:txBody>
      </p:sp>
    </p:spTree>
    <p:extLst>
      <p:ext uri="{BB962C8B-B14F-4D97-AF65-F5344CB8AC3E}">
        <p14:creationId xmlns:p14="http://schemas.microsoft.com/office/powerpoint/2010/main" val="23858567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Show exactly what is happening. Useful for IT support (as everyone’s computer is different) Depending on your machine, the operating system it’s running, the browser version you’re on, the way something appears for you could be completely different for others.</a:t>
            </a:r>
          </a:p>
          <a:p>
            <a:r>
              <a:rPr lang="en-GB" dirty="0"/>
              <a:t>Providing a visual example of what you’re looking at helps others see exactly what’s going on and identify what might be going wrong.  AN error message perhaps.</a:t>
            </a:r>
          </a:p>
          <a:p>
            <a:endParaRPr lang="en-GB" dirty="0"/>
          </a:p>
          <a:p>
            <a:r>
              <a:rPr lang="en-GB" dirty="0"/>
              <a:t>Demonstrate exactly what you’re talking about with a screenshot. By using a screenshot that shows exactly what you mean, there’s less chance that you’ll be misunderstood. And that means less confusion, less time explaining, and more time back in your day.  For example, explain to a new employee how to login. Instead of telling them, you can quickly send them a screenshot that they can reference again and again without having to repeatedly ask you.</a:t>
            </a:r>
          </a:p>
          <a:p>
            <a:endParaRPr lang="en-GB" dirty="0"/>
          </a:p>
          <a:p>
            <a:r>
              <a:rPr lang="en-GB" dirty="0"/>
              <a:t>Work with others.  Use screenshots to suggest new layouts for documents or webpages etc.  Take a before and after version for comparison.</a:t>
            </a:r>
          </a:p>
        </p:txBody>
      </p:sp>
      <p:sp>
        <p:nvSpPr>
          <p:cNvPr id="4" name="Slide Number Placeholder 3"/>
          <p:cNvSpPr>
            <a:spLocks noGrp="1"/>
          </p:cNvSpPr>
          <p:nvPr>
            <p:ph type="sldNum" sz="quarter" idx="5"/>
          </p:nvPr>
        </p:nvSpPr>
        <p:spPr/>
        <p:txBody>
          <a:bodyPr/>
          <a:lstStyle/>
          <a:p>
            <a:fld id="{85A8CB81-BC1B-41BD-AA90-6DF672174C03}" type="slidenum">
              <a:rPr lang="en-GB" smtClean="0"/>
              <a:t>3</a:t>
            </a:fld>
            <a:endParaRPr lang="en-GB"/>
          </a:p>
        </p:txBody>
      </p:sp>
    </p:spTree>
    <p:extLst>
      <p:ext uri="{BB962C8B-B14F-4D97-AF65-F5344CB8AC3E}">
        <p14:creationId xmlns:p14="http://schemas.microsoft.com/office/powerpoint/2010/main" val="14715157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5A8CB81-BC1B-41BD-AA90-6DF672174C03}" type="slidenum">
              <a:rPr lang="en-GB" smtClean="0"/>
              <a:t>5</a:t>
            </a:fld>
            <a:endParaRPr lang="en-GB"/>
          </a:p>
        </p:txBody>
      </p:sp>
    </p:spTree>
    <p:extLst>
      <p:ext uri="{BB962C8B-B14F-4D97-AF65-F5344CB8AC3E}">
        <p14:creationId xmlns:p14="http://schemas.microsoft.com/office/powerpoint/2010/main" val="40785804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5A8CB81-BC1B-41BD-AA90-6DF672174C03}" type="slidenum">
              <a:rPr lang="en-GB" smtClean="0"/>
              <a:t>6</a:t>
            </a:fld>
            <a:endParaRPr lang="en-GB"/>
          </a:p>
        </p:txBody>
      </p:sp>
    </p:spTree>
    <p:extLst>
      <p:ext uri="{BB962C8B-B14F-4D97-AF65-F5344CB8AC3E}">
        <p14:creationId xmlns:p14="http://schemas.microsoft.com/office/powerpoint/2010/main" val="12978042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5A8CB81-BC1B-41BD-AA90-6DF672174C03}" type="slidenum">
              <a:rPr lang="en-GB" smtClean="0"/>
              <a:t>7</a:t>
            </a:fld>
            <a:endParaRPr lang="en-GB"/>
          </a:p>
        </p:txBody>
      </p:sp>
    </p:spTree>
    <p:extLst>
      <p:ext uri="{BB962C8B-B14F-4D97-AF65-F5344CB8AC3E}">
        <p14:creationId xmlns:p14="http://schemas.microsoft.com/office/powerpoint/2010/main" val="41330007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endParaRPr lang="en-GB" dirty="0"/>
          </a:p>
        </p:txBody>
      </p:sp>
      <p:sp>
        <p:nvSpPr>
          <p:cNvPr id="4" name="Slide Number Placeholder 3"/>
          <p:cNvSpPr>
            <a:spLocks noGrp="1"/>
          </p:cNvSpPr>
          <p:nvPr>
            <p:ph type="sldNum" sz="quarter" idx="5"/>
          </p:nvPr>
        </p:nvSpPr>
        <p:spPr/>
        <p:txBody>
          <a:bodyPr/>
          <a:lstStyle/>
          <a:p>
            <a:fld id="{85A8CB81-BC1B-41BD-AA90-6DF672174C03}" type="slidenum">
              <a:rPr lang="en-GB" smtClean="0"/>
              <a:t>8</a:t>
            </a:fld>
            <a:endParaRPr lang="en-GB"/>
          </a:p>
        </p:txBody>
      </p:sp>
    </p:spTree>
    <p:extLst>
      <p:ext uri="{BB962C8B-B14F-4D97-AF65-F5344CB8AC3E}">
        <p14:creationId xmlns:p14="http://schemas.microsoft.com/office/powerpoint/2010/main" val="5406662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dirty="0"/>
              <a:t>4/17/2021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796027F-7875-4030-9381-8BD8C4F21935}" type="datetimeFigureOut">
              <a:rPr lang="en-US" dirty="0"/>
              <a:t>4/17/2021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796027F-7875-4030-9381-8BD8C4F21935}" type="datetimeFigureOut">
              <a:rPr lang="en-US" dirty="0"/>
              <a:t>4/17/2021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dirty="0"/>
              <a:t>4/17/2021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dirty="0"/>
              <a:t>4/17/2021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dirty="0"/>
              <a:t>4/17/2021</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t>4/17/2021</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3"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5" y="3129280"/>
            <a:ext cx="3401062"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4509A250-FF31-4206-8172-F9D3106AACB1}" type="datetimeFigureOut">
              <a:rPr lang="en-US" dirty="0"/>
              <a:t>4/17/2021</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4/17/2021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799"/>
            <a:ext cx="8825658" cy="3640667"/>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4/17/2021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4/17/2021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0" y="1447800"/>
            <a:ext cx="7999315" cy="2323374"/>
          </a:xfrm>
        </p:spPr>
        <p:txBody>
          <a:bodyPr/>
          <a:lstStyle>
            <a:lvl1pPr>
              <a:defRPr sz="4800"/>
            </a:lvl1pPr>
          </a:lstStyle>
          <a:p>
            <a:r>
              <a:rPr lang="en-US"/>
              <a:t>Click to edit Master title style</a:t>
            </a:r>
            <a:endParaRPr lang="en-US" dirty="0"/>
          </a:p>
        </p:txBody>
      </p:sp>
      <p:sp>
        <p:nvSpPr>
          <p:cNvPr id="14" name="Text Placeholder 3"/>
          <p:cNvSpPr>
            <a:spLocks noGrp="1"/>
          </p:cNvSpPr>
          <p:nvPr>
            <p:ph type="body" sz="half" idx="13"/>
          </p:nvPr>
        </p:nvSpPr>
        <p:spPr>
          <a:xfrm>
            <a:off x="1930400" y="3771174"/>
            <a:ext cx="7279649" cy="342174"/>
          </a:xfrm>
        </p:spPr>
        <p:txBody>
          <a:bodyPr anchor="t">
            <a:normAutofit/>
          </a:bodyPr>
          <a:lstStyle>
            <a:lvl1pPr marL="0" indent="0">
              <a:buNone/>
              <a:defRPr lang="en-US" sz="1400" b="0" i="0" kern="1200" cap="small" dirty="0">
                <a:solidFill>
                  <a:schemeClr val="accent1">
                    <a:lumMod val="60000"/>
                    <a:lumOff val="4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4/17/2021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p>
            <a:pPr algn="r"/>
            <a:r>
              <a:rPr lang="en-US" sz="12200" b="0" i="0" dirty="0">
                <a:solidFill>
                  <a:schemeClr val="accent1">
                    <a:lumMod val="60000"/>
                    <a:lumOff val="40000"/>
                  </a:schemeClr>
                </a:solidFill>
                <a:latin typeface="Arial"/>
                <a:ea typeface="+mj-ea"/>
                <a:cs typeface="+mj-cs"/>
              </a:rPr>
              <a:t>“</a:t>
            </a:r>
          </a:p>
        </p:txBody>
      </p:sp>
      <p:sp>
        <p:nvSpPr>
          <p:cNvPr id="11" name="TextBox 10"/>
          <p:cNvSpPr txBox="1"/>
          <p:nvPr/>
        </p:nvSpPr>
        <p:spPr>
          <a:xfrm>
            <a:off x="9330490" y="2613787"/>
            <a:ext cx="801912" cy="1969770"/>
          </a:xfrm>
          <a:prstGeom prst="rect">
            <a:avLst/>
          </a:prstGeom>
          <a:noFill/>
        </p:spPr>
        <p:txBody>
          <a:bodyPr wrap="square" rtlCol="0">
            <a:spAutoFit/>
          </a:bodyPr>
          <a:lstStyle/>
          <a:p>
            <a:pPr algn="r"/>
            <a:r>
              <a:rPr lang="en-US" sz="12200" b="0" i="0" dirty="0">
                <a:solidFill>
                  <a:schemeClr val="accent1">
                    <a:lumMod val="60000"/>
                    <a:lumOff val="40000"/>
                  </a:schemeClr>
                </a:solidFill>
                <a:latin typeface="Arial"/>
                <a:ea typeface="+mj-ea"/>
                <a:cs typeface="+mj-cs"/>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59"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4/17/2021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4/17/2021</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4/17/2021</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4/17/2021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4/17/2021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44"/>
          <a:stretch/>
        </p:blipFill>
        <p:spPr>
          <a:xfrm>
            <a:off x="0" y="2669685"/>
            <a:ext cx="4035669"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dirty="0"/>
              <a:t>4/17/2021</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88E1C8-9CF9-4F91-B4DE-40BDD2D8EDDA}"/>
              </a:ext>
            </a:extLst>
          </p:cNvPr>
          <p:cNvSpPr>
            <a:spLocks noGrp="1"/>
          </p:cNvSpPr>
          <p:nvPr>
            <p:ph type="ctrTitle"/>
          </p:nvPr>
        </p:nvSpPr>
        <p:spPr/>
        <p:txBody>
          <a:bodyPr/>
          <a:lstStyle/>
          <a:p>
            <a:r>
              <a:rPr lang="en-GB" dirty="0"/>
              <a:t>Using Screenshots</a:t>
            </a:r>
          </a:p>
        </p:txBody>
      </p:sp>
      <p:sp>
        <p:nvSpPr>
          <p:cNvPr id="3" name="Subtitle 2">
            <a:extLst>
              <a:ext uri="{FF2B5EF4-FFF2-40B4-BE49-F238E27FC236}">
                <a16:creationId xmlns:a16="http://schemas.microsoft.com/office/drawing/2014/main" id="{BCEFB700-A1CA-4EAF-B9F3-5D40FDE463E5}"/>
              </a:ext>
            </a:extLst>
          </p:cNvPr>
          <p:cNvSpPr>
            <a:spLocks noGrp="1"/>
          </p:cNvSpPr>
          <p:nvPr>
            <p:ph type="subTitle" idx="1"/>
          </p:nvPr>
        </p:nvSpPr>
        <p:spPr/>
        <p:txBody>
          <a:bodyPr/>
          <a:lstStyle/>
          <a:p>
            <a:endParaRPr lang="en-GB"/>
          </a:p>
        </p:txBody>
      </p:sp>
    </p:spTree>
    <p:extLst>
      <p:ext uri="{BB962C8B-B14F-4D97-AF65-F5344CB8AC3E}">
        <p14:creationId xmlns:p14="http://schemas.microsoft.com/office/powerpoint/2010/main" val="33426317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1E3F2-15B8-4884-9B97-C71F2BFB7B8A}"/>
              </a:ext>
            </a:extLst>
          </p:cNvPr>
          <p:cNvSpPr>
            <a:spLocks noGrp="1"/>
          </p:cNvSpPr>
          <p:nvPr>
            <p:ph type="title"/>
          </p:nvPr>
        </p:nvSpPr>
        <p:spPr/>
        <p:txBody>
          <a:bodyPr/>
          <a:lstStyle/>
          <a:p>
            <a:r>
              <a:rPr lang="en-GB" dirty="0"/>
              <a:t>What is a screenshot?</a:t>
            </a:r>
          </a:p>
        </p:txBody>
      </p:sp>
      <p:sp>
        <p:nvSpPr>
          <p:cNvPr id="3" name="Content Placeholder 2">
            <a:extLst>
              <a:ext uri="{FF2B5EF4-FFF2-40B4-BE49-F238E27FC236}">
                <a16:creationId xmlns:a16="http://schemas.microsoft.com/office/drawing/2014/main" id="{93046F14-DD95-4656-A762-DE85BD037004}"/>
              </a:ext>
            </a:extLst>
          </p:cNvPr>
          <p:cNvSpPr>
            <a:spLocks noGrp="1"/>
          </p:cNvSpPr>
          <p:nvPr>
            <p:ph idx="1"/>
          </p:nvPr>
        </p:nvSpPr>
        <p:spPr/>
        <p:txBody>
          <a:bodyPr/>
          <a:lstStyle/>
          <a:p>
            <a:r>
              <a:rPr lang="en-GB" dirty="0"/>
              <a:t>A screenshot is an image that shows the contents of your Computer display or the contents of your smartphone or tablet.</a:t>
            </a:r>
          </a:p>
          <a:p>
            <a:r>
              <a:rPr lang="en-GB" dirty="0"/>
              <a:t>Screenshots let you capture exactly what you are seeing on the screen so that you might share it with others or reference it yourself later.</a:t>
            </a:r>
          </a:p>
        </p:txBody>
      </p:sp>
    </p:spTree>
    <p:extLst>
      <p:ext uri="{BB962C8B-B14F-4D97-AF65-F5344CB8AC3E}">
        <p14:creationId xmlns:p14="http://schemas.microsoft.com/office/powerpoint/2010/main" val="10343139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3DB32F-6B0E-46B9-A858-71BD68972A4C}"/>
              </a:ext>
            </a:extLst>
          </p:cNvPr>
          <p:cNvSpPr>
            <a:spLocks noGrp="1"/>
          </p:cNvSpPr>
          <p:nvPr>
            <p:ph type="title"/>
          </p:nvPr>
        </p:nvSpPr>
        <p:spPr/>
        <p:txBody>
          <a:bodyPr/>
          <a:lstStyle/>
          <a:p>
            <a:r>
              <a:rPr lang="en-GB" dirty="0"/>
              <a:t>Why would we use a screenshot?</a:t>
            </a:r>
          </a:p>
        </p:txBody>
      </p:sp>
      <p:sp>
        <p:nvSpPr>
          <p:cNvPr id="3" name="Content Placeholder 2">
            <a:extLst>
              <a:ext uri="{FF2B5EF4-FFF2-40B4-BE49-F238E27FC236}">
                <a16:creationId xmlns:a16="http://schemas.microsoft.com/office/drawing/2014/main" id="{72088D7E-783A-4208-B00A-C0FAACBEA83A}"/>
              </a:ext>
            </a:extLst>
          </p:cNvPr>
          <p:cNvSpPr>
            <a:spLocks noGrp="1"/>
          </p:cNvSpPr>
          <p:nvPr>
            <p:ph idx="1"/>
          </p:nvPr>
        </p:nvSpPr>
        <p:spPr/>
        <p:txBody>
          <a:bodyPr/>
          <a:lstStyle/>
          <a:p>
            <a:r>
              <a:rPr lang="en-GB" dirty="0"/>
              <a:t>Show exactly what is happening</a:t>
            </a:r>
          </a:p>
          <a:p>
            <a:r>
              <a:rPr lang="en-GB" dirty="0"/>
              <a:t>Demonstrate how to perform a function.</a:t>
            </a:r>
          </a:p>
          <a:p>
            <a:r>
              <a:rPr lang="en-GB" dirty="0"/>
              <a:t>Work with others</a:t>
            </a:r>
          </a:p>
          <a:p>
            <a:r>
              <a:rPr lang="en-GB" dirty="0"/>
              <a:t>To help remember something</a:t>
            </a:r>
          </a:p>
          <a:p>
            <a:r>
              <a:rPr lang="en-GB" dirty="0"/>
              <a:t>To save a post on social media </a:t>
            </a:r>
          </a:p>
          <a:p>
            <a:r>
              <a:rPr lang="en-GB" dirty="0"/>
              <a:t>To easily copy an email address or website address</a:t>
            </a:r>
          </a:p>
          <a:p>
            <a:r>
              <a:rPr lang="en-GB" dirty="0"/>
              <a:t>Quickly save information about products you find</a:t>
            </a:r>
          </a:p>
          <a:p>
            <a:r>
              <a:rPr lang="en-GB" dirty="0"/>
              <a:t>To share a text conversation</a:t>
            </a:r>
          </a:p>
          <a:p>
            <a:endParaRPr lang="en-GB" dirty="0"/>
          </a:p>
        </p:txBody>
      </p:sp>
    </p:spTree>
    <p:extLst>
      <p:ext uri="{BB962C8B-B14F-4D97-AF65-F5344CB8AC3E}">
        <p14:creationId xmlns:p14="http://schemas.microsoft.com/office/powerpoint/2010/main" val="42562193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3BD01-095F-4C2B-B583-4C18988DBBAE}"/>
              </a:ext>
            </a:extLst>
          </p:cNvPr>
          <p:cNvSpPr>
            <a:spLocks noGrp="1"/>
          </p:cNvSpPr>
          <p:nvPr>
            <p:ph type="title"/>
          </p:nvPr>
        </p:nvSpPr>
        <p:spPr/>
        <p:txBody>
          <a:bodyPr/>
          <a:lstStyle/>
          <a:p>
            <a:r>
              <a:rPr lang="en-GB" dirty="0"/>
              <a:t>The possibilities</a:t>
            </a:r>
          </a:p>
        </p:txBody>
      </p:sp>
      <p:sp>
        <p:nvSpPr>
          <p:cNvPr id="3" name="Content Placeholder 2">
            <a:extLst>
              <a:ext uri="{FF2B5EF4-FFF2-40B4-BE49-F238E27FC236}">
                <a16:creationId xmlns:a16="http://schemas.microsoft.com/office/drawing/2014/main" id="{ADD26969-B51C-4EDA-B8C9-3AE1F5648E24}"/>
              </a:ext>
            </a:extLst>
          </p:cNvPr>
          <p:cNvSpPr>
            <a:spLocks noGrp="1"/>
          </p:cNvSpPr>
          <p:nvPr>
            <p:ph idx="1"/>
          </p:nvPr>
        </p:nvSpPr>
        <p:spPr/>
        <p:txBody>
          <a:bodyPr/>
          <a:lstStyle/>
          <a:p>
            <a:r>
              <a:rPr lang="en-GB" dirty="0"/>
              <a:t>A full image of your desktop / laptop computers.</a:t>
            </a:r>
          </a:p>
          <a:p>
            <a:r>
              <a:rPr lang="en-GB" dirty="0"/>
              <a:t>The “Active Window” of your desktop / laptop computer</a:t>
            </a:r>
          </a:p>
          <a:p>
            <a:r>
              <a:rPr lang="en-GB" dirty="0"/>
              <a:t>A rectangular snip</a:t>
            </a:r>
          </a:p>
          <a:p>
            <a:r>
              <a:rPr lang="en-GB" dirty="0"/>
              <a:t>A freeform snip</a:t>
            </a:r>
          </a:p>
          <a:p>
            <a:r>
              <a:rPr lang="en-GB" dirty="0"/>
              <a:t>A full image of your Android Phone</a:t>
            </a:r>
          </a:p>
          <a:p>
            <a:r>
              <a:rPr lang="en-GB" dirty="0"/>
              <a:t>A full image of your iPhone</a:t>
            </a:r>
          </a:p>
        </p:txBody>
      </p:sp>
    </p:spTree>
    <p:extLst>
      <p:ext uri="{BB962C8B-B14F-4D97-AF65-F5344CB8AC3E}">
        <p14:creationId xmlns:p14="http://schemas.microsoft.com/office/powerpoint/2010/main" val="5441833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6F1051-1473-493B-933D-5A2FD21A8CB0}"/>
              </a:ext>
            </a:extLst>
          </p:cNvPr>
          <p:cNvSpPr>
            <a:spLocks noGrp="1"/>
          </p:cNvSpPr>
          <p:nvPr>
            <p:ph type="title"/>
          </p:nvPr>
        </p:nvSpPr>
        <p:spPr/>
        <p:txBody>
          <a:bodyPr/>
          <a:lstStyle/>
          <a:p>
            <a:r>
              <a:rPr lang="en-GB" dirty="0"/>
              <a:t>How to do it</a:t>
            </a:r>
          </a:p>
        </p:txBody>
      </p:sp>
      <p:sp>
        <p:nvSpPr>
          <p:cNvPr id="3" name="Content Placeholder 2">
            <a:extLst>
              <a:ext uri="{FF2B5EF4-FFF2-40B4-BE49-F238E27FC236}">
                <a16:creationId xmlns:a16="http://schemas.microsoft.com/office/drawing/2014/main" id="{7FEF91C6-BACA-4DFF-9DA4-4A8A4677D34A}"/>
              </a:ext>
            </a:extLst>
          </p:cNvPr>
          <p:cNvSpPr>
            <a:spLocks noGrp="1"/>
          </p:cNvSpPr>
          <p:nvPr>
            <p:ph idx="1"/>
          </p:nvPr>
        </p:nvSpPr>
        <p:spPr/>
        <p:txBody>
          <a:bodyPr/>
          <a:lstStyle/>
          <a:p>
            <a:r>
              <a:rPr lang="en-GB" dirty="0"/>
              <a:t>Key combination for iPhone</a:t>
            </a:r>
          </a:p>
          <a:p>
            <a:r>
              <a:rPr lang="en-GB" dirty="0"/>
              <a:t>Key combination for Android</a:t>
            </a:r>
          </a:p>
          <a:p>
            <a:r>
              <a:rPr lang="en-GB" dirty="0"/>
              <a:t>Use ‘Print Screen’ (PrtScn)</a:t>
            </a:r>
          </a:p>
          <a:p>
            <a:r>
              <a:rPr lang="en-GB" dirty="0"/>
              <a:t>Use the Windows Snipping tool </a:t>
            </a:r>
          </a:p>
          <a:p>
            <a:r>
              <a:rPr lang="en-GB" dirty="0"/>
              <a:t>Use the Windows Snip &amp; Sketch tool</a:t>
            </a:r>
          </a:p>
        </p:txBody>
      </p:sp>
    </p:spTree>
    <p:extLst>
      <p:ext uri="{BB962C8B-B14F-4D97-AF65-F5344CB8AC3E}">
        <p14:creationId xmlns:p14="http://schemas.microsoft.com/office/powerpoint/2010/main" val="9529549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960EB7-C953-4196-BB87-FA36351016B6}"/>
              </a:ext>
            </a:extLst>
          </p:cNvPr>
          <p:cNvSpPr>
            <a:spLocks noGrp="1"/>
          </p:cNvSpPr>
          <p:nvPr>
            <p:ph type="title"/>
          </p:nvPr>
        </p:nvSpPr>
        <p:spPr/>
        <p:txBody>
          <a:bodyPr/>
          <a:lstStyle/>
          <a:p>
            <a:r>
              <a:rPr lang="en-GB" dirty="0"/>
              <a:t>With an iPhone</a:t>
            </a:r>
          </a:p>
        </p:txBody>
      </p:sp>
      <p:sp>
        <p:nvSpPr>
          <p:cNvPr id="3" name="Content Placeholder 2">
            <a:extLst>
              <a:ext uri="{FF2B5EF4-FFF2-40B4-BE49-F238E27FC236}">
                <a16:creationId xmlns:a16="http://schemas.microsoft.com/office/drawing/2014/main" id="{755ABA9F-F1F0-4746-A7C5-CC9065BF79C1}"/>
              </a:ext>
            </a:extLst>
          </p:cNvPr>
          <p:cNvSpPr>
            <a:spLocks noGrp="1"/>
          </p:cNvSpPr>
          <p:nvPr>
            <p:ph idx="1"/>
          </p:nvPr>
        </p:nvSpPr>
        <p:spPr/>
        <p:txBody>
          <a:bodyPr/>
          <a:lstStyle/>
          <a:p>
            <a:r>
              <a:rPr lang="en-GB" dirty="0"/>
              <a:t>On a phone with Face ID:  Simultaneously press and release the side button and volume up button</a:t>
            </a:r>
          </a:p>
          <a:p>
            <a:endParaRPr lang="en-GB" dirty="0"/>
          </a:p>
          <a:p>
            <a:r>
              <a:rPr lang="en-GB" dirty="0"/>
              <a:t>On a phone with a Home button: Depending on your model, simultaneously press and then release the Home button and the side button or Sleep/Wake button.</a:t>
            </a:r>
          </a:p>
          <a:p>
            <a:endParaRPr lang="en-GB" dirty="0"/>
          </a:p>
          <a:p>
            <a:r>
              <a:rPr lang="en-GB" dirty="0"/>
              <a:t>Tap the screenshot in the lower left corner, then Done.</a:t>
            </a:r>
          </a:p>
          <a:p>
            <a:r>
              <a:rPr lang="en-GB" dirty="0"/>
              <a:t>Choose to save to Photos, Save to Files or delete.</a:t>
            </a:r>
          </a:p>
        </p:txBody>
      </p:sp>
      <p:pic>
        <p:nvPicPr>
          <p:cNvPr id="5" name="Picture 4" descr="Icon&#10;&#10;Description automatically generated">
            <a:extLst>
              <a:ext uri="{FF2B5EF4-FFF2-40B4-BE49-F238E27FC236}">
                <a16:creationId xmlns:a16="http://schemas.microsoft.com/office/drawing/2014/main" id="{4604CD76-1940-4335-B63B-0A96920D5770}"/>
              </a:ext>
            </a:extLst>
          </p:cNvPr>
          <p:cNvPicPr>
            <a:picLocks noChangeAspect="1"/>
          </p:cNvPicPr>
          <p:nvPr/>
        </p:nvPicPr>
        <p:blipFill>
          <a:blip r:embed="rId3"/>
          <a:stretch>
            <a:fillRect/>
          </a:stretch>
        </p:blipFill>
        <p:spPr>
          <a:xfrm>
            <a:off x="10245608" y="2733253"/>
            <a:ext cx="1686160" cy="3181794"/>
          </a:xfrm>
          <a:prstGeom prst="rect">
            <a:avLst/>
          </a:prstGeom>
          <a:ln w="25400">
            <a:solidFill>
              <a:schemeClr val="accent1"/>
            </a:solidFill>
          </a:ln>
        </p:spPr>
      </p:pic>
    </p:spTree>
    <p:extLst>
      <p:ext uri="{BB962C8B-B14F-4D97-AF65-F5344CB8AC3E}">
        <p14:creationId xmlns:p14="http://schemas.microsoft.com/office/powerpoint/2010/main" val="40546727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960EB7-C953-4196-BB87-FA36351016B6}"/>
              </a:ext>
            </a:extLst>
          </p:cNvPr>
          <p:cNvSpPr>
            <a:spLocks noGrp="1"/>
          </p:cNvSpPr>
          <p:nvPr>
            <p:ph type="title"/>
          </p:nvPr>
        </p:nvSpPr>
        <p:spPr/>
        <p:txBody>
          <a:bodyPr/>
          <a:lstStyle/>
          <a:p>
            <a:r>
              <a:rPr lang="en-GB" dirty="0"/>
              <a:t>With an Android Phone</a:t>
            </a:r>
          </a:p>
        </p:txBody>
      </p:sp>
      <p:sp>
        <p:nvSpPr>
          <p:cNvPr id="3" name="Content Placeholder 2">
            <a:extLst>
              <a:ext uri="{FF2B5EF4-FFF2-40B4-BE49-F238E27FC236}">
                <a16:creationId xmlns:a16="http://schemas.microsoft.com/office/drawing/2014/main" id="{755ABA9F-F1F0-4746-A7C5-CC9065BF79C1}"/>
              </a:ext>
            </a:extLst>
          </p:cNvPr>
          <p:cNvSpPr>
            <a:spLocks noGrp="1"/>
          </p:cNvSpPr>
          <p:nvPr>
            <p:ph idx="1"/>
          </p:nvPr>
        </p:nvSpPr>
        <p:spPr/>
        <p:txBody>
          <a:bodyPr/>
          <a:lstStyle/>
          <a:p>
            <a:r>
              <a:rPr lang="en-GB" dirty="0"/>
              <a:t>Press Power &amp; Volume down buttons at the same time</a:t>
            </a:r>
          </a:p>
          <a:p>
            <a:r>
              <a:rPr lang="en-GB" dirty="0"/>
              <a:t>If that doesn’t work, try Press &amp; hold the power button for a few seconds, then tap screenshot</a:t>
            </a:r>
          </a:p>
          <a:p>
            <a:r>
              <a:rPr lang="en-GB" dirty="0"/>
              <a:t>If neither of these work, take a look at the phone manufacturer’s support web site.</a:t>
            </a:r>
          </a:p>
        </p:txBody>
      </p:sp>
    </p:spTree>
    <p:extLst>
      <p:ext uri="{BB962C8B-B14F-4D97-AF65-F5344CB8AC3E}">
        <p14:creationId xmlns:p14="http://schemas.microsoft.com/office/powerpoint/2010/main" val="38967273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76D43-0095-4D16-A41E-1415F7F65707}"/>
              </a:ext>
            </a:extLst>
          </p:cNvPr>
          <p:cNvSpPr>
            <a:spLocks noGrp="1"/>
          </p:cNvSpPr>
          <p:nvPr>
            <p:ph type="title"/>
          </p:nvPr>
        </p:nvSpPr>
        <p:spPr/>
        <p:txBody>
          <a:bodyPr/>
          <a:lstStyle/>
          <a:p>
            <a:r>
              <a:rPr lang="en-GB" dirty="0"/>
              <a:t>Live demonstration</a:t>
            </a:r>
          </a:p>
        </p:txBody>
      </p:sp>
      <p:sp>
        <p:nvSpPr>
          <p:cNvPr id="4" name="Content Placeholder 3">
            <a:extLst>
              <a:ext uri="{FF2B5EF4-FFF2-40B4-BE49-F238E27FC236}">
                <a16:creationId xmlns:a16="http://schemas.microsoft.com/office/drawing/2014/main" id="{CDF13B8E-2487-48A7-8760-F507FCCB36BF}"/>
              </a:ext>
            </a:extLst>
          </p:cNvPr>
          <p:cNvSpPr>
            <a:spLocks noGrp="1"/>
          </p:cNvSpPr>
          <p:nvPr>
            <p:ph idx="1"/>
          </p:nvPr>
        </p:nvSpPr>
        <p:spPr/>
        <p:txBody>
          <a:bodyPr/>
          <a:lstStyle/>
          <a:p>
            <a:r>
              <a:rPr lang="en-GB" dirty="0"/>
              <a:t>PrtScn</a:t>
            </a:r>
          </a:p>
          <a:p>
            <a:r>
              <a:rPr lang="en-GB" dirty="0"/>
              <a:t>Windows Snipping tool </a:t>
            </a:r>
          </a:p>
          <a:p>
            <a:r>
              <a:rPr lang="en-GB" dirty="0"/>
              <a:t>Windows Snip &amp; Sketch tool</a:t>
            </a:r>
          </a:p>
          <a:p>
            <a:pPr marL="0" indent="0">
              <a:buNone/>
            </a:pPr>
            <a:endParaRPr lang="en-GB" dirty="0"/>
          </a:p>
          <a:p>
            <a:endParaRPr lang="en-GB" dirty="0"/>
          </a:p>
        </p:txBody>
      </p:sp>
    </p:spTree>
    <p:extLst>
      <p:ext uri="{BB962C8B-B14F-4D97-AF65-F5344CB8AC3E}">
        <p14:creationId xmlns:p14="http://schemas.microsoft.com/office/powerpoint/2010/main" val="365778558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EC76B5"/>
      </a:hlink>
      <a:folHlink>
        <a:srgbClr val="E8ACCD"/>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A207AED3-9ABC-4A18-9978-A59B65688B1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185</TotalTime>
  <Words>513</Words>
  <Application>Microsoft Office PowerPoint</Application>
  <PresentationFormat>Widescreen</PresentationFormat>
  <Paragraphs>53</Paragraphs>
  <Slides>8</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Calibri</vt:lpstr>
      <vt:lpstr>Century Gothic</vt:lpstr>
      <vt:lpstr>Wingdings 3</vt:lpstr>
      <vt:lpstr>Ion</vt:lpstr>
      <vt:lpstr>Using Screenshots</vt:lpstr>
      <vt:lpstr>What is a screenshot?</vt:lpstr>
      <vt:lpstr>Why would we use a screenshot?</vt:lpstr>
      <vt:lpstr>The possibilities</vt:lpstr>
      <vt:lpstr>How to do it</vt:lpstr>
      <vt:lpstr>With an iPhone</vt:lpstr>
      <vt:lpstr>With an Android Phone</vt:lpstr>
      <vt:lpstr>Live demonstration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Using Screenshots</dc:title>
  <dc:creator>Geoff Lane</dc:creator>
  <cp:lastModifiedBy>Geoff Lane</cp:lastModifiedBy>
  <cp:revision>15</cp:revision>
  <dcterms:created xsi:type="dcterms:W3CDTF">2021-04-09T11:42:28Z</dcterms:created>
  <dcterms:modified xsi:type="dcterms:W3CDTF">2021-04-17T15:43:53Z</dcterms:modified>
</cp:coreProperties>
</file>