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90" r:id="rId4"/>
  </p:sldMasterIdLst>
  <p:sldIdLst>
    <p:sldId id="287" r:id="rId5"/>
    <p:sldId id="284" r:id="rId6"/>
    <p:sldId id="285" r:id="rId7"/>
    <p:sldId id="28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4" d="100"/>
          <a:sy n="114" d="100"/>
        </p:scale>
        <p:origin x="21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41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47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24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487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7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9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584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884F1-FFEA-405F-9602-3DCA865EDA4E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91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41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1593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3506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014554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4093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29551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4052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433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70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605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wl of oranges ">
            <a:extLst>
              <a:ext uri="{FF2B5EF4-FFF2-40B4-BE49-F238E27FC236}">
                <a16:creationId xmlns:a16="http://schemas.microsoft.com/office/drawing/2014/main" id="{4527BA63-F8DF-4F5E-A7CA-EE6D78D3F2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0" b="17634"/>
          <a:stretch/>
        </p:blipFill>
        <p:spPr>
          <a:xfrm>
            <a:off x="20" y="2030"/>
            <a:ext cx="12191980" cy="68559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476303-160A-4DC3-81F1-6072CCAEE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3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4000"/>
                </a:schemeClr>
              </a:gs>
              <a:gs pos="100000">
                <a:schemeClr val="bg2">
                  <a:lumMod val="40000"/>
                  <a:alpha val="66000"/>
                </a:scheme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B1B090-BB76-4C46-9191-8857341C2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9272" y="1828800"/>
            <a:ext cx="8833456" cy="3200400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3251C-D787-4CF3-8D2F-DC1F088BBA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1534" y="2011680"/>
            <a:ext cx="8354862" cy="1771180"/>
          </a:xfrm>
        </p:spPr>
        <p:txBody>
          <a:bodyPr>
            <a:normAutofit/>
          </a:bodyPr>
          <a:lstStyle/>
          <a:p>
            <a:r>
              <a:rPr lang="en-GB" dirty="0"/>
              <a:t>Windows accessories and admin tools</a:t>
            </a:r>
          </a:p>
        </p:txBody>
      </p:sp>
    </p:spTree>
    <p:extLst>
      <p:ext uri="{BB962C8B-B14F-4D97-AF65-F5344CB8AC3E}">
        <p14:creationId xmlns:p14="http://schemas.microsoft.com/office/powerpoint/2010/main" val="180479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E4DBCD9-3A45-41F4-97D9-BBAC875CB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666" y="1005839"/>
            <a:ext cx="2331495" cy="5096167"/>
          </a:xfrm>
          <a:prstGeom prst="rect">
            <a:avLst/>
          </a:prstGeom>
        </p:spPr>
      </p:pic>
      <p:pic>
        <p:nvPicPr>
          <p:cNvPr id="5" name="Content Placeholder 4" descr="A close up of electronics&#10;&#10;Description automatically generated">
            <a:extLst>
              <a:ext uri="{FF2B5EF4-FFF2-40B4-BE49-F238E27FC236}">
                <a16:creationId xmlns:a16="http://schemas.microsoft.com/office/drawing/2014/main" id="{0209EBC3-151E-4E93-8253-2ADCD59D7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688" y="1005839"/>
            <a:ext cx="2688228" cy="5096167"/>
          </a:xfrm>
          <a:prstGeom prst="rect">
            <a:avLst/>
          </a:prstGeom>
        </p:spPr>
      </p:pic>
      <p:pic>
        <p:nvPicPr>
          <p:cNvPr id="3" name="Picture 2" descr="A screen shot of a smart phone&#10;&#10;Description automatically generated">
            <a:extLst>
              <a:ext uri="{FF2B5EF4-FFF2-40B4-BE49-F238E27FC236}">
                <a16:creationId xmlns:a16="http://schemas.microsoft.com/office/drawing/2014/main" id="{685F6700-D4C1-441B-A91A-F8F66068A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302" y="180521"/>
            <a:ext cx="3124636" cy="64969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D9A7A6-531D-4B22-8A8E-480A5C924BAF}"/>
              </a:ext>
            </a:extLst>
          </p:cNvPr>
          <p:cNvSpPr/>
          <p:nvPr/>
        </p:nvSpPr>
        <p:spPr>
          <a:xfrm>
            <a:off x="848686" y="1199626"/>
            <a:ext cx="2843868" cy="738231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D1B5A5-E67A-4FEB-A72F-33B572AF6CD4}"/>
              </a:ext>
            </a:extLst>
          </p:cNvPr>
          <p:cNvSpPr/>
          <p:nvPr/>
        </p:nvSpPr>
        <p:spPr>
          <a:xfrm>
            <a:off x="4938013" y="1005840"/>
            <a:ext cx="2684903" cy="319621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53EDA7-33E1-4777-8F95-467DA955FD4D}"/>
              </a:ext>
            </a:extLst>
          </p:cNvPr>
          <p:cNvSpPr/>
          <p:nvPr/>
        </p:nvSpPr>
        <p:spPr>
          <a:xfrm>
            <a:off x="8724666" y="1005840"/>
            <a:ext cx="2331495" cy="25251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22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20C96-6D22-480F-92F5-D0E9D6CC3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847288"/>
            <a:ext cx="5194767" cy="5637401"/>
          </a:xfrm>
        </p:spPr>
        <p:txBody>
          <a:bodyPr/>
          <a:lstStyle/>
          <a:p>
            <a:r>
              <a:rPr lang="en-GB" dirty="0"/>
              <a:t>Character Map.  Inserts nonstandard characters into your document: The Euro sign, Copyright, Registered, Degree sign etc.  Either copy and paste or use numeric keypad “Alt + </a:t>
            </a:r>
            <a:r>
              <a:rPr lang="en-GB" dirty="0" err="1"/>
              <a:t>nnnn</a:t>
            </a:r>
            <a:r>
              <a:rPr lang="en-GB" dirty="0"/>
              <a:t>”</a:t>
            </a:r>
          </a:p>
          <a:p>
            <a:r>
              <a:rPr lang="en-GB" dirty="0"/>
              <a:t>Math Input.  Write equations and paste them into your document</a:t>
            </a:r>
          </a:p>
          <a:p>
            <a:r>
              <a:rPr lang="en-GB" dirty="0"/>
              <a:t>Print 3D.  Prepare 3D objects for 3D printing.  See also Paint 3D.</a:t>
            </a:r>
          </a:p>
          <a:p>
            <a:r>
              <a:rPr lang="en-GB" dirty="0"/>
              <a:t>Quick Assist.  Allows a helper using Win 10 to take control on your Win 10 PC.  Needs a code at the client end (so the helper can’t take over without you knowing)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9C0745-DC63-4A44-A6E0-35BF8AC05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6039" y="847288"/>
            <a:ext cx="5194769" cy="5637401"/>
          </a:xfrm>
        </p:spPr>
        <p:txBody>
          <a:bodyPr/>
          <a:lstStyle/>
          <a:p>
            <a:r>
              <a:rPr lang="en-GB" dirty="0"/>
              <a:t>Remote Desktop Connection.  Connect to a Win 10 </a:t>
            </a:r>
            <a:r>
              <a:rPr lang="en-GB" i="1" dirty="0"/>
              <a:t>Pro</a:t>
            </a:r>
            <a:r>
              <a:rPr lang="en-GB" dirty="0"/>
              <a:t> PC from Windows Android or iOS device.</a:t>
            </a:r>
          </a:p>
          <a:p>
            <a:r>
              <a:rPr lang="en-GB" dirty="0"/>
              <a:t>Snipping Tool.  Take a screen shot from your screen.  Use Ctrl + </a:t>
            </a:r>
            <a:r>
              <a:rPr lang="en-GB" dirty="0" err="1"/>
              <a:t>PrtScn</a:t>
            </a:r>
            <a:r>
              <a:rPr lang="en-GB" dirty="0"/>
              <a:t> for menus.</a:t>
            </a:r>
          </a:p>
          <a:p>
            <a:r>
              <a:rPr lang="en-GB" dirty="0"/>
              <a:t>Steps Recorder.  Record the steps you take doing something to show a helper for troubleshooting.</a:t>
            </a:r>
          </a:p>
          <a:p>
            <a:r>
              <a:rPr lang="en-GB" dirty="0"/>
              <a:t>Notepad | WordPad | Word.</a:t>
            </a:r>
          </a:p>
          <a:p>
            <a:r>
              <a:rPr lang="en-GB" dirty="0"/>
              <a:t>XPS Viewer.  Microsoft version of Adobe pdf files.</a:t>
            </a:r>
          </a:p>
        </p:txBody>
      </p:sp>
    </p:spTree>
    <p:extLst>
      <p:ext uri="{BB962C8B-B14F-4D97-AF65-F5344CB8AC3E}">
        <p14:creationId xmlns:p14="http://schemas.microsoft.com/office/powerpoint/2010/main" val="1804105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20C96-6D22-480F-92F5-D0E9D6CC3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847288"/>
            <a:ext cx="5194767" cy="5637401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Computer Management.  Scheduled Tasks, Event viewer &amp; Performance Monitor. Disk Manager, Device Manager.</a:t>
            </a:r>
          </a:p>
          <a:p>
            <a:r>
              <a:rPr lang="en-GB" dirty="0"/>
              <a:t>Defragment and Optimise Drives</a:t>
            </a:r>
          </a:p>
          <a:p>
            <a:r>
              <a:rPr lang="en-GB" dirty="0"/>
              <a:t>Disk </a:t>
            </a:r>
            <a:r>
              <a:rPr lang="en-GB" dirty="0" err="1"/>
              <a:t>Cleanup</a:t>
            </a:r>
            <a:endParaRPr lang="en-GB" dirty="0"/>
          </a:p>
          <a:p>
            <a:r>
              <a:rPr lang="en-GB" dirty="0"/>
              <a:t>Event Viewer</a:t>
            </a:r>
          </a:p>
          <a:p>
            <a:r>
              <a:rPr lang="en-GB" dirty="0"/>
              <a:t>Recovery Drive</a:t>
            </a:r>
          </a:p>
          <a:p>
            <a:r>
              <a:rPr lang="en-GB" dirty="0"/>
              <a:t>Registry Editor</a:t>
            </a:r>
          </a:p>
          <a:p>
            <a:r>
              <a:rPr lang="en-GB" dirty="0"/>
              <a:t>Resource Monitor</a:t>
            </a:r>
          </a:p>
          <a:p>
            <a:r>
              <a:rPr lang="en-GB" dirty="0"/>
              <a:t>System Configuration</a:t>
            </a:r>
          </a:p>
          <a:p>
            <a:r>
              <a:rPr lang="en-GB" dirty="0"/>
              <a:t>Task Scheduler</a:t>
            </a:r>
          </a:p>
          <a:p>
            <a:r>
              <a:rPr lang="en-GB" dirty="0"/>
              <a:t>Defender</a:t>
            </a:r>
          </a:p>
          <a:p>
            <a:r>
              <a:rPr lang="en-GB" dirty="0"/>
              <a:t>Memory Diagnostics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9C0745-DC63-4A44-A6E0-35BF8AC05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6039" y="847288"/>
            <a:ext cx="5194769" cy="5637401"/>
          </a:xfrm>
        </p:spPr>
        <p:txBody>
          <a:bodyPr>
            <a:normAutofit fontScale="92500" lnSpcReduction="1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425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455B2D-BAB7-438A-85DA-0266A24CB79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Bookman Old Style</vt:lpstr>
      <vt:lpstr>Calibri</vt:lpstr>
      <vt:lpstr>Rockwell</vt:lpstr>
      <vt:lpstr>Damask</vt:lpstr>
      <vt:lpstr>Windows accessories and admin tools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2020-05-17T10:14:48Z</dcterms:created>
  <dcterms:modified xsi:type="dcterms:W3CDTF">2020-05-17T10:51:27Z</dcterms:modified>
</cp:coreProperties>
</file>