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1" r:id="rId2"/>
    <p:sldId id="2579" r:id="rId3"/>
    <p:sldId id="2580" r:id="rId4"/>
    <p:sldId id="2582" r:id="rId5"/>
    <p:sldId id="2581" r:id="rId6"/>
    <p:sldId id="2562" r:id="rId7"/>
    <p:sldId id="2565" r:id="rId8"/>
    <p:sldId id="2567" r:id="rId9"/>
    <p:sldId id="2566" r:id="rId10"/>
    <p:sldId id="2569" r:id="rId11"/>
    <p:sldId id="2563" r:id="rId12"/>
    <p:sldId id="2577" r:id="rId13"/>
    <p:sldId id="2568" r:id="rId14"/>
    <p:sldId id="2570" r:id="rId15"/>
    <p:sldId id="2571" r:id="rId16"/>
    <p:sldId id="2572" r:id="rId17"/>
    <p:sldId id="2573" r:id="rId18"/>
    <p:sldId id="2575" r:id="rId19"/>
    <p:sldId id="2574" r:id="rId20"/>
    <p:sldId id="2578" r:id="rId21"/>
    <p:sldId id="2583" r:id="rId22"/>
    <p:sldId id="256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derstanding the Windows Registry: Structure, Function, and Practical Examples" id="{54D1C586-4434-485E-952A-9A25CB854E44}">
          <p14:sldIdLst>
            <p14:sldId id="2561"/>
            <p14:sldId id="2579"/>
            <p14:sldId id="2580"/>
            <p14:sldId id="2582"/>
            <p14:sldId id="2581"/>
            <p14:sldId id="2562"/>
            <p14:sldId id="2565"/>
            <p14:sldId id="2567"/>
            <p14:sldId id="2566"/>
            <p14:sldId id="2569"/>
            <p14:sldId id="2563"/>
            <p14:sldId id="2577"/>
            <p14:sldId id="2568"/>
            <p14:sldId id="2570"/>
            <p14:sldId id="2571"/>
            <p14:sldId id="2572"/>
            <p14:sldId id="2573"/>
            <p14:sldId id="2575"/>
            <p14:sldId id="2574"/>
            <p14:sldId id="2578"/>
            <p14:sldId id="2583"/>
          </p14:sldIdLst>
        </p14:section>
        <p14:section name="Conclusion" id="{9B220D0A-1360-461F-BFA1-EEBE9A3C5DE3}">
          <p14:sldIdLst>
            <p14:sldId id="25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DF4"/>
    <a:srgbClr val="FCFD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7" autoAdjust="0"/>
    <p:restoredTop sz="83051" autoAdjust="0"/>
  </p:normalViewPr>
  <p:slideViewPr>
    <p:cSldViewPr snapToGrid="0">
      <p:cViewPr varScale="1">
        <p:scale>
          <a:sx n="124" d="100"/>
          <a:sy n="124" d="100"/>
        </p:scale>
        <p:origin x="744" y="33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87D621-F719-4D8C-9184-9B274EC4A4B0}"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3B3C491-4820-4A92-BFDB-73ECBBAC01B5}">
      <dgm:prSet custT="1"/>
      <dgm:spPr/>
      <dgm:t>
        <a:bodyPr/>
        <a:lstStyle/>
        <a:p>
          <a:pPr>
            <a:lnSpc>
              <a:spcPct val="100000"/>
            </a:lnSpc>
          </a:pPr>
          <a:r>
            <a:rPr lang="en-US" sz="1400" dirty="0"/>
            <a:t>Understanding the Windows Registry structure is crucial for system configuration and troubleshooting for advanced users.</a:t>
          </a:r>
        </a:p>
      </dgm:t>
    </dgm:pt>
    <dgm:pt modelId="{DB38E767-3FA4-440A-854A-7B2595898E5D}" type="parTrans" cxnId="{F583BF2A-1F68-4791-AAC6-8D9D933E10B5}">
      <dgm:prSet/>
      <dgm:spPr/>
      <dgm:t>
        <a:bodyPr/>
        <a:lstStyle/>
        <a:p>
          <a:endParaRPr lang="en-US"/>
        </a:p>
      </dgm:t>
    </dgm:pt>
    <dgm:pt modelId="{5398A34B-52AF-42AD-B6D7-4D9C85E30A8E}" type="sibTrans" cxnId="{F583BF2A-1F68-4791-AAC6-8D9D933E10B5}">
      <dgm:prSet/>
      <dgm:spPr/>
      <dgm:t>
        <a:bodyPr/>
        <a:lstStyle/>
        <a:p>
          <a:endParaRPr lang="en-US"/>
        </a:p>
      </dgm:t>
    </dgm:pt>
    <dgm:pt modelId="{793DEC5F-2C26-4480-8E5D-2635A674521B}">
      <dgm:prSet custT="1"/>
      <dgm:spPr/>
      <dgm:t>
        <a:bodyPr/>
        <a:lstStyle/>
        <a:p>
          <a:pPr>
            <a:lnSpc>
              <a:spcPct val="100000"/>
            </a:lnSpc>
            <a:defRPr b="1"/>
          </a:pPr>
          <a:r>
            <a:rPr lang="en-US" sz="1400" dirty="0"/>
            <a:t>Do I need to go there?</a:t>
          </a:r>
        </a:p>
      </dgm:t>
    </dgm:pt>
    <dgm:pt modelId="{B88643B0-48D5-463F-9E87-9E33DC56C5F6}" type="parTrans" cxnId="{D0806848-37EE-491D-8404-DEE8F888BC2F}">
      <dgm:prSet/>
      <dgm:spPr/>
      <dgm:t>
        <a:bodyPr/>
        <a:lstStyle/>
        <a:p>
          <a:endParaRPr lang="en-US"/>
        </a:p>
      </dgm:t>
    </dgm:pt>
    <dgm:pt modelId="{697571E1-AD56-4074-96E5-20B95D718699}" type="sibTrans" cxnId="{D0806848-37EE-491D-8404-DEE8F888BC2F}">
      <dgm:prSet/>
      <dgm:spPr/>
      <dgm:t>
        <a:bodyPr/>
        <a:lstStyle/>
        <a:p>
          <a:pPr>
            <a:lnSpc>
              <a:spcPct val="100000"/>
            </a:lnSpc>
            <a:defRPr b="1"/>
          </a:pPr>
          <a:endParaRPr lang="en-US"/>
        </a:p>
      </dgm:t>
    </dgm:pt>
    <dgm:pt modelId="{8BC17BB4-ED6D-497A-8E59-ED15DE95F11B}">
      <dgm:prSet custT="1"/>
      <dgm:spPr/>
      <dgm:t>
        <a:bodyPr/>
        <a:lstStyle/>
        <a:p>
          <a:pPr>
            <a:lnSpc>
              <a:spcPct val="100000"/>
            </a:lnSpc>
          </a:pPr>
          <a:r>
            <a:rPr lang="en-US" sz="1400" dirty="0"/>
            <a:t>Examples like managing the default printer demonstrate how registry keys can be responsibly modified.</a:t>
          </a:r>
        </a:p>
      </dgm:t>
    </dgm:pt>
    <dgm:pt modelId="{7776B8E1-8D8C-4758-AE8E-427A16399766}" type="parTrans" cxnId="{45A4BE00-46E5-4717-BA8D-D98BBCBF8A34}">
      <dgm:prSet/>
      <dgm:spPr/>
      <dgm:t>
        <a:bodyPr/>
        <a:lstStyle/>
        <a:p>
          <a:endParaRPr lang="en-US"/>
        </a:p>
      </dgm:t>
    </dgm:pt>
    <dgm:pt modelId="{365C8D90-393C-4C5F-936B-DD7F2A832C2F}" type="sibTrans" cxnId="{45A4BE00-46E5-4717-BA8D-D98BBCBF8A34}">
      <dgm:prSet/>
      <dgm:spPr/>
      <dgm:t>
        <a:bodyPr/>
        <a:lstStyle/>
        <a:p>
          <a:endParaRPr lang="en-US"/>
        </a:p>
      </dgm:t>
    </dgm:pt>
    <dgm:pt modelId="{815AC489-83AF-41D2-B505-0C5AF5E68C7E}">
      <dgm:prSet custT="1"/>
      <dgm:spPr/>
      <dgm:t>
        <a:bodyPr/>
        <a:lstStyle/>
        <a:p>
          <a:pPr>
            <a:lnSpc>
              <a:spcPct val="100000"/>
            </a:lnSpc>
            <a:defRPr b="1"/>
          </a:pPr>
          <a:r>
            <a:rPr lang="en-US" sz="1400"/>
            <a:t>Registry Structure Importance</a:t>
          </a:r>
          <a:endParaRPr lang="en-US" sz="1400" dirty="0"/>
        </a:p>
      </dgm:t>
    </dgm:pt>
    <dgm:pt modelId="{2F9C2449-7DBD-4F75-AD5C-A279D13988B4}" type="parTrans" cxnId="{28865D93-C0EC-4731-969E-DF5A13765ECC}">
      <dgm:prSet/>
      <dgm:spPr/>
      <dgm:t>
        <a:bodyPr/>
        <a:lstStyle/>
        <a:p>
          <a:endParaRPr lang="en-GB"/>
        </a:p>
      </dgm:t>
    </dgm:pt>
    <dgm:pt modelId="{8F7BC0C9-DEA9-4CA7-A182-AF3509FADDC5}" type="sibTrans" cxnId="{28865D93-C0EC-4731-969E-DF5A13765ECC}">
      <dgm:prSet/>
      <dgm:spPr/>
      <dgm:t>
        <a:bodyPr/>
        <a:lstStyle/>
        <a:p>
          <a:pPr>
            <a:lnSpc>
              <a:spcPct val="100000"/>
            </a:lnSpc>
            <a:defRPr b="1"/>
          </a:pPr>
          <a:endParaRPr lang="en-GB"/>
        </a:p>
      </dgm:t>
    </dgm:pt>
    <dgm:pt modelId="{DFB9FA8B-6C19-4470-AEBB-197CA8A9F526}">
      <dgm:prSet custT="1"/>
      <dgm:spPr/>
      <dgm:t>
        <a:bodyPr/>
        <a:lstStyle/>
        <a:p>
          <a:pPr>
            <a:lnSpc>
              <a:spcPct val="100000"/>
            </a:lnSpc>
            <a:defRPr b="1"/>
          </a:pPr>
          <a:r>
            <a:rPr lang="en-US" sz="1400" dirty="0"/>
            <a:t>Exercise Caution</a:t>
          </a:r>
        </a:p>
      </dgm:t>
    </dgm:pt>
    <dgm:pt modelId="{F5459546-99AE-435E-AA3F-2E0A7DD8A253}" type="parTrans" cxnId="{4BA17FF4-30A5-4E6F-97E7-FADF953EBC6A}">
      <dgm:prSet/>
      <dgm:spPr/>
      <dgm:t>
        <a:bodyPr/>
        <a:lstStyle/>
        <a:p>
          <a:endParaRPr lang="en-GB"/>
        </a:p>
      </dgm:t>
    </dgm:pt>
    <dgm:pt modelId="{598D7337-CFBB-459D-ABCF-9784EA030322}" type="sibTrans" cxnId="{4BA17FF4-30A5-4E6F-97E7-FADF953EBC6A}">
      <dgm:prSet/>
      <dgm:spPr/>
      <dgm:t>
        <a:bodyPr/>
        <a:lstStyle/>
        <a:p>
          <a:pPr>
            <a:lnSpc>
              <a:spcPct val="100000"/>
            </a:lnSpc>
            <a:defRPr b="1"/>
          </a:pPr>
          <a:endParaRPr lang="en-GB"/>
        </a:p>
      </dgm:t>
    </dgm:pt>
    <dgm:pt modelId="{5DAF927B-369A-4887-BD8D-9FBDEEFFE557}">
      <dgm:prSet custT="1"/>
      <dgm:spPr/>
      <dgm:t>
        <a:bodyPr/>
        <a:lstStyle/>
        <a:p>
          <a:pPr>
            <a:lnSpc>
              <a:spcPct val="100000"/>
            </a:lnSpc>
          </a:pPr>
          <a:r>
            <a:rPr lang="en-US" sz="1400" dirty="0"/>
            <a:t>Most ‘regular’ users will have no need to edit the registry.</a:t>
          </a:r>
        </a:p>
      </dgm:t>
    </dgm:pt>
    <dgm:pt modelId="{7F925B94-B875-47F6-A33C-407B0783554E}" type="parTrans" cxnId="{51713266-9741-4B9D-9145-6241A2CF89CA}">
      <dgm:prSet/>
      <dgm:spPr/>
      <dgm:t>
        <a:bodyPr/>
        <a:lstStyle/>
        <a:p>
          <a:endParaRPr lang="en-GB"/>
        </a:p>
      </dgm:t>
    </dgm:pt>
    <dgm:pt modelId="{F5A48D32-F1A0-4D93-BF7E-4A8E986AFA19}" type="sibTrans" cxnId="{51713266-9741-4B9D-9145-6241A2CF89CA}">
      <dgm:prSet/>
      <dgm:spPr/>
      <dgm:t>
        <a:bodyPr/>
        <a:lstStyle/>
        <a:p>
          <a:endParaRPr lang="en-GB"/>
        </a:p>
      </dgm:t>
    </dgm:pt>
    <dgm:pt modelId="{37C771CA-7C41-4FB3-BD8B-9FFD92D8D70D}">
      <dgm:prSet custT="1"/>
      <dgm:spPr/>
      <dgm:t>
        <a:bodyPr/>
        <a:lstStyle/>
        <a:p>
          <a:pPr>
            <a:lnSpc>
              <a:spcPct val="100000"/>
            </a:lnSpc>
          </a:pPr>
          <a:r>
            <a:rPr lang="en-US" sz="1400" dirty="0"/>
            <a:t>Some of us will have a little dabble</a:t>
          </a:r>
          <a:r>
            <a:rPr lang="en-GB" sz="1400" dirty="0"/>
            <a:t>😊</a:t>
          </a:r>
          <a:endParaRPr lang="en-US" sz="1400" dirty="0"/>
        </a:p>
      </dgm:t>
    </dgm:pt>
    <dgm:pt modelId="{F516EB3B-8B8F-45C5-86F4-007994198811}" type="parTrans" cxnId="{ACB66BBA-979A-4F44-9E99-8B0114023ED6}">
      <dgm:prSet/>
      <dgm:spPr/>
      <dgm:t>
        <a:bodyPr/>
        <a:lstStyle/>
        <a:p>
          <a:endParaRPr lang="en-GB"/>
        </a:p>
      </dgm:t>
    </dgm:pt>
    <dgm:pt modelId="{78CE57FD-DDA8-4A71-9057-D24F1BF634A5}" type="sibTrans" cxnId="{ACB66BBA-979A-4F44-9E99-8B0114023ED6}">
      <dgm:prSet/>
      <dgm:spPr/>
      <dgm:t>
        <a:bodyPr/>
        <a:lstStyle/>
        <a:p>
          <a:endParaRPr lang="en-GB"/>
        </a:p>
      </dgm:t>
    </dgm:pt>
    <dgm:pt modelId="{87802F79-35CB-4CC9-8594-7D8A09D22C6C}">
      <dgm:prSet custT="1"/>
      <dgm:spPr/>
      <dgm:t>
        <a:bodyPr/>
        <a:lstStyle/>
        <a:p>
          <a:pPr>
            <a:lnSpc>
              <a:spcPct val="100000"/>
            </a:lnSpc>
            <a:defRPr b="1"/>
          </a:pPr>
          <a:r>
            <a:rPr lang="en-US" sz="1400"/>
            <a:t>Practical Registry Applications</a:t>
          </a:r>
          <a:endParaRPr lang="en-US" sz="1400" dirty="0"/>
        </a:p>
      </dgm:t>
    </dgm:pt>
    <dgm:pt modelId="{A1A53B90-95F0-49FB-BC95-2D980806CEEB}" type="parTrans" cxnId="{ABFEC7A1-FD63-4BD1-8DBD-FFACC516CBFD}">
      <dgm:prSet/>
      <dgm:spPr/>
      <dgm:t>
        <a:bodyPr/>
        <a:lstStyle/>
        <a:p>
          <a:endParaRPr lang="en-GB"/>
        </a:p>
      </dgm:t>
    </dgm:pt>
    <dgm:pt modelId="{EC5EB87C-213C-40A2-95C5-09E4C337742D}" type="sibTrans" cxnId="{ABFEC7A1-FD63-4BD1-8DBD-FFACC516CBFD}">
      <dgm:prSet/>
      <dgm:spPr/>
      <dgm:t>
        <a:bodyPr/>
        <a:lstStyle/>
        <a:p>
          <a:endParaRPr lang="en-GB"/>
        </a:p>
      </dgm:t>
    </dgm:pt>
    <dgm:pt modelId="{5DE935DA-4456-4FDB-ABE2-0EAD4D2E1825}">
      <dgm:prSet custT="1"/>
      <dgm:spPr/>
      <dgm:t>
        <a:bodyPr/>
        <a:lstStyle/>
        <a:p>
          <a:pPr>
            <a:lnSpc>
              <a:spcPct val="100000"/>
            </a:lnSpc>
          </a:pPr>
          <a:r>
            <a:rPr lang="en-US" sz="1400"/>
            <a:t>Be careful if you do edit, mistakes can upset your PC.</a:t>
          </a:r>
          <a:endParaRPr lang="en-US" sz="1400" dirty="0"/>
        </a:p>
      </dgm:t>
    </dgm:pt>
    <dgm:pt modelId="{39ABE17C-26C5-42F6-B3E3-41874742CA2B}" type="parTrans" cxnId="{0D313D24-7C17-47D0-A64B-17F548B0B7C5}">
      <dgm:prSet/>
      <dgm:spPr/>
      <dgm:t>
        <a:bodyPr/>
        <a:lstStyle/>
        <a:p>
          <a:endParaRPr lang="en-GB"/>
        </a:p>
      </dgm:t>
    </dgm:pt>
    <dgm:pt modelId="{7BCFA6E0-363C-479C-81F5-F587F17C192E}" type="sibTrans" cxnId="{0D313D24-7C17-47D0-A64B-17F548B0B7C5}">
      <dgm:prSet/>
      <dgm:spPr/>
      <dgm:t>
        <a:bodyPr/>
        <a:lstStyle/>
        <a:p>
          <a:pPr>
            <a:lnSpc>
              <a:spcPct val="100000"/>
            </a:lnSpc>
            <a:defRPr b="1"/>
          </a:pPr>
          <a:endParaRPr lang="en-GB"/>
        </a:p>
      </dgm:t>
    </dgm:pt>
    <dgm:pt modelId="{E6C0FC5E-59F8-4DAB-A6AC-3EFAE46EF514}" type="pres">
      <dgm:prSet presAssocID="{0587D621-F719-4D8C-9184-9B274EC4A4B0}" presName="Name0" presStyleCnt="0">
        <dgm:presLayoutVars>
          <dgm:dir/>
          <dgm:resizeHandles val="exact"/>
        </dgm:presLayoutVars>
      </dgm:prSet>
      <dgm:spPr/>
    </dgm:pt>
    <dgm:pt modelId="{56DE96D9-6A10-49D2-8905-51A84971C944}" type="pres">
      <dgm:prSet presAssocID="{815AC489-83AF-41D2-B505-0C5AF5E68C7E}" presName="compNode" presStyleCnt="0"/>
      <dgm:spPr/>
    </dgm:pt>
    <dgm:pt modelId="{1A9E5BCA-22B9-4000-9012-D10FBD9D1383}" type="pres">
      <dgm:prSet presAssocID="{815AC489-83AF-41D2-B505-0C5AF5E68C7E}" presName="pictRect" presStyleLbl="revTx" presStyleIdx="0" presStyleCnt="8">
        <dgm:presLayoutVars>
          <dgm:chMax val="0"/>
          <dgm:bulletEnabled/>
        </dgm:presLayoutVars>
      </dgm:prSet>
      <dgm:spPr/>
    </dgm:pt>
    <dgm:pt modelId="{6973A13C-E154-48D3-9164-E9023C1B49EB}" type="pres">
      <dgm:prSet presAssocID="{815AC489-83AF-41D2-B505-0C5AF5E68C7E}" presName="textRect" presStyleLbl="revTx" presStyleIdx="1" presStyleCnt="8">
        <dgm:presLayoutVars>
          <dgm:bulletEnabled/>
        </dgm:presLayoutVars>
      </dgm:prSet>
      <dgm:spPr/>
    </dgm:pt>
    <dgm:pt modelId="{33DF0903-DB3C-4A9E-8CE1-41D11A26693A}" type="pres">
      <dgm:prSet presAssocID="{8F7BC0C9-DEA9-4CA7-A182-AF3509FADDC5}" presName="sibTrans" presStyleLbl="sibTrans2D1" presStyleIdx="0" presStyleCnt="0"/>
      <dgm:spPr/>
    </dgm:pt>
    <dgm:pt modelId="{83DA2503-ABA7-4D06-9B7E-1C9E784F2609}" type="pres">
      <dgm:prSet presAssocID="{793DEC5F-2C26-4480-8E5D-2635A674521B}" presName="compNode" presStyleCnt="0"/>
      <dgm:spPr/>
    </dgm:pt>
    <dgm:pt modelId="{91BC77A9-FC91-4EC8-AFAB-BBBADC8D44DF}" type="pres">
      <dgm:prSet presAssocID="{793DEC5F-2C26-4480-8E5D-2635A674521B}" presName="pictRect" presStyleLbl="revTx" presStyleIdx="2" presStyleCnt="8">
        <dgm:presLayoutVars>
          <dgm:chMax val="0"/>
          <dgm:bulletEnabled/>
        </dgm:presLayoutVars>
      </dgm:prSet>
      <dgm:spPr/>
    </dgm:pt>
    <dgm:pt modelId="{3F679CEB-096E-4FA6-A75D-A45138F2D8F6}" type="pres">
      <dgm:prSet presAssocID="{793DEC5F-2C26-4480-8E5D-2635A674521B}" presName="textRect" presStyleLbl="revTx" presStyleIdx="3" presStyleCnt="8">
        <dgm:presLayoutVars>
          <dgm:bulletEnabled/>
        </dgm:presLayoutVars>
      </dgm:prSet>
      <dgm:spPr/>
    </dgm:pt>
    <dgm:pt modelId="{F27AE954-F52D-4212-AE2C-C3B2DB9A7B05}" type="pres">
      <dgm:prSet presAssocID="{697571E1-AD56-4074-96E5-20B95D718699}" presName="sibTrans" presStyleLbl="sibTrans2D1" presStyleIdx="0" presStyleCnt="0"/>
      <dgm:spPr/>
    </dgm:pt>
    <dgm:pt modelId="{974DE087-3785-4F87-ABAC-8F6E3BDB5A1C}" type="pres">
      <dgm:prSet presAssocID="{DFB9FA8B-6C19-4470-AEBB-197CA8A9F526}" presName="compNode" presStyleCnt="0"/>
      <dgm:spPr/>
    </dgm:pt>
    <dgm:pt modelId="{940F25D3-058F-4F60-905D-1F90D9B8B1A8}" type="pres">
      <dgm:prSet presAssocID="{DFB9FA8B-6C19-4470-AEBB-197CA8A9F526}" presName="pictRect" presStyleLbl="revTx" presStyleIdx="4" presStyleCnt="8">
        <dgm:presLayoutVars>
          <dgm:chMax val="0"/>
          <dgm:bulletEnabled/>
        </dgm:presLayoutVars>
      </dgm:prSet>
      <dgm:spPr/>
    </dgm:pt>
    <dgm:pt modelId="{C8B24734-D97A-4E12-9368-52ED11D887F7}" type="pres">
      <dgm:prSet presAssocID="{DFB9FA8B-6C19-4470-AEBB-197CA8A9F526}" presName="textRect" presStyleLbl="revTx" presStyleIdx="5" presStyleCnt="8">
        <dgm:presLayoutVars>
          <dgm:bulletEnabled/>
        </dgm:presLayoutVars>
      </dgm:prSet>
      <dgm:spPr/>
    </dgm:pt>
    <dgm:pt modelId="{5DC3317A-76F7-4945-A3D7-44F25785F0F2}" type="pres">
      <dgm:prSet presAssocID="{598D7337-CFBB-459D-ABCF-9784EA030322}" presName="sibTrans" presStyleLbl="sibTrans2D1" presStyleIdx="0" presStyleCnt="0"/>
      <dgm:spPr/>
    </dgm:pt>
    <dgm:pt modelId="{235A4E8B-1EAE-4713-8156-9F68716CDF3B}" type="pres">
      <dgm:prSet presAssocID="{87802F79-35CB-4CC9-8594-7D8A09D22C6C}" presName="compNode" presStyleCnt="0"/>
      <dgm:spPr/>
    </dgm:pt>
    <dgm:pt modelId="{1DFEF6E0-5E28-4860-8F37-E05A9FE451D5}" type="pres">
      <dgm:prSet presAssocID="{87802F79-35CB-4CC9-8594-7D8A09D22C6C}" presName="pictRect" presStyleLbl="revTx" presStyleIdx="6" presStyleCnt="8">
        <dgm:presLayoutVars>
          <dgm:chMax val="0"/>
          <dgm:bulletEnabled/>
        </dgm:presLayoutVars>
      </dgm:prSet>
      <dgm:spPr/>
    </dgm:pt>
    <dgm:pt modelId="{F13BD8BC-B1E0-4FA0-BC37-850691598BDC}" type="pres">
      <dgm:prSet presAssocID="{87802F79-35CB-4CC9-8594-7D8A09D22C6C}" presName="textRect" presStyleLbl="revTx" presStyleIdx="7" presStyleCnt="8">
        <dgm:presLayoutVars>
          <dgm:bulletEnabled/>
        </dgm:presLayoutVars>
      </dgm:prSet>
      <dgm:spPr/>
    </dgm:pt>
  </dgm:ptLst>
  <dgm:cxnLst>
    <dgm:cxn modelId="{45A4BE00-46E5-4717-BA8D-D98BBCBF8A34}" srcId="{87802F79-35CB-4CC9-8594-7D8A09D22C6C}" destId="{8BC17BB4-ED6D-497A-8E59-ED15DE95F11B}" srcOrd="0" destOrd="0" parTransId="{7776B8E1-8D8C-4758-AE8E-427A16399766}" sibTransId="{365C8D90-393C-4C5F-936B-DD7F2A832C2F}"/>
    <dgm:cxn modelId="{BCE3760D-6E97-4A83-A2CE-40D56F19610F}" type="presOf" srcId="{5DE935DA-4456-4FDB-ABE2-0EAD4D2E1825}" destId="{C8B24734-D97A-4E12-9368-52ED11D887F7}" srcOrd="0" destOrd="0" presId="urn:microsoft.com/office/officeart/2024/3/layout/hArchList1"/>
    <dgm:cxn modelId="{0D313D24-7C17-47D0-A64B-17F548B0B7C5}" srcId="{DFB9FA8B-6C19-4470-AEBB-197CA8A9F526}" destId="{5DE935DA-4456-4FDB-ABE2-0EAD4D2E1825}" srcOrd="0" destOrd="0" parTransId="{39ABE17C-26C5-42F6-B3E3-41874742CA2B}" sibTransId="{7BCFA6E0-363C-479C-81F5-F587F17C192E}"/>
    <dgm:cxn modelId="{F583BF2A-1F68-4791-AAC6-8D9D933E10B5}" srcId="{815AC489-83AF-41D2-B505-0C5AF5E68C7E}" destId="{E3B3C491-4820-4A92-BFDB-73ECBBAC01B5}" srcOrd="0" destOrd="0" parTransId="{DB38E767-3FA4-440A-854A-7B2595898E5D}" sibTransId="{5398A34B-52AF-42AD-B6D7-4D9C85E30A8E}"/>
    <dgm:cxn modelId="{6128072E-170D-48F6-BEAC-05FF0DFB3E8D}" type="presOf" srcId="{8BC17BB4-ED6D-497A-8E59-ED15DE95F11B}" destId="{F13BD8BC-B1E0-4FA0-BC37-850691598BDC}" srcOrd="0" destOrd="0" presId="urn:microsoft.com/office/officeart/2024/3/layout/hArchList1"/>
    <dgm:cxn modelId="{6B77CB33-E43C-48E9-B8C8-ED087F6AF7CB}" type="presOf" srcId="{DFB9FA8B-6C19-4470-AEBB-197CA8A9F526}" destId="{940F25D3-058F-4F60-905D-1F90D9B8B1A8}" srcOrd="0" destOrd="0" presId="urn:microsoft.com/office/officeart/2024/3/layout/hArchList1"/>
    <dgm:cxn modelId="{C7266E3D-1BE1-40C6-BF7D-865494CD9729}" type="presOf" srcId="{87802F79-35CB-4CC9-8594-7D8A09D22C6C}" destId="{1DFEF6E0-5E28-4860-8F37-E05A9FE451D5}" srcOrd="0" destOrd="0" presId="urn:microsoft.com/office/officeart/2024/3/layout/hArchList1"/>
    <dgm:cxn modelId="{51713266-9741-4B9D-9145-6241A2CF89CA}" srcId="{793DEC5F-2C26-4480-8E5D-2635A674521B}" destId="{5DAF927B-369A-4887-BD8D-9FBDEEFFE557}" srcOrd="0" destOrd="0" parTransId="{7F925B94-B875-47F6-A33C-407B0783554E}" sibTransId="{F5A48D32-F1A0-4D93-BF7E-4A8E986AFA19}"/>
    <dgm:cxn modelId="{D0806848-37EE-491D-8404-DEE8F888BC2F}" srcId="{0587D621-F719-4D8C-9184-9B274EC4A4B0}" destId="{793DEC5F-2C26-4480-8E5D-2635A674521B}" srcOrd="1" destOrd="0" parTransId="{B88643B0-48D5-463F-9E87-9E33DC56C5F6}" sibTransId="{697571E1-AD56-4074-96E5-20B95D718699}"/>
    <dgm:cxn modelId="{D74E6E6A-970A-4D22-A0DC-C9FA4AB265DB}" type="presOf" srcId="{598D7337-CFBB-459D-ABCF-9784EA030322}" destId="{5DC3317A-76F7-4945-A3D7-44F25785F0F2}" srcOrd="0" destOrd="0" presId="urn:microsoft.com/office/officeart/2024/3/layout/hArchList1"/>
    <dgm:cxn modelId="{106DEC6B-99B2-43BF-AE2C-CA6E759D7F3C}" type="presOf" srcId="{8F7BC0C9-DEA9-4CA7-A182-AF3509FADDC5}" destId="{33DF0903-DB3C-4A9E-8CE1-41D11A26693A}" srcOrd="0" destOrd="0" presId="urn:microsoft.com/office/officeart/2024/3/layout/hArchList1"/>
    <dgm:cxn modelId="{C30EDA4E-E4F5-4BE3-A0EC-9DCBB258B596}" type="presOf" srcId="{793DEC5F-2C26-4480-8E5D-2635A674521B}" destId="{91BC77A9-FC91-4EC8-AFAB-BBBADC8D44DF}" srcOrd="0" destOrd="0" presId="urn:microsoft.com/office/officeart/2024/3/layout/hArchList1"/>
    <dgm:cxn modelId="{28865D93-C0EC-4731-969E-DF5A13765ECC}" srcId="{0587D621-F719-4D8C-9184-9B274EC4A4B0}" destId="{815AC489-83AF-41D2-B505-0C5AF5E68C7E}" srcOrd="0" destOrd="0" parTransId="{2F9C2449-7DBD-4F75-AD5C-A279D13988B4}" sibTransId="{8F7BC0C9-DEA9-4CA7-A182-AF3509FADDC5}"/>
    <dgm:cxn modelId="{ABFEC7A1-FD63-4BD1-8DBD-FFACC516CBFD}" srcId="{0587D621-F719-4D8C-9184-9B274EC4A4B0}" destId="{87802F79-35CB-4CC9-8594-7D8A09D22C6C}" srcOrd="3" destOrd="0" parTransId="{A1A53B90-95F0-49FB-BC95-2D980806CEEB}" sibTransId="{EC5EB87C-213C-40A2-95C5-09E4C337742D}"/>
    <dgm:cxn modelId="{B4E67DA7-5B05-41A4-BA62-9B39A5A66E52}" type="presOf" srcId="{815AC489-83AF-41D2-B505-0C5AF5E68C7E}" destId="{1A9E5BCA-22B9-4000-9012-D10FBD9D1383}" srcOrd="0" destOrd="0" presId="urn:microsoft.com/office/officeart/2024/3/layout/hArchList1"/>
    <dgm:cxn modelId="{ACB66BBA-979A-4F44-9E99-8B0114023ED6}" srcId="{793DEC5F-2C26-4480-8E5D-2635A674521B}" destId="{37C771CA-7C41-4FB3-BD8B-9FFD92D8D70D}" srcOrd="1" destOrd="0" parTransId="{F516EB3B-8B8F-45C5-86F4-007994198811}" sibTransId="{78CE57FD-DDA8-4A71-9057-D24F1BF634A5}"/>
    <dgm:cxn modelId="{F63C22BF-526F-4FCF-9F58-14020200140E}" type="presOf" srcId="{37C771CA-7C41-4FB3-BD8B-9FFD92D8D70D}" destId="{3F679CEB-096E-4FA6-A75D-A45138F2D8F6}" srcOrd="0" destOrd="1" presId="urn:microsoft.com/office/officeart/2024/3/layout/hArchList1"/>
    <dgm:cxn modelId="{E01485CA-73C2-43E7-B54C-CF41D5E6FDD8}" type="presOf" srcId="{0587D621-F719-4D8C-9184-9B274EC4A4B0}" destId="{E6C0FC5E-59F8-4DAB-A6AC-3EFAE46EF514}" srcOrd="0" destOrd="0" presId="urn:microsoft.com/office/officeart/2024/3/layout/hArchList1"/>
    <dgm:cxn modelId="{D001E9CD-F147-4841-8031-021870F87A3C}" type="presOf" srcId="{E3B3C491-4820-4A92-BFDB-73ECBBAC01B5}" destId="{6973A13C-E154-48D3-9164-E9023C1B49EB}" srcOrd="0" destOrd="0" presId="urn:microsoft.com/office/officeart/2024/3/layout/hArchList1"/>
    <dgm:cxn modelId="{9503D5D4-A190-4A18-B56B-A3F97724BE0D}" type="presOf" srcId="{5DAF927B-369A-4887-BD8D-9FBDEEFFE557}" destId="{3F679CEB-096E-4FA6-A75D-A45138F2D8F6}" srcOrd="0" destOrd="0" presId="urn:microsoft.com/office/officeart/2024/3/layout/hArchList1"/>
    <dgm:cxn modelId="{DE67B8D5-345B-4BB0-A1F6-DD7B149101DA}" type="presOf" srcId="{697571E1-AD56-4074-96E5-20B95D718699}" destId="{F27AE954-F52D-4212-AE2C-C3B2DB9A7B05}" srcOrd="0" destOrd="0" presId="urn:microsoft.com/office/officeart/2024/3/layout/hArchList1"/>
    <dgm:cxn modelId="{4BA17FF4-30A5-4E6F-97E7-FADF953EBC6A}" srcId="{0587D621-F719-4D8C-9184-9B274EC4A4B0}" destId="{DFB9FA8B-6C19-4470-AEBB-197CA8A9F526}" srcOrd="2" destOrd="0" parTransId="{F5459546-99AE-435E-AA3F-2E0A7DD8A253}" sibTransId="{598D7337-CFBB-459D-ABCF-9784EA030322}"/>
    <dgm:cxn modelId="{EDF03C38-2F86-49B0-959D-1B1941B73F89}" type="presParOf" srcId="{E6C0FC5E-59F8-4DAB-A6AC-3EFAE46EF514}" destId="{56DE96D9-6A10-49D2-8905-51A84971C944}" srcOrd="0" destOrd="0" presId="urn:microsoft.com/office/officeart/2024/3/layout/hArchList1"/>
    <dgm:cxn modelId="{2AFAE55A-F78D-4B6C-B890-A632715C9BBD}" type="presParOf" srcId="{56DE96D9-6A10-49D2-8905-51A84971C944}" destId="{1A9E5BCA-22B9-4000-9012-D10FBD9D1383}" srcOrd="0" destOrd="0" presId="urn:microsoft.com/office/officeart/2024/3/layout/hArchList1"/>
    <dgm:cxn modelId="{94C51EB8-0B1E-4262-AB4E-1F0A2BB058D3}" type="presParOf" srcId="{56DE96D9-6A10-49D2-8905-51A84971C944}" destId="{6973A13C-E154-48D3-9164-E9023C1B49EB}" srcOrd="1" destOrd="0" presId="urn:microsoft.com/office/officeart/2024/3/layout/hArchList1"/>
    <dgm:cxn modelId="{4BAA59AD-6A33-4190-A025-986B5B47F2FB}" type="presParOf" srcId="{E6C0FC5E-59F8-4DAB-A6AC-3EFAE46EF514}" destId="{33DF0903-DB3C-4A9E-8CE1-41D11A26693A}" srcOrd="1" destOrd="0" presId="urn:microsoft.com/office/officeart/2024/3/layout/hArchList1"/>
    <dgm:cxn modelId="{4EA6024E-A006-45F5-A844-909978E09AC6}" type="presParOf" srcId="{E6C0FC5E-59F8-4DAB-A6AC-3EFAE46EF514}" destId="{83DA2503-ABA7-4D06-9B7E-1C9E784F2609}" srcOrd="2" destOrd="0" presId="urn:microsoft.com/office/officeart/2024/3/layout/hArchList1"/>
    <dgm:cxn modelId="{DB45BF08-020B-490B-AFB9-3CDBED0CB455}" type="presParOf" srcId="{83DA2503-ABA7-4D06-9B7E-1C9E784F2609}" destId="{91BC77A9-FC91-4EC8-AFAB-BBBADC8D44DF}" srcOrd="0" destOrd="0" presId="urn:microsoft.com/office/officeart/2024/3/layout/hArchList1"/>
    <dgm:cxn modelId="{75D05421-7D09-4164-9CFA-832DB12501D2}" type="presParOf" srcId="{83DA2503-ABA7-4D06-9B7E-1C9E784F2609}" destId="{3F679CEB-096E-4FA6-A75D-A45138F2D8F6}" srcOrd="1" destOrd="0" presId="urn:microsoft.com/office/officeart/2024/3/layout/hArchList1"/>
    <dgm:cxn modelId="{294549C7-8C66-4EF4-AA90-CD79B6F903E3}" type="presParOf" srcId="{E6C0FC5E-59F8-4DAB-A6AC-3EFAE46EF514}" destId="{F27AE954-F52D-4212-AE2C-C3B2DB9A7B05}" srcOrd="3" destOrd="0" presId="urn:microsoft.com/office/officeart/2024/3/layout/hArchList1"/>
    <dgm:cxn modelId="{5104F1F0-3B07-450B-B0E6-7AAA6E828983}" type="presParOf" srcId="{E6C0FC5E-59F8-4DAB-A6AC-3EFAE46EF514}" destId="{974DE087-3785-4F87-ABAC-8F6E3BDB5A1C}" srcOrd="4" destOrd="0" presId="urn:microsoft.com/office/officeart/2024/3/layout/hArchList1"/>
    <dgm:cxn modelId="{731A8D46-EC89-4641-8F9A-AAC78B5C4ABD}" type="presParOf" srcId="{974DE087-3785-4F87-ABAC-8F6E3BDB5A1C}" destId="{940F25D3-058F-4F60-905D-1F90D9B8B1A8}" srcOrd="0" destOrd="0" presId="urn:microsoft.com/office/officeart/2024/3/layout/hArchList1"/>
    <dgm:cxn modelId="{82DFAAD6-CF26-40EA-B950-6EB6A9BDA2D9}" type="presParOf" srcId="{974DE087-3785-4F87-ABAC-8F6E3BDB5A1C}" destId="{C8B24734-D97A-4E12-9368-52ED11D887F7}" srcOrd="1" destOrd="0" presId="urn:microsoft.com/office/officeart/2024/3/layout/hArchList1"/>
    <dgm:cxn modelId="{BB6C35BB-9E25-4545-AB88-7C79B7C58AD2}" type="presParOf" srcId="{E6C0FC5E-59F8-4DAB-A6AC-3EFAE46EF514}" destId="{5DC3317A-76F7-4945-A3D7-44F25785F0F2}" srcOrd="5" destOrd="0" presId="urn:microsoft.com/office/officeart/2024/3/layout/hArchList1"/>
    <dgm:cxn modelId="{2C5D8885-BCC7-462E-8B34-DE33A01C2297}" type="presParOf" srcId="{E6C0FC5E-59F8-4DAB-A6AC-3EFAE46EF514}" destId="{235A4E8B-1EAE-4713-8156-9F68716CDF3B}" srcOrd="6" destOrd="0" presId="urn:microsoft.com/office/officeart/2024/3/layout/hArchList1"/>
    <dgm:cxn modelId="{06A8E959-BFE3-451E-AE99-15AAA4E83157}" type="presParOf" srcId="{235A4E8B-1EAE-4713-8156-9F68716CDF3B}" destId="{1DFEF6E0-5E28-4860-8F37-E05A9FE451D5}" srcOrd="0" destOrd="0" presId="urn:microsoft.com/office/officeart/2024/3/layout/hArchList1"/>
    <dgm:cxn modelId="{0462C87D-FDB7-431F-8397-07F5A64C8737}" type="presParOf" srcId="{235A4E8B-1EAE-4713-8156-9F68716CDF3B}" destId="{F13BD8BC-B1E0-4FA0-BC37-850691598BDC}"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E5BCA-22B9-4000-9012-D10FBD9D1383}">
      <dsp:nvSpPr>
        <dsp:cNvPr id="0" name=""/>
        <dsp:cNvSpPr/>
      </dsp:nvSpPr>
      <dsp:spPr>
        <a:xfrm>
          <a:off x="0" y="0"/>
          <a:ext cx="2580801" cy="484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defRPr b="1"/>
          </a:pPr>
          <a:r>
            <a:rPr lang="en-US" sz="1400" kern="1200"/>
            <a:t>Registry Structure Importance</a:t>
          </a:r>
          <a:endParaRPr lang="en-US" sz="1400" kern="1200" dirty="0"/>
        </a:p>
      </dsp:txBody>
      <dsp:txXfrm>
        <a:off x="0" y="0"/>
        <a:ext cx="2580801" cy="484541"/>
      </dsp:txXfrm>
    </dsp:sp>
    <dsp:sp modelId="{6973A13C-E154-48D3-9164-E9023C1B49EB}">
      <dsp:nvSpPr>
        <dsp:cNvPr id="0" name=""/>
        <dsp:cNvSpPr/>
      </dsp:nvSpPr>
      <dsp:spPr>
        <a:xfrm>
          <a:off x="0" y="484541"/>
          <a:ext cx="2580801" cy="1863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dirty="0"/>
            <a:t>Understanding the Windows Registry structure is crucial for system configuration and troubleshooting for advanced users.</a:t>
          </a:r>
        </a:p>
      </dsp:txBody>
      <dsp:txXfrm>
        <a:off x="0" y="484541"/>
        <a:ext cx="2580801" cy="1863766"/>
      </dsp:txXfrm>
    </dsp:sp>
    <dsp:sp modelId="{91BC77A9-FC91-4EC8-AFAB-BBBADC8D44DF}">
      <dsp:nvSpPr>
        <dsp:cNvPr id="0" name=""/>
        <dsp:cNvSpPr/>
      </dsp:nvSpPr>
      <dsp:spPr>
        <a:xfrm>
          <a:off x="2838881" y="0"/>
          <a:ext cx="2580801" cy="484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defRPr b="1"/>
          </a:pPr>
          <a:r>
            <a:rPr lang="en-US" sz="1400" kern="1200" dirty="0"/>
            <a:t>Do I need to go there?</a:t>
          </a:r>
        </a:p>
      </dsp:txBody>
      <dsp:txXfrm>
        <a:off x="2838881" y="0"/>
        <a:ext cx="2580801" cy="484541"/>
      </dsp:txXfrm>
    </dsp:sp>
    <dsp:sp modelId="{3F679CEB-096E-4FA6-A75D-A45138F2D8F6}">
      <dsp:nvSpPr>
        <dsp:cNvPr id="0" name=""/>
        <dsp:cNvSpPr/>
      </dsp:nvSpPr>
      <dsp:spPr>
        <a:xfrm>
          <a:off x="2838881" y="484541"/>
          <a:ext cx="2580801" cy="1863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dirty="0"/>
            <a:t>Most ‘regular’ users will have no need to edit the registry.</a:t>
          </a:r>
        </a:p>
        <a:p>
          <a:pPr marL="0" lvl="0" indent="0" algn="l" defTabSz="622300">
            <a:lnSpc>
              <a:spcPct val="100000"/>
            </a:lnSpc>
            <a:spcBef>
              <a:spcPct val="0"/>
            </a:spcBef>
            <a:spcAft>
              <a:spcPct val="35000"/>
            </a:spcAft>
            <a:buNone/>
          </a:pPr>
          <a:r>
            <a:rPr lang="en-US" sz="1400" kern="1200" dirty="0"/>
            <a:t>Some of us will have a little dabble</a:t>
          </a:r>
          <a:r>
            <a:rPr lang="en-GB" sz="1400" kern="1200" dirty="0"/>
            <a:t>😊</a:t>
          </a:r>
          <a:endParaRPr lang="en-US" sz="1400" kern="1200" dirty="0"/>
        </a:p>
      </dsp:txBody>
      <dsp:txXfrm>
        <a:off x="2838881" y="484541"/>
        <a:ext cx="2580801" cy="1863766"/>
      </dsp:txXfrm>
    </dsp:sp>
    <dsp:sp modelId="{940F25D3-058F-4F60-905D-1F90D9B8B1A8}">
      <dsp:nvSpPr>
        <dsp:cNvPr id="0" name=""/>
        <dsp:cNvSpPr/>
      </dsp:nvSpPr>
      <dsp:spPr>
        <a:xfrm>
          <a:off x="5677762" y="0"/>
          <a:ext cx="2580801" cy="484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defRPr b="1"/>
          </a:pPr>
          <a:r>
            <a:rPr lang="en-US" sz="1400" kern="1200" dirty="0"/>
            <a:t>Exercise Caution</a:t>
          </a:r>
        </a:p>
      </dsp:txBody>
      <dsp:txXfrm>
        <a:off x="5677762" y="0"/>
        <a:ext cx="2580801" cy="484541"/>
      </dsp:txXfrm>
    </dsp:sp>
    <dsp:sp modelId="{C8B24734-D97A-4E12-9368-52ED11D887F7}">
      <dsp:nvSpPr>
        <dsp:cNvPr id="0" name=""/>
        <dsp:cNvSpPr/>
      </dsp:nvSpPr>
      <dsp:spPr>
        <a:xfrm>
          <a:off x="5677762" y="484541"/>
          <a:ext cx="2580801" cy="1863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Be careful if you do edit, mistakes can upset your PC.</a:t>
          </a:r>
          <a:endParaRPr lang="en-US" sz="1400" kern="1200" dirty="0"/>
        </a:p>
      </dsp:txBody>
      <dsp:txXfrm>
        <a:off x="5677762" y="484541"/>
        <a:ext cx="2580801" cy="1863766"/>
      </dsp:txXfrm>
    </dsp:sp>
    <dsp:sp modelId="{1DFEF6E0-5E28-4860-8F37-E05A9FE451D5}">
      <dsp:nvSpPr>
        <dsp:cNvPr id="0" name=""/>
        <dsp:cNvSpPr/>
      </dsp:nvSpPr>
      <dsp:spPr>
        <a:xfrm>
          <a:off x="8516643" y="0"/>
          <a:ext cx="2580801" cy="4845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defRPr b="1"/>
          </a:pPr>
          <a:r>
            <a:rPr lang="en-US" sz="1400" kern="1200"/>
            <a:t>Practical Registry Applications</a:t>
          </a:r>
          <a:endParaRPr lang="en-US" sz="1400" kern="1200" dirty="0"/>
        </a:p>
      </dsp:txBody>
      <dsp:txXfrm>
        <a:off x="8516643" y="0"/>
        <a:ext cx="2580801" cy="484541"/>
      </dsp:txXfrm>
    </dsp:sp>
    <dsp:sp modelId="{F13BD8BC-B1E0-4FA0-BC37-850691598BDC}">
      <dsp:nvSpPr>
        <dsp:cNvPr id="0" name=""/>
        <dsp:cNvSpPr/>
      </dsp:nvSpPr>
      <dsp:spPr>
        <a:xfrm>
          <a:off x="8516643" y="484541"/>
          <a:ext cx="2580801" cy="1863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dirty="0"/>
            <a:t>Examples like managing the default printer demonstrate how registry keys can be responsibly modified.</a:t>
          </a:r>
        </a:p>
      </dsp:txBody>
      <dsp:txXfrm>
        <a:off x="8516643" y="484541"/>
        <a:ext cx="2580801" cy="1863766"/>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B6636-826B-4FE5-86E6-823B5131F1B7}" type="datetimeFigureOut">
              <a:rPr lang="en-GB" smtClean="0"/>
              <a:t>14/09/2025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F10F8-640F-4D39-BD52-4971B226BFB3}" type="slidenum">
              <a:rPr lang="en-GB" smtClean="0"/>
              <a:t>‹#›</a:t>
            </a:fld>
            <a:endParaRPr lang="en-GB"/>
          </a:p>
        </p:txBody>
      </p:sp>
    </p:spTree>
    <p:extLst>
      <p:ext uri="{BB962C8B-B14F-4D97-AF65-F5344CB8AC3E}">
        <p14:creationId xmlns:p14="http://schemas.microsoft.com/office/powerpoint/2010/main" val="3777515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This presentation explores the Windows Registry, a critical component of the Windows operating system. We will examine its structure, functions, and practical examples to better understand how it works and how it can be managed effectively.
</a:t>
            </a:r>
          </a:p>
        </p:txBody>
      </p:sp>
      <p:sp>
        <p:nvSpPr>
          <p:cNvPr id="4" name="Slide Number Placeholder 3"/>
          <p:cNvSpPr>
            <a:spLocks noGrp="1"/>
          </p:cNvSpPr>
          <p:nvPr>
            <p:ph type="sldNum" sz="quarter" idx="5"/>
          </p:nvPr>
        </p:nvSpPr>
        <p:spPr/>
        <p:txBody>
          <a:bodyPr/>
          <a:lstStyle/>
          <a:p>
            <a:fld id="{E3EA240B-BAFA-42E3-898B-C5F70DF67640}" type="slidenum">
              <a:rPr lang="en-GB" smtClean="0"/>
              <a:t>1</a:t>
            </a:fld>
            <a:endParaRPr lang="en-GB"/>
          </a:p>
        </p:txBody>
      </p:sp>
    </p:spTree>
    <p:extLst>
      <p:ext uri="{BB962C8B-B14F-4D97-AF65-F5344CB8AC3E}">
        <p14:creationId xmlns:p14="http://schemas.microsoft.com/office/powerpoint/2010/main" val="3880143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E9DAF-8012-4F74-0E0A-05D71D230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03DC0-81F7-6BB4-5C2D-1C4059140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AD44D-D659-8338-471B-4705C0B30C09}"/>
              </a:ext>
            </a:extLst>
          </p:cNvPr>
          <p:cNvSpPr>
            <a:spLocks noGrp="1"/>
          </p:cNvSpPr>
          <p:nvPr>
            <p:ph type="body" idx="1"/>
          </p:nvPr>
        </p:nvSpPr>
        <p:spPr/>
        <p:txBody>
          <a:bodyPr/>
          <a:lstStyle/>
          <a:p>
            <a:r>
              <a:rPr lang="en-GB" dirty="0"/>
              <a:t>I had two legitimate reasons to edit the registry recently, both were related to J&amp;E Woodworks business in Lampeter.
</a:t>
            </a:r>
          </a:p>
        </p:txBody>
      </p:sp>
      <p:sp>
        <p:nvSpPr>
          <p:cNvPr id="4" name="Slide Number Placeholder 3">
            <a:extLst>
              <a:ext uri="{FF2B5EF4-FFF2-40B4-BE49-F238E27FC236}">
                <a16:creationId xmlns:a16="http://schemas.microsoft.com/office/drawing/2014/main" id="{E159FE80-8896-42B7-B207-7C9CD6D69A98}"/>
              </a:ext>
            </a:extLst>
          </p:cNvPr>
          <p:cNvSpPr>
            <a:spLocks noGrp="1"/>
          </p:cNvSpPr>
          <p:nvPr>
            <p:ph type="sldNum" sz="quarter" idx="5"/>
          </p:nvPr>
        </p:nvSpPr>
        <p:spPr/>
        <p:txBody>
          <a:bodyPr/>
          <a:lstStyle/>
          <a:p>
            <a:fld id="{E3EA240B-BAFA-42E3-898B-C5F70DF67640}" type="slidenum">
              <a:rPr lang="en-GB" smtClean="0"/>
              <a:t>2</a:t>
            </a:fld>
            <a:endParaRPr lang="en-GB"/>
          </a:p>
        </p:txBody>
      </p:sp>
    </p:spTree>
    <p:extLst>
      <p:ext uri="{BB962C8B-B14F-4D97-AF65-F5344CB8AC3E}">
        <p14:creationId xmlns:p14="http://schemas.microsoft.com/office/powerpoint/2010/main" val="265568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default, ***** “Allow Windows to manage my default Printer” is checked (ticked).  This means that Windows will </a:t>
            </a:r>
            <a:r>
              <a:rPr lang="en-US" i="1" dirty="0"/>
              <a:t>always</a:t>
            </a:r>
            <a:r>
              <a:rPr lang="en-US" i="0" dirty="0"/>
              <a:t> select the last used Printer.  If you don’t want that, then you need to uncheck this option. </a:t>
            </a:r>
          </a:p>
          <a:p>
            <a:endParaRPr lang="en-US" i="0" dirty="0"/>
          </a:p>
          <a:p>
            <a:r>
              <a:rPr lang="en-US" i="0" dirty="0"/>
              <a:t>As a businessman, Alan is always looking to save money and as colour ink is more expensive than black ink, he would rather the staff print in Greyscale rather than colour.  The answer was to have the same printer installed twice. Once with the preferences set to Colour and once with the preferences set to Greyscale. *****</a:t>
            </a:r>
          </a:p>
          <a:p>
            <a:r>
              <a:rPr lang="en-US" i="0" dirty="0"/>
              <a:t>In his case he always wants the default printer to be Greyscale, </a:t>
            </a:r>
          </a:p>
          <a:p>
            <a:r>
              <a:rPr lang="en-US" i="0" dirty="0"/>
              <a:t>so that the staff actually have to do something different if they really need colour. So we have to uncheck  the Allow Windows… option and then set the greyscale printer to be the default. ******</a:t>
            </a:r>
          </a:p>
          <a:p>
            <a:endParaRPr lang="en-US" i="0" dirty="0"/>
          </a:p>
          <a:p>
            <a:r>
              <a:rPr lang="en-US" i="0" dirty="0"/>
              <a:t>When I tried to do this, Windows wouldn’t let me! It should have, it wasn’t greyed out or anything, it should have toggled on and off quite easily. I learnt from Copilot that this is regarded as a “sticky” key. I’d not heard that term used like this before, but it is obvious what it means – it’s just stuck!</a:t>
            </a:r>
            <a:br>
              <a:rPr lang="en-US" i="0" dirty="0"/>
            </a:br>
            <a:br>
              <a:rPr lang="en-US" i="0" dirty="0"/>
            </a:br>
            <a:r>
              <a:rPr lang="en-US" i="0" dirty="0"/>
              <a:t>The answer I learnt, (also from Copilot) is to change the value in the Registry: From On to Off, from a one to a zero</a:t>
            </a:r>
            <a:endParaRPr lang="en-GB" dirty="0"/>
          </a:p>
        </p:txBody>
      </p:sp>
      <p:sp>
        <p:nvSpPr>
          <p:cNvPr id="4" name="Slide Number Placeholder 3"/>
          <p:cNvSpPr>
            <a:spLocks noGrp="1"/>
          </p:cNvSpPr>
          <p:nvPr>
            <p:ph type="sldNum" sz="quarter" idx="5"/>
          </p:nvPr>
        </p:nvSpPr>
        <p:spPr/>
        <p:txBody>
          <a:bodyPr/>
          <a:lstStyle/>
          <a:p>
            <a:fld id="{F5AF10F8-640F-4D39-BD52-4971B226BFB3}" type="slidenum">
              <a:rPr lang="en-GB" smtClean="0"/>
              <a:t>3</a:t>
            </a:fld>
            <a:endParaRPr lang="en-GB"/>
          </a:p>
        </p:txBody>
      </p:sp>
    </p:spTree>
    <p:extLst>
      <p:ext uri="{BB962C8B-B14F-4D97-AF65-F5344CB8AC3E}">
        <p14:creationId xmlns:p14="http://schemas.microsoft.com/office/powerpoint/2010/main" val="568316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2B16A-14F3-9351-D7E5-C7AFD8EF4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5E93E-C791-45A5-D62A-0DFE7A244E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6A063-B504-D446-0115-AE612CC179FA}"/>
              </a:ext>
            </a:extLst>
          </p:cNvPr>
          <p:cNvSpPr>
            <a:spLocks noGrp="1"/>
          </p:cNvSpPr>
          <p:nvPr>
            <p:ph type="body" idx="1"/>
          </p:nvPr>
        </p:nvSpPr>
        <p:spPr/>
        <p:txBody>
          <a:bodyPr/>
          <a:lstStyle/>
          <a:p>
            <a:r>
              <a:rPr lang="en-US" dirty="0"/>
              <a:t>And the second reason was to do with the OneDrive for Business,  At the end of reinstalling Windows, as well as all the additional software, printers etc and personalization I add in the “One Drive for Business” it’s pretty much the same as a personal OneDrive, but there is a little more to it if you want.  We use the Option “Always Keep on this device” and this is one of the last things I do as once you start, it takes 14 hours plus, to download all his OneDrive data and </a:t>
            </a:r>
            <a:r>
              <a:rPr lang="en-US" dirty="0" err="1"/>
              <a:t>synchronise</a:t>
            </a:r>
            <a:r>
              <a:rPr lang="en-US" dirty="0"/>
              <a:t>.  </a:t>
            </a:r>
          </a:p>
          <a:p>
            <a:endParaRPr lang="en-US" dirty="0"/>
          </a:p>
          <a:p>
            <a:r>
              <a:rPr lang="en-US" dirty="0"/>
              <a:t>In this case, the placeholders were showing OK, and eventually files were downloading – and uploading after a change, but the status resolutely failed to get beyond Syncing 47,500 files (from over 300,000)</a:t>
            </a:r>
          </a:p>
          <a:p>
            <a:endParaRPr lang="en-US" dirty="0"/>
          </a:p>
          <a:p>
            <a:r>
              <a:rPr lang="en-US" dirty="0"/>
              <a:t>We tried the obvious:  </a:t>
            </a:r>
          </a:p>
          <a:p>
            <a:r>
              <a:rPr lang="en-US" dirty="0"/>
              <a:t>Restart the Computer</a:t>
            </a:r>
          </a:p>
          <a:p>
            <a:r>
              <a:rPr lang="en-US" dirty="0"/>
              <a:t>Sign out and then back in to </a:t>
            </a:r>
            <a:r>
              <a:rPr lang="en-US" dirty="0" err="1"/>
              <a:t>ODfB</a:t>
            </a:r>
            <a:br>
              <a:rPr lang="en-US" dirty="0"/>
            </a:br>
            <a:r>
              <a:rPr lang="en-US" dirty="0"/>
              <a:t>And even reset the </a:t>
            </a:r>
            <a:r>
              <a:rPr lang="en-US" dirty="0" err="1"/>
              <a:t>ODfB</a:t>
            </a:r>
            <a:r>
              <a:rPr lang="en-US" dirty="0"/>
              <a:t> – which then starts a full 14 hours plus download again</a:t>
            </a:r>
          </a:p>
          <a:p>
            <a:r>
              <a:rPr lang="en-US" dirty="0"/>
              <a:t>None of these worked</a:t>
            </a:r>
          </a:p>
          <a:p>
            <a:endParaRPr lang="en-US" dirty="0"/>
          </a:p>
          <a:p>
            <a:r>
              <a:rPr lang="en-US" dirty="0"/>
              <a:t>*****</a:t>
            </a:r>
          </a:p>
          <a:p>
            <a:r>
              <a:rPr lang="en-US" dirty="0"/>
              <a:t>I then learnt from Copilot that I could check the sync status from a webpage – </a:t>
            </a:r>
          </a:p>
          <a:p>
            <a:r>
              <a:rPr lang="en-US" dirty="0"/>
              <a:t>Office 365 Apps Admin Centre (as this is a business account)</a:t>
            </a:r>
          </a:p>
          <a:p>
            <a:endParaRPr lang="en-US" dirty="0"/>
          </a:p>
          <a:p>
            <a:r>
              <a:rPr lang="en-US" dirty="0"/>
              <a:t>***** By adding an entry to the Registry</a:t>
            </a:r>
            <a:endParaRPr lang="en-GB" dirty="0"/>
          </a:p>
        </p:txBody>
      </p:sp>
      <p:sp>
        <p:nvSpPr>
          <p:cNvPr id="4" name="Slide Number Placeholder 3">
            <a:extLst>
              <a:ext uri="{FF2B5EF4-FFF2-40B4-BE49-F238E27FC236}">
                <a16:creationId xmlns:a16="http://schemas.microsoft.com/office/drawing/2014/main" id="{A78D34B5-EB48-AEEF-7AD0-59533BF34F5C}"/>
              </a:ext>
            </a:extLst>
          </p:cNvPr>
          <p:cNvSpPr>
            <a:spLocks noGrp="1"/>
          </p:cNvSpPr>
          <p:nvPr>
            <p:ph type="sldNum" sz="quarter" idx="5"/>
          </p:nvPr>
        </p:nvSpPr>
        <p:spPr/>
        <p:txBody>
          <a:bodyPr/>
          <a:lstStyle/>
          <a:p>
            <a:fld id="{E3EA240B-BAFA-42E3-898B-C5F70DF67640}" type="slidenum">
              <a:rPr lang="en-GB" smtClean="0"/>
              <a:t>4</a:t>
            </a:fld>
            <a:endParaRPr lang="en-GB"/>
          </a:p>
        </p:txBody>
      </p:sp>
    </p:spTree>
    <p:extLst>
      <p:ext uri="{BB962C8B-B14F-4D97-AF65-F5344CB8AC3E}">
        <p14:creationId xmlns:p14="http://schemas.microsoft.com/office/powerpoint/2010/main" val="448835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ED5D6-2871-791D-D685-E70CB450F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E897D6-4413-DA90-5A91-E2B8CF3C71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F3C21-CDC4-0D70-04E3-A33B174E5D5B}"/>
              </a:ext>
            </a:extLst>
          </p:cNvPr>
          <p:cNvSpPr>
            <a:spLocks noGrp="1"/>
          </p:cNvSpPr>
          <p:nvPr>
            <p:ph type="body" idx="1"/>
          </p:nvPr>
        </p:nvSpPr>
        <p:spPr/>
        <p:txBody>
          <a:bodyPr/>
          <a:lstStyle/>
          <a:p>
            <a:r>
              <a:rPr lang="en-GB" dirty="0"/>
              <a:t>**** OneDrive Sync Health</a:t>
            </a:r>
          </a:p>
          <a:p>
            <a:endParaRPr lang="en-GB" dirty="0"/>
          </a:p>
          <a:p>
            <a:r>
              <a:rPr lang="en-GB" dirty="0"/>
              <a:t>**** Sync </a:t>
            </a:r>
            <a:r>
              <a:rPr lang="en-GB" dirty="0" err="1"/>
              <a:t>errrors</a:t>
            </a:r>
            <a:endParaRPr lang="en-GB" dirty="0"/>
          </a:p>
        </p:txBody>
      </p:sp>
      <p:sp>
        <p:nvSpPr>
          <p:cNvPr id="4" name="Slide Number Placeholder 3">
            <a:extLst>
              <a:ext uri="{FF2B5EF4-FFF2-40B4-BE49-F238E27FC236}">
                <a16:creationId xmlns:a16="http://schemas.microsoft.com/office/drawing/2014/main" id="{D01BA491-8AD6-27C5-0AC1-D574BE448264}"/>
              </a:ext>
            </a:extLst>
          </p:cNvPr>
          <p:cNvSpPr>
            <a:spLocks noGrp="1"/>
          </p:cNvSpPr>
          <p:nvPr>
            <p:ph type="sldNum" sz="quarter" idx="5"/>
          </p:nvPr>
        </p:nvSpPr>
        <p:spPr/>
        <p:txBody>
          <a:bodyPr/>
          <a:lstStyle/>
          <a:p>
            <a:fld id="{F5AF10F8-640F-4D39-BD52-4971B226BFB3}" type="slidenum">
              <a:rPr lang="en-GB" smtClean="0"/>
              <a:t>5</a:t>
            </a:fld>
            <a:endParaRPr lang="en-GB"/>
          </a:p>
        </p:txBody>
      </p:sp>
    </p:spTree>
    <p:extLst>
      <p:ext uri="{BB962C8B-B14F-4D97-AF65-F5344CB8AC3E}">
        <p14:creationId xmlns:p14="http://schemas.microsoft.com/office/powerpoint/2010/main" val="3427532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Central Configuration database for Windows</a:t>
            </a:r>
          </a:p>
          <a:p>
            <a:endParaRPr lang="en-GB" dirty="0"/>
          </a:p>
          <a:p>
            <a:r>
              <a:rPr lang="en-GB" dirty="0"/>
              <a:t>The registry is divided into main sections called hives, such as HKEY_LOCAL_MACHINE and HKEY_CURRENT_USER. </a:t>
            </a:r>
            <a:br>
              <a:rPr lang="en-GB" dirty="0"/>
            </a:br>
            <a:r>
              <a:rPr lang="en-GB" dirty="0"/>
              <a:t>Each hive contains keys and subkeys that hold various data types, including strings, binary data, and DWORDs, to configure system and application behaviour</a:t>
            </a:r>
          </a:p>
          <a:p>
            <a:endParaRPr lang="en-GB" dirty="0"/>
          </a:p>
          <a:p>
            <a:r>
              <a:rPr lang="en-GB" dirty="0"/>
              <a:t>***** It controls.
Image source: Microsoft 365 content library
</a:t>
            </a:r>
          </a:p>
        </p:txBody>
      </p:sp>
      <p:sp>
        <p:nvSpPr>
          <p:cNvPr id="4" name="Slide Number Placeholder 3"/>
          <p:cNvSpPr>
            <a:spLocks noGrp="1"/>
          </p:cNvSpPr>
          <p:nvPr>
            <p:ph type="sldNum" sz="quarter" idx="5"/>
          </p:nvPr>
        </p:nvSpPr>
        <p:spPr/>
        <p:txBody>
          <a:bodyPr/>
          <a:lstStyle/>
          <a:p>
            <a:fld id="{E3EA240B-BAFA-42E3-898B-C5F70DF67640}" type="slidenum">
              <a:rPr lang="en-GB" smtClean="0"/>
              <a:t>6</a:t>
            </a:fld>
            <a:endParaRPr lang="en-GB"/>
          </a:p>
        </p:txBody>
      </p:sp>
    </p:spTree>
    <p:extLst>
      <p:ext uri="{BB962C8B-B14F-4D97-AF65-F5344CB8AC3E}">
        <p14:creationId xmlns:p14="http://schemas.microsoft.com/office/powerpoint/2010/main" val="1739624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The Windows Registry is organized into hives, which are major sections storing related settings and configurations. Within each hive, keys act like folders that hold specific data. Values are the actual data entries within keys, containing settings or options for Windows and applications. This hierarchy ensures organized and efficient configuration management.</a:t>
            </a:r>
          </a:p>
          <a:p>
            <a:endParaRPr lang="en-GB" dirty="0"/>
          </a:p>
          <a:p>
            <a:endParaRPr lang="en-GB" dirty="0"/>
          </a:p>
          <a:p>
            <a:r>
              <a:rPr lang="en-GB" dirty="0"/>
              <a:t>And I’ve mentioned that all the Hives start with </a:t>
            </a:r>
            <a:r>
              <a:rPr lang="en-GB" dirty="0" err="1"/>
              <a:t>HKxx</a:t>
            </a:r>
            <a:r>
              <a:rPr lang="en-GB" dirty="0"/>
              <a:t>.  This is short for </a:t>
            </a:r>
            <a:r>
              <a:rPr lang="en-GB" dirty="0" err="1"/>
              <a:t>HOTKey</a:t>
            </a:r>
            <a:r>
              <a:rPr lang="en-GB" dirty="0"/>
              <a:t> xxx.</a:t>
            </a:r>
          </a:p>
          <a:p>
            <a:endParaRPr lang="en-GB" dirty="0"/>
          </a:p>
          <a:p>
            <a:r>
              <a:rPr lang="en-GB" dirty="0"/>
              <a:t>Originally, “hot” in computing slang meant immediate, active, or ready to trigger. So a “hotkey” is a key (or combo) that’s wired to instantly perform an action, without needing to navigate menus or click buttons. It’s “hot” because it’s live and responsive—like a shortcut with its finger on the trigger.</a:t>
            </a:r>
          </a:p>
          <a:p>
            <a:endParaRPr lang="en-GB" dirty="0"/>
          </a:p>
          <a:p>
            <a:r>
              <a:rPr lang="en-GB" dirty="0"/>
              <a:t>🔥 Why They're Called Hotkeys</a:t>
            </a:r>
          </a:p>
          <a:p>
            <a:r>
              <a:rPr lang="en-GB" dirty="0"/>
              <a:t>• 	Speed: They execute commands instantly—no delays, no detours.</a:t>
            </a:r>
          </a:p>
          <a:p>
            <a:r>
              <a:rPr lang="en-GB" dirty="0"/>
              <a:t>• 	Focus: You stay in your workflow without reaching for the mouse.</a:t>
            </a:r>
          </a:p>
          <a:p>
            <a:r>
              <a:rPr lang="en-GB" dirty="0"/>
              <a:t>• 	Power: They often trigger system-level or app-specific actions that aren’t visible in the UI.</a:t>
            </a:r>
          </a:p>
          <a:p>
            <a:r>
              <a:rPr lang="en-GB" dirty="0"/>
              <a:t>Think of it like a hotline—direct access, no intermediaries.</a:t>
            </a:r>
          </a:p>
          <a:p>
            <a:endParaRPr lang="en-GB" dirty="0"/>
          </a:p>
          <a:p>
            <a:r>
              <a:rPr lang="en-GB" dirty="0"/>
              <a:t>Image source: Microsoft 365 content library</a:t>
            </a:r>
          </a:p>
        </p:txBody>
      </p:sp>
      <p:sp>
        <p:nvSpPr>
          <p:cNvPr id="4" name="Slide Number Placeholder 3"/>
          <p:cNvSpPr>
            <a:spLocks noGrp="1"/>
          </p:cNvSpPr>
          <p:nvPr>
            <p:ph type="sldNum" sz="quarter" idx="5"/>
          </p:nvPr>
        </p:nvSpPr>
        <p:spPr/>
        <p:txBody>
          <a:bodyPr/>
          <a:lstStyle/>
          <a:p>
            <a:fld id="{F5AF10F8-640F-4D39-BD52-4971B226BFB3}" type="slidenum">
              <a:rPr lang="en-GB" smtClean="0"/>
              <a:t>7</a:t>
            </a:fld>
            <a:endParaRPr lang="en-GB"/>
          </a:p>
        </p:txBody>
      </p:sp>
    </p:spTree>
    <p:extLst>
      <p:ext uri="{BB962C8B-B14F-4D97-AF65-F5344CB8AC3E}">
        <p14:creationId xmlns:p14="http://schemas.microsoft.com/office/powerpoint/2010/main" val="997363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this is what the Registry first looks like when you open it.  Before we drill down deeper, lets take a look at what data types the registry might use</a:t>
            </a:r>
          </a:p>
        </p:txBody>
      </p:sp>
      <p:sp>
        <p:nvSpPr>
          <p:cNvPr id="4" name="Slide Number Placeholder 3"/>
          <p:cNvSpPr>
            <a:spLocks noGrp="1"/>
          </p:cNvSpPr>
          <p:nvPr>
            <p:ph type="sldNum" sz="quarter" idx="5"/>
          </p:nvPr>
        </p:nvSpPr>
        <p:spPr/>
        <p:txBody>
          <a:bodyPr/>
          <a:lstStyle/>
          <a:p>
            <a:fld id="{F5AF10F8-640F-4D39-BD52-4971B226BFB3}" type="slidenum">
              <a:rPr lang="en-GB" smtClean="0"/>
              <a:t>8</a:t>
            </a:fld>
            <a:endParaRPr lang="en-GB"/>
          </a:p>
        </p:txBody>
      </p:sp>
    </p:spTree>
    <p:extLst>
      <p:ext uri="{BB962C8B-B14F-4D97-AF65-F5344CB8AC3E}">
        <p14:creationId xmlns:p14="http://schemas.microsoft.com/office/powerpoint/2010/main" val="69902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source: Microsoft 365 content library</a:t>
            </a:r>
          </a:p>
          <a:p>
            <a:r>
              <a:rPr lang="en-GB" dirty="0"/>
              <a:t>
REG_SZ stores plain text strings, commonly used for readable values. </a:t>
            </a:r>
          </a:p>
          <a:p>
            <a:r>
              <a:rPr lang="en-GB" dirty="0"/>
              <a:t>REG_DWORD represents 32-bit numbers, ideal for flags or counters. </a:t>
            </a:r>
          </a:p>
          <a:p>
            <a:r>
              <a:rPr lang="en-GB" dirty="0"/>
              <a:t>REG_BINARY handles raw binary data for hardware or configuration information. </a:t>
            </a:r>
          </a:p>
          <a:p>
            <a:r>
              <a:rPr lang="en-GB" dirty="0"/>
              <a:t>REG_MULTI_SZ holds lists of strings, perfect for multi-value settings. </a:t>
            </a:r>
          </a:p>
          <a:p>
            <a:r>
              <a:rPr lang="en-GB" dirty="0"/>
              <a:t>REG_EXPAND_SZ contains expandable strings, allowing use of environment variables.</a:t>
            </a:r>
          </a:p>
        </p:txBody>
      </p:sp>
      <p:sp>
        <p:nvSpPr>
          <p:cNvPr id="4" name="Slide Number Placeholder 3"/>
          <p:cNvSpPr>
            <a:spLocks noGrp="1"/>
          </p:cNvSpPr>
          <p:nvPr>
            <p:ph type="sldNum" sz="quarter" idx="5"/>
          </p:nvPr>
        </p:nvSpPr>
        <p:spPr/>
        <p:txBody>
          <a:bodyPr/>
          <a:lstStyle/>
          <a:p>
            <a:fld id="{F5AF10F8-640F-4D39-BD52-4971B226BFB3}" type="slidenum">
              <a:rPr lang="en-GB" smtClean="0"/>
              <a:t>9</a:t>
            </a:fld>
            <a:endParaRPr lang="en-GB"/>
          </a:p>
        </p:txBody>
      </p:sp>
    </p:spTree>
    <p:extLst>
      <p:ext uri="{BB962C8B-B14F-4D97-AF65-F5344CB8AC3E}">
        <p14:creationId xmlns:p14="http://schemas.microsoft.com/office/powerpoint/2010/main" val="1393157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real-world Example, as we discussed at the start.</a:t>
            </a:r>
          </a:p>
          <a:p>
            <a:endParaRPr lang="en-GB" dirty="0"/>
          </a:p>
          <a:p>
            <a:r>
              <a:rPr lang="en-GB" dirty="0"/>
              <a:t>***** Settings</a:t>
            </a:r>
            <a:br>
              <a:rPr lang="en-GB" dirty="0"/>
            </a:br>
            <a:r>
              <a:rPr lang="en-GB" dirty="0"/>
              <a:t>*****Bluetooth and devices – printers and Scanners</a:t>
            </a:r>
            <a:br>
              <a:rPr lang="en-GB" dirty="0"/>
            </a:br>
            <a:r>
              <a:rPr lang="en-GB" dirty="0"/>
              <a:t>*****Printer Preferences</a:t>
            </a:r>
            <a:br>
              <a:rPr lang="en-GB" dirty="0"/>
            </a:br>
            <a:r>
              <a:rPr lang="en-GB" dirty="0"/>
              <a:t>*****Allow Windows to manage my default printer</a:t>
            </a:r>
            <a:br>
              <a:rPr lang="en-GB" dirty="0"/>
            </a:br>
            <a:br>
              <a:rPr lang="en-GB" dirty="0"/>
            </a:br>
            <a:r>
              <a:rPr lang="en-GB" dirty="0"/>
              <a:t>The Default Printer is always the last printer that you used…..  Sometimes you don’t want this you want a permanent Printer.  Sometimes, a toggle becomes “Sticky” and won’t change.</a:t>
            </a:r>
          </a:p>
        </p:txBody>
      </p:sp>
      <p:sp>
        <p:nvSpPr>
          <p:cNvPr id="4" name="Slide Number Placeholder 3"/>
          <p:cNvSpPr>
            <a:spLocks noGrp="1"/>
          </p:cNvSpPr>
          <p:nvPr>
            <p:ph type="sldNum" sz="quarter" idx="5"/>
          </p:nvPr>
        </p:nvSpPr>
        <p:spPr/>
        <p:txBody>
          <a:bodyPr/>
          <a:lstStyle/>
          <a:p>
            <a:fld id="{F5AF10F8-640F-4D39-BD52-4971B226BFB3}" type="slidenum">
              <a:rPr lang="en-GB" smtClean="0"/>
              <a:t>10</a:t>
            </a:fld>
            <a:endParaRPr lang="en-GB"/>
          </a:p>
        </p:txBody>
      </p:sp>
    </p:spTree>
    <p:extLst>
      <p:ext uri="{BB962C8B-B14F-4D97-AF65-F5344CB8AC3E}">
        <p14:creationId xmlns:p14="http://schemas.microsoft.com/office/powerpoint/2010/main" val="2947502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One practical application is managing the default printer via the registry. The registry path for the default printer setting can be traced and modified under HKEY_CURRENT_USER\Software\Microsoft\Windows NT\CurrentVersion\Windows, where the 'Device' value determines the default printer.
Image source: Microsoft 365 content library
</a:t>
            </a:r>
          </a:p>
        </p:txBody>
      </p:sp>
      <p:sp>
        <p:nvSpPr>
          <p:cNvPr id="4" name="Slide Number Placeholder 3"/>
          <p:cNvSpPr>
            <a:spLocks noGrp="1"/>
          </p:cNvSpPr>
          <p:nvPr>
            <p:ph type="sldNum" sz="quarter" idx="5"/>
          </p:nvPr>
        </p:nvSpPr>
        <p:spPr/>
        <p:txBody>
          <a:bodyPr/>
          <a:lstStyle/>
          <a:p>
            <a:fld id="{E3EA240B-BAFA-42E3-898B-C5F70DF67640}" type="slidenum">
              <a:rPr lang="en-GB" smtClean="0"/>
              <a:t>11</a:t>
            </a:fld>
            <a:endParaRPr lang="en-GB"/>
          </a:p>
        </p:txBody>
      </p:sp>
    </p:spTree>
    <p:extLst>
      <p:ext uri="{BB962C8B-B14F-4D97-AF65-F5344CB8AC3E}">
        <p14:creationId xmlns:p14="http://schemas.microsoft.com/office/powerpoint/2010/main" val="398561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Editing the Windows registry can cause serious issues if done incorrectly. Incorrect changes may lead to system instability, software malfunction, or even make your PC unbootable. Always back up the registry before making changes, and only proceed if you fully understand the impact of your edits.</a:t>
            </a:r>
          </a:p>
          <a:p>
            <a:endParaRPr lang="en-GB" dirty="0"/>
          </a:p>
          <a:p>
            <a:endParaRPr lang="en-GB" dirty="0"/>
          </a:p>
          <a:p>
            <a:endParaRPr lang="en-GB" dirty="0"/>
          </a:p>
          <a:p>
            <a:r>
              <a:rPr lang="en-GB" dirty="0"/>
              <a:t>Image source: Microsoft 365 content library</a:t>
            </a:r>
          </a:p>
        </p:txBody>
      </p:sp>
      <p:sp>
        <p:nvSpPr>
          <p:cNvPr id="4" name="Slide Number Placeholder 3"/>
          <p:cNvSpPr>
            <a:spLocks noGrp="1"/>
          </p:cNvSpPr>
          <p:nvPr>
            <p:ph type="sldNum" sz="quarter" idx="5"/>
          </p:nvPr>
        </p:nvSpPr>
        <p:spPr/>
        <p:txBody>
          <a:bodyPr/>
          <a:lstStyle/>
          <a:p>
            <a:fld id="{F5AF10F8-640F-4D39-BD52-4971B226BFB3}" type="slidenum">
              <a:rPr lang="en-GB" smtClean="0"/>
              <a:t>12</a:t>
            </a:fld>
            <a:endParaRPr lang="en-GB"/>
          </a:p>
        </p:txBody>
      </p:sp>
    </p:spTree>
    <p:extLst>
      <p:ext uri="{BB962C8B-B14F-4D97-AF65-F5344CB8AC3E}">
        <p14:creationId xmlns:p14="http://schemas.microsoft.com/office/powerpoint/2010/main" val="1693748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x 8 to the last one</a:t>
            </a:r>
          </a:p>
          <a:p>
            <a:endParaRPr lang="en-GB" dirty="0"/>
          </a:p>
          <a:p>
            <a:r>
              <a:rPr lang="en-GB" dirty="0"/>
              <a:t>This value is 0, so Windows is managing my default printer</a:t>
            </a:r>
          </a:p>
          <a:p>
            <a:endParaRPr lang="en-GB" dirty="0"/>
          </a:p>
          <a:p>
            <a:r>
              <a:rPr lang="en-GB" dirty="0"/>
              <a:t>***** This setting comes from…..</a:t>
            </a:r>
          </a:p>
        </p:txBody>
      </p:sp>
      <p:sp>
        <p:nvSpPr>
          <p:cNvPr id="4" name="Slide Number Placeholder 3"/>
          <p:cNvSpPr>
            <a:spLocks noGrp="1"/>
          </p:cNvSpPr>
          <p:nvPr>
            <p:ph type="sldNum" sz="quarter" idx="5"/>
          </p:nvPr>
        </p:nvSpPr>
        <p:spPr/>
        <p:txBody>
          <a:bodyPr/>
          <a:lstStyle/>
          <a:p>
            <a:fld id="{F5AF10F8-640F-4D39-BD52-4971B226BFB3}" type="slidenum">
              <a:rPr lang="en-GB" smtClean="0"/>
              <a:t>13</a:t>
            </a:fld>
            <a:endParaRPr lang="en-GB"/>
          </a:p>
        </p:txBody>
      </p:sp>
    </p:spTree>
    <p:extLst>
      <p:ext uri="{BB962C8B-B14F-4D97-AF65-F5344CB8AC3E}">
        <p14:creationId xmlns:p14="http://schemas.microsoft.com/office/powerpoint/2010/main" val="4041821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another example</a:t>
            </a:r>
          </a:p>
        </p:txBody>
      </p:sp>
      <p:sp>
        <p:nvSpPr>
          <p:cNvPr id="4" name="Slide Number Placeholder 3"/>
          <p:cNvSpPr>
            <a:spLocks noGrp="1"/>
          </p:cNvSpPr>
          <p:nvPr>
            <p:ph type="sldNum" sz="quarter" idx="5"/>
          </p:nvPr>
        </p:nvSpPr>
        <p:spPr/>
        <p:txBody>
          <a:bodyPr/>
          <a:lstStyle/>
          <a:p>
            <a:fld id="{F5AF10F8-640F-4D39-BD52-4971B226BFB3}" type="slidenum">
              <a:rPr lang="en-GB" smtClean="0"/>
              <a:t>14</a:t>
            </a:fld>
            <a:endParaRPr lang="en-GB"/>
          </a:p>
        </p:txBody>
      </p:sp>
    </p:spTree>
    <p:extLst>
      <p:ext uri="{BB962C8B-B14F-4D97-AF65-F5344CB8AC3E}">
        <p14:creationId xmlns:p14="http://schemas.microsoft.com/office/powerpoint/2010/main" val="3702134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Miss out the Lock Screen</a:t>
            </a:r>
          </a:p>
          <a:p>
            <a:endParaRPr lang="en-GB" dirty="0"/>
          </a:p>
          <a:p>
            <a:r>
              <a:rPr lang="en-GB" dirty="0"/>
              <a:t>****** Highlight the path  </a:t>
            </a:r>
            <a:br>
              <a:rPr lang="en-GB" dirty="0"/>
            </a:br>
            <a:r>
              <a:rPr lang="en-GB" dirty="0"/>
              <a:t>****** Path to go, Value to Show. Value 0 to keep, 1 to miss out.</a:t>
            </a:r>
          </a:p>
          <a:p>
            <a:endParaRPr lang="en-GB" dirty="0"/>
          </a:p>
          <a:p>
            <a:r>
              <a:rPr lang="en-GB" dirty="0"/>
              <a:t>In the Pro version of windows, you can set this up in Settings.  Not shown in Windows Home, but you can do it via the registry as shown here.</a:t>
            </a:r>
          </a:p>
        </p:txBody>
      </p:sp>
      <p:sp>
        <p:nvSpPr>
          <p:cNvPr id="4" name="Slide Number Placeholder 3"/>
          <p:cNvSpPr>
            <a:spLocks noGrp="1"/>
          </p:cNvSpPr>
          <p:nvPr>
            <p:ph type="sldNum" sz="quarter" idx="5"/>
          </p:nvPr>
        </p:nvSpPr>
        <p:spPr/>
        <p:txBody>
          <a:bodyPr/>
          <a:lstStyle/>
          <a:p>
            <a:fld id="{F5AF10F8-640F-4D39-BD52-4971B226BFB3}" type="slidenum">
              <a:rPr lang="en-GB" smtClean="0"/>
              <a:t>15</a:t>
            </a:fld>
            <a:endParaRPr lang="en-GB"/>
          </a:p>
        </p:txBody>
      </p:sp>
    </p:spTree>
    <p:extLst>
      <p:ext uri="{BB962C8B-B14F-4D97-AF65-F5344CB8AC3E}">
        <p14:creationId xmlns:p14="http://schemas.microsoft.com/office/powerpoint/2010/main" val="1102175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 users on this PC</a:t>
            </a:r>
          </a:p>
          <a:p>
            <a:endParaRPr lang="en-GB" dirty="0"/>
          </a:p>
          <a:p>
            <a:r>
              <a:rPr lang="en-GB" dirty="0"/>
              <a:t>***** Highlight the path</a:t>
            </a:r>
            <a:br>
              <a:rPr lang="en-GB" dirty="0"/>
            </a:br>
            <a:r>
              <a:rPr lang="en-GB" dirty="0"/>
              <a:t>***** Path to Go, Value to Show.  1 to show, 0 to disable</a:t>
            </a:r>
          </a:p>
          <a:p>
            <a:endParaRPr lang="en-GB" dirty="0"/>
          </a:p>
          <a:p>
            <a:endParaRPr lang="en-GB" dirty="0"/>
          </a:p>
        </p:txBody>
      </p:sp>
      <p:sp>
        <p:nvSpPr>
          <p:cNvPr id="4" name="Slide Number Placeholder 3"/>
          <p:cNvSpPr>
            <a:spLocks noGrp="1"/>
          </p:cNvSpPr>
          <p:nvPr>
            <p:ph type="sldNum" sz="quarter" idx="5"/>
          </p:nvPr>
        </p:nvSpPr>
        <p:spPr/>
        <p:txBody>
          <a:bodyPr/>
          <a:lstStyle/>
          <a:p>
            <a:fld id="{F5AF10F8-640F-4D39-BD52-4971B226BFB3}" type="slidenum">
              <a:rPr lang="en-GB" smtClean="0"/>
              <a:t>17</a:t>
            </a:fld>
            <a:endParaRPr lang="en-GB"/>
          </a:p>
        </p:txBody>
      </p:sp>
    </p:spTree>
    <p:extLst>
      <p:ext uri="{BB962C8B-B14F-4D97-AF65-F5344CB8AC3E}">
        <p14:creationId xmlns:p14="http://schemas.microsoft.com/office/powerpoint/2010/main" val="2120058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Your username is not identified by Paul, Mike, jenny or Geoff, it’s in the format</a:t>
            </a:r>
          </a:p>
          <a:p>
            <a:r>
              <a:rPr lang="en-GB" dirty="0"/>
              <a:t>S-1-5-21 </a:t>
            </a:r>
            <a:r>
              <a:rPr lang="en-GB" dirty="0" err="1"/>
              <a:t>nnn</a:t>
            </a:r>
            <a:r>
              <a:rPr lang="en-GB" dirty="0"/>
              <a:t>:  SID Security Identifier.</a:t>
            </a:r>
          </a:p>
          <a:p>
            <a:endParaRPr lang="en-GB" dirty="0"/>
          </a:p>
          <a:p>
            <a:br>
              <a:rPr lang="en-GB" dirty="0"/>
            </a:br>
            <a:endParaRPr lang="en-GB" dirty="0"/>
          </a:p>
        </p:txBody>
      </p:sp>
      <p:sp>
        <p:nvSpPr>
          <p:cNvPr id="4" name="Slide Number Placeholder 3"/>
          <p:cNvSpPr>
            <a:spLocks noGrp="1"/>
          </p:cNvSpPr>
          <p:nvPr>
            <p:ph type="sldNum" sz="quarter" idx="5"/>
          </p:nvPr>
        </p:nvSpPr>
        <p:spPr/>
        <p:txBody>
          <a:bodyPr/>
          <a:lstStyle/>
          <a:p>
            <a:fld id="{F5AF10F8-640F-4D39-BD52-4971B226BFB3}" type="slidenum">
              <a:rPr lang="en-GB" smtClean="0"/>
              <a:t>18</a:t>
            </a:fld>
            <a:endParaRPr lang="en-GB"/>
          </a:p>
        </p:txBody>
      </p:sp>
    </p:spTree>
    <p:extLst>
      <p:ext uri="{BB962C8B-B14F-4D97-AF65-F5344CB8AC3E}">
        <p14:creationId xmlns:p14="http://schemas.microsoft.com/office/powerpoint/2010/main" val="1509373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 Real Accounts</a:t>
            </a:r>
          </a:p>
        </p:txBody>
      </p:sp>
      <p:sp>
        <p:nvSpPr>
          <p:cNvPr id="4" name="Slide Number Placeholder 3"/>
          <p:cNvSpPr>
            <a:spLocks noGrp="1"/>
          </p:cNvSpPr>
          <p:nvPr>
            <p:ph type="sldNum" sz="quarter" idx="5"/>
          </p:nvPr>
        </p:nvSpPr>
        <p:spPr/>
        <p:txBody>
          <a:bodyPr/>
          <a:lstStyle/>
          <a:p>
            <a:fld id="{F5AF10F8-640F-4D39-BD52-4971B226BFB3}" type="slidenum">
              <a:rPr lang="en-GB" smtClean="0"/>
              <a:t>19</a:t>
            </a:fld>
            <a:endParaRPr lang="en-GB"/>
          </a:p>
        </p:txBody>
      </p:sp>
    </p:spTree>
    <p:extLst>
      <p:ext uri="{BB962C8B-B14F-4D97-AF65-F5344CB8AC3E}">
        <p14:creationId xmlns:p14="http://schemas.microsoft.com/office/powerpoint/2010/main" val="1526489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AF10F8-640F-4D39-BD52-4971B226BFB3}" type="slidenum">
              <a:rPr lang="en-GB" smtClean="0"/>
              <a:t>20</a:t>
            </a:fld>
            <a:endParaRPr lang="en-GB"/>
          </a:p>
        </p:txBody>
      </p:sp>
    </p:spTree>
    <p:extLst>
      <p:ext uri="{BB962C8B-B14F-4D97-AF65-F5344CB8AC3E}">
        <p14:creationId xmlns:p14="http://schemas.microsoft.com/office/powerpoint/2010/main" val="1111360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D7E5-ECC7-D6A6-EB42-EA46D26C1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9D5A9-A4D6-D128-5A08-19AC633AE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434F5-7422-DB63-F526-F6575BE89874}"/>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1007A36B-E3C9-6016-211D-4A000F243E1A}"/>
              </a:ext>
            </a:extLst>
          </p:cNvPr>
          <p:cNvSpPr>
            <a:spLocks noGrp="1"/>
          </p:cNvSpPr>
          <p:nvPr>
            <p:ph type="sldNum" sz="quarter" idx="5"/>
          </p:nvPr>
        </p:nvSpPr>
        <p:spPr/>
        <p:txBody>
          <a:bodyPr/>
          <a:lstStyle/>
          <a:p>
            <a:fld id="{F5AF10F8-640F-4D39-BD52-4971B226BFB3}" type="slidenum">
              <a:rPr lang="en-GB" smtClean="0"/>
              <a:t>21</a:t>
            </a:fld>
            <a:endParaRPr lang="en-GB"/>
          </a:p>
        </p:txBody>
      </p:sp>
    </p:spTree>
    <p:extLst>
      <p:ext uri="{BB962C8B-B14F-4D97-AF65-F5344CB8AC3E}">
        <p14:creationId xmlns:p14="http://schemas.microsoft.com/office/powerpoint/2010/main" val="2108282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Understanding the Windows Registry's structure and function is essential for effective system configuration and troubleshooting. Practical examples, like default printer management, illustrate how registry paths are organized and can be modified responsibly to achieve desired outcomes.</a:t>
            </a:r>
          </a:p>
        </p:txBody>
      </p:sp>
      <p:sp>
        <p:nvSpPr>
          <p:cNvPr id="4" name="Slide Number Placeholder 3"/>
          <p:cNvSpPr>
            <a:spLocks noGrp="1"/>
          </p:cNvSpPr>
          <p:nvPr>
            <p:ph type="sldNum" sz="quarter" idx="5"/>
          </p:nvPr>
        </p:nvSpPr>
        <p:spPr/>
        <p:txBody>
          <a:bodyPr/>
          <a:lstStyle/>
          <a:p>
            <a:fld id="{E3EA240B-BAFA-42E3-898B-C5F70DF67640}" type="slidenum">
              <a:rPr lang="en-GB" smtClean="0"/>
              <a:t>22</a:t>
            </a:fld>
            <a:endParaRPr lang="en-GB"/>
          </a:p>
        </p:txBody>
      </p:sp>
    </p:spTree>
    <p:extLst>
      <p:ext uri="{BB962C8B-B14F-4D97-AF65-F5344CB8AC3E}">
        <p14:creationId xmlns:p14="http://schemas.microsoft.com/office/powerpoint/2010/main" val="4251902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9317736" cy="4453128"/>
          </a:xfrm>
        </p:spPr>
        <p:txBody>
          <a:bodyPr anchor="t">
            <a:normAutofit/>
          </a:bodyPr>
          <a:lstStyle>
            <a:lvl1pPr algn="l">
              <a:defRPr sz="9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CF91071A-A69E-4756-A27D-7C7C5F9F32BB}"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933400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4427554"/>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0D1C923-C708-4EAA-A92A-FF81A8F7DA0D}"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641998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anchor="t">
            <a:normAutofit/>
          </a:bodyPr>
          <a:lstStyle>
            <a:lvl1pPr algn="l">
              <a:defRPr sz="125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93208"/>
            <a:ext cx="5669280" cy="1161288"/>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761AAA3-5155-4231-8EEA-4F6426D8887B}"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102008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t">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F9A648C8-0436-6FAF-8B52-BA15EFB5F90C}"/>
              </a:ext>
            </a:extLst>
          </p:cNvPr>
          <p:cNvSpPr>
            <a:spLocks noGrp="1"/>
          </p:cNvSpPr>
          <p:nvPr>
            <p:ph type="pic" sz="quarter" idx="13"/>
          </p:nvPr>
        </p:nvSpPr>
        <p:spPr>
          <a:xfrm>
            <a:off x="342901" y="343038"/>
            <a:ext cx="11506200" cy="4792766"/>
          </a:xfrm>
          <a:custGeom>
            <a:avLst/>
            <a:gdLst>
              <a:gd name="connsiteX0" fmla="*/ 292023 w 11506200"/>
              <a:gd name="connsiteY0" fmla="*/ 0 h 4792766"/>
              <a:gd name="connsiteX1" fmla="*/ 11214177 w 11506200"/>
              <a:gd name="connsiteY1" fmla="*/ 0 h 4792766"/>
              <a:gd name="connsiteX2" fmla="*/ 11506200 w 11506200"/>
              <a:gd name="connsiteY2" fmla="*/ 292023 h 4792766"/>
              <a:gd name="connsiteX3" fmla="*/ 11506200 w 11506200"/>
              <a:gd name="connsiteY3" fmla="*/ 4500743 h 4792766"/>
              <a:gd name="connsiteX4" fmla="*/ 11214177 w 11506200"/>
              <a:gd name="connsiteY4" fmla="*/ 4792766 h 4792766"/>
              <a:gd name="connsiteX5" fmla="*/ 292023 w 11506200"/>
              <a:gd name="connsiteY5" fmla="*/ 4792766 h 4792766"/>
              <a:gd name="connsiteX6" fmla="*/ 0 w 11506200"/>
              <a:gd name="connsiteY6" fmla="*/ 4500743 h 4792766"/>
              <a:gd name="connsiteX7" fmla="*/ 0 w 11506200"/>
              <a:gd name="connsiteY7" fmla="*/ 292023 h 4792766"/>
              <a:gd name="connsiteX8" fmla="*/ 292023 w 11506200"/>
              <a:gd name="connsiteY8" fmla="*/ 0 h 47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6200" h="4792766">
                <a:moveTo>
                  <a:pt x="292023" y="0"/>
                </a:moveTo>
                <a:lnTo>
                  <a:pt x="11214177" y="0"/>
                </a:lnTo>
                <a:cubicBezTo>
                  <a:pt x="11375457" y="0"/>
                  <a:pt x="11506200" y="130743"/>
                  <a:pt x="11506200" y="292023"/>
                </a:cubicBezTo>
                <a:lnTo>
                  <a:pt x="11506200" y="4500743"/>
                </a:lnTo>
                <a:cubicBezTo>
                  <a:pt x="11506200" y="4662023"/>
                  <a:pt x="11375457" y="4792766"/>
                  <a:pt x="11214177" y="4792766"/>
                </a:cubicBezTo>
                <a:lnTo>
                  <a:pt x="292023" y="4792766"/>
                </a:lnTo>
                <a:cubicBezTo>
                  <a:pt x="130743" y="4792766"/>
                  <a:pt x="0" y="4662023"/>
                  <a:pt x="0" y="4500743"/>
                </a:cubicBezTo>
                <a:lnTo>
                  <a:pt x="0" y="292023"/>
                </a:lnTo>
                <a:cubicBezTo>
                  <a:pt x="0" y="130743"/>
                  <a:pt x="130743" y="0"/>
                  <a:pt x="292023" y="0"/>
                </a:cubicBezTo>
                <a:close/>
              </a:path>
            </a:pathLst>
          </a:custGeom>
          <a:blipFill>
            <a:blip r:embed="rId2"/>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A94E042F-6826-4E41-A6B0-8BF606E4151E}"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4155286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p:nvPr>
        </p:nvSpPr>
        <p:spPr>
          <a:xfrm>
            <a:off x="5591348"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dpi="0" rotWithShape="1">
            <a:blip r:embed="rId2"/>
            <a:srcRect/>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3E408205-B154-4943-AEBC-86E16421E5DB}"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050092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D144122-2A67-493C-895E-2682608B0F6A}"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
        <p:nvSpPr>
          <p:cNvPr id="11" name="Picture Placeholder 6">
            <a:extLst>
              <a:ext uri="{FF2B5EF4-FFF2-40B4-BE49-F238E27FC236}">
                <a16:creationId xmlns:a16="http://schemas.microsoft.com/office/drawing/2014/main" id="{8F28510C-0939-D915-FCC8-7D8AD4475782}"/>
              </a:ext>
            </a:extLst>
          </p:cNvPr>
          <p:cNvSpPr>
            <a:spLocks noGrp="1"/>
          </p:cNvSpPr>
          <p:nvPr>
            <p:ph type="pic" sz="quarter" idx="13"/>
          </p:nvPr>
        </p:nvSpPr>
        <p:spPr>
          <a:xfrm>
            <a:off x="6517247" y="342900"/>
            <a:ext cx="5334000" cy="6172200"/>
          </a:xfrm>
          <a:custGeom>
            <a:avLst/>
            <a:gdLst>
              <a:gd name="connsiteX0" fmla="*/ 305905 w 5334000"/>
              <a:gd name="connsiteY0" fmla="*/ 0 h 6172200"/>
              <a:gd name="connsiteX1" fmla="*/ 5028095 w 5334000"/>
              <a:gd name="connsiteY1" fmla="*/ 0 h 6172200"/>
              <a:gd name="connsiteX2" fmla="*/ 5334000 w 5334000"/>
              <a:gd name="connsiteY2" fmla="*/ 305905 h 6172200"/>
              <a:gd name="connsiteX3" fmla="*/ 5334000 w 5334000"/>
              <a:gd name="connsiteY3" fmla="*/ 5866295 h 6172200"/>
              <a:gd name="connsiteX4" fmla="*/ 5028095 w 5334000"/>
              <a:gd name="connsiteY4" fmla="*/ 6172200 h 6172200"/>
              <a:gd name="connsiteX5" fmla="*/ 305905 w 5334000"/>
              <a:gd name="connsiteY5" fmla="*/ 6172200 h 6172200"/>
              <a:gd name="connsiteX6" fmla="*/ 0 w 5334000"/>
              <a:gd name="connsiteY6" fmla="*/ 5866295 h 6172200"/>
              <a:gd name="connsiteX7" fmla="*/ 0 w 5334000"/>
              <a:gd name="connsiteY7" fmla="*/ 305905 h 6172200"/>
              <a:gd name="connsiteX8" fmla="*/ 305905 w 53340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6172200">
                <a:moveTo>
                  <a:pt x="305905" y="0"/>
                </a:moveTo>
                <a:lnTo>
                  <a:pt x="5028095" y="0"/>
                </a:lnTo>
                <a:cubicBezTo>
                  <a:pt x="5197042" y="0"/>
                  <a:pt x="5334000" y="136958"/>
                  <a:pt x="5334000" y="305905"/>
                </a:cubicBezTo>
                <a:lnTo>
                  <a:pt x="5334000" y="5866295"/>
                </a:lnTo>
                <a:cubicBezTo>
                  <a:pt x="5334000" y="6035242"/>
                  <a:pt x="5197042" y="6172200"/>
                  <a:pt x="5028095" y="6172200"/>
                </a:cubicBezTo>
                <a:lnTo>
                  <a:pt x="305905" y="6172200"/>
                </a:lnTo>
                <a:cubicBezTo>
                  <a:pt x="136958" y="6172200"/>
                  <a:pt x="0" y="6035242"/>
                  <a:pt x="0" y="5866295"/>
                </a:cubicBezTo>
                <a:lnTo>
                  <a:pt x="0" y="305905"/>
                </a:lnTo>
                <a:cubicBezTo>
                  <a:pt x="0" y="136958"/>
                  <a:pt x="136958" y="0"/>
                  <a:pt x="305905" y="0"/>
                </a:cubicBezTo>
                <a:close/>
              </a:path>
            </a:pathLst>
          </a:custGeom>
          <a:blipFill>
            <a:blip r:embed="rId2"/>
            <a:stretch>
              <a:fillRect/>
            </a:stretch>
          </a:blipFill>
        </p:spPr>
        <p:txBody>
          <a:bodyPr wrap="square">
            <a:noAutofit/>
          </a:bodyPr>
          <a:lstStyle/>
          <a:p>
            <a:endParaRPr lang="en-US" dirty="0"/>
          </a:p>
        </p:txBody>
      </p:sp>
    </p:spTree>
    <p:extLst>
      <p:ext uri="{BB962C8B-B14F-4D97-AF65-F5344CB8AC3E}">
        <p14:creationId xmlns:p14="http://schemas.microsoft.com/office/powerpoint/2010/main" val="1206037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Picture Placeholder 6">
            <a:extLst>
              <a:ext uri="{FF2B5EF4-FFF2-40B4-BE49-F238E27FC236}">
                <a16:creationId xmlns:a16="http://schemas.microsoft.com/office/drawing/2014/main" id="{55FC269D-AA10-2D35-8DD6-33E0E2CC4064}"/>
              </a:ext>
            </a:extLst>
          </p:cNvPr>
          <p:cNvSpPr>
            <a:spLocks noGrp="1"/>
          </p:cNvSpPr>
          <p:nvPr>
            <p:ph type="pic" sz="quarter" idx="13"/>
          </p:nvPr>
        </p:nvSpPr>
        <p:spPr>
          <a:xfrm>
            <a:off x="347472" y="343038"/>
            <a:ext cx="6257031" cy="6172200"/>
          </a:xfrm>
          <a:custGeom>
            <a:avLst/>
            <a:gdLst>
              <a:gd name="connsiteX0" fmla="*/ 318609 w 6257031"/>
              <a:gd name="connsiteY0" fmla="*/ 0 h 6172200"/>
              <a:gd name="connsiteX1" fmla="*/ 5938422 w 6257031"/>
              <a:gd name="connsiteY1" fmla="*/ 0 h 6172200"/>
              <a:gd name="connsiteX2" fmla="*/ 6257031 w 6257031"/>
              <a:gd name="connsiteY2" fmla="*/ 318609 h 6172200"/>
              <a:gd name="connsiteX3" fmla="*/ 6257031 w 6257031"/>
              <a:gd name="connsiteY3" fmla="*/ 5853591 h 6172200"/>
              <a:gd name="connsiteX4" fmla="*/ 5938422 w 6257031"/>
              <a:gd name="connsiteY4" fmla="*/ 6172200 h 6172200"/>
              <a:gd name="connsiteX5" fmla="*/ 318609 w 6257031"/>
              <a:gd name="connsiteY5" fmla="*/ 6172200 h 6172200"/>
              <a:gd name="connsiteX6" fmla="*/ 0 w 6257031"/>
              <a:gd name="connsiteY6" fmla="*/ 5853591 h 6172200"/>
              <a:gd name="connsiteX7" fmla="*/ 0 w 6257031"/>
              <a:gd name="connsiteY7" fmla="*/ 318609 h 6172200"/>
              <a:gd name="connsiteX8" fmla="*/ 318609 w 6257031"/>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7031" h="6172200">
                <a:moveTo>
                  <a:pt x="318609" y="0"/>
                </a:moveTo>
                <a:lnTo>
                  <a:pt x="5938422" y="0"/>
                </a:lnTo>
                <a:cubicBezTo>
                  <a:pt x="6114385" y="0"/>
                  <a:pt x="6257031" y="142646"/>
                  <a:pt x="6257031" y="318609"/>
                </a:cubicBezTo>
                <a:lnTo>
                  <a:pt x="6257031" y="5853591"/>
                </a:lnTo>
                <a:cubicBezTo>
                  <a:pt x="6257031" y="6029554"/>
                  <a:pt x="6114385" y="6172200"/>
                  <a:pt x="5938422" y="6172200"/>
                </a:cubicBezTo>
                <a:lnTo>
                  <a:pt x="318609" y="6172200"/>
                </a:lnTo>
                <a:cubicBezTo>
                  <a:pt x="142646" y="6172200"/>
                  <a:pt x="0" y="6029554"/>
                  <a:pt x="0" y="5853591"/>
                </a:cubicBezTo>
                <a:lnTo>
                  <a:pt x="0" y="318609"/>
                </a:lnTo>
                <a:cubicBezTo>
                  <a:pt x="0" y="142646"/>
                  <a:pt x="142646" y="0"/>
                  <a:pt x="318609" y="0"/>
                </a:cubicBezTo>
                <a:close/>
              </a:path>
            </a:pathLst>
          </a:custGeom>
          <a:blipFill>
            <a:blip r:embed="rId2"/>
            <a:stretch>
              <a:fillRect/>
            </a:stretch>
          </a:blipFill>
        </p:spPr>
        <p:txBody>
          <a:bodyPr wrap="square">
            <a:noAutofit/>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486A74E5-A9C0-4E5C-851E-13F6D920EA1A}"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3860707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userDrawn="1"/>
        </p:nvSpPr>
        <p:spPr>
          <a:xfrm>
            <a:off x="0" y="0"/>
            <a:ext cx="12192000" cy="6858000"/>
          </a:xfrm>
          <a:prstGeom prst="rect">
            <a:avLst/>
          </a:prstGeom>
          <a:solidFill>
            <a:schemeClr val="bg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tx2"/>
                </a:solidFill>
              </a:defRPr>
            </a:lvl1pPr>
          </a:lstStyle>
          <a:p>
            <a:r>
              <a:rPr lang="en-US"/>
              <a:t>Click to edit Master title style</a:t>
            </a:r>
          </a:p>
        </p:txBody>
      </p:sp>
      <p:sp>
        <p:nvSpPr>
          <p:cNvPr id="3" name="Text Placeholder 2">
            <a:extLst>
              <a:ext uri="{FF2B5EF4-FFF2-40B4-BE49-F238E27FC236}">
                <a16:creationId xmlns:a16="http://schemas.microsoft.com/office/drawing/2014/main" id="{7FDC7299-89AC-DB5B-B75E-E02A0040A62D}"/>
              </a:ext>
            </a:extLst>
          </p:cNvPr>
          <p:cNvSpPr>
            <a:spLocks noGrp="1"/>
          </p:cNvSpPr>
          <p:nvPr>
            <p:ph type="body" idx="1"/>
          </p:nvPr>
        </p:nvSpPr>
        <p:spPr>
          <a:xfrm>
            <a:off x="429768" y="429768"/>
            <a:ext cx="7772400" cy="786384"/>
          </a:xfrm>
        </p:spPr>
        <p:txBody>
          <a:bodyPr>
            <a:normAutofit/>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tx2"/>
                </a:solidFill>
              </a:defRPr>
            </a:lvl1pPr>
          </a:lstStyle>
          <a:p>
            <a:fld id="{3188DBF3-F598-4A31-8E9B-511F7F0D5E47}" type="datetime1">
              <a:rPr lang="en-US" smtClean="0"/>
              <a:t>9/14/2025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tx2"/>
                </a:solidFill>
              </a:defRPr>
            </a:lvl1pPr>
          </a:lstStyle>
          <a:p>
            <a:fld id="{84145AC3-CC88-4C8A-A6CE-8D44921B6A23}" type="slidenum">
              <a:rPr lang="en-US" smtClean="0"/>
              <a:pPr/>
              <a:t>‹#›</a:t>
            </a:fld>
            <a:endParaRPr lang="en-US" dirty="0"/>
          </a:p>
        </p:txBody>
      </p:sp>
    </p:spTree>
    <p:extLst>
      <p:ext uri="{BB962C8B-B14F-4D97-AF65-F5344CB8AC3E}">
        <p14:creationId xmlns:p14="http://schemas.microsoft.com/office/powerpoint/2010/main" val="558915609"/>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7772400" cy="4562856"/>
          </a:xfrm>
        </p:spPr>
        <p:txBody>
          <a:bodyPr anchor="b">
            <a:normAutofit/>
          </a:bodyPr>
          <a:lstStyle>
            <a:lvl1pPr>
              <a:defRPr sz="8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7FDC7299-89AC-DB5B-B75E-E02A0040A62D}"/>
              </a:ext>
            </a:extLst>
          </p:cNvPr>
          <p:cNvSpPr>
            <a:spLocks noGrp="1"/>
          </p:cNvSpPr>
          <p:nvPr>
            <p:ph type="body" idx="1"/>
          </p:nvPr>
        </p:nvSpPr>
        <p:spPr>
          <a:xfrm>
            <a:off x="429768" y="429768"/>
            <a:ext cx="7772400" cy="786384"/>
          </a:xfrm>
        </p:spPr>
        <p:txBody>
          <a:bodyPr>
            <a:norm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3188DBF3-F598-4A31-8E9B-511F7F0D5E47}" type="datetime1">
              <a:rPr lang="en-US" smtClean="0"/>
              <a:pPr/>
              <a:t>9/14/2025</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dirty="0"/>
          </a:p>
        </p:txBody>
      </p:sp>
    </p:spTree>
    <p:extLst>
      <p:ext uri="{BB962C8B-B14F-4D97-AF65-F5344CB8AC3E}">
        <p14:creationId xmlns:p14="http://schemas.microsoft.com/office/powerpoint/2010/main" val="229459264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4420FBA-2DD9-4488-808B-852669FDC9B7}" type="datetime1">
              <a:rPr lang="en-US" smtClean="0"/>
              <a:t>9/14/2025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30639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644383" y="1012952"/>
            <a:ext cx="4023360" cy="1636776"/>
          </a:xfrm>
        </p:spPr>
        <p:txBody>
          <a:bodyPr anchor="b">
            <a:normAutofit/>
          </a:bodyPr>
          <a:lstStyle>
            <a:lvl1pPr>
              <a:defRPr sz="4800"/>
            </a:lvl1pPr>
          </a:lstStyle>
          <a:p>
            <a:r>
              <a:rPr lang="en-US"/>
              <a:t>Click to edit Master title style</a:t>
            </a:r>
          </a:p>
        </p:txBody>
      </p:sp>
      <p:sp>
        <p:nvSpPr>
          <p:cNvPr id="10" name="Picture Placeholder 7">
            <a:extLst>
              <a:ext uri="{FF2B5EF4-FFF2-40B4-BE49-F238E27FC236}">
                <a16:creationId xmlns:a16="http://schemas.microsoft.com/office/drawing/2014/main" id="{BA22E09C-1954-DBFC-E669-2449D22D2D2E}"/>
              </a:ext>
            </a:extLst>
          </p:cNvPr>
          <p:cNvSpPr>
            <a:spLocks noGrp="1"/>
          </p:cNvSpPr>
          <p:nvPr>
            <p:ph type="pic" sz="quarter" idx="14"/>
          </p:nvPr>
        </p:nvSpPr>
        <p:spPr>
          <a:xfrm>
            <a:off x="342901" y="345109"/>
            <a:ext cx="6714969" cy="6163508"/>
          </a:xfrm>
          <a:custGeom>
            <a:avLst/>
            <a:gdLst>
              <a:gd name="connsiteX0" fmla="*/ 312551 w 6714969"/>
              <a:gd name="connsiteY0" fmla="*/ 0 h 6163508"/>
              <a:gd name="connsiteX1" fmla="*/ 6402418 w 6714969"/>
              <a:gd name="connsiteY1" fmla="*/ 0 h 6163508"/>
              <a:gd name="connsiteX2" fmla="*/ 6714969 w 6714969"/>
              <a:gd name="connsiteY2" fmla="*/ 312551 h 6163508"/>
              <a:gd name="connsiteX3" fmla="*/ 6714969 w 6714969"/>
              <a:gd name="connsiteY3" fmla="*/ 5850957 h 6163508"/>
              <a:gd name="connsiteX4" fmla="*/ 6402418 w 6714969"/>
              <a:gd name="connsiteY4" fmla="*/ 6163508 h 6163508"/>
              <a:gd name="connsiteX5" fmla="*/ 312551 w 6714969"/>
              <a:gd name="connsiteY5" fmla="*/ 6163508 h 6163508"/>
              <a:gd name="connsiteX6" fmla="*/ 0 w 6714969"/>
              <a:gd name="connsiteY6" fmla="*/ 5850957 h 6163508"/>
              <a:gd name="connsiteX7" fmla="*/ 0 w 6714969"/>
              <a:gd name="connsiteY7" fmla="*/ 312551 h 6163508"/>
              <a:gd name="connsiteX8" fmla="*/ 312551 w 6714969"/>
              <a:gd name="connsiteY8" fmla="*/ 0 h 6163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14969" h="6163508">
                <a:moveTo>
                  <a:pt x="312551" y="0"/>
                </a:moveTo>
                <a:lnTo>
                  <a:pt x="6402418" y="0"/>
                </a:lnTo>
                <a:cubicBezTo>
                  <a:pt x="6575035" y="0"/>
                  <a:pt x="6714969" y="139934"/>
                  <a:pt x="6714969" y="312551"/>
                </a:cubicBezTo>
                <a:lnTo>
                  <a:pt x="6714969" y="5850957"/>
                </a:lnTo>
                <a:cubicBezTo>
                  <a:pt x="6714969" y="6023574"/>
                  <a:pt x="6575035" y="6163508"/>
                  <a:pt x="6402418" y="6163508"/>
                </a:cubicBezTo>
                <a:lnTo>
                  <a:pt x="312551" y="6163508"/>
                </a:lnTo>
                <a:cubicBezTo>
                  <a:pt x="139934" y="6163508"/>
                  <a:pt x="0" y="6023574"/>
                  <a:pt x="0" y="5850957"/>
                </a:cubicBezTo>
                <a:lnTo>
                  <a:pt x="0" y="312551"/>
                </a:lnTo>
                <a:cubicBezTo>
                  <a:pt x="0" y="139934"/>
                  <a:pt x="139934" y="0"/>
                  <a:pt x="312551" y="0"/>
                </a:cubicBezTo>
                <a:close/>
              </a:path>
            </a:pathLst>
          </a:custGeom>
          <a:blipFill>
            <a:blip r:embed="rId2"/>
            <a:stretch>
              <a:fillRect/>
            </a:stretch>
          </a:blipFill>
        </p:spPr>
        <p:txBody>
          <a:bodyPr wrap="square">
            <a:noAutofit/>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644384" y="2896616"/>
            <a:ext cx="4023360" cy="3364992"/>
          </a:xfrm>
        </p:spPr>
        <p:txBody>
          <a:bodyPr vert="horz" lIns="91440" tIns="45720" rIns="91440" bIns="45720" rtlCol="0">
            <a:normAutofit/>
          </a:bodyPr>
          <a:lstStyle>
            <a:lvl1pPr marL="342900" indent="-3429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4420FBA-2DD9-4488-808B-852669FDC9B7}" type="datetime1">
              <a:rPr lang="en-US" smtClean="0"/>
              <a:t>9/14/2025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0825860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Content 1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59" y="151598"/>
            <a:ext cx="11924209" cy="528186"/>
          </a:xfrm>
        </p:spPr>
        <p:txBody>
          <a:bodyPr anchor="ctr">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776036"/>
            <a:ext cx="11924209" cy="56769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239D5A0-3316-4C32-929A-0D0DB97D10BB}"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4338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FBBADD7-305F-4EB9-8736-D791FAF7A4D4}"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009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80"/>
            <a:ext cx="11328845" cy="740664"/>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9768" y="1380744"/>
            <a:ext cx="11328844" cy="49011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649238A-C249-43B5-82BC-D29F8CAE992A}"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82495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97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4546182-1DDF-4ACE-B05D-D855179AB21D}"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810759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879F24-F3CA-4AD0-8BF8-AB0BBB30EE08}"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946355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4342EAA-E00A-40E8-8E99-2669E0367007}"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7910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4032504"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422392" y="640080"/>
            <a:ext cx="597103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4035030-C135-4A24-944D-06B773D2F2E6}"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82270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25696" y="640080"/>
            <a:ext cx="7159752"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AA5E6FB-0D10-49C4-88DE-98215C666BA1}"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5307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F226A48-373B-47E6-1E90-9892366CC9F0}"/>
              </a:ext>
            </a:extLst>
          </p:cNvPr>
          <p:cNvSpPr>
            <a:spLocks noGrp="1"/>
          </p:cNvSpPr>
          <p:nvPr>
            <p:ph type="pic" sz="quarter" idx="13"/>
          </p:nvPr>
        </p:nvSpPr>
        <p:spPr>
          <a:xfrm>
            <a:off x="342900" y="342900"/>
            <a:ext cx="4501152" cy="6172200"/>
          </a:xfrm>
          <a:custGeom>
            <a:avLst/>
            <a:gdLst>
              <a:gd name="connsiteX0" fmla="*/ 332635 w 4501152"/>
              <a:gd name="connsiteY0" fmla="*/ 0 h 6172200"/>
              <a:gd name="connsiteX1" fmla="*/ 4168517 w 4501152"/>
              <a:gd name="connsiteY1" fmla="*/ 0 h 6172200"/>
              <a:gd name="connsiteX2" fmla="*/ 4501152 w 4501152"/>
              <a:gd name="connsiteY2" fmla="*/ 331423 h 6172200"/>
              <a:gd name="connsiteX3" fmla="*/ 4501152 w 4501152"/>
              <a:gd name="connsiteY3" fmla="*/ 5840778 h 6172200"/>
              <a:gd name="connsiteX4" fmla="*/ 4168517 w 4501152"/>
              <a:gd name="connsiteY4" fmla="*/ 6172200 h 6172200"/>
              <a:gd name="connsiteX5" fmla="*/ 332635 w 4501152"/>
              <a:gd name="connsiteY5" fmla="*/ 6172200 h 6172200"/>
              <a:gd name="connsiteX6" fmla="*/ 0 w 4501152"/>
              <a:gd name="connsiteY6" fmla="*/ 5840778 h 6172200"/>
              <a:gd name="connsiteX7" fmla="*/ 0 w 4501152"/>
              <a:gd name="connsiteY7" fmla="*/ 331423 h 6172200"/>
              <a:gd name="connsiteX8" fmla="*/ 332635 w 4501152"/>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1152" h="6172200">
                <a:moveTo>
                  <a:pt x="332635" y="0"/>
                </a:moveTo>
                <a:lnTo>
                  <a:pt x="4168517" y="0"/>
                </a:lnTo>
                <a:cubicBezTo>
                  <a:pt x="4352226" y="0"/>
                  <a:pt x="4501152" y="148383"/>
                  <a:pt x="4501152" y="331423"/>
                </a:cubicBezTo>
                <a:lnTo>
                  <a:pt x="4501152" y="5840778"/>
                </a:lnTo>
                <a:cubicBezTo>
                  <a:pt x="4501152" y="6023817"/>
                  <a:pt x="4352226" y="6172200"/>
                  <a:pt x="4168517" y="6172200"/>
                </a:cubicBezTo>
                <a:lnTo>
                  <a:pt x="332635" y="6172200"/>
                </a:lnTo>
                <a:cubicBezTo>
                  <a:pt x="148926" y="6172200"/>
                  <a:pt x="0" y="6023817"/>
                  <a:pt x="0" y="5840778"/>
                </a:cubicBezTo>
                <a:lnTo>
                  <a:pt x="0" y="331423"/>
                </a:lnTo>
                <a:cubicBezTo>
                  <a:pt x="0" y="148383"/>
                  <a:pt x="148926" y="0"/>
                  <a:pt x="332635"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242880F-92D7-4796-B72D-6CF83054BAF5}"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74658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lvl1pPr marL="0" inden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7523749-65BA-43BD-B2BF-FF5A4C96AE14}" type="datetime1">
              <a:rPr lang="en-US" smtClean="0"/>
              <a:t>9/14/2025</a:t>
            </a:fld>
            <a:endParaRPr lang="en-US" dirty="0"/>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p:nvPr>
        </p:nvSpPr>
        <p:spPr>
          <a:xfrm>
            <a:off x="7353304" y="352327"/>
            <a:ext cx="4495799" cy="61722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04919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9539F8C7-DD74-7177-C2DA-02533B6576FD}"/>
              </a:ext>
            </a:extLst>
          </p:cNvPr>
          <p:cNvSpPr>
            <a:spLocks noGrp="1"/>
          </p:cNvSpPr>
          <p:nvPr>
            <p:ph type="pic" sz="quarter" idx="13"/>
          </p:nvPr>
        </p:nvSpPr>
        <p:spPr>
          <a:xfrm>
            <a:off x="339373"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561C12A-E1D5-4BE9-85D9-F221F70F4931}"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63365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7BBDBE6-5750-4902-BDAA-20F546DD8AD7}" type="datetime1">
              <a:rPr lang="en-US" smtClean="0"/>
              <a:t>9/14/2025</a:t>
            </a:fld>
            <a:endParaRPr lang="en-US" dirty="0"/>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p:nvPr>
        </p:nvSpPr>
        <p:spPr>
          <a:xfrm>
            <a:off x="8046768" y="344424"/>
            <a:ext cx="3808553" cy="61722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74669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1C4331-C33F-4DC1-AB74-C520A718CE2B}"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130094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91A4764-83A9-4A81-9507-BED109D81520}" type="datetime1">
              <a:rPr lang="en-US" smtClean="0"/>
              <a:t>9/14/2025</a:t>
            </a:fld>
            <a:endParaRPr lang="en-US" dirty="0"/>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40523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EB281557-D8C5-3666-A17C-BD66A5F9C048}"/>
              </a:ext>
            </a:extLst>
          </p:cNvPr>
          <p:cNvSpPr>
            <a:spLocks noGrp="1"/>
          </p:cNvSpPr>
          <p:nvPr>
            <p:ph type="pic" sz="quarter" idx="13"/>
          </p:nvPr>
        </p:nvSpPr>
        <p:spPr>
          <a:xfrm>
            <a:off x="341522" y="342902"/>
            <a:ext cx="6249778" cy="6172343"/>
          </a:xfrm>
          <a:custGeom>
            <a:avLst/>
            <a:gdLst>
              <a:gd name="connsiteX0" fmla="*/ 258473 w 6249778"/>
              <a:gd name="connsiteY0" fmla="*/ 0 h 6172343"/>
              <a:gd name="connsiteX1" fmla="*/ 5991306 w 6249778"/>
              <a:gd name="connsiteY1" fmla="*/ 0 h 6172343"/>
              <a:gd name="connsiteX2" fmla="*/ 6249778 w 6249778"/>
              <a:gd name="connsiteY2" fmla="*/ 257942 h 6172343"/>
              <a:gd name="connsiteX3" fmla="*/ 6249778 w 6249778"/>
              <a:gd name="connsiteY3" fmla="*/ 5914401 h 6172343"/>
              <a:gd name="connsiteX4" fmla="*/ 5991306 w 6249778"/>
              <a:gd name="connsiteY4" fmla="*/ 6172343 h 6172343"/>
              <a:gd name="connsiteX5" fmla="*/ 258473 w 6249778"/>
              <a:gd name="connsiteY5" fmla="*/ 6172343 h 6172343"/>
              <a:gd name="connsiteX6" fmla="*/ 0 w 6249778"/>
              <a:gd name="connsiteY6" fmla="*/ 5914401 h 6172343"/>
              <a:gd name="connsiteX7" fmla="*/ 0 w 6249778"/>
              <a:gd name="connsiteY7" fmla="*/ 257942 h 6172343"/>
              <a:gd name="connsiteX8" fmla="*/ 258473 w 6249778"/>
              <a:gd name="connsiteY8" fmla="*/ 0 h 617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49778" h="6172343">
                <a:moveTo>
                  <a:pt x="258473" y="0"/>
                </a:moveTo>
                <a:lnTo>
                  <a:pt x="5991306" y="0"/>
                </a:lnTo>
                <a:cubicBezTo>
                  <a:pt x="6134057" y="0"/>
                  <a:pt x="6249778" y="115484"/>
                  <a:pt x="6249778" y="257942"/>
                </a:cubicBezTo>
                <a:lnTo>
                  <a:pt x="6249778" y="5914401"/>
                </a:lnTo>
                <a:cubicBezTo>
                  <a:pt x="6249778" y="6056859"/>
                  <a:pt x="6134057" y="6172343"/>
                  <a:pt x="5991306" y="6172343"/>
                </a:cubicBezTo>
                <a:lnTo>
                  <a:pt x="258473" y="6172343"/>
                </a:lnTo>
                <a:cubicBezTo>
                  <a:pt x="115722" y="6172343"/>
                  <a:pt x="0" y="6056859"/>
                  <a:pt x="0" y="5914401"/>
                </a:cubicBezTo>
                <a:lnTo>
                  <a:pt x="0" y="257942"/>
                </a:lnTo>
                <a:cubicBezTo>
                  <a:pt x="0" y="115484"/>
                  <a:pt x="115722" y="0"/>
                  <a:pt x="258473"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9B2C6C9-D30C-4946-92A4-454A5FC69685}"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5250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D479CC6-BB04-42D6-AB0C-BAA184663D94}" type="datetime1">
              <a:rPr lang="en-US" smtClean="0"/>
              <a:t>9/14/2025</a:t>
            </a:fld>
            <a:endParaRPr lang="en-US" dirty="0"/>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p:nvPr>
        </p:nvSpPr>
        <p:spPr>
          <a:xfrm>
            <a:off x="5737594" y="342900"/>
            <a:ext cx="6111507" cy="6172338"/>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a:blip r:embed="rId2"/>
            <a:stretch>
              <a:fillRect/>
            </a:stretch>
          </a:blipFill>
        </p:spPr>
        <p:txBody>
          <a:bodyPr wrap="square">
            <a:noAutofit/>
          </a:bodyPr>
          <a:lstStyle/>
          <a:p>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20890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B3D66E4-8050-49E4-B8D2-06214BFB7C0A}"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892041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4502843" y="342901"/>
            <a:ext cx="7346257"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AEA2F-0823-4BD6-88F7-6D0D98F52C93}"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77481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p:nvPr>
        </p:nvSpPr>
        <p:spPr>
          <a:xfrm>
            <a:off x="342900" y="342901"/>
            <a:ext cx="7391400" cy="61722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6092A99-204A-46CE-8F70-09D6B2D34877}"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5680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2" y="5111854"/>
            <a:ext cx="3739279" cy="1389888"/>
          </a:xfrm>
        </p:spPr>
        <p:txBody>
          <a:bodyPr anchor="t">
            <a:normAutofit/>
          </a:bodyPr>
          <a:lstStyle>
            <a:lvl1pPr>
              <a:defRPr sz="3200"/>
            </a:lvl1pPr>
          </a:lstStyle>
          <a:p>
            <a:r>
              <a:rPr lang="en-US"/>
              <a:t>Click to edit Master title style</a:t>
            </a:r>
          </a:p>
        </p:txBody>
      </p:sp>
      <p:sp>
        <p:nvSpPr>
          <p:cNvPr id="19" name="Picture Placeholder 17">
            <a:extLst>
              <a:ext uri="{FF2B5EF4-FFF2-40B4-BE49-F238E27FC236}">
                <a16:creationId xmlns:a16="http://schemas.microsoft.com/office/drawing/2014/main" id="{D5837EDE-723C-6CF6-EB95-3AEDA1F07E9E}"/>
              </a:ext>
            </a:extLst>
          </p:cNvPr>
          <p:cNvSpPr>
            <a:spLocks noGrp="1"/>
          </p:cNvSpPr>
          <p:nvPr>
            <p:ph type="pic" sz="quarter" idx="15"/>
          </p:nvPr>
        </p:nvSpPr>
        <p:spPr>
          <a:xfrm>
            <a:off x="339373" y="320043"/>
            <a:ext cx="11509730" cy="4404825"/>
          </a:xfrm>
          <a:custGeom>
            <a:avLst/>
            <a:gdLst>
              <a:gd name="connsiteX0" fmla="*/ 299132 w 11509730"/>
              <a:gd name="connsiteY0" fmla="*/ 0 h 4404825"/>
              <a:gd name="connsiteX1" fmla="*/ 11210598 w 11509730"/>
              <a:gd name="connsiteY1" fmla="*/ 0 h 4404825"/>
              <a:gd name="connsiteX2" fmla="*/ 11509730 w 11509730"/>
              <a:gd name="connsiteY2" fmla="*/ 299132 h 4404825"/>
              <a:gd name="connsiteX3" fmla="*/ 11509730 w 11509730"/>
              <a:gd name="connsiteY3" fmla="*/ 4105693 h 4404825"/>
              <a:gd name="connsiteX4" fmla="*/ 11210598 w 11509730"/>
              <a:gd name="connsiteY4" fmla="*/ 4404825 h 4404825"/>
              <a:gd name="connsiteX5" fmla="*/ 299132 w 11509730"/>
              <a:gd name="connsiteY5" fmla="*/ 4404825 h 4404825"/>
              <a:gd name="connsiteX6" fmla="*/ 0 w 11509730"/>
              <a:gd name="connsiteY6" fmla="*/ 4105693 h 4404825"/>
              <a:gd name="connsiteX7" fmla="*/ 0 w 11509730"/>
              <a:gd name="connsiteY7" fmla="*/ 299132 h 4404825"/>
              <a:gd name="connsiteX8" fmla="*/ 299132 w 11509730"/>
              <a:gd name="connsiteY8" fmla="*/ 0 h 44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4404825">
                <a:moveTo>
                  <a:pt x="299132" y="0"/>
                </a:moveTo>
                <a:lnTo>
                  <a:pt x="11210598" y="0"/>
                </a:lnTo>
                <a:cubicBezTo>
                  <a:pt x="11375804" y="0"/>
                  <a:pt x="11509730" y="133926"/>
                  <a:pt x="11509730" y="299132"/>
                </a:cubicBezTo>
                <a:lnTo>
                  <a:pt x="11509730" y="4105693"/>
                </a:lnTo>
                <a:cubicBezTo>
                  <a:pt x="11509730" y="4270899"/>
                  <a:pt x="11375804" y="4404825"/>
                  <a:pt x="11210598" y="4404825"/>
                </a:cubicBezTo>
                <a:lnTo>
                  <a:pt x="299132" y="4404825"/>
                </a:lnTo>
                <a:cubicBezTo>
                  <a:pt x="133926" y="4404825"/>
                  <a:pt x="0" y="4270899"/>
                  <a:pt x="0" y="4105693"/>
                </a:cubicBezTo>
                <a:lnTo>
                  <a:pt x="0" y="299132"/>
                </a:lnTo>
                <a:cubicBezTo>
                  <a:pt x="0" y="133926"/>
                  <a:pt x="133926" y="0"/>
                  <a:pt x="299132"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749EA3-15DE-451B-A24B-ACC8EA0B6D09}" type="datetime1">
              <a:rPr lang="en-US" smtClean="0"/>
              <a:t>9/14/2025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51928" y="5111854"/>
            <a:ext cx="6400800" cy="1389888"/>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37370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1BCE7E7D-ED4A-B625-6CB8-4D71682F63D4}"/>
              </a:ext>
            </a:extLst>
          </p:cNvPr>
          <p:cNvSpPr>
            <a:spLocks noGrp="1"/>
          </p:cNvSpPr>
          <p:nvPr>
            <p:ph type="pic" sz="quarter" idx="13"/>
          </p:nvPr>
        </p:nvSpPr>
        <p:spPr>
          <a:xfrm>
            <a:off x="339373" y="320042"/>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F1343DB-FCC0-4D52-80F2-173D55390D61}" type="datetime1">
              <a:rPr lang="en-US" smtClean="0"/>
              <a:t>9/14/2025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808739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9" name="Picture Placeholder 8">
            <a:extLst>
              <a:ext uri="{FF2B5EF4-FFF2-40B4-BE49-F238E27FC236}">
                <a16:creationId xmlns:a16="http://schemas.microsoft.com/office/drawing/2014/main" id="{86A25225-80A2-7139-2A81-39CA926639FF}"/>
              </a:ext>
            </a:extLst>
          </p:cNvPr>
          <p:cNvSpPr>
            <a:spLocks noGrp="1"/>
          </p:cNvSpPr>
          <p:nvPr>
            <p:ph type="pic" sz="quarter" idx="13"/>
          </p:nvPr>
        </p:nvSpPr>
        <p:spPr>
          <a:xfrm>
            <a:off x="339373" y="3067414"/>
            <a:ext cx="11509730" cy="3458229"/>
          </a:xfrm>
          <a:custGeom>
            <a:avLst/>
            <a:gdLst>
              <a:gd name="connsiteX0" fmla="*/ 351529 w 11509730"/>
              <a:gd name="connsiteY0" fmla="*/ 0 h 3458229"/>
              <a:gd name="connsiteX1" fmla="*/ 11158201 w 11509730"/>
              <a:gd name="connsiteY1" fmla="*/ 0 h 3458229"/>
              <a:gd name="connsiteX2" fmla="*/ 11509730 w 11509730"/>
              <a:gd name="connsiteY2" fmla="*/ 351529 h 3458229"/>
              <a:gd name="connsiteX3" fmla="*/ 11509730 w 11509730"/>
              <a:gd name="connsiteY3" fmla="*/ 3106700 h 3458229"/>
              <a:gd name="connsiteX4" fmla="*/ 11158201 w 11509730"/>
              <a:gd name="connsiteY4" fmla="*/ 3458229 h 3458229"/>
              <a:gd name="connsiteX5" fmla="*/ 351529 w 11509730"/>
              <a:gd name="connsiteY5" fmla="*/ 3458229 h 3458229"/>
              <a:gd name="connsiteX6" fmla="*/ 0 w 11509730"/>
              <a:gd name="connsiteY6" fmla="*/ 3106700 h 3458229"/>
              <a:gd name="connsiteX7" fmla="*/ 0 w 11509730"/>
              <a:gd name="connsiteY7" fmla="*/ 351529 h 3458229"/>
              <a:gd name="connsiteX8" fmla="*/ 351529 w 11509730"/>
              <a:gd name="connsiteY8" fmla="*/ 0 h 345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9730" h="3458229">
                <a:moveTo>
                  <a:pt x="351529" y="0"/>
                </a:moveTo>
                <a:lnTo>
                  <a:pt x="11158201" y="0"/>
                </a:lnTo>
                <a:cubicBezTo>
                  <a:pt x="11352345" y="0"/>
                  <a:pt x="11509730" y="157385"/>
                  <a:pt x="11509730" y="351529"/>
                </a:cubicBezTo>
                <a:lnTo>
                  <a:pt x="11509730" y="3106700"/>
                </a:lnTo>
                <a:cubicBezTo>
                  <a:pt x="11509730" y="3300844"/>
                  <a:pt x="11352345" y="3458229"/>
                  <a:pt x="11158201" y="3458229"/>
                </a:cubicBezTo>
                <a:lnTo>
                  <a:pt x="351529" y="3458229"/>
                </a:lnTo>
                <a:cubicBezTo>
                  <a:pt x="157385" y="3458229"/>
                  <a:pt x="0" y="3300844"/>
                  <a:pt x="0" y="3106700"/>
                </a:cubicBezTo>
                <a:lnTo>
                  <a:pt x="0" y="351529"/>
                </a:lnTo>
                <a:cubicBezTo>
                  <a:pt x="0" y="157385"/>
                  <a:pt x="157385" y="0"/>
                  <a:pt x="351529" y="0"/>
                </a:cubicBezTo>
                <a:close/>
              </a:path>
            </a:pathLst>
          </a:custGeom>
          <a:blipFill>
            <a:blip r:embed="rId2"/>
            <a:stretch>
              <a:fillRect/>
            </a:stretch>
          </a:blipFill>
        </p:spPr>
        <p:txBody>
          <a:bodyPr wrap="square">
            <a:noAutofit/>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19672"/>
            <a:ext cx="3494314" cy="338328"/>
          </a:xfrm>
        </p:spPr>
        <p:txBody>
          <a:bodyPr/>
          <a:lstStyle/>
          <a:p>
            <a:fld id="{457C7506-9AD1-49AD-BE44-C83E35401EAD}" type="datetime1">
              <a:rPr lang="en-US" smtClean="0"/>
              <a:t>9/14/2025</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6519672"/>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6519672"/>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162921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40080"/>
            <a:ext cx="11155680" cy="970463"/>
          </a:xfrm>
        </p:spPr>
        <p:txBody>
          <a:bodyPr anchor="ctr"/>
          <a:lstStyle/>
          <a:p>
            <a:r>
              <a:rPr lang="en-US"/>
              <a:t>Click to edit Master title style</a:t>
            </a:r>
          </a:p>
        </p:txBody>
      </p:sp>
      <p:sp>
        <p:nvSpPr>
          <p:cNvPr id="10" name="Picture Placeholder 9">
            <a:extLst>
              <a:ext uri="{FF2B5EF4-FFF2-40B4-BE49-F238E27FC236}">
                <a16:creationId xmlns:a16="http://schemas.microsoft.com/office/drawing/2014/main" id="{45F6FDB5-F783-3538-287C-754C11C30975}"/>
              </a:ext>
            </a:extLst>
          </p:cNvPr>
          <p:cNvSpPr>
            <a:spLocks noGrp="1"/>
          </p:cNvSpPr>
          <p:nvPr>
            <p:ph type="pic" sz="quarter" idx="13"/>
          </p:nvPr>
        </p:nvSpPr>
        <p:spPr>
          <a:xfrm>
            <a:off x="429768" y="1828800"/>
            <a:ext cx="6176399" cy="4425696"/>
          </a:xfrm>
          <a:custGeom>
            <a:avLst/>
            <a:gdLst>
              <a:gd name="connsiteX0" fmla="*/ 325421 w 6450717"/>
              <a:gd name="connsiteY0" fmla="*/ 0 h 4425696"/>
              <a:gd name="connsiteX1" fmla="*/ 6125296 w 6450717"/>
              <a:gd name="connsiteY1" fmla="*/ 0 h 4425696"/>
              <a:gd name="connsiteX2" fmla="*/ 6450717 w 6450717"/>
              <a:gd name="connsiteY2" fmla="*/ 325421 h 4425696"/>
              <a:gd name="connsiteX3" fmla="*/ 6450717 w 6450717"/>
              <a:gd name="connsiteY3" fmla="*/ 4100275 h 4425696"/>
              <a:gd name="connsiteX4" fmla="*/ 6125296 w 6450717"/>
              <a:gd name="connsiteY4" fmla="*/ 4425696 h 4425696"/>
              <a:gd name="connsiteX5" fmla="*/ 325421 w 6450717"/>
              <a:gd name="connsiteY5" fmla="*/ 4425696 h 4425696"/>
              <a:gd name="connsiteX6" fmla="*/ 0 w 6450717"/>
              <a:gd name="connsiteY6" fmla="*/ 4100275 h 4425696"/>
              <a:gd name="connsiteX7" fmla="*/ 0 w 6450717"/>
              <a:gd name="connsiteY7" fmla="*/ 325421 h 4425696"/>
              <a:gd name="connsiteX8" fmla="*/ 325421 w 6450717"/>
              <a:gd name="connsiteY8" fmla="*/ 0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50717" h="4425696">
                <a:moveTo>
                  <a:pt x="325421" y="0"/>
                </a:moveTo>
                <a:lnTo>
                  <a:pt x="6125296" y="0"/>
                </a:lnTo>
                <a:cubicBezTo>
                  <a:pt x="6305021" y="0"/>
                  <a:pt x="6450717" y="145696"/>
                  <a:pt x="6450717" y="325421"/>
                </a:cubicBezTo>
                <a:lnTo>
                  <a:pt x="6450717" y="4100275"/>
                </a:lnTo>
                <a:cubicBezTo>
                  <a:pt x="6450717" y="4280000"/>
                  <a:pt x="6305021" y="4425696"/>
                  <a:pt x="6125296" y="4425696"/>
                </a:cubicBezTo>
                <a:lnTo>
                  <a:pt x="325421" y="4425696"/>
                </a:lnTo>
                <a:cubicBezTo>
                  <a:pt x="145696" y="4425696"/>
                  <a:pt x="0" y="4280000"/>
                  <a:pt x="0" y="4100275"/>
                </a:cubicBezTo>
                <a:lnTo>
                  <a:pt x="0" y="325421"/>
                </a:lnTo>
                <a:cubicBezTo>
                  <a:pt x="0" y="145696"/>
                  <a:pt x="145696" y="0"/>
                  <a:pt x="325421"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287768" y="1828800"/>
            <a:ext cx="4297680"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F94BF2A-D949-4DFB-9912-9D6234B797F2}"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644431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9" name="Picture Placeholder 8">
            <a:extLst>
              <a:ext uri="{FF2B5EF4-FFF2-40B4-BE49-F238E27FC236}">
                <a16:creationId xmlns:a16="http://schemas.microsoft.com/office/drawing/2014/main" id="{F5F2F272-6D18-7E06-3E9A-D10C5C502195}"/>
              </a:ext>
            </a:extLst>
          </p:cNvPr>
          <p:cNvSpPr>
            <a:spLocks noGrp="1"/>
          </p:cNvSpPr>
          <p:nvPr>
            <p:ph type="pic" sz="quarter" idx="13"/>
          </p:nvPr>
        </p:nvSpPr>
        <p:spPr>
          <a:xfrm>
            <a:off x="510075" y="2293496"/>
            <a:ext cx="4775158" cy="4039043"/>
          </a:xfrm>
          <a:custGeom>
            <a:avLst/>
            <a:gdLst>
              <a:gd name="connsiteX0" fmla="*/ 305917 w 4855463"/>
              <a:gd name="connsiteY0" fmla="*/ 0 h 4039043"/>
              <a:gd name="connsiteX1" fmla="*/ 4549547 w 4855463"/>
              <a:gd name="connsiteY1" fmla="*/ 0 h 4039043"/>
              <a:gd name="connsiteX2" fmla="*/ 4849249 w 4855463"/>
              <a:gd name="connsiteY2" fmla="*/ 244264 h 4039043"/>
              <a:gd name="connsiteX3" fmla="*/ 4855463 w 4855463"/>
              <a:gd name="connsiteY3" fmla="*/ 305907 h 4039043"/>
              <a:gd name="connsiteX4" fmla="*/ 4855463 w 4855463"/>
              <a:gd name="connsiteY4" fmla="*/ 3733136 h 4039043"/>
              <a:gd name="connsiteX5" fmla="*/ 4849249 w 4855463"/>
              <a:gd name="connsiteY5" fmla="*/ 3794779 h 4039043"/>
              <a:gd name="connsiteX6" fmla="*/ 4549547 w 4855463"/>
              <a:gd name="connsiteY6" fmla="*/ 4039043 h 4039043"/>
              <a:gd name="connsiteX7" fmla="*/ 305917 w 4855463"/>
              <a:gd name="connsiteY7" fmla="*/ 4039043 h 4039043"/>
              <a:gd name="connsiteX8" fmla="*/ 0 w 4855463"/>
              <a:gd name="connsiteY8" fmla="*/ 3733126 h 4039043"/>
              <a:gd name="connsiteX9" fmla="*/ 0 w 4855463"/>
              <a:gd name="connsiteY9" fmla="*/ 305917 h 4039043"/>
              <a:gd name="connsiteX10" fmla="*/ 305917 w 4855463"/>
              <a:gd name="connsiteY10" fmla="*/ 0 h 4039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463" h="4039043">
                <a:moveTo>
                  <a:pt x="305917" y="0"/>
                </a:moveTo>
                <a:lnTo>
                  <a:pt x="4549547" y="0"/>
                </a:lnTo>
                <a:cubicBezTo>
                  <a:pt x="4697381" y="0"/>
                  <a:pt x="4820723" y="104863"/>
                  <a:pt x="4849249" y="244264"/>
                </a:cubicBezTo>
                <a:lnTo>
                  <a:pt x="4855463" y="305907"/>
                </a:lnTo>
                <a:lnTo>
                  <a:pt x="4855463" y="3733136"/>
                </a:lnTo>
                <a:lnTo>
                  <a:pt x="4849249" y="3794779"/>
                </a:lnTo>
                <a:cubicBezTo>
                  <a:pt x="4820723" y="3934180"/>
                  <a:pt x="4697381" y="4039043"/>
                  <a:pt x="4549547" y="4039043"/>
                </a:cubicBezTo>
                <a:lnTo>
                  <a:pt x="305917" y="4039043"/>
                </a:lnTo>
                <a:cubicBezTo>
                  <a:pt x="136964" y="4039043"/>
                  <a:pt x="0" y="3902079"/>
                  <a:pt x="0" y="3733126"/>
                </a:cubicBezTo>
                <a:lnTo>
                  <a:pt x="0" y="305917"/>
                </a:lnTo>
                <a:cubicBezTo>
                  <a:pt x="0" y="136964"/>
                  <a:pt x="136964" y="0"/>
                  <a:pt x="305917"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563594C-FF61-4FB6-A5E4-597CB7D69CB6}"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34753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2" name="Picture Placeholder 11">
            <a:extLst>
              <a:ext uri="{FF2B5EF4-FFF2-40B4-BE49-F238E27FC236}">
                <a16:creationId xmlns:a16="http://schemas.microsoft.com/office/drawing/2014/main" id="{14639E5C-EF58-65A1-C364-F58DE761581C}"/>
              </a:ext>
            </a:extLst>
          </p:cNvPr>
          <p:cNvSpPr>
            <a:spLocks noGrp="1"/>
          </p:cNvSpPr>
          <p:nvPr>
            <p:ph type="pic" sz="quarter" idx="13"/>
          </p:nvPr>
        </p:nvSpPr>
        <p:spPr>
          <a:xfrm>
            <a:off x="510075" y="2293494"/>
            <a:ext cx="3666744" cy="4039044"/>
          </a:xfrm>
          <a:custGeom>
            <a:avLst/>
            <a:gdLst>
              <a:gd name="connsiteX0" fmla="*/ 292716 w 3666744"/>
              <a:gd name="connsiteY0" fmla="*/ 0 h 4039044"/>
              <a:gd name="connsiteX1" fmla="*/ 3374028 w 3666744"/>
              <a:gd name="connsiteY1" fmla="*/ 0 h 4039044"/>
              <a:gd name="connsiteX2" fmla="*/ 3666744 w 3666744"/>
              <a:gd name="connsiteY2" fmla="*/ 292716 h 4039044"/>
              <a:gd name="connsiteX3" fmla="*/ 3666744 w 3666744"/>
              <a:gd name="connsiteY3" fmla="*/ 3746328 h 4039044"/>
              <a:gd name="connsiteX4" fmla="*/ 3374028 w 3666744"/>
              <a:gd name="connsiteY4" fmla="*/ 4039044 h 4039044"/>
              <a:gd name="connsiteX5" fmla="*/ 292716 w 3666744"/>
              <a:gd name="connsiteY5" fmla="*/ 4039044 h 4039044"/>
              <a:gd name="connsiteX6" fmla="*/ 0 w 3666744"/>
              <a:gd name="connsiteY6" fmla="*/ 3746328 h 4039044"/>
              <a:gd name="connsiteX7" fmla="*/ 0 w 3666744"/>
              <a:gd name="connsiteY7" fmla="*/ 292716 h 4039044"/>
              <a:gd name="connsiteX8" fmla="*/ 292716 w 3666744"/>
              <a:gd name="connsiteY8" fmla="*/ 0 h 4039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66744" h="4039044">
                <a:moveTo>
                  <a:pt x="292716" y="0"/>
                </a:moveTo>
                <a:lnTo>
                  <a:pt x="3374028" y="0"/>
                </a:lnTo>
                <a:cubicBezTo>
                  <a:pt x="3535691" y="0"/>
                  <a:pt x="3666744" y="131053"/>
                  <a:pt x="3666744" y="292716"/>
                </a:cubicBezTo>
                <a:lnTo>
                  <a:pt x="3666744" y="3746328"/>
                </a:lnTo>
                <a:cubicBezTo>
                  <a:pt x="3666744" y="3907991"/>
                  <a:pt x="3535691" y="4039044"/>
                  <a:pt x="3374028" y="4039044"/>
                </a:cubicBezTo>
                <a:lnTo>
                  <a:pt x="292716" y="4039044"/>
                </a:lnTo>
                <a:cubicBezTo>
                  <a:pt x="131053" y="4039044"/>
                  <a:pt x="0" y="3907991"/>
                  <a:pt x="0" y="3746328"/>
                </a:cubicBezTo>
                <a:lnTo>
                  <a:pt x="0" y="292716"/>
                </a:lnTo>
                <a:cubicBezTo>
                  <a:pt x="0" y="131053"/>
                  <a:pt x="131053" y="0"/>
                  <a:pt x="292716" y="0"/>
                </a:cubicBezTo>
                <a:close/>
              </a:path>
            </a:pathLst>
          </a:custGeom>
          <a:blipFill>
            <a:blip r:embed="rId2"/>
            <a:stretch>
              <a:fillRect/>
            </a:stretch>
          </a:blipFill>
        </p:spPr>
        <p:txBody>
          <a:bodyPr wrap="square">
            <a:noAutofit/>
          </a:body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9D205C6-AA77-4A66-BB27-EE68DDD0D193}"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658124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g Number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782804"/>
            <a:ext cx="11201400" cy="4206240"/>
          </a:xfrm>
        </p:spPr>
        <p:txBody>
          <a:bodyPr>
            <a:normAutofit/>
          </a:bodyPr>
          <a:lstStyle>
            <a:lvl1pPr algn="ctr">
              <a:defRPr sz="27800">
                <a:solidFill>
                  <a:schemeClr val="tx2">
                    <a:lumMod val="90000"/>
                    <a:lumOff val="10000"/>
                  </a:schemeClr>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64F05DF3-EEC7-45DF-A943-3E12702079E5}" type="datetime1">
              <a:rPr lang="en-US" smtClean="0"/>
              <a:t>9/14/2025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93775" y="4989044"/>
            <a:ext cx="11201399" cy="1225296"/>
          </a:xfrm>
        </p:spPr>
        <p:txBody>
          <a:bodyPr>
            <a:normAutofit/>
          </a:bodyPr>
          <a:lstStyle>
            <a:lvl1pPr marL="0" indent="0" algn="ctr">
              <a:buNone/>
              <a:defRPr sz="2400">
                <a:solidFill>
                  <a:schemeClr val="tx2">
                    <a:lumMod val="90000"/>
                    <a:lumOff val="10000"/>
                  </a:schemeClr>
                </a:solidFill>
              </a:defRPr>
            </a:lvl1pPr>
            <a:lvl2pPr marL="228600" indent="0" algn="ctr">
              <a:buNone/>
              <a:defRPr sz="2000">
                <a:solidFill>
                  <a:schemeClr val="tx2">
                    <a:lumMod val="90000"/>
                    <a:lumOff val="10000"/>
                  </a:schemeClr>
                </a:solidFill>
              </a:defRPr>
            </a:lvl2pPr>
            <a:lvl3pPr marL="457200" indent="0" algn="ctr">
              <a:buNone/>
              <a:defRPr sz="1800">
                <a:solidFill>
                  <a:schemeClr val="tx2">
                    <a:lumMod val="90000"/>
                    <a:lumOff val="10000"/>
                  </a:schemeClr>
                </a:solidFill>
              </a:defRPr>
            </a:lvl3pPr>
            <a:lvl4pPr marL="685800" indent="0" algn="ctr">
              <a:buNone/>
              <a:defRPr sz="1600">
                <a:solidFill>
                  <a:schemeClr val="tx2">
                    <a:lumMod val="90000"/>
                    <a:lumOff val="10000"/>
                  </a:schemeClr>
                </a:solidFill>
              </a:defRPr>
            </a:lvl4pPr>
            <a:lvl5pPr marL="914400" indent="0" algn="ctr">
              <a:buNone/>
              <a:defRPr sz="1400">
                <a:solidFill>
                  <a:schemeClr val="tx2">
                    <a:lumMod val="90000"/>
                    <a:lumOff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6252689"/>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7828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4F39EAFF-A363-4554-A2A5-F61FABD0CE04}" type="datetime1">
              <a:rPr lang="en-US" smtClean="0"/>
              <a:t>9/14/2025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93776" y="4989044"/>
            <a:ext cx="11201400" cy="1225296"/>
          </a:xfrm>
        </p:spPr>
        <p:txBody>
          <a:bodyPr>
            <a:normAutofit/>
          </a:bodyPr>
          <a:lstStyle>
            <a:lvl1pPr marL="0" indent="0" algn="ctr">
              <a:buNone/>
              <a:defRPr sz="2800"/>
            </a:lvl1pPr>
            <a:lvl2pPr marL="228600" indent="0" algn="ctr">
              <a:buNone/>
              <a:defRPr sz="2400"/>
            </a:lvl2pPr>
            <a:lvl3pPr marL="457200" indent="0" algn="ctr">
              <a:buNone/>
              <a:defRPr sz="2000"/>
            </a:lvl3pPr>
            <a:lvl4pPr marL="685800" indent="0" algn="ctr">
              <a:buNone/>
              <a:defRPr sz="1800"/>
            </a:lvl4pPr>
            <a:lvl5pPr marL="914400" indent="0" algn="ctr">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474020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29768" y="603504"/>
            <a:ext cx="11201400" cy="4206240"/>
          </a:xfrm>
        </p:spPr>
        <p:txBody>
          <a:bodyPr>
            <a:normAutofit/>
          </a:bodyPr>
          <a:lstStyle>
            <a:lvl1pPr algn="l">
              <a:defRPr sz="27800">
                <a:solidFill>
                  <a:schemeClr val="tx2">
                    <a:lumMod val="90000"/>
                    <a:lumOff val="10000"/>
                  </a:schemeClr>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90F47950-0717-4110-9557-F08D8A545BF8}" type="datetime1">
              <a:rPr lang="en-US" smtClean="0"/>
              <a:t>9/14/2025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429768" y="4809744"/>
            <a:ext cx="5897880" cy="1353312"/>
          </a:xfrm>
        </p:spPr>
        <p:txBody>
          <a:bodyPr>
            <a:normAutofit/>
          </a:bodyPr>
          <a:lstStyle>
            <a:lvl1pPr marL="0" indent="0" algn="l">
              <a:buNone/>
              <a:defRPr sz="2800">
                <a:solidFill>
                  <a:schemeClr val="tx2">
                    <a:lumMod val="90000"/>
                    <a:lumOff val="10000"/>
                  </a:schemeClr>
                </a:solidFill>
              </a:defRPr>
            </a:lvl1pPr>
            <a:lvl2pPr marL="228600" indent="0" algn="l">
              <a:buNone/>
              <a:defRPr sz="2400">
                <a:solidFill>
                  <a:schemeClr val="tx2">
                    <a:lumMod val="90000"/>
                    <a:lumOff val="10000"/>
                  </a:schemeClr>
                </a:solidFill>
              </a:defRPr>
            </a:lvl2pPr>
            <a:lvl3pPr marL="457200" indent="0" algn="l">
              <a:buNone/>
              <a:defRPr sz="2000">
                <a:solidFill>
                  <a:schemeClr val="tx2">
                    <a:lumMod val="90000"/>
                    <a:lumOff val="10000"/>
                  </a:schemeClr>
                </a:solidFill>
              </a:defRPr>
            </a:lvl3pPr>
            <a:lvl4pPr marL="685800" indent="0" algn="l">
              <a:buNone/>
              <a:defRPr sz="1800">
                <a:solidFill>
                  <a:schemeClr val="tx2">
                    <a:lumMod val="90000"/>
                    <a:lumOff val="10000"/>
                  </a:schemeClr>
                </a:solidFill>
              </a:defRPr>
            </a:lvl4pPr>
            <a:lvl5pPr marL="914400" indent="0" algn="l">
              <a:buNone/>
              <a:defRPr sz="1600">
                <a:solidFill>
                  <a:schemeClr val="tx2">
                    <a:lumMod val="90000"/>
                    <a:lumOff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9923087"/>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B911F94A-833D-4D19-8ACB-52DAEF08569A}" type="datetime1">
              <a:rPr lang="en-US" smtClean="0"/>
              <a:t>9/14/2025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78726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823376"/>
            <a:ext cx="9198864" cy="2875175"/>
          </a:xfrm>
        </p:spPr>
        <p:txBody>
          <a:bodyPr anchor="ctr">
            <a:normAutofit/>
          </a:bodyPr>
          <a:lstStyle>
            <a:lvl1pPr>
              <a:defRPr sz="440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350C3A70-5484-4418-A739-7B973E09E7E8}" type="datetime1">
              <a:rPr lang="en-US" smtClean="0"/>
              <a:t>9/14/2025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276088"/>
            <a:ext cx="9198864" cy="466344"/>
          </a:xfrm>
        </p:spPr>
        <p:txBody>
          <a:bodyPr>
            <a:normAutofit/>
          </a:bodyPr>
          <a:lstStyle>
            <a:lvl1pPr marL="0" indent="0">
              <a:buNone/>
              <a:defRPr sz="2200" b="1">
                <a:solidFill>
                  <a:schemeClr val="tx2">
                    <a:lumMod val="75000"/>
                    <a:lumOff val="25000"/>
                  </a:schemeClr>
                </a:solidFill>
              </a:defRPr>
            </a:lvl1pPr>
            <a:lvl2pPr marL="228600" indent="0">
              <a:buNone/>
              <a:defRPr sz="2000" b="1">
                <a:solidFill>
                  <a:schemeClr val="tx2">
                    <a:lumMod val="75000"/>
                    <a:lumOff val="25000"/>
                  </a:schemeClr>
                </a:solidFill>
              </a:defRPr>
            </a:lvl2pPr>
            <a:lvl3pPr marL="457200" indent="0">
              <a:buNone/>
              <a:defRPr sz="1800" b="1">
                <a:solidFill>
                  <a:schemeClr val="tx2">
                    <a:lumMod val="75000"/>
                    <a:lumOff val="25000"/>
                  </a:schemeClr>
                </a:solidFill>
              </a:defRPr>
            </a:lvl3pPr>
            <a:lvl4pPr marL="685800" indent="0">
              <a:buNone/>
              <a:defRPr sz="1600" b="1">
                <a:solidFill>
                  <a:schemeClr val="tx2">
                    <a:lumMod val="75000"/>
                    <a:lumOff val="25000"/>
                  </a:schemeClr>
                </a:solidFill>
              </a:defRPr>
            </a:lvl4pPr>
            <a:lvl5pPr marL="914400" indent="0">
              <a:buNone/>
              <a:defRPr sz="1400" b="1">
                <a:solidFill>
                  <a:schemeClr val="tx2">
                    <a:lumMod val="75000"/>
                    <a:lumOff val="25000"/>
                  </a:schemeClr>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92870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4A9563B-AAD5-FEB6-A529-82D8BF95E524}"/>
              </a:ext>
            </a:extLst>
          </p:cNvPr>
          <p:cNvSpPr/>
          <p:nvPr userDrawn="1"/>
        </p:nvSpPr>
        <p:spPr>
          <a:xfrm>
            <a:off x="806386" y="760151"/>
            <a:ext cx="10579222" cy="5337698"/>
          </a:xfrm>
          <a:prstGeom prst="roundRect">
            <a:avLst>
              <a:gd name="adj" fmla="val 609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655064" y="2092751"/>
            <a:ext cx="8695944" cy="2128102"/>
          </a:xfrm>
        </p:spPr>
        <p:txBody>
          <a:bodyPr anchor="ctr">
            <a:normAutofit/>
          </a:bodyPr>
          <a:lstStyle>
            <a:lvl1pPr>
              <a:lnSpc>
                <a:spcPct val="100000"/>
              </a:lnSpc>
              <a:defRPr sz="380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23A9960C-742D-4508-821A-E36FD033CDBF}" type="datetime1">
              <a:rPr lang="en-US" smtClean="0"/>
              <a:t>9/14/2025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655064" y="5120640"/>
            <a:ext cx="8695944" cy="621792"/>
          </a:xfrm>
        </p:spPr>
        <p:txBody>
          <a:bodyPr vert="horz" lIns="91440" tIns="45720" rIns="91440" bIns="45720" rtlCol="0" anchor="ctr">
            <a:normAutofit/>
          </a:bodyPr>
          <a:lstStyle>
            <a:lvl1pPr marL="0" indent="0">
              <a:buNone/>
              <a:defRPr lang="en-US" b="1" dirty="0"/>
            </a:lvl1pPr>
            <a:lvl2pPr marL="228600" indent="0">
              <a:buNone/>
              <a:defRPr lang="en-US" b="1" dirty="0"/>
            </a:lvl2pPr>
            <a:lvl3pPr marL="457200" indent="0">
              <a:buNone/>
              <a:defRPr lang="en-US" b="1" dirty="0"/>
            </a:lvl3pPr>
            <a:lvl4pPr marL="685800" indent="0">
              <a:buNone/>
              <a:defRPr lang="en-US" b="1" dirty="0"/>
            </a:lvl4pPr>
            <a:lvl5pPr marL="914400" indent="0">
              <a:buNone/>
              <a:defRPr lang="en-US" b="1"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14958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Quot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29768" y="438912"/>
            <a:ext cx="9619488" cy="4526280"/>
          </a:xfrm>
        </p:spPr>
        <p:txBody>
          <a:bodyPr anchor="ctr">
            <a:normAutofit/>
          </a:bodyPr>
          <a:lstStyle>
            <a:lvl1pPr algn="l">
              <a:lnSpc>
                <a:spcPct val="100000"/>
              </a:lnSpc>
              <a:defRPr sz="4800">
                <a:solidFill>
                  <a:schemeClr val="tx1"/>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b">
            <a:normAutofit/>
          </a:bodyPr>
          <a:lstStyle>
            <a:lvl1pPr marL="0" indent="0" algn="l">
              <a:buNone/>
              <a:defRPr sz="18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B7E0D0A5-9A76-413F-B8E0-5A45841D7E46}"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216068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29768" y="1179576"/>
            <a:ext cx="9317736" cy="3785616"/>
          </a:xfrm>
        </p:spPr>
        <p:txBody>
          <a:bodyPr anchor="b">
            <a:normAutofit/>
          </a:bodyPr>
          <a:lstStyle>
            <a:lvl1pPr algn="l">
              <a:lnSpc>
                <a:spcPct val="100000"/>
              </a:lnSpc>
              <a:defRPr sz="4800">
                <a:solidFill>
                  <a:schemeClr val="tx1"/>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965192"/>
            <a:ext cx="5431536" cy="1289304"/>
          </a:xfrm>
        </p:spPr>
        <p:txBody>
          <a:bodyPr anchor="ct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D0AF003-CBE1-47D7-BB91-14D8E3A57039}" type="datetime1">
              <a:rPr lang="en-US" smtClean="0"/>
              <a:t>9/14/2025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94349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430213" y="2020825"/>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381750" y="2020824"/>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8FEEC48-96C8-40C8-BC32-68BFC261013A}" type="datetime1">
              <a:rPr lang="en-US" smtClean="0"/>
              <a:t>9/14/2025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997549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430213" y="2020888"/>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7079F91-8FDB-4AB3-84FB-6B8E68AF702B}" type="datetime1">
              <a:rPr lang="en-US" smtClean="0"/>
              <a:t>9/14/2025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231951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0061D436-D43A-4662-BADB-33E2F793B997}" type="datetime1">
              <a:rPr lang="en-US" smtClean="0"/>
              <a:t>9/14/2025</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065247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1DC9DBE-31FF-4D71-B719-92EBAC3193CE}" type="datetime1">
              <a:rPr lang="en-US" smtClean="0"/>
              <a:t>9/14/2025</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518950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62F576B-5432-44C5-AE72-B8C78722FE99}" type="datetime1">
              <a:rPr lang="en-US" smtClean="0"/>
              <a:t>9/14/2025</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754030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p:nvPr>
        </p:nvSpPr>
        <p:spPr>
          <a:xfrm>
            <a:off x="5063319" y="342901"/>
            <a:ext cx="6785782" cy="6172198"/>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a:blip r:embed="rId2"/>
            <a:stretch>
              <a:fillRect/>
            </a:stretch>
          </a:blip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4366CE1-0051-42BD-BBD3-CB4EC65FC51D}" type="datetime1">
              <a:rPr lang="en-US" smtClean="0"/>
              <a:t>9/14/2025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493964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Autofit/>
          </a:bodyPr>
          <a:lstStyle>
            <a:lvl1pPr>
              <a:defRPr sz="8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D404B75-5BA7-423E-A6AE-B3781CB72AA9}"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58620514"/>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7370064"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7370064" cy="223113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FC1F7B-2472-4057-932A-A13696216B5F}" type="datetime1">
              <a:rPr lang="en-US" smtClean="0"/>
              <a:t>9/14/2025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0429482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519672"/>
            <a:ext cx="2843784" cy="338328"/>
          </a:xfrm>
          <a:prstGeom prst="rect">
            <a:avLst/>
          </a:prstGeom>
        </p:spPr>
        <p:txBody>
          <a:bodyPr vert="horz" lIns="91440" tIns="45720" rIns="91440" bIns="45720" rtlCol="0" anchor="ctr"/>
          <a:lstStyle>
            <a:lvl1pPr algn="l">
              <a:defRPr sz="800">
                <a:solidFill>
                  <a:schemeClr val="tx1"/>
                </a:solidFill>
              </a:defRPr>
            </a:lvl1pPr>
          </a:lstStyle>
          <a:p>
            <a:fld id="{8A7B9ABC-2BDA-432C-8D53-84813DB6E36F}" type="datetime1">
              <a:rPr lang="en-US" smtClean="0"/>
              <a:t>9/14/2025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60536" y="6519672"/>
            <a:ext cx="2642616" cy="338328"/>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75720" y="6519672"/>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01276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9.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5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FDBE-09D7-37EB-F07B-916A49EB652D}"/>
              </a:ext>
            </a:extLst>
          </p:cNvPr>
          <p:cNvSpPr>
            <a:spLocks noGrp="1"/>
          </p:cNvSpPr>
          <p:nvPr>
            <p:ph type="ctrTitle"/>
          </p:nvPr>
        </p:nvSpPr>
        <p:spPr>
          <a:xfrm>
            <a:off x="429768" y="438912"/>
            <a:ext cx="9317736" cy="4453128"/>
          </a:xfrm>
        </p:spPr>
        <p:txBody>
          <a:bodyPr anchor="t">
            <a:normAutofit/>
          </a:bodyPr>
          <a:lstStyle/>
          <a:p>
            <a:r>
              <a:rPr lang="en-GB" sz="6000"/>
              <a:t>Understanding the Windows Registry: Structure, Function, and Practical Examples</a:t>
            </a:r>
          </a:p>
        </p:txBody>
      </p:sp>
      <p:sp>
        <p:nvSpPr>
          <p:cNvPr id="3" name="Subtitle 2">
            <a:extLst>
              <a:ext uri="{FF2B5EF4-FFF2-40B4-BE49-F238E27FC236}">
                <a16:creationId xmlns:a16="http://schemas.microsoft.com/office/drawing/2014/main" id="{7FD93782-B989-006E-AF4A-4330270C7E34}"/>
              </a:ext>
            </a:extLst>
          </p:cNvPr>
          <p:cNvSpPr>
            <a:spLocks noGrp="1"/>
          </p:cNvSpPr>
          <p:nvPr>
            <p:ph type="subTitle" idx="1"/>
          </p:nvPr>
        </p:nvSpPr>
        <p:spPr>
          <a:xfrm>
            <a:off x="429768" y="4965192"/>
            <a:ext cx="5431536" cy="1289304"/>
          </a:xfrm>
        </p:spPr>
        <p:txBody>
          <a:bodyPr anchor="b">
            <a:normAutofit/>
          </a:bodyPr>
          <a:lstStyle/>
          <a:p>
            <a:r>
              <a:rPr lang="en-GB"/>
              <a:t>Exploring key components and management techniques</a:t>
            </a:r>
          </a:p>
        </p:txBody>
      </p:sp>
      <p:pic>
        <p:nvPicPr>
          <p:cNvPr id="4" name="Picture 3" descr="A group of blue cubes&#10;&#10;AI-generated content may be incorrect.">
            <a:extLst>
              <a:ext uri="{FF2B5EF4-FFF2-40B4-BE49-F238E27FC236}">
                <a16:creationId xmlns:a16="http://schemas.microsoft.com/office/drawing/2014/main" id="{FA0241D1-0926-B0B1-F74D-45834E0CA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7316" y="2441208"/>
            <a:ext cx="4070554" cy="4070554"/>
          </a:xfrm>
          <a:prstGeom prst="rect">
            <a:avLst/>
          </a:prstGeom>
        </p:spPr>
      </p:pic>
    </p:spTree>
    <p:extLst>
      <p:ext uri="{BB962C8B-B14F-4D97-AF65-F5344CB8AC3E}">
        <p14:creationId xmlns:p14="http://schemas.microsoft.com/office/powerpoint/2010/main" val="23762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F8C4-0FAB-0207-9907-FBD060E0B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262D2-95BF-F312-B37E-5B20463324A0}"/>
              </a:ext>
            </a:extLst>
          </p:cNvPr>
          <p:cNvSpPr>
            <a:spLocks noGrp="1"/>
          </p:cNvSpPr>
          <p:nvPr>
            <p:ph type="ctrTitle"/>
          </p:nvPr>
        </p:nvSpPr>
        <p:spPr>
          <a:xfrm>
            <a:off x="429768" y="438912"/>
            <a:ext cx="9317736" cy="4453128"/>
          </a:xfrm>
        </p:spPr>
        <p:txBody>
          <a:bodyPr anchor="t">
            <a:normAutofit/>
          </a:bodyPr>
          <a:lstStyle/>
          <a:p>
            <a:r>
              <a:rPr lang="en-GB" sz="6000" dirty="0"/>
              <a:t>Setting the Scene</a:t>
            </a:r>
          </a:p>
        </p:txBody>
      </p:sp>
      <p:pic>
        <p:nvPicPr>
          <p:cNvPr id="4" name="Picture 3" descr="A group of blue cubes&#10;&#10;AI-generated content may be incorrect.">
            <a:extLst>
              <a:ext uri="{FF2B5EF4-FFF2-40B4-BE49-F238E27FC236}">
                <a16:creationId xmlns:a16="http://schemas.microsoft.com/office/drawing/2014/main" id="{2C9288D4-39A5-58AE-543C-4B9EC2F3D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7316" y="2441208"/>
            <a:ext cx="4070554" cy="4070554"/>
          </a:xfrm>
          <a:prstGeom prst="rect">
            <a:avLst/>
          </a:prstGeom>
        </p:spPr>
      </p:pic>
    </p:spTree>
    <p:extLst>
      <p:ext uri="{BB962C8B-B14F-4D97-AF65-F5344CB8AC3E}">
        <p14:creationId xmlns:p14="http://schemas.microsoft.com/office/powerpoint/2010/main" val="78639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E1ACE41A-2D5A-A85B-CEEA-8369579EAC7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2555" y="0"/>
            <a:ext cx="10121285" cy="6858000"/>
          </a:xfrm>
        </p:spPr>
      </p:pic>
      <p:sp>
        <p:nvSpPr>
          <p:cNvPr id="6" name="Rectangle 5">
            <a:extLst>
              <a:ext uri="{FF2B5EF4-FFF2-40B4-BE49-F238E27FC236}">
                <a16:creationId xmlns:a16="http://schemas.microsoft.com/office/drawing/2014/main" id="{4700AA48-E18C-1F9A-6583-89D30B940C25}"/>
              </a:ext>
            </a:extLst>
          </p:cNvPr>
          <p:cNvSpPr/>
          <p:nvPr/>
        </p:nvSpPr>
        <p:spPr>
          <a:xfrm>
            <a:off x="3785419" y="5840361"/>
            <a:ext cx="7216878" cy="55060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952B5AA-A4C9-88DD-C2E3-885C9D17BFD6}"/>
              </a:ext>
            </a:extLst>
          </p:cNvPr>
          <p:cNvSpPr/>
          <p:nvPr/>
        </p:nvSpPr>
        <p:spPr>
          <a:xfrm>
            <a:off x="3785419" y="1590595"/>
            <a:ext cx="7216878" cy="116243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58C1A99F-1704-5C82-7B5C-BE536BE541A7}"/>
              </a:ext>
            </a:extLst>
          </p:cNvPr>
          <p:cNvSpPr/>
          <p:nvPr/>
        </p:nvSpPr>
        <p:spPr>
          <a:xfrm>
            <a:off x="4887045" y="2497311"/>
            <a:ext cx="975873" cy="192101"/>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FCFDF3"/>
              </a:solidFill>
            </a:endParaRPr>
          </a:p>
        </p:txBody>
      </p:sp>
      <p:sp>
        <p:nvSpPr>
          <p:cNvPr id="3" name="Rectangle 2">
            <a:extLst>
              <a:ext uri="{FF2B5EF4-FFF2-40B4-BE49-F238E27FC236}">
                <a16:creationId xmlns:a16="http://schemas.microsoft.com/office/drawing/2014/main" id="{740A244E-57E5-9F8C-A541-CAAF3529C2AE}"/>
              </a:ext>
            </a:extLst>
          </p:cNvPr>
          <p:cNvSpPr/>
          <p:nvPr/>
        </p:nvSpPr>
        <p:spPr>
          <a:xfrm>
            <a:off x="4269092" y="2497311"/>
            <a:ext cx="952820" cy="238205"/>
          </a:xfrm>
          <a:prstGeom prst="rect">
            <a:avLst/>
          </a:prstGeom>
          <a:solidFill>
            <a:srgbClr val="FBFDF4"/>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53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88A2A-984D-E34E-0DE7-ED1948894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3A86F-A6FD-DC6A-B547-11EC5EB7AA45}"/>
              </a:ext>
            </a:extLst>
          </p:cNvPr>
          <p:cNvSpPr>
            <a:spLocks noGrp="1"/>
          </p:cNvSpPr>
          <p:nvPr>
            <p:ph type="title"/>
          </p:nvPr>
        </p:nvSpPr>
        <p:spPr>
          <a:xfrm>
            <a:off x="429768" y="553616"/>
            <a:ext cx="3913632" cy="685249"/>
          </a:xfrm>
        </p:spPr>
        <p:txBody>
          <a:bodyPr vert="horz" lIns="91440" tIns="45720" rIns="91440" bIns="45720" rtlCol="0" anchor="t">
            <a:normAutofit/>
          </a:bodyPr>
          <a:lstStyle/>
          <a:p>
            <a:r>
              <a:rPr lang="en-US" b="0" kern="1200" dirty="0">
                <a:latin typeface="+mj-lt"/>
                <a:ea typeface="+mj-ea"/>
                <a:cs typeface="+mj-cs"/>
              </a:rPr>
              <a:t>OneDrive Sync Issues</a:t>
            </a:r>
          </a:p>
        </p:txBody>
      </p:sp>
      <p:sp>
        <p:nvSpPr>
          <p:cNvPr id="5" name="TextBox 4">
            <a:extLst>
              <a:ext uri="{FF2B5EF4-FFF2-40B4-BE49-F238E27FC236}">
                <a16:creationId xmlns:a16="http://schemas.microsoft.com/office/drawing/2014/main" id="{58747197-0EFD-9F0F-B5B4-7A8CF72527A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9" y="1409043"/>
            <a:ext cx="3309608" cy="4895342"/>
          </a:xfrm>
          <a:prstGeom prst="rect">
            <a:avLst/>
          </a:prstGeom>
        </p:spPr>
        <p:txBody>
          <a:bodyPr>
            <a:normAutofit/>
          </a:bodyPr>
          <a:lstStyle/>
          <a:p>
            <a:pPr marL="0" indent="0">
              <a:lnSpc>
                <a:spcPct val="90000"/>
              </a:lnSpc>
              <a:spcBef>
                <a:spcPts val="2500"/>
              </a:spcBef>
              <a:spcAft>
                <a:spcPts val="600"/>
              </a:spcAft>
              <a:buNone/>
            </a:pPr>
            <a:endParaRPr lang="en-GB" sz="2000" dirty="0"/>
          </a:p>
        </p:txBody>
      </p:sp>
      <p:sp>
        <p:nvSpPr>
          <p:cNvPr id="6" name="Content Placeholder 5">
            <a:extLst>
              <a:ext uri="{FF2B5EF4-FFF2-40B4-BE49-F238E27FC236}">
                <a16:creationId xmlns:a16="http://schemas.microsoft.com/office/drawing/2014/main" id="{EC61DCF7-EF83-67E9-6B00-D91A89968CEF}"/>
              </a:ext>
            </a:extLst>
          </p:cNvPr>
          <p:cNvSpPr>
            <a:spLocks noGrp="1"/>
          </p:cNvSpPr>
          <p:nvPr>
            <p:ph idx="1"/>
          </p:nvPr>
        </p:nvSpPr>
        <p:spPr>
          <a:xfrm>
            <a:off x="5136995" y="4341479"/>
            <a:ext cx="6466741" cy="1083449"/>
          </a:xfrm>
        </p:spPr>
        <p:txBody>
          <a:bodyPr/>
          <a:lstStyle/>
          <a:p>
            <a:r>
              <a:rPr lang="en-US" dirty="0"/>
              <a:t>We did this by adding an entry into the Registry.</a:t>
            </a:r>
            <a:endParaRPr lang="en-GB" dirty="0"/>
          </a:p>
        </p:txBody>
      </p:sp>
      <p:sp>
        <p:nvSpPr>
          <p:cNvPr id="7" name="TextBox 6">
            <a:extLst>
              <a:ext uri="{FF2B5EF4-FFF2-40B4-BE49-F238E27FC236}">
                <a16:creationId xmlns:a16="http://schemas.microsoft.com/office/drawing/2014/main" id="{7B175C8C-C6D4-7E6E-F7A0-9F8F70B50497}"/>
              </a:ext>
            </a:extLst>
          </p:cNvPr>
          <p:cNvSpPr txBox="1"/>
          <p:nvPr/>
        </p:nvSpPr>
        <p:spPr>
          <a:xfrm>
            <a:off x="588264" y="1409043"/>
            <a:ext cx="3421626" cy="3416320"/>
          </a:xfrm>
          <a:prstGeom prst="rect">
            <a:avLst/>
          </a:prstGeom>
          <a:noFill/>
        </p:spPr>
        <p:txBody>
          <a:bodyPr wrap="square" rtlCol="0">
            <a:spAutoFit/>
          </a:bodyPr>
          <a:lstStyle/>
          <a:p>
            <a:r>
              <a:rPr lang="en-US" dirty="0"/>
              <a:t>Icons in the Task Bar</a:t>
            </a:r>
          </a:p>
          <a:p>
            <a:endParaRPr lang="en-US" dirty="0"/>
          </a:p>
          <a:p>
            <a:r>
              <a:rPr lang="en-US" dirty="0"/>
              <a:t>Processing the file list</a:t>
            </a:r>
          </a:p>
          <a:p>
            <a:endParaRPr lang="en-US" dirty="0"/>
          </a:p>
          <a:p>
            <a:r>
              <a:rPr lang="en-US" dirty="0"/>
              <a:t>Stuck at 47,500 (ish)</a:t>
            </a:r>
          </a:p>
          <a:p>
            <a:endParaRPr lang="en-US" dirty="0"/>
          </a:p>
          <a:p>
            <a:endParaRPr lang="en-US" dirty="0"/>
          </a:p>
          <a:p>
            <a:r>
              <a:rPr lang="en-US" dirty="0"/>
              <a:t>Restart the Computer,</a:t>
            </a:r>
          </a:p>
          <a:p>
            <a:r>
              <a:rPr lang="en-US" dirty="0"/>
              <a:t>Sign out and Sign in</a:t>
            </a:r>
            <a:br>
              <a:rPr lang="en-US" dirty="0"/>
            </a:br>
            <a:r>
              <a:rPr lang="en-US" dirty="0"/>
              <a:t>Reset the </a:t>
            </a:r>
            <a:r>
              <a:rPr lang="en-US" dirty="0" err="1"/>
              <a:t>ODfB</a:t>
            </a:r>
            <a:endParaRPr lang="en-US" dirty="0"/>
          </a:p>
          <a:p>
            <a:endParaRPr lang="en-US" dirty="0"/>
          </a:p>
          <a:p>
            <a:r>
              <a:rPr lang="en-US" dirty="0"/>
              <a:t>None of these worked.</a:t>
            </a:r>
          </a:p>
        </p:txBody>
      </p:sp>
      <p:pic>
        <p:nvPicPr>
          <p:cNvPr id="4" name="Picture 3" descr="A screenshot of a computer&#10;&#10;AI-generated content may be incorrect.">
            <a:extLst>
              <a:ext uri="{FF2B5EF4-FFF2-40B4-BE49-F238E27FC236}">
                <a16:creationId xmlns:a16="http://schemas.microsoft.com/office/drawing/2014/main" id="{FDCA33AC-9CC8-6013-CF1A-1C2744EE8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4147" y="551818"/>
            <a:ext cx="3248478" cy="3381847"/>
          </a:xfrm>
          <a:prstGeom prst="rect">
            <a:avLst/>
          </a:prstGeom>
          <a:ln w="22225">
            <a:solidFill>
              <a:schemeClr val="accent1"/>
            </a:solidFill>
          </a:ln>
        </p:spPr>
      </p:pic>
      <p:pic>
        <p:nvPicPr>
          <p:cNvPr id="9" name="Picture 8">
            <a:extLst>
              <a:ext uri="{FF2B5EF4-FFF2-40B4-BE49-F238E27FC236}">
                <a16:creationId xmlns:a16="http://schemas.microsoft.com/office/drawing/2014/main" id="{6A3B2F51-11D5-B055-7C95-198C640951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743" y="5509452"/>
            <a:ext cx="6851771" cy="660261"/>
          </a:xfrm>
          <a:prstGeom prst="rect">
            <a:avLst/>
          </a:prstGeom>
        </p:spPr>
      </p:pic>
      <p:sp>
        <p:nvSpPr>
          <p:cNvPr id="10" name="TextBox 9">
            <a:extLst>
              <a:ext uri="{FF2B5EF4-FFF2-40B4-BE49-F238E27FC236}">
                <a16:creationId xmlns:a16="http://schemas.microsoft.com/office/drawing/2014/main" id="{DC2AC059-1C1F-4342-58C5-4E7C86FCA339}"/>
              </a:ext>
            </a:extLst>
          </p:cNvPr>
          <p:cNvSpPr txBox="1"/>
          <p:nvPr/>
        </p:nvSpPr>
        <p:spPr>
          <a:xfrm>
            <a:off x="588264" y="5402853"/>
            <a:ext cx="3913632" cy="646331"/>
          </a:xfrm>
          <a:prstGeom prst="rect">
            <a:avLst/>
          </a:prstGeom>
          <a:noFill/>
        </p:spPr>
        <p:txBody>
          <a:bodyPr wrap="square" rtlCol="0">
            <a:spAutoFit/>
          </a:bodyPr>
          <a:lstStyle/>
          <a:p>
            <a:r>
              <a:rPr lang="en-US" dirty="0"/>
              <a:t>Link into Office 365 Apps Admin Centre to check sync issues.</a:t>
            </a:r>
            <a:endParaRPr lang="en-GB" dirty="0"/>
          </a:p>
        </p:txBody>
      </p:sp>
    </p:spTree>
    <p:extLst>
      <p:ext uri="{BB962C8B-B14F-4D97-AF65-F5344CB8AC3E}">
        <p14:creationId xmlns:p14="http://schemas.microsoft.com/office/powerpoint/2010/main" val="2451990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1A4891D-2AD2-9CEE-ED34-F4AD663B4C85}"/>
            </a:ext>
          </a:extLst>
        </p:cNvPr>
        <p:cNvGrpSpPr/>
        <p:nvPr/>
      </p:nvGrpSpPr>
      <p:grpSpPr>
        <a:xfrm>
          <a:off x="0" y="0"/>
          <a:ext cx="0" cy="0"/>
          <a:chOff x="0" y="0"/>
          <a:chExt cx="0" cy="0"/>
        </a:xfrm>
      </p:grpSpPr>
      <p:pic>
        <p:nvPicPr>
          <p:cNvPr id="8" name="Content Placeholder 7" descr="A screenshot of a computer&#10;&#10;AI-generated content may be incorrect.">
            <a:extLst>
              <a:ext uri="{FF2B5EF4-FFF2-40B4-BE49-F238E27FC236}">
                <a16:creationId xmlns:a16="http://schemas.microsoft.com/office/drawing/2014/main" id="{36FA60B5-583B-2F85-D237-1030B085B7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525" y="503750"/>
            <a:ext cx="11925300" cy="5850499"/>
          </a:xfrm>
        </p:spPr>
      </p:pic>
      <p:sp>
        <p:nvSpPr>
          <p:cNvPr id="6" name="Rectangle 5">
            <a:extLst>
              <a:ext uri="{FF2B5EF4-FFF2-40B4-BE49-F238E27FC236}">
                <a16:creationId xmlns:a16="http://schemas.microsoft.com/office/drawing/2014/main" id="{CE1AB92C-61E3-DD87-254C-D572446653F3}"/>
              </a:ext>
            </a:extLst>
          </p:cNvPr>
          <p:cNvSpPr/>
          <p:nvPr/>
        </p:nvSpPr>
        <p:spPr>
          <a:xfrm>
            <a:off x="1995948" y="3136490"/>
            <a:ext cx="3097162" cy="25367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DA293BB-AB65-88C6-DE89-9C1310397485}"/>
              </a:ext>
            </a:extLst>
          </p:cNvPr>
          <p:cNvSpPr/>
          <p:nvPr/>
        </p:nvSpPr>
        <p:spPr>
          <a:xfrm>
            <a:off x="176980" y="2861187"/>
            <a:ext cx="1661652" cy="2753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3189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866F-B0A6-117A-646A-3FD84A6A7264}"/>
              </a:ext>
            </a:extLst>
          </p:cNvPr>
          <p:cNvSpPr>
            <a:spLocks noGrp="1"/>
          </p:cNvSpPr>
          <p:nvPr>
            <p:ph type="title"/>
          </p:nvPr>
        </p:nvSpPr>
        <p:spPr>
          <a:xfrm>
            <a:off x="429768" y="553616"/>
            <a:ext cx="3913632" cy="1757505"/>
          </a:xfrm>
        </p:spPr>
        <p:txBody>
          <a:bodyPr vert="horz" lIns="91440" tIns="45720" rIns="91440" bIns="45720" rtlCol="0" anchor="t">
            <a:normAutofit/>
          </a:bodyPr>
          <a:lstStyle/>
          <a:p>
            <a:r>
              <a:rPr lang="en-US" b="0" kern="1200" dirty="0">
                <a:latin typeface="+mj-lt"/>
                <a:ea typeface="+mj-ea"/>
                <a:cs typeface="+mj-cs"/>
              </a:rPr>
              <a:t>What </a:t>
            </a:r>
            <a:r>
              <a:rPr lang="en-US" b="0" i="1" kern="1200" dirty="0">
                <a:latin typeface="+mj-lt"/>
                <a:ea typeface="+mj-ea"/>
                <a:cs typeface="+mj-cs"/>
              </a:rPr>
              <a:t>is </a:t>
            </a:r>
            <a:r>
              <a:rPr lang="en-US" b="0" kern="1200" dirty="0">
                <a:latin typeface="+mj-lt"/>
                <a:ea typeface="+mj-ea"/>
                <a:cs typeface="+mj-cs"/>
              </a:rPr>
              <a:t>the Registry?</a:t>
            </a:r>
          </a:p>
        </p:txBody>
      </p:sp>
      <p:sp>
        <p:nvSpPr>
          <p:cNvPr id="5" name="TextBox 4">
            <a:extLst>
              <a:ext uri="{FF2B5EF4-FFF2-40B4-BE49-F238E27FC236}">
                <a16:creationId xmlns:a16="http://schemas.microsoft.com/office/drawing/2014/main" id="{7C8F1643-2E26-4341-9B04-8C218010784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9" y="1409043"/>
            <a:ext cx="3309608" cy="4895342"/>
          </a:xfrm>
          <a:prstGeom prst="rect">
            <a:avLst/>
          </a:prstGeom>
        </p:spPr>
        <p:txBody>
          <a:bodyPr>
            <a:normAutofit/>
          </a:bodyPr>
          <a:lstStyle/>
          <a:p>
            <a:pPr marL="0" indent="0">
              <a:lnSpc>
                <a:spcPct val="90000"/>
              </a:lnSpc>
              <a:spcBef>
                <a:spcPts val="2500"/>
              </a:spcBef>
              <a:spcAft>
                <a:spcPts val="600"/>
              </a:spcAft>
              <a:buNone/>
            </a:pPr>
            <a:r>
              <a:rPr lang="en-GB" sz="2000" dirty="0"/>
              <a:t>Definition:  </a:t>
            </a:r>
            <a:r>
              <a:rPr lang="en-GB" sz="2000" b="1" dirty="0"/>
              <a:t>Central configuration database for Windows.</a:t>
            </a:r>
          </a:p>
          <a:p>
            <a:pPr marL="0" indent="0">
              <a:lnSpc>
                <a:spcPct val="90000"/>
              </a:lnSpc>
              <a:spcBef>
                <a:spcPts val="2500"/>
              </a:spcBef>
              <a:spcAft>
                <a:spcPts val="600"/>
              </a:spcAft>
              <a:buNone/>
            </a:pPr>
            <a:r>
              <a:rPr lang="en-GB" sz="2000" dirty="0"/>
              <a:t>Analogy: Like ‘Mission Control’. Every lever, dial and setting lives here.</a:t>
            </a:r>
          </a:p>
          <a:p>
            <a:pPr marL="0" indent="0">
              <a:lnSpc>
                <a:spcPct val="90000"/>
              </a:lnSpc>
              <a:spcBef>
                <a:spcPts val="2500"/>
              </a:spcBef>
              <a:spcAft>
                <a:spcPts val="600"/>
              </a:spcAft>
              <a:buNone/>
            </a:pPr>
            <a:r>
              <a:rPr lang="en-GB" sz="2000" dirty="0"/>
              <a:t>System behaviours, </a:t>
            </a:r>
            <a:br>
              <a:rPr lang="en-GB" sz="2000" dirty="0"/>
            </a:br>
            <a:r>
              <a:rPr lang="en-GB" sz="2000" dirty="0"/>
              <a:t>User settings, </a:t>
            </a:r>
            <a:br>
              <a:rPr lang="en-GB" sz="2000" dirty="0"/>
            </a:br>
            <a:r>
              <a:rPr lang="en-GB" sz="2000" dirty="0"/>
              <a:t>Software configurations, </a:t>
            </a:r>
            <a:br>
              <a:rPr lang="en-GB" sz="2000" dirty="0"/>
            </a:br>
            <a:r>
              <a:rPr lang="en-GB" sz="2000" dirty="0"/>
              <a:t>Hardware devices,</a:t>
            </a:r>
            <a:br>
              <a:rPr lang="en-GB" sz="2000" dirty="0"/>
            </a:br>
            <a:r>
              <a:rPr lang="en-GB" sz="2000" dirty="0"/>
              <a:t>Windows OS itself all depend on it.</a:t>
            </a:r>
          </a:p>
        </p:txBody>
      </p:sp>
      <p:pic>
        <p:nvPicPr>
          <p:cNvPr id="4" name="Content Placeholder 3" descr="File folder big data internet network cloud computing">
            <a:extLst>
              <a:ext uri="{FF2B5EF4-FFF2-40B4-BE49-F238E27FC236}">
                <a16:creationId xmlns:a16="http://schemas.microsoft.com/office/drawing/2014/main" id="{CA37EE19-68A0-4C44-8874-3EBEF5F507D3}"/>
              </a:ext>
            </a:extLst>
          </p:cNvPr>
          <p:cNvPicPr>
            <a:picLocks noGrp="1" noChangeAspect="1"/>
          </p:cNvPicPr>
          <p:nvPr>
            <p:ph idx="1"/>
          </p:nvPr>
        </p:nvPicPr>
        <p:blipFill>
          <a:blip r:embed="rId3"/>
          <a:stretch>
            <a:fillRect/>
          </a:stretch>
        </p:blipFill>
        <p:spPr>
          <a:xfrm>
            <a:off x="5136995" y="1409042"/>
            <a:ext cx="6466741" cy="4041713"/>
          </a:xfrm>
          <a:prstGeom prst="rect">
            <a:avLst/>
          </a:prstGeom>
          <a:noFill/>
        </p:spPr>
      </p:pic>
    </p:spTree>
    <p:extLst>
      <p:ext uri="{BB962C8B-B14F-4D97-AF65-F5344CB8AC3E}">
        <p14:creationId xmlns:p14="http://schemas.microsoft.com/office/powerpoint/2010/main" val="7224650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D36FB-0279-BF9A-56F0-1AD475DF05DB}"/>
              </a:ext>
            </a:extLst>
          </p:cNvPr>
          <p:cNvSpPr>
            <a:spLocks noGrp="1"/>
          </p:cNvSpPr>
          <p:nvPr>
            <p:ph type="title"/>
          </p:nvPr>
        </p:nvSpPr>
        <p:spPr>
          <a:xfrm>
            <a:off x="6000750" y="552450"/>
            <a:ext cx="5518023" cy="609599"/>
          </a:xfrm>
        </p:spPr>
        <p:txBody>
          <a:bodyPr vert="horz" lIns="91440" tIns="45720" rIns="91440" bIns="45720" rtlCol="0" anchor="b">
            <a:normAutofit/>
          </a:bodyPr>
          <a:lstStyle/>
          <a:p>
            <a:r>
              <a:rPr lang="en-US" b="0" kern="1200" dirty="0">
                <a:latin typeface="+mj-lt"/>
                <a:ea typeface="+mj-ea"/>
                <a:cs typeface="+mj-cs"/>
              </a:rPr>
              <a:t>Windows Registry Structure</a:t>
            </a:r>
          </a:p>
        </p:txBody>
      </p:sp>
      <p:pic>
        <p:nvPicPr>
          <p:cNvPr id="4" name="Content Placeholder 3" descr="folders connected to a backup or sync HDD or a server..See this also:">
            <a:extLst>
              <a:ext uri="{FF2B5EF4-FFF2-40B4-BE49-F238E27FC236}">
                <a16:creationId xmlns:a16="http://schemas.microsoft.com/office/drawing/2014/main" id="{7AA87F76-3588-499C-B7D5-DD2B4F7D9110}"/>
              </a:ext>
            </a:extLst>
          </p:cNvPr>
          <p:cNvPicPr>
            <a:picLocks noGrp="1" noChangeAspect="1"/>
          </p:cNvPicPr>
          <p:nvPr>
            <p:ph type="pic" sz="quarter" idx="13"/>
          </p:nvPr>
        </p:nvPicPr>
        <p:blipFill>
          <a:blip r:embed="rId3"/>
          <a:srcRect l="11831" t="9226" r="6706" b="11994"/>
          <a:stretch>
            <a:fillRect/>
          </a:stretch>
        </p:blipFill>
        <p:spPr>
          <a:xfrm>
            <a:off x="379286" y="1162049"/>
            <a:ext cx="5324475" cy="4724401"/>
          </a:xfrm>
          <a:prstGeom prst="rect">
            <a:avLst/>
          </a:prstGeom>
          <a:noFill/>
        </p:spPr>
      </p:pic>
      <p:sp>
        <p:nvSpPr>
          <p:cNvPr id="5" name="TextBox 4">
            <a:extLst>
              <a:ext uri="{FF2B5EF4-FFF2-40B4-BE49-F238E27FC236}">
                <a16:creationId xmlns:a16="http://schemas.microsoft.com/office/drawing/2014/main" id="{0E50609C-5FF5-4BAB-9068-A7FEE1F29B2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None/>
            </a:pPr>
            <a:endParaRPr lang="en-GB" sz="900" dirty="0"/>
          </a:p>
        </p:txBody>
      </p:sp>
      <p:sp>
        <p:nvSpPr>
          <p:cNvPr id="3" name="TextBox 2">
            <a:extLst>
              <a:ext uri="{FF2B5EF4-FFF2-40B4-BE49-F238E27FC236}">
                <a16:creationId xmlns:a16="http://schemas.microsoft.com/office/drawing/2014/main" id="{543F3FF6-B729-0551-26D5-C5C417E26270}"/>
              </a:ext>
            </a:extLst>
          </p:cNvPr>
          <p:cNvSpPr txBox="1"/>
          <p:nvPr/>
        </p:nvSpPr>
        <p:spPr>
          <a:xfrm>
            <a:off x="6000750" y="1278100"/>
            <a:ext cx="5868660" cy="5355312"/>
          </a:xfrm>
          <a:prstGeom prst="rect">
            <a:avLst/>
          </a:prstGeom>
          <a:noFill/>
        </p:spPr>
        <p:txBody>
          <a:bodyPr wrap="square" rtlCol="0">
            <a:spAutoFit/>
          </a:bodyPr>
          <a:lstStyle/>
          <a:p>
            <a:r>
              <a:rPr lang="en-GB" dirty="0"/>
              <a:t>Organised in a hierarchical tree (like Files and Folders)</a:t>
            </a:r>
          </a:p>
          <a:p>
            <a:endParaRPr lang="en-GB" dirty="0"/>
          </a:p>
          <a:p>
            <a:r>
              <a:rPr lang="en-GB" b="1" dirty="0"/>
              <a:t>Root Keys </a:t>
            </a:r>
            <a:r>
              <a:rPr lang="en-GB" dirty="0"/>
              <a:t>The top-level branches</a:t>
            </a:r>
          </a:p>
          <a:p>
            <a:r>
              <a:rPr lang="en-GB" dirty="0">
                <a:solidFill>
                  <a:srgbClr val="0070C0"/>
                </a:solidFill>
              </a:rPr>
              <a:t>HKEY_CLASSES_ROOT</a:t>
            </a:r>
            <a:r>
              <a:rPr lang="en-GB" dirty="0"/>
              <a:t>. </a:t>
            </a:r>
            <a:r>
              <a:rPr lang="en-GB" sz="1400" dirty="0"/>
              <a:t>File associations and Com objects</a:t>
            </a:r>
            <a:endParaRPr lang="en-GB" dirty="0"/>
          </a:p>
          <a:p>
            <a:r>
              <a:rPr lang="en-GB" dirty="0">
                <a:solidFill>
                  <a:srgbClr val="0070C0"/>
                </a:solidFill>
              </a:rPr>
              <a:t>HKEY_CURRENT_USER</a:t>
            </a:r>
            <a:r>
              <a:rPr lang="en-GB" dirty="0"/>
              <a:t>.  </a:t>
            </a:r>
            <a:r>
              <a:rPr lang="en-GB" sz="1400" dirty="0"/>
              <a:t>Settings for the current user</a:t>
            </a:r>
            <a:endParaRPr lang="en-GB" dirty="0"/>
          </a:p>
          <a:p>
            <a:r>
              <a:rPr lang="en-GB" dirty="0">
                <a:solidFill>
                  <a:srgbClr val="0070C0"/>
                </a:solidFill>
              </a:rPr>
              <a:t>HKEY_LOCAL_MACHINE</a:t>
            </a:r>
            <a:r>
              <a:rPr lang="en-GB" dirty="0"/>
              <a:t>. </a:t>
            </a:r>
            <a:r>
              <a:rPr lang="en-GB" sz="1400" dirty="0"/>
              <a:t>System-wide settings</a:t>
            </a:r>
            <a:br>
              <a:rPr lang="en-GB" sz="1400" dirty="0"/>
            </a:br>
            <a:r>
              <a:rPr lang="en-GB" dirty="0">
                <a:solidFill>
                  <a:srgbClr val="0070C0"/>
                </a:solidFill>
              </a:rPr>
              <a:t>HKEY_USERS</a:t>
            </a:r>
            <a:r>
              <a:rPr lang="en-GB" dirty="0"/>
              <a:t>. </a:t>
            </a:r>
            <a:r>
              <a:rPr lang="en-GB" sz="1400" dirty="0"/>
              <a:t>All user profiles</a:t>
            </a:r>
            <a:br>
              <a:rPr lang="en-GB" dirty="0"/>
            </a:br>
            <a:r>
              <a:rPr lang="en-GB" dirty="0">
                <a:solidFill>
                  <a:srgbClr val="0070C0"/>
                </a:solidFill>
              </a:rPr>
              <a:t>HKEY_CURRENT_CONFIG</a:t>
            </a:r>
            <a:r>
              <a:rPr lang="en-GB" dirty="0"/>
              <a:t>. </a:t>
            </a:r>
            <a:r>
              <a:rPr lang="en-GB" sz="1400" dirty="0"/>
              <a:t>Hardware profile information</a:t>
            </a:r>
            <a:endParaRPr lang="en-GB" dirty="0"/>
          </a:p>
          <a:p>
            <a:endParaRPr lang="en-GB" dirty="0"/>
          </a:p>
          <a:p>
            <a:r>
              <a:rPr lang="en-GB" b="1" dirty="0"/>
              <a:t>Subkeys</a:t>
            </a:r>
            <a:r>
              <a:rPr lang="en-GB" dirty="0"/>
              <a:t>. Like subfolders they hold more specific settings</a:t>
            </a:r>
          </a:p>
          <a:p>
            <a:endParaRPr lang="en-GB" dirty="0"/>
          </a:p>
          <a:p>
            <a:r>
              <a:rPr lang="en-GB" b="1" dirty="0"/>
              <a:t>Values</a:t>
            </a:r>
            <a:r>
              <a:rPr lang="en-GB" dirty="0"/>
              <a:t>.  The actual data entries. Strings, numbers or binary blobs.</a:t>
            </a:r>
          </a:p>
          <a:p>
            <a:endParaRPr lang="en-GB" dirty="0"/>
          </a:p>
          <a:p>
            <a:r>
              <a:rPr lang="en-GB" dirty="0"/>
              <a:t>A full branch of keys and values is called a </a:t>
            </a:r>
            <a:r>
              <a:rPr lang="en-GB" b="1" dirty="0"/>
              <a:t>HIVE</a:t>
            </a:r>
            <a:r>
              <a:rPr lang="en-GB" dirty="0"/>
              <a:t>.  Stored as files on disks and loaded into memory at startup.</a:t>
            </a:r>
          </a:p>
        </p:txBody>
      </p:sp>
    </p:spTree>
    <p:extLst>
      <p:ext uri="{BB962C8B-B14F-4D97-AF65-F5344CB8AC3E}">
        <p14:creationId xmlns:p14="http://schemas.microsoft.com/office/powerpoint/2010/main" val="31095805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C104-D539-DD64-430C-B5E60E19B004}"/>
              </a:ext>
            </a:extLst>
          </p:cNvPr>
          <p:cNvSpPr>
            <a:spLocks noGrp="1"/>
          </p:cNvSpPr>
          <p:nvPr>
            <p:ph type="title"/>
          </p:nvPr>
        </p:nvSpPr>
        <p:spPr>
          <a:xfrm>
            <a:off x="389958" y="400368"/>
            <a:ext cx="11924209" cy="528186"/>
          </a:xfrm>
        </p:spPr>
        <p:txBody>
          <a:bodyPr/>
          <a:lstStyle/>
          <a:p>
            <a:r>
              <a:rPr lang="en-GB" dirty="0"/>
              <a:t>To edit the Registry:</a:t>
            </a:r>
          </a:p>
        </p:txBody>
      </p:sp>
      <p:pic>
        <p:nvPicPr>
          <p:cNvPr id="9" name="Content Placeholder 8">
            <a:extLst>
              <a:ext uri="{FF2B5EF4-FFF2-40B4-BE49-F238E27FC236}">
                <a16:creationId xmlns:a16="http://schemas.microsoft.com/office/drawing/2014/main" id="{1595CFC4-135E-43D1-533C-0321EA76894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5529"/>
          <a:stretch>
            <a:fillRect/>
          </a:stretch>
        </p:blipFill>
        <p:spPr>
          <a:xfrm>
            <a:off x="437023" y="3429000"/>
            <a:ext cx="5493124" cy="2824016"/>
          </a:xfrm>
          <a:ln w="22225">
            <a:solidFill>
              <a:schemeClr val="accent1"/>
            </a:solidFill>
          </a:ln>
        </p:spPr>
      </p:pic>
      <p:sp>
        <p:nvSpPr>
          <p:cNvPr id="10" name="Title 1">
            <a:extLst>
              <a:ext uri="{FF2B5EF4-FFF2-40B4-BE49-F238E27FC236}">
                <a16:creationId xmlns:a16="http://schemas.microsoft.com/office/drawing/2014/main" id="{8CFB8C26-3CF5-FDD0-90F3-20C970DFC4C2}"/>
              </a:ext>
            </a:extLst>
          </p:cNvPr>
          <p:cNvSpPr txBox="1">
            <a:spLocks/>
          </p:cNvSpPr>
          <p:nvPr/>
        </p:nvSpPr>
        <p:spPr>
          <a:xfrm>
            <a:off x="437023" y="2850813"/>
            <a:ext cx="11924209" cy="4242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0" kern="1200">
                <a:solidFill>
                  <a:schemeClr val="tx1"/>
                </a:solidFill>
                <a:latin typeface="+mj-lt"/>
                <a:ea typeface="+mj-ea"/>
                <a:cs typeface="+mj-cs"/>
              </a:defRPr>
            </a:lvl1pPr>
          </a:lstStyle>
          <a:p>
            <a:r>
              <a:rPr lang="en-GB" dirty="0"/>
              <a:t>The Top 5 Registry Hives</a:t>
            </a:r>
          </a:p>
        </p:txBody>
      </p:sp>
      <p:sp>
        <p:nvSpPr>
          <p:cNvPr id="11" name="TextBox 10">
            <a:extLst>
              <a:ext uri="{FF2B5EF4-FFF2-40B4-BE49-F238E27FC236}">
                <a16:creationId xmlns:a16="http://schemas.microsoft.com/office/drawing/2014/main" id="{89618F5C-DDB2-7E12-6D34-93F093D9CECE}"/>
              </a:ext>
            </a:extLst>
          </p:cNvPr>
          <p:cNvSpPr txBox="1"/>
          <p:nvPr/>
        </p:nvSpPr>
        <p:spPr>
          <a:xfrm>
            <a:off x="746312" y="995082"/>
            <a:ext cx="4286751" cy="1477328"/>
          </a:xfrm>
          <a:prstGeom prst="rect">
            <a:avLst/>
          </a:prstGeom>
          <a:noFill/>
        </p:spPr>
        <p:txBody>
          <a:bodyPr wrap="none" rtlCol="0">
            <a:spAutoFit/>
          </a:bodyPr>
          <a:lstStyle/>
          <a:p>
            <a:r>
              <a:rPr lang="en-GB" dirty="0"/>
              <a:t>Search “</a:t>
            </a:r>
            <a:r>
              <a:rPr lang="en-GB" dirty="0" err="1"/>
              <a:t>RegEdit</a:t>
            </a:r>
            <a:r>
              <a:rPr lang="en-GB" dirty="0"/>
              <a:t>” from the search bar </a:t>
            </a:r>
          </a:p>
          <a:p>
            <a:endParaRPr lang="en-GB" dirty="0"/>
          </a:p>
          <a:p>
            <a:r>
              <a:rPr lang="en-GB" dirty="0"/>
              <a:t>or</a:t>
            </a:r>
            <a:br>
              <a:rPr lang="en-GB" dirty="0"/>
            </a:br>
            <a:br>
              <a:rPr lang="en-GB" dirty="0"/>
            </a:br>
            <a:r>
              <a:rPr lang="en-GB" dirty="0"/>
              <a:t>Win + R then Regedit</a:t>
            </a:r>
          </a:p>
        </p:txBody>
      </p:sp>
      <p:pic>
        <p:nvPicPr>
          <p:cNvPr id="13" name="Picture 12" descr="A group of blue cubes&#10;&#10;AI-generated content may be incorrect.">
            <a:extLst>
              <a:ext uri="{FF2B5EF4-FFF2-40B4-BE49-F238E27FC236}">
                <a16:creationId xmlns:a16="http://schemas.microsoft.com/office/drawing/2014/main" id="{E3810BBE-BC24-E033-FF80-8B28F6186D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759892"/>
            <a:ext cx="5493124" cy="5493124"/>
          </a:xfrm>
          <a:prstGeom prst="rect">
            <a:avLst/>
          </a:prstGeom>
        </p:spPr>
      </p:pic>
    </p:spTree>
    <p:extLst>
      <p:ext uri="{BB962C8B-B14F-4D97-AF65-F5344CB8AC3E}">
        <p14:creationId xmlns:p14="http://schemas.microsoft.com/office/powerpoint/2010/main" val="374797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F846-70FC-205E-CD6F-C14BA163673D}"/>
              </a:ext>
            </a:extLst>
          </p:cNvPr>
          <p:cNvSpPr>
            <a:spLocks noGrp="1"/>
          </p:cNvSpPr>
          <p:nvPr>
            <p:ph type="title"/>
          </p:nvPr>
        </p:nvSpPr>
        <p:spPr>
          <a:xfrm>
            <a:off x="429768" y="320040"/>
            <a:ext cx="6858000" cy="932688"/>
          </a:xfrm>
        </p:spPr>
        <p:txBody>
          <a:bodyPr vert="horz" lIns="91440" tIns="45720" rIns="91440" bIns="45720" rtlCol="0" anchor="b">
            <a:normAutofit/>
          </a:bodyPr>
          <a:lstStyle/>
          <a:p>
            <a:r>
              <a:rPr lang="en-US" b="0" kern="1200">
                <a:latin typeface="+mj-lt"/>
                <a:ea typeface="+mj-ea"/>
                <a:cs typeface="+mj-cs"/>
              </a:rPr>
              <a:t>Key Registry Data Types</a:t>
            </a:r>
          </a:p>
        </p:txBody>
      </p:sp>
      <p:sp>
        <p:nvSpPr>
          <p:cNvPr id="5" name="TextBox 4">
            <a:extLst>
              <a:ext uri="{FF2B5EF4-FFF2-40B4-BE49-F238E27FC236}">
                <a16:creationId xmlns:a16="http://schemas.microsoft.com/office/drawing/2014/main" id="{8768E9F6-EF51-4E61-BB70-884DCE4E58A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GB" sz="1400" b="1" dirty="0"/>
              <a:t>Plain Text Strings</a:t>
            </a:r>
          </a:p>
          <a:p>
            <a:pPr marL="0" lvl="1" indent="0">
              <a:spcBef>
                <a:spcPts val="1000"/>
              </a:spcBef>
              <a:spcAft>
                <a:spcPts val="600"/>
              </a:spcAft>
              <a:buFont typeface="Arial" panose="020B0604020202020204" pitchFamily="34" charset="0"/>
              <a:buNone/>
            </a:pPr>
            <a:r>
              <a:rPr lang="en-GB" sz="1400" dirty="0"/>
              <a:t>REG_SZ stores readable values as plain text strings, making it ideal for easily interpreted settings.</a:t>
            </a:r>
          </a:p>
          <a:p>
            <a:pPr marL="0" indent="0">
              <a:spcBef>
                <a:spcPts val="2500"/>
              </a:spcBef>
              <a:spcAft>
                <a:spcPts val="600"/>
              </a:spcAft>
              <a:buFont typeface="Arial" panose="020B0604020202020204" pitchFamily="34" charset="0"/>
              <a:buNone/>
            </a:pPr>
            <a:r>
              <a:rPr lang="en-GB" sz="1400" b="1" dirty="0"/>
              <a:t>32-Bit Number Values</a:t>
            </a:r>
          </a:p>
          <a:p>
            <a:pPr marL="0" lvl="1" indent="0">
              <a:spcBef>
                <a:spcPts val="1000"/>
              </a:spcBef>
              <a:spcAft>
                <a:spcPts val="600"/>
              </a:spcAft>
              <a:buFont typeface="Arial" panose="020B0604020202020204" pitchFamily="34" charset="0"/>
              <a:buNone/>
            </a:pPr>
            <a:r>
              <a:rPr lang="en-GB" sz="1400" dirty="0"/>
              <a:t>REG_DWORD represents 32-bit numbers, perfect for counters, flags, and other numerical settings.</a:t>
            </a:r>
          </a:p>
          <a:p>
            <a:pPr marL="0" indent="0">
              <a:spcBef>
                <a:spcPts val="2500"/>
              </a:spcBef>
              <a:spcAft>
                <a:spcPts val="600"/>
              </a:spcAft>
              <a:buFont typeface="Arial" panose="020B0604020202020204" pitchFamily="34" charset="0"/>
              <a:buNone/>
            </a:pPr>
            <a:r>
              <a:rPr lang="en-GB" sz="1400" b="1" dirty="0"/>
              <a:t>Raw Binary Data</a:t>
            </a:r>
          </a:p>
          <a:p>
            <a:pPr marL="0" lvl="1" indent="0">
              <a:spcBef>
                <a:spcPts val="1000"/>
              </a:spcBef>
              <a:spcAft>
                <a:spcPts val="600"/>
              </a:spcAft>
              <a:buFont typeface="Arial" panose="020B0604020202020204" pitchFamily="34" charset="0"/>
              <a:buNone/>
            </a:pPr>
            <a:r>
              <a:rPr lang="en-GB" sz="1400" dirty="0"/>
              <a:t>REG_BINARY stores raw binary data, often used for complex hardware or configuration information.</a:t>
            </a:r>
          </a:p>
          <a:p>
            <a:pPr marL="0" indent="0">
              <a:spcBef>
                <a:spcPts val="2500"/>
              </a:spcBef>
              <a:spcAft>
                <a:spcPts val="600"/>
              </a:spcAft>
              <a:buFont typeface="Arial" panose="020B0604020202020204" pitchFamily="34" charset="0"/>
              <a:buNone/>
            </a:pPr>
            <a:r>
              <a:rPr lang="en-GB" sz="1400" b="1" dirty="0"/>
              <a:t>String Lists and Expandable Strings</a:t>
            </a:r>
          </a:p>
          <a:p>
            <a:pPr marL="0" lvl="1" indent="0">
              <a:spcBef>
                <a:spcPts val="1000"/>
              </a:spcBef>
              <a:spcAft>
                <a:spcPts val="600"/>
              </a:spcAft>
              <a:buFont typeface="Arial" panose="020B0604020202020204" pitchFamily="34" charset="0"/>
              <a:buNone/>
            </a:pPr>
            <a:r>
              <a:rPr lang="en-GB" sz="1400" dirty="0"/>
              <a:t>REG_MULTI_SZ holds lists of strings, while REG_EXPAND_SZ allows environment variables in expandable strings.</a:t>
            </a:r>
          </a:p>
        </p:txBody>
      </p:sp>
      <p:pic>
        <p:nvPicPr>
          <p:cNvPr id="4" name="Content Placeholder 3" descr="Power of big data. Binary code information bit.">
            <a:extLst>
              <a:ext uri="{FF2B5EF4-FFF2-40B4-BE49-F238E27FC236}">
                <a16:creationId xmlns:a16="http://schemas.microsoft.com/office/drawing/2014/main" id="{A617CA3E-BB9E-4D78-B342-756F7A50A97C}"/>
              </a:ext>
            </a:extLst>
          </p:cNvPr>
          <p:cNvPicPr>
            <a:picLocks noGrp="1" noChangeAspect="1"/>
          </p:cNvPicPr>
          <p:nvPr>
            <p:ph type="pic" sz="quarter" idx="13"/>
          </p:nvPr>
        </p:nvPicPr>
        <p:blipFill>
          <a:blip r:embed="rId3"/>
          <a:srcRect l="2207" r="15523" b="3"/>
          <a:stretch>
            <a:fillRect/>
          </a:stretch>
        </p:blipFill>
        <p:spPr>
          <a:xfrm>
            <a:off x="8046768" y="344424"/>
            <a:ext cx="3808553" cy="6172200"/>
          </a:xfrm>
          <a:prstGeom prst="rect">
            <a:avLst/>
          </a:prstGeom>
          <a:noFill/>
        </p:spPr>
      </p:pic>
    </p:spTree>
    <p:extLst>
      <p:ext uri="{BB962C8B-B14F-4D97-AF65-F5344CB8AC3E}">
        <p14:creationId xmlns:p14="http://schemas.microsoft.com/office/powerpoint/2010/main" val="1034440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07EFF-44EB-2AF1-30B7-75B65D3EA56B}"/>
              </a:ext>
            </a:extLst>
          </p:cNvPr>
          <p:cNvSpPr>
            <a:spLocks noGrp="1"/>
          </p:cNvSpPr>
          <p:nvPr>
            <p:ph type="title"/>
          </p:nvPr>
        </p:nvSpPr>
        <p:spPr>
          <a:xfrm>
            <a:off x="303863" y="253572"/>
            <a:ext cx="2832627" cy="1229445"/>
          </a:xfrm>
        </p:spPr>
        <p:txBody>
          <a:bodyPr>
            <a:normAutofit/>
          </a:bodyPr>
          <a:lstStyle/>
          <a:p>
            <a:r>
              <a:rPr lang="en-GB" dirty="0"/>
              <a:t>Let’s see it in practice:</a:t>
            </a:r>
            <a:br>
              <a:rPr lang="en-GB" dirty="0"/>
            </a:br>
            <a:r>
              <a:rPr lang="en-GB" dirty="0"/>
              <a:t>Default Printer</a:t>
            </a:r>
          </a:p>
        </p:txBody>
      </p:sp>
      <p:pic>
        <p:nvPicPr>
          <p:cNvPr id="5" name="Content Placeholder 4">
            <a:extLst>
              <a:ext uri="{FF2B5EF4-FFF2-40B4-BE49-F238E27FC236}">
                <a16:creationId xmlns:a16="http://schemas.microsoft.com/office/drawing/2014/main" id="{6CD79B0E-C573-68BD-5BCE-C0D1E1F4BD50}"/>
              </a:ext>
            </a:extLst>
          </p:cNvPr>
          <p:cNvPicPr>
            <a:picLocks noGrp="1" noChangeAspect="1"/>
          </p:cNvPicPr>
          <p:nvPr>
            <p:ph idx="1"/>
          </p:nvPr>
        </p:nvPicPr>
        <p:blipFill>
          <a:blip r:embed="rId3"/>
          <a:stretch>
            <a:fillRect/>
          </a:stretch>
        </p:blipFill>
        <p:spPr>
          <a:xfrm>
            <a:off x="3279555" y="330200"/>
            <a:ext cx="8608582" cy="6197600"/>
          </a:xfrm>
          <a:prstGeom prst="rect">
            <a:avLst/>
          </a:prstGeom>
          <a:ln w="25400">
            <a:solidFill>
              <a:schemeClr val="accent1"/>
            </a:solidFill>
          </a:ln>
        </p:spPr>
      </p:pic>
      <p:sp>
        <p:nvSpPr>
          <p:cNvPr id="6" name="Rectangle 5">
            <a:extLst>
              <a:ext uri="{FF2B5EF4-FFF2-40B4-BE49-F238E27FC236}">
                <a16:creationId xmlns:a16="http://schemas.microsoft.com/office/drawing/2014/main" id="{E6A349C9-614A-46E6-5FE8-60E3427368B0}"/>
              </a:ext>
            </a:extLst>
          </p:cNvPr>
          <p:cNvSpPr/>
          <p:nvPr/>
        </p:nvSpPr>
        <p:spPr>
          <a:xfrm>
            <a:off x="3352800" y="417134"/>
            <a:ext cx="757084" cy="25146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939B8E39-9710-87CB-007C-0543B632A7B8}"/>
              </a:ext>
            </a:extLst>
          </p:cNvPr>
          <p:cNvSpPr/>
          <p:nvPr/>
        </p:nvSpPr>
        <p:spPr>
          <a:xfrm>
            <a:off x="5417574" y="717754"/>
            <a:ext cx="4247536" cy="41148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35762D4-CB43-61B1-9B50-CA5C0DC762BE}"/>
              </a:ext>
            </a:extLst>
          </p:cNvPr>
          <p:cNvSpPr/>
          <p:nvPr/>
        </p:nvSpPr>
        <p:spPr>
          <a:xfrm>
            <a:off x="5614219" y="5329083"/>
            <a:ext cx="6096001" cy="50980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16E40A4-C88D-F318-C512-EB3BFCE47F55}"/>
              </a:ext>
            </a:extLst>
          </p:cNvPr>
          <p:cNvSpPr/>
          <p:nvPr/>
        </p:nvSpPr>
        <p:spPr>
          <a:xfrm>
            <a:off x="5417575" y="4283146"/>
            <a:ext cx="4247536" cy="41148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2367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nt computer key. Isolated on white with clipping path.">
            <a:extLst>
              <a:ext uri="{FF2B5EF4-FFF2-40B4-BE49-F238E27FC236}">
                <a16:creationId xmlns:a16="http://schemas.microsoft.com/office/drawing/2014/main" id="{F1E8323D-A863-4167-AE21-4B6D0138A93E}"/>
              </a:ext>
            </a:extLst>
          </p:cNvPr>
          <p:cNvPicPr>
            <a:picLocks noGrp="1" noChangeAspect="1"/>
          </p:cNvPicPr>
          <p:nvPr>
            <p:ph type="pic" sz="quarter" idx="13"/>
          </p:nvPr>
        </p:nvPicPr>
        <p:blipFill>
          <a:blip r:embed="rId3"/>
          <a:srcRect b="2792"/>
          <a:stretch>
            <a:fillRect/>
          </a:stretch>
        </p:blipFill>
        <p:spPr>
          <a:xfrm>
            <a:off x="5737594" y="342900"/>
            <a:ext cx="6111507" cy="6172338"/>
          </a:xfrm>
          <a:prstGeom prst="rect">
            <a:avLst/>
          </a:prstGeom>
          <a:noFill/>
        </p:spPr>
      </p:pic>
      <p:sp>
        <p:nvSpPr>
          <p:cNvPr id="2" name="Title 1">
            <a:extLst>
              <a:ext uri="{FF2B5EF4-FFF2-40B4-BE49-F238E27FC236}">
                <a16:creationId xmlns:a16="http://schemas.microsoft.com/office/drawing/2014/main" id="{6F527998-AC53-5B0B-EE72-57D1425F81EE}"/>
              </a:ext>
            </a:extLst>
          </p:cNvPr>
          <p:cNvSpPr>
            <a:spLocks noGrp="1"/>
          </p:cNvSpPr>
          <p:nvPr>
            <p:ph type="title"/>
          </p:nvPr>
        </p:nvSpPr>
        <p:spPr>
          <a:xfrm>
            <a:off x="429767" y="603504"/>
            <a:ext cx="5771248" cy="618257"/>
          </a:xfrm>
        </p:spPr>
        <p:txBody>
          <a:bodyPr vert="horz" lIns="91440" tIns="45720" rIns="91440" bIns="45720" rtlCol="0" anchor="b">
            <a:normAutofit/>
          </a:bodyPr>
          <a:lstStyle/>
          <a:p>
            <a:r>
              <a:rPr lang="en-US" b="0" kern="1200" dirty="0">
                <a:latin typeface="+mj-lt"/>
                <a:ea typeface="+mj-ea"/>
                <a:cs typeface="+mj-cs"/>
              </a:rPr>
              <a:t>Default Printer Management</a:t>
            </a:r>
          </a:p>
        </p:txBody>
      </p:sp>
      <p:sp>
        <p:nvSpPr>
          <p:cNvPr id="5" name="TextBox 4">
            <a:extLst>
              <a:ext uri="{FF2B5EF4-FFF2-40B4-BE49-F238E27FC236}">
                <a16:creationId xmlns:a16="http://schemas.microsoft.com/office/drawing/2014/main" id="{D8DCF543-EC98-4415-B5FA-34EFDFE1D52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GB" sz="1400" b="1" dirty="0"/>
              <a:t>Registry Path Location</a:t>
            </a:r>
          </a:p>
          <a:p>
            <a:pPr marL="0" lvl="1" indent="0">
              <a:spcBef>
                <a:spcPts val="1000"/>
              </a:spcBef>
              <a:spcAft>
                <a:spcPts val="600"/>
              </a:spcAft>
              <a:buFont typeface="Arial" panose="020B0604020202020204" pitchFamily="34" charset="0"/>
              <a:buNone/>
            </a:pPr>
            <a:r>
              <a:rPr lang="en-GB" sz="1400" dirty="0"/>
              <a:t>The default printer setting is stored under a specific registry path in the Windows user hive. It’s a User specific setting.</a:t>
            </a:r>
          </a:p>
          <a:p>
            <a:pPr marL="0" indent="0">
              <a:spcBef>
                <a:spcPts val="2500"/>
              </a:spcBef>
              <a:spcAft>
                <a:spcPts val="600"/>
              </a:spcAft>
              <a:buFont typeface="Arial" panose="020B0604020202020204" pitchFamily="34" charset="0"/>
              <a:buNone/>
            </a:pPr>
            <a:r>
              <a:rPr lang="en-GB" sz="1400" b="1" dirty="0"/>
              <a:t>Manage Default Printer Setting</a:t>
            </a:r>
          </a:p>
          <a:p>
            <a:pPr marL="0" lvl="1" indent="0">
              <a:spcBef>
                <a:spcPts val="1000"/>
              </a:spcBef>
              <a:spcAft>
                <a:spcPts val="600"/>
              </a:spcAft>
              <a:buFont typeface="Arial" panose="020B0604020202020204" pitchFamily="34" charset="0"/>
              <a:buNone/>
            </a:pPr>
            <a:r>
              <a:rPr lang="en-GB" sz="1400" dirty="0"/>
              <a:t>The ‘Legacy Default Printer Mode’ value specifies whether or not to use the last printer selected.</a:t>
            </a:r>
          </a:p>
          <a:p>
            <a:pPr marL="0" indent="0">
              <a:spcBef>
                <a:spcPts val="2500"/>
              </a:spcBef>
              <a:spcAft>
                <a:spcPts val="600"/>
              </a:spcAft>
              <a:buFont typeface="Arial" panose="020B0604020202020204" pitchFamily="34" charset="0"/>
              <a:buNone/>
            </a:pPr>
            <a:r>
              <a:rPr lang="en-GB" sz="1400" b="1" dirty="0"/>
              <a:t>Registry Modification Use</a:t>
            </a:r>
          </a:p>
          <a:p>
            <a:pPr marL="0" lvl="1" indent="0">
              <a:spcBef>
                <a:spcPts val="1000"/>
              </a:spcBef>
              <a:spcAft>
                <a:spcPts val="600"/>
              </a:spcAft>
              <a:buFont typeface="Arial" panose="020B0604020202020204" pitchFamily="34" charset="0"/>
              <a:buNone/>
            </a:pPr>
            <a:r>
              <a:rPr lang="en-GB" sz="1400" dirty="0"/>
              <a:t>Modifying the registry ‘Legacy Default Printer Mode' value to a 1 keeps a specific printer as a default.</a:t>
            </a:r>
          </a:p>
        </p:txBody>
      </p:sp>
    </p:spTree>
    <p:extLst>
      <p:ext uri="{BB962C8B-B14F-4D97-AF65-F5344CB8AC3E}">
        <p14:creationId xmlns:p14="http://schemas.microsoft.com/office/powerpoint/2010/main" val="2369301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EAD1-2E6C-EB4A-EB10-FC87263E6AD1}"/>
              </a:ext>
            </a:extLst>
          </p:cNvPr>
          <p:cNvSpPr>
            <a:spLocks noGrp="1"/>
          </p:cNvSpPr>
          <p:nvPr>
            <p:ph type="title"/>
          </p:nvPr>
        </p:nvSpPr>
        <p:spPr>
          <a:xfrm>
            <a:off x="321733" y="4162318"/>
            <a:ext cx="2953618" cy="1892808"/>
          </a:xfrm>
        </p:spPr>
        <p:txBody>
          <a:bodyPr vert="horz" lIns="91440" tIns="45720" rIns="91440" bIns="45720" rtlCol="0" anchor="t">
            <a:normAutofit/>
          </a:bodyPr>
          <a:lstStyle/>
          <a:p>
            <a:r>
              <a:rPr lang="en-US" b="0" kern="1200" dirty="0">
                <a:latin typeface="+mj-lt"/>
                <a:ea typeface="+mj-ea"/>
                <a:cs typeface="+mj-cs"/>
              </a:rPr>
              <a:t>Caution: Editing the Registry</a:t>
            </a:r>
          </a:p>
        </p:txBody>
      </p:sp>
      <p:pic>
        <p:nvPicPr>
          <p:cNvPr id="4" name="Content Placeholder 3" descr="Engineer looking frustrated">
            <a:extLst>
              <a:ext uri="{FF2B5EF4-FFF2-40B4-BE49-F238E27FC236}">
                <a16:creationId xmlns:a16="http://schemas.microsoft.com/office/drawing/2014/main" id="{8A485A8E-31ED-44E0-9A32-9630C1935237}"/>
              </a:ext>
            </a:extLst>
          </p:cNvPr>
          <p:cNvPicPr>
            <a:picLocks noGrp="1" noChangeAspect="1"/>
          </p:cNvPicPr>
          <p:nvPr>
            <p:ph type="pic" sz="quarter" idx="13"/>
          </p:nvPr>
        </p:nvPicPr>
        <p:blipFill>
          <a:blip r:embed="rId3"/>
          <a:srcRect t="30689" r="-1" b="24297"/>
          <a:stretch>
            <a:fillRect/>
          </a:stretch>
        </p:blipFill>
        <p:spPr>
          <a:xfrm>
            <a:off x="339373" y="320042"/>
            <a:ext cx="11509730" cy="3458229"/>
          </a:xfrm>
          <a:prstGeom prst="rect">
            <a:avLst/>
          </a:prstGeom>
          <a:noFill/>
        </p:spPr>
      </p:pic>
      <p:sp>
        <p:nvSpPr>
          <p:cNvPr id="5" name="TextBox 4">
            <a:extLst>
              <a:ext uri="{FF2B5EF4-FFF2-40B4-BE49-F238E27FC236}">
                <a16:creationId xmlns:a16="http://schemas.microsoft.com/office/drawing/2014/main" id="{BFF77E89-A92A-493D-8BE3-01A1EFF0A2F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971031" y="3988581"/>
            <a:ext cx="8899235" cy="2711895"/>
          </a:xfrm>
          <a:prstGeom prst="rect">
            <a:avLst/>
          </a:prstGeom>
        </p:spPr>
        <p:txBody>
          <a:bodyPr>
            <a:noAutofit/>
          </a:bodyPr>
          <a:lstStyle/>
          <a:p>
            <a:pPr marL="0" indent="0">
              <a:lnSpc>
                <a:spcPct val="90000"/>
              </a:lnSpc>
              <a:spcBef>
                <a:spcPts val="2500"/>
              </a:spcBef>
              <a:spcAft>
                <a:spcPts val="600"/>
              </a:spcAft>
              <a:buFont typeface="Arial" panose="020B0604020202020204" pitchFamily="34" charset="0"/>
              <a:buNone/>
            </a:pPr>
            <a:r>
              <a:rPr lang="en-GB" sz="1200" b="1" dirty="0"/>
              <a:t>Risk of Mistakes</a:t>
            </a:r>
          </a:p>
          <a:p>
            <a:pPr marL="0" lvl="1" indent="0">
              <a:lnSpc>
                <a:spcPct val="90000"/>
              </a:lnSpc>
              <a:spcBef>
                <a:spcPts val="1000"/>
              </a:spcBef>
              <a:spcAft>
                <a:spcPts val="600"/>
              </a:spcAft>
              <a:buFont typeface="Arial" panose="020B0604020202020204" pitchFamily="34" charset="0"/>
              <a:buNone/>
            </a:pPr>
            <a:r>
              <a:rPr lang="en-GB" sz="1200" dirty="0"/>
              <a:t>Editing the registry can cause serious problems if done incorrectly, including system instability or making your computer unbootable.  It can also be bad for your health…..</a:t>
            </a:r>
          </a:p>
          <a:p>
            <a:pPr marL="0" indent="0">
              <a:lnSpc>
                <a:spcPct val="90000"/>
              </a:lnSpc>
              <a:spcBef>
                <a:spcPts val="2500"/>
              </a:spcBef>
              <a:spcAft>
                <a:spcPts val="600"/>
              </a:spcAft>
              <a:buFont typeface="Arial" panose="020B0604020202020204" pitchFamily="34" charset="0"/>
              <a:buNone/>
            </a:pPr>
            <a:r>
              <a:rPr lang="en-GB" sz="1200" b="1" dirty="0"/>
              <a:t>Importance of Backup</a:t>
            </a:r>
          </a:p>
          <a:p>
            <a:pPr marL="0" lvl="1" indent="0">
              <a:lnSpc>
                <a:spcPct val="90000"/>
              </a:lnSpc>
              <a:spcBef>
                <a:spcPts val="1000"/>
              </a:spcBef>
              <a:spcAft>
                <a:spcPts val="600"/>
              </a:spcAft>
              <a:buFont typeface="Arial" panose="020B0604020202020204" pitchFamily="34" charset="0"/>
              <a:buNone/>
            </a:pPr>
            <a:r>
              <a:rPr lang="en-GB" sz="1200" dirty="0"/>
              <a:t>Always back up the registry before making changes to prevent loss or issues from accidental mistakes.</a:t>
            </a:r>
          </a:p>
          <a:p>
            <a:pPr marL="0" indent="0">
              <a:lnSpc>
                <a:spcPct val="90000"/>
              </a:lnSpc>
              <a:spcBef>
                <a:spcPts val="2500"/>
              </a:spcBef>
              <a:spcAft>
                <a:spcPts val="600"/>
              </a:spcAft>
              <a:buFont typeface="Arial" panose="020B0604020202020204" pitchFamily="34" charset="0"/>
              <a:buNone/>
            </a:pPr>
            <a:r>
              <a:rPr lang="en-GB" sz="1200" b="1" dirty="0"/>
              <a:t>Understand Before Proceeding</a:t>
            </a:r>
          </a:p>
          <a:p>
            <a:pPr marL="0" lvl="1" indent="0">
              <a:lnSpc>
                <a:spcPct val="90000"/>
              </a:lnSpc>
              <a:spcBef>
                <a:spcPts val="1000"/>
              </a:spcBef>
              <a:spcAft>
                <a:spcPts val="600"/>
              </a:spcAft>
              <a:buFont typeface="Arial" panose="020B0604020202020204" pitchFamily="34" charset="0"/>
              <a:buNone/>
            </a:pPr>
            <a:r>
              <a:rPr lang="en-GB" sz="1200" dirty="0"/>
              <a:t>Only edit the registry if you fully understand what the changes will do and their potential impact.</a:t>
            </a:r>
          </a:p>
        </p:txBody>
      </p:sp>
    </p:spTree>
    <p:extLst>
      <p:ext uri="{BB962C8B-B14F-4D97-AF65-F5344CB8AC3E}">
        <p14:creationId xmlns:p14="http://schemas.microsoft.com/office/powerpoint/2010/main" val="97939381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B7B06-7821-858C-0FC6-D569FD735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D64A5-E107-DB1F-CE10-ACCDE05AF3B1}"/>
              </a:ext>
            </a:extLst>
          </p:cNvPr>
          <p:cNvSpPr>
            <a:spLocks noGrp="1"/>
          </p:cNvSpPr>
          <p:nvPr>
            <p:ph type="title"/>
          </p:nvPr>
        </p:nvSpPr>
        <p:spPr>
          <a:xfrm>
            <a:off x="389958" y="400368"/>
            <a:ext cx="11924209" cy="528186"/>
          </a:xfrm>
        </p:spPr>
        <p:txBody>
          <a:bodyPr/>
          <a:lstStyle/>
          <a:p>
            <a:r>
              <a:rPr lang="en-GB" dirty="0"/>
              <a:t>Drilling down to a value</a:t>
            </a:r>
          </a:p>
        </p:txBody>
      </p:sp>
      <p:pic>
        <p:nvPicPr>
          <p:cNvPr id="6" name="Content Placeholder 5">
            <a:extLst>
              <a:ext uri="{FF2B5EF4-FFF2-40B4-BE49-F238E27FC236}">
                <a16:creationId xmlns:a16="http://schemas.microsoft.com/office/drawing/2014/main" id="{C94782FF-A275-DE90-6E1F-0F1D7FEEE4E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448447" y="1256936"/>
            <a:ext cx="7186656" cy="5280381"/>
          </a:xfrm>
        </p:spPr>
      </p:pic>
      <p:sp>
        <p:nvSpPr>
          <p:cNvPr id="7" name="TextBox 6">
            <a:extLst>
              <a:ext uri="{FF2B5EF4-FFF2-40B4-BE49-F238E27FC236}">
                <a16:creationId xmlns:a16="http://schemas.microsoft.com/office/drawing/2014/main" id="{F5433D77-CFE6-FAD8-673B-2B467D0B6D4F}"/>
              </a:ext>
            </a:extLst>
          </p:cNvPr>
          <p:cNvSpPr txBox="1"/>
          <p:nvPr/>
        </p:nvSpPr>
        <p:spPr>
          <a:xfrm>
            <a:off x="3432670" y="3897126"/>
            <a:ext cx="8404865" cy="923330"/>
          </a:xfrm>
          <a:prstGeom prst="rect">
            <a:avLst/>
          </a:prstGeom>
          <a:noFill/>
        </p:spPr>
        <p:txBody>
          <a:bodyPr wrap="none" rtlCol="0">
            <a:spAutoFit/>
          </a:bodyPr>
          <a:lstStyle/>
          <a:p>
            <a:r>
              <a:rPr lang="en-GB" dirty="0"/>
              <a:t>This setting comes from “Allow Windows to Manage my Default Printer”</a:t>
            </a:r>
            <a:br>
              <a:rPr lang="en-GB" dirty="0"/>
            </a:br>
            <a:br>
              <a:rPr lang="en-GB" dirty="0"/>
            </a:br>
            <a:r>
              <a:rPr lang="en-GB" dirty="0"/>
              <a:t>Go: Settings | Bluetooth &amp; Devices | Printers &amp; Scanners | Printer Preferences</a:t>
            </a:r>
          </a:p>
        </p:txBody>
      </p:sp>
      <p:sp>
        <p:nvSpPr>
          <p:cNvPr id="8" name="Rectangle 7">
            <a:extLst>
              <a:ext uri="{FF2B5EF4-FFF2-40B4-BE49-F238E27FC236}">
                <a16:creationId xmlns:a16="http://schemas.microsoft.com/office/drawing/2014/main" id="{A00B6111-CF40-1CE6-A8AA-958CC5A07D22}"/>
              </a:ext>
            </a:extLst>
          </p:cNvPr>
          <p:cNvSpPr/>
          <p:nvPr/>
        </p:nvSpPr>
        <p:spPr>
          <a:xfrm>
            <a:off x="551329" y="2265829"/>
            <a:ext cx="1667436"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0" name="Rectangle 9">
            <a:extLst>
              <a:ext uri="{FF2B5EF4-FFF2-40B4-BE49-F238E27FC236}">
                <a16:creationId xmlns:a16="http://schemas.microsoft.com/office/drawing/2014/main" id="{F7094B9F-1CC0-BCAC-F370-A69DFAEBB731}"/>
              </a:ext>
            </a:extLst>
          </p:cNvPr>
          <p:cNvSpPr/>
          <p:nvPr/>
        </p:nvSpPr>
        <p:spPr>
          <a:xfrm>
            <a:off x="744391" y="2978524"/>
            <a:ext cx="1474374"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1" name="Rectangle 10">
            <a:extLst>
              <a:ext uri="{FF2B5EF4-FFF2-40B4-BE49-F238E27FC236}">
                <a16:creationId xmlns:a16="http://schemas.microsoft.com/office/drawing/2014/main" id="{6F4A28BD-E65A-FA50-5204-EB4D65BCBE8E}"/>
              </a:ext>
            </a:extLst>
          </p:cNvPr>
          <p:cNvSpPr/>
          <p:nvPr/>
        </p:nvSpPr>
        <p:spPr>
          <a:xfrm>
            <a:off x="905756" y="3681975"/>
            <a:ext cx="1313009"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2" name="Rectangle 11">
            <a:extLst>
              <a:ext uri="{FF2B5EF4-FFF2-40B4-BE49-F238E27FC236}">
                <a16:creationId xmlns:a16="http://schemas.microsoft.com/office/drawing/2014/main" id="{6085111E-EF9D-0CB3-5EF1-EB858B15FE17}"/>
              </a:ext>
            </a:extLst>
          </p:cNvPr>
          <p:cNvSpPr/>
          <p:nvPr/>
        </p:nvSpPr>
        <p:spPr>
          <a:xfrm>
            <a:off x="1076105" y="4385426"/>
            <a:ext cx="1142660"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3" name="Rectangle 12">
            <a:extLst>
              <a:ext uri="{FF2B5EF4-FFF2-40B4-BE49-F238E27FC236}">
                <a16:creationId xmlns:a16="http://schemas.microsoft.com/office/drawing/2014/main" id="{549F15E0-AFE7-F90E-BFB4-AA54774E94BC}"/>
              </a:ext>
            </a:extLst>
          </p:cNvPr>
          <p:cNvSpPr/>
          <p:nvPr/>
        </p:nvSpPr>
        <p:spPr>
          <a:xfrm>
            <a:off x="1228825" y="4551176"/>
            <a:ext cx="1514375"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4" name="Rectangle 13">
            <a:extLst>
              <a:ext uri="{FF2B5EF4-FFF2-40B4-BE49-F238E27FC236}">
                <a16:creationId xmlns:a16="http://schemas.microsoft.com/office/drawing/2014/main" id="{D42393BD-F7B1-8F3F-3CE5-B762C1F4020D}"/>
              </a:ext>
            </a:extLst>
          </p:cNvPr>
          <p:cNvSpPr/>
          <p:nvPr/>
        </p:nvSpPr>
        <p:spPr>
          <a:xfrm>
            <a:off x="1369680" y="5239495"/>
            <a:ext cx="1373520" cy="2286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5" name="Rectangle 14">
            <a:extLst>
              <a:ext uri="{FF2B5EF4-FFF2-40B4-BE49-F238E27FC236}">
                <a16:creationId xmlns:a16="http://schemas.microsoft.com/office/drawing/2014/main" id="{0E9D96A0-1D28-2193-54AC-27288DE4598F}"/>
              </a:ext>
            </a:extLst>
          </p:cNvPr>
          <p:cNvSpPr/>
          <p:nvPr/>
        </p:nvSpPr>
        <p:spPr>
          <a:xfrm>
            <a:off x="3274360" y="2696135"/>
            <a:ext cx="1701052" cy="2647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
        <p:nvSpPr>
          <p:cNvPr id="16" name="Rectangle 15">
            <a:extLst>
              <a:ext uri="{FF2B5EF4-FFF2-40B4-BE49-F238E27FC236}">
                <a16:creationId xmlns:a16="http://schemas.microsoft.com/office/drawing/2014/main" id="{A997DB45-A425-ECE4-B057-27A0065FB494}"/>
              </a:ext>
            </a:extLst>
          </p:cNvPr>
          <p:cNvSpPr/>
          <p:nvPr/>
        </p:nvSpPr>
        <p:spPr>
          <a:xfrm>
            <a:off x="6380629" y="2696134"/>
            <a:ext cx="927846" cy="26473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rgbClr val="FF0000"/>
                </a:solidFill>
              </a:ln>
              <a:noFill/>
            </a:endParaRPr>
          </a:p>
        </p:txBody>
      </p:sp>
    </p:spTree>
    <p:extLst>
      <p:ext uri="{BB962C8B-B14F-4D97-AF65-F5344CB8AC3E}">
        <p14:creationId xmlns:p14="http://schemas.microsoft.com/office/powerpoint/2010/main" val="376633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1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AC7A-45C3-48D0-AAC6-09276F5F5BAC}"/>
              </a:ext>
            </a:extLst>
          </p:cNvPr>
          <p:cNvSpPr>
            <a:spLocks noGrp="1"/>
          </p:cNvSpPr>
          <p:nvPr>
            <p:ph type="title"/>
          </p:nvPr>
        </p:nvSpPr>
        <p:spPr>
          <a:xfrm>
            <a:off x="583987" y="640080"/>
            <a:ext cx="11174625" cy="740664"/>
          </a:xfrm>
        </p:spPr>
        <p:txBody>
          <a:bodyPr/>
          <a:lstStyle/>
          <a:p>
            <a:r>
              <a:rPr lang="en-GB" dirty="0"/>
              <a:t>Disable the Lock Screen</a:t>
            </a:r>
          </a:p>
        </p:txBody>
      </p:sp>
      <p:pic>
        <p:nvPicPr>
          <p:cNvPr id="5" name="Picture 4">
            <a:extLst>
              <a:ext uri="{FF2B5EF4-FFF2-40B4-BE49-F238E27FC236}">
                <a16:creationId xmlns:a16="http://schemas.microsoft.com/office/drawing/2014/main" id="{618459E1-B9B9-D1B1-AD70-3D3A49F06D9F}"/>
              </a:ext>
            </a:extLst>
          </p:cNvPr>
          <p:cNvPicPr>
            <a:picLocks noChangeAspect="1"/>
          </p:cNvPicPr>
          <p:nvPr/>
        </p:nvPicPr>
        <p:blipFill>
          <a:blip r:embed="rId3"/>
          <a:stretch>
            <a:fillRect/>
          </a:stretch>
        </p:blipFill>
        <p:spPr>
          <a:xfrm>
            <a:off x="703376" y="1380744"/>
            <a:ext cx="9688091" cy="4901184"/>
          </a:xfrm>
          <a:prstGeom prst="rect">
            <a:avLst/>
          </a:prstGeom>
          <a:solidFill>
            <a:schemeClr val="tx1"/>
          </a:solidFill>
          <a:ln w="25400">
            <a:solidFill>
              <a:srgbClr val="FF0000"/>
            </a:solidFill>
          </a:ln>
        </p:spPr>
      </p:pic>
      <p:sp>
        <p:nvSpPr>
          <p:cNvPr id="3" name="Rectangle 2">
            <a:extLst>
              <a:ext uri="{FF2B5EF4-FFF2-40B4-BE49-F238E27FC236}">
                <a16:creationId xmlns:a16="http://schemas.microsoft.com/office/drawing/2014/main" id="{49EF89D4-5EAE-9D41-1917-957CD803D249}"/>
              </a:ext>
            </a:extLst>
          </p:cNvPr>
          <p:cNvSpPr/>
          <p:nvPr/>
        </p:nvSpPr>
        <p:spPr>
          <a:xfrm>
            <a:off x="8644538" y="2305210"/>
            <a:ext cx="1091133" cy="422622"/>
          </a:xfrm>
          <a:prstGeom prst="rect">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3197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BB5B-81D7-5B60-EAB4-8D4CE8F75C6C}"/>
              </a:ext>
            </a:extLst>
          </p:cNvPr>
          <p:cNvSpPr>
            <a:spLocks noGrp="1"/>
          </p:cNvSpPr>
          <p:nvPr>
            <p:ph type="title"/>
          </p:nvPr>
        </p:nvSpPr>
        <p:spPr>
          <a:xfrm>
            <a:off x="429768" y="640079"/>
            <a:ext cx="4026972" cy="904411"/>
          </a:xfrm>
        </p:spPr>
        <p:txBody>
          <a:bodyPr>
            <a:normAutofit fontScale="90000"/>
          </a:bodyPr>
          <a:lstStyle/>
          <a:p>
            <a:r>
              <a:rPr lang="en-GB" dirty="0"/>
              <a:t>Miss out the Lock</a:t>
            </a:r>
            <a:br>
              <a:rPr lang="en-GB" dirty="0"/>
            </a:br>
            <a:r>
              <a:rPr lang="en-GB" dirty="0"/>
              <a:t>Screen</a:t>
            </a:r>
          </a:p>
        </p:txBody>
      </p:sp>
      <p:pic>
        <p:nvPicPr>
          <p:cNvPr id="9" name="Picture 8" descr="A screenshot of a computer&#10;&#10;AI-generated content may be incorrect.">
            <a:extLst>
              <a:ext uri="{FF2B5EF4-FFF2-40B4-BE49-F238E27FC236}">
                <a16:creationId xmlns:a16="http://schemas.microsoft.com/office/drawing/2014/main" id="{1E3B5CAB-759F-D951-046E-AFE06BF8B6DD}"/>
              </a:ext>
            </a:extLst>
          </p:cNvPr>
          <p:cNvPicPr>
            <a:picLocks noChangeAspect="1"/>
          </p:cNvPicPr>
          <p:nvPr/>
        </p:nvPicPr>
        <p:blipFill>
          <a:blip r:embed="rId3">
            <a:extLst>
              <a:ext uri="{28A0092B-C50C-407E-A947-70E740481C1C}">
                <a14:useLocalDpi xmlns:a14="http://schemas.microsoft.com/office/drawing/2010/main" val="0"/>
              </a:ext>
            </a:extLst>
          </a:blip>
          <a:srcRect r="13994"/>
          <a:stretch>
            <a:fillRect/>
          </a:stretch>
        </p:blipFill>
        <p:spPr>
          <a:xfrm>
            <a:off x="4643152" y="640080"/>
            <a:ext cx="7115460" cy="5947578"/>
          </a:xfrm>
          <a:prstGeom prst="rect">
            <a:avLst/>
          </a:prstGeom>
          <a:ln w="25400">
            <a:solidFill>
              <a:schemeClr val="accent1"/>
            </a:solidFill>
          </a:ln>
        </p:spPr>
      </p:pic>
      <p:sp>
        <p:nvSpPr>
          <p:cNvPr id="10" name="Rectangle 9">
            <a:extLst>
              <a:ext uri="{FF2B5EF4-FFF2-40B4-BE49-F238E27FC236}">
                <a16:creationId xmlns:a16="http://schemas.microsoft.com/office/drawing/2014/main" id="{6AE3E07C-1F27-E039-B362-66A06B9B8E33}"/>
              </a:ext>
            </a:extLst>
          </p:cNvPr>
          <p:cNvSpPr/>
          <p:nvPr/>
        </p:nvSpPr>
        <p:spPr>
          <a:xfrm>
            <a:off x="4717997" y="1751960"/>
            <a:ext cx="1982480" cy="2074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F168EAE-AFFF-5D5C-EA8C-720433F15EFF}"/>
              </a:ext>
            </a:extLst>
          </p:cNvPr>
          <p:cNvSpPr/>
          <p:nvPr/>
        </p:nvSpPr>
        <p:spPr>
          <a:xfrm>
            <a:off x="4887045" y="2604887"/>
            <a:ext cx="1813432" cy="2074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9E8D58F-F462-F575-0466-5E975A5F9CFC}"/>
              </a:ext>
            </a:extLst>
          </p:cNvPr>
          <p:cNvSpPr/>
          <p:nvPr/>
        </p:nvSpPr>
        <p:spPr>
          <a:xfrm>
            <a:off x="5040726" y="3288765"/>
            <a:ext cx="1659751" cy="2074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9D00DEA-37BC-55EC-64FE-917A1B63F149}"/>
              </a:ext>
            </a:extLst>
          </p:cNvPr>
          <p:cNvSpPr/>
          <p:nvPr/>
        </p:nvSpPr>
        <p:spPr>
          <a:xfrm>
            <a:off x="5189284" y="3647294"/>
            <a:ext cx="1511193" cy="2074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BBCC68A-699C-90A1-7B26-B592BDF2AC1C}"/>
              </a:ext>
            </a:extLst>
          </p:cNvPr>
          <p:cNvSpPr/>
          <p:nvPr/>
        </p:nvSpPr>
        <p:spPr>
          <a:xfrm>
            <a:off x="5342964" y="4500221"/>
            <a:ext cx="1357513" cy="20746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group of blue cubes&#10;&#10;AI-generated content may be incorrect.">
            <a:extLst>
              <a:ext uri="{FF2B5EF4-FFF2-40B4-BE49-F238E27FC236}">
                <a16:creationId xmlns:a16="http://schemas.microsoft.com/office/drawing/2014/main" id="{915D570C-1AC9-149A-3B4F-593441D9B7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761" y="4766232"/>
            <a:ext cx="1821426" cy="1821426"/>
          </a:xfrm>
          <a:prstGeom prst="rect">
            <a:avLst/>
          </a:prstGeom>
        </p:spPr>
      </p:pic>
      <p:sp>
        <p:nvSpPr>
          <p:cNvPr id="4" name="Rectangle 3">
            <a:extLst>
              <a:ext uri="{FF2B5EF4-FFF2-40B4-BE49-F238E27FC236}">
                <a16:creationId xmlns:a16="http://schemas.microsoft.com/office/drawing/2014/main" id="{1DD0FC5C-65AE-7355-FC59-7F1ED5CCF671}"/>
              </a:ext>
            </a:extLst>
          </p:cNvPr>
          <p:cNvSpPr/>
          <p:nvPr/>
        </p:nvSpPr>
        <p:spPr>
          <a:xfrm>
            <a:off x="7376672" y="1644383"/>
            <a:ext cx="4072538" cy="26125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757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737B-01F3-951D-F7CC-45A0FC8EA326}"/>
              </a:ext>
            </a:extLst>
          </p:cNvPr>
          <p:cNvSpPr>
            <a:spLocks noGrp="1"/>
          </p:cNvSpPr>
          <p:nvPr>
            <p:ph type="title"/>
          </p:nvPr>
        </p:nvSpPr>
        <p:spPr>
          <a:xfrm>
            <a:off x="429767" y="640079"/>
            <a:ext cx="3266253" cy="927463"/>
          </a:xfrm>
        </p:spPr>
        <p:txBody>
          <a:bodyPr>
            <a:normAutofit fontScale="90000"/>
          </a:bodyPr>
          <a:lstStyle/>
          <a:p>
            <a:r>
              <a:rPr lang="en-GB" dirty="0"/>
              <a:t>Disable Taskbar Balloon Tips</a:t>
            </a:r>
          </a:p>
        </p:txBody>
      </p:sp>
      <p:sp>
        <p:nvSpPr>
          <p:cNvPr id="3" name="Content Placeholder 2">
            <a:extLst>
              <a:ext uri="{FF2B5EF4-FFF2-40B4-BE49-F238E27FC236}">
                <a16:creationId xmlns:a16="http://schemas.microsoft.com/office/drawing/2014/main" id="{9D21C0D8-87DB-58E8-0DB1-653FE2F94AE3}"/>
              </a:ext>
            </a:extLst>
          </p:cNvPr>
          <p:cNvSpPr>
            <a:spLocks noGrp="1"/>
          </p:cNvSpPr>
          <p:nvPr>
            <p:ph idx="1"/>
          </p:nvPr>
        </p:nvSpPr>
        <p:spPr>
          <a:xfrm>
            <a:off x="429768" y="2213002"/>
            <a:ext cx="2474797" cy="4068926"/>
          </a:xfrm>
        </p:spPr>
        <p:txBody>
          <a:bodyPr/>
          <a:lstStyle/>
          <a:p>
            <a:r>
              <a:rPr lang="en-GB" dirty="0"/>
              <a:t>These are the little pop-up notifications like “You have unused icons on your desktop” or “New hardware detected.” You can disable them via Registry—great for users who prefer a quieter experience.</a:t>
            </a:r>
          </a:p>
        </p:txBody>
      </p:sp>
      <p:pic>
        <p:nvPicPr>
          <p:cNvPr id="5" name="Picture 4">
            <a:extLst>
              <a:ext uri="{FF2B5EF4-FFF2-40B4-BE49-F238E27FC236}">
                <a16:creationId xmlns:a16="http://schemas.microsoft.com/office/drawing/2014/main" id="{28A8437C-0CD4-8687-F7EA-89510F8E4365}"/>
              </a:ext>
            </a:extLst>
          </p:cNvPr>
          <p:cNvPicPr>
            <a:picLocks noChangeAspect="1"/>
          </p:cNvPicPr>
          <p:nvPr/>
        </p:nvPicPr>
        <p:blipFill>
          <a:blip r:embed="rId2"/>
          <a:stretch>
            <a:fillRect/>
          </a:stretch>
        </p:blipFill>
        <p:spPr>
          <a:xfrm>
            <a:off x="3114627" y="1380744"/>
            <a:ext cx="8829583" cy="4837177"/>
          </a:xfrm>
          <a:prstGeom prst="rect">
            <a:avLst/>
          </a:prstGeom>
          <a:ln w="19050">
            <a:solidFill>
              <a:srgbClr val="FF0000"/>
            </a:solidFill>
          </a:ln>
        </p:spPr>
      </p:pic>
      <p:sp>
        <p:nvSpPr>
          <p:cNvPr id="4" name="Rectangle 3">
            <a:extLst>
              <a:ext uri="{FF2B5EF4-FFF2-40B4-BE49-F238E27FC236}">
                <a16:creationId xmlns:a16="http://schemas.microsoft.com/office/drawing/2014/main" id="{3D1D173A-0752-BA44-3453-6D607FEBBBBA}"/>
              </a:ext>
            </a:extLst>
          </p:cNvPr>
          <p:cNvSpPr/>
          <p:nvPr/>
        </p:nvSpPr>
        <p:spPr>
          <a:xfrm>
            <a:off x="10150608" y="2213002"/>
            <a:ext cx="1091133" cy="422622"/>
          </a:xfrm>
          <a:prstGeom prst="rect">
            <a:avLst/>
          </a:prstGeom>
          <a:solidFill>
            <a:schemeClr val="tx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5421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C3A76-D087-3D30-3E26-D6E3256C343D}"/>
              </a:ext>
            </a:extLst>
          </p:cNvPr>
          <p:cNvSpPr>
            <a:spLocks noGrp="1"/>
          </p:cNvSpPr>
          <p:nvPr>
            <p:ph type="title"/>
          </p:nvPr>
        </p:nvSpPr>
        <p:spPr/>
        <p:txBody>
          <a:bodyPr/>
          <a:lstStyle/>
          <a:p>
            <a:r>
              <a:rPr lang="en-GB" dirty="0"/>
              <a:t>Disable Balloon Tips</a:t>
            </a:r>
          </a:p>
        </p:txBody>
      </p:sp>
      <p:pic>
        <p:nvPicPr>
          <p:cNvPr id="5" name="Content Placeholder 4">
            <a:extLst>
              <a:ext uri="{FF2B5EF4-FFF2-40B4-BE49-F238E27FC236}">
                <a16:creationId xmlns:a16="http://schemas.microsoft.com/office/drawing/2014/main" id="{0579EC1C-AB18-A1E4-368F-0BEAC9FBCF01}"/>
              </a:ext>
            </a:extLst>
          </p:cNvPr>
          <p:cNvPicPr>
            <a:picLocks noGrp="1" noChangeAspect="1"/>
          </p:cNvPicPr>
          <p:nvPr>
            <p:ph idx="1"/>
          </p:nvPr>
        </p:nvPicPr>
        <p:blipFill>
          <a:blip r:embed="rId3"/>
          <a:stretch>
            <a:fillRect/>
          </a:stretch>
        </p:blipFill>
        <p:spPr>
          <a:xfrm>
            <a:off x="4675769" y="1380744"/>
            <a:ext cx="7082843" cy="4900613"/>
          </a:xfrm>
          <a:prstGeom prst="rect">
            <a:avLst/>
          </a:prstGeom>
          <a:ln w="22225">
            <a:solidFill>
              <a:srgbClr val="FF0000"/>
            </a:solidFill>
          </a:ln>
        </p:spPr>
      </p:pic>
      <p:sp>
        <p:nvSpPr>
          <p:cNvPr id="6" name="Rectangle 5">
            <a:extLst>
              <a:ext uri="{FF2B5EF4-FFF2-40B4-BE49-F238E27FC236}">
                <a16:creationId xmlns:a16="http://schemas.microsoft.com/office/drawing/2014/main" id="{6203DCFB-65E6-9E7E-34DE-F23AD29C5B1D}"/>
              </a:ext>
            </a:extLst>
          </p:cNvPr>
          <p:cNvSpPr/>
          <p:nvPr/>
        </p:nvSpPr>
        <p:spPr>
          <a:xfrm>
            <a:off x="4840941" y="2720148"/>
            <a:ext cx="2197634" cy="2151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86FE510-EE95-9B1A-B25B-7A3F02704BE8}"/>
              </a:ext>
            </a:extLst>
          </p:cNvPr>
          <p:cNvSpPr/>
          <p:nvPr/>
        </p:nvSpPr>
        <p:spPr>
          <a:xfrm>
            <a:off x="4963885" y="3568388"/>
            <a:ext cx="2312895" cy="21515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B41C41E-3660-2D12-3040-B7474C808C9C}"/>
              </a:ext>
            </a:extLst>
          </p:cNvPr>
          <p:cNvSpPr/>
          <p:nvPr/>
        </p:nvSpPr>
        <p:spPr>
          <a:xfrm>
            <a:off x="5117567" y="4748139"/>
            <a:ext cx="1921008" cy="106867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B30146AA-E54E-A304-DA52-ACDF5B72EDB0}"/>
              </a:ext>
            </a:extLst>
          </p:cNvPr>
          <p:cNvSpPr txBox="1"/>
          <p:nvPr/>
        </p:nvSpPr>
        <p:spPr>
          <a:xfrm>
            <a:off x="522514" y="1874401"/>
            <a:ext cx="3296451" cy="1200329"/>
          </a:xfrm>
          <a:prstGeom prst="rect">
            <a:avLst/>
          </a:prstGeom>
          <a:noFill/>
        </p:spPr>
        <p:txBody>
          <a:bodyPr wrap="square" rtlCol="0">
            <a:spAutoFit/>
          </a:bodyPr>
          <a:lstStyle/>
          <a:p>
            <a:r>
              <a:rPr lang="en-GB" dirty="0"/>
              <a:t>Note that there are a number of users on this computer, we are changing this for only one of them</a:t>
            </a:r>
          </a:p>
        </p:txBody>
      </p:sp>
      <p:pic>
        <p:nvPicPr>
          <p:cNvPr id="10" name="Picture 9">
            <a:extLst>
              <a:ext uri="{FF2B5EF4-FFF2-40B4-BE49-F238E27FC236}">
                <a16:creationId xmlns:a16="http://schemas.microsoft.com/office/drawing/2014/main" id="{77CCCAAF-A454-1FDB-35D4-3AE60F582360}"/>
              </a:ext>
            </a:extLst>
          </p:cNvPr>
          <p:cNvPicPr>
            <a:picLocks noChangeAspect="1"/>
          </p:cNvPicPr>
          <p:nvPr/>
        </p:nvPicPr>
        <p:blipFill>
          <a:blip r:embed="rId4"/>
          <a:stretch>
            <a:fillRect/>
          </a:stretch>
        </p:blipFill>
        <p:spPr>
          <a:xfrm>
            <a:off x="1040400" y="4766400"/>
            <a:ext cx="1816765" cy="1822862"/>
          </a:xfrm>
          <a:prstGeom prst="rect">
            <a:avLst/>
          </a:prstGeom>
        </p:spPr>
      </p:pic>
      <p:sp>
        <p:nvSpPr>
          <p:cNvPr id="3" name="Rectangle 2">
            <a:extLst>
              <a:ext uri="{FF2B5EF4-FFF2-40B4-BE49-F238E27FC236}">
                <a16:creationId xmlns:a16="http://schemas.microsoft.com/office/drawing/2014/main" id="{56392E15-8EDA-C396-6EB6-B56D29C292B6}"/>
              </a:ext>
            </a:extLst>
          </p:cNvPr>
          <p:cNvSpPr/>
          <p:nvPr/>
        </p:nvSpPr>
        <p:spPr>
          <a:xfrm>
            <a:off x="7415092" y="2435839"/>
            <a:ext cx="4003382" cy="28430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250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5CEF-8E7A-78D0-A8DD-B6DAACC07371}"/>
              </a:ext>
            </a:extLst>
          </p:cNvPr>
          <p:cNvSpPr>
            <a:spLocks noGrp="1"/>
          </p:cNvSpPr>
          <p:nvPr>
            <p:ph type="title"/>
          </p:nvPr>
        </p:nvSpPr>
        <p:spPr/>
        <p:txBody>
          <a:bodyPr/>
          <a:lstStyle/>
          <a:p>
            <a:r>
              <a:rPr lang="en-GB" dirty="0"/>
              <a:t>Identifying a user profile</a:t>
            </a:r>
          </a:p>
        </p:txBody>
      </p:sp>
      <p:pic>
        <p:nvPicPr>
          <p:cNvPr id="5" name="Content Placeholder 4">
            <a:extLst>
              <a:ext uri="{FF2B5EF4-FFF2-40B4-BE49-F238E27FC236}">
                <a16:creationId xmlns:a16="http://schemas.microsoft.com/office/drawing/2014/main" id="{DC36D386-4CE7-DAF7-6E37-415D7BCEDDC6}"/>
              </a:ext>
            </a:extLst>
          </p:cNvPr>
          <p:cNvPicPr>
            <a:picLocks noGrp="1" noChangeAspect="1"/>
          </p:cNvPicPr>
          <p:nvPr>
            <p:ph idx="1"/>
          </p:nvPr>
        </p:nvPicPr>
        <p:blipFill>
          <a:blip r:embed="rId3"/>
          <a:stretch>
            <a:fillRect/>
          </a:stretch>
        </p:blipFill>
        <p:spPr>
          <a:xfrm>
            <a:off x="603256" y="1900862"/>
            <a:ext cx="10984267" cy="4288678"/>
          </a:xfrm>
          <a:prstGeom prst="rect">
            <a:avLst/>
          </a:prstGeom>
          <a:ln w="22225">
            <a:solidFill>
              <a:srgbClr val="FF0000"/>
            </a:solidFill>
          </a:ln>
        </p:spPr>
      </p:pic>
    </p:spTree>
    <p:extLst>
      <p:ext uri="{BB962C8B-B14F-4D97-AF65-F5344CB8AC3E}">
        <p14:creationId xmlns:p14="http://schemas.microsoft.com/office/powerpoint/2010/main" val="2278714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BD85-276D-78A8-1260-494B764B1F9A}"/>
              </a:ext>
            </a:extLst>
          </p:cNvPr>
          <p:cNvSpPr>
            <a:spLocks noGrp="1"/>
          </p:cNvSpPr>
          <p:nvPr>
            <p:ph type="title"/>
          </p:nvPr>
        </p:nvSpPr>
        <p:spPr/>
        <p:txBody>
          <a:bodyPr/>
          <a:lstStyle/>
          <a:p>
            <a:r>
              <a:rPr lang="en-GB" dirty="0"/>
              <a:t>The Users</a:t>
            </a:r>
          </a:p>
        </p:txBody>
      </p:sp>
      <p:pic>
        <p:nvPicPr>
          <p:cNvPr id="5" name="Content Placeholder 4" descr="A screenshot of a computer&#10;&#10;AI-generated content may be incorrect.">
            <a:extLst>
              <a:ext uri="{FF2B5EF4-FFF2-40B4-BE49-F238E27FC236}">
                <a16:creationId xmlns:a16="http://schemas.microsoft.com/office/drawing/2014/main" id="{156E3D5D-E212-AEDD-31EC-C0A5A0B0D4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96450" y="521560"/>
            <a:ext cx="8675274" cy="5989065"/>
          </a:xfrm>
          <a:ln w="22225">
            <a:solidFill>
              <a:srgbClr val="FF0000"/>
            </a:solidFill>
          </a:ln>
        </p:spPr>
      </p:pic>
      <p:sp>
        <p:nvSpPr>
          <p:cNvPr id="3" name="Rectangle 2">
            <a:extLst>
              <a:ext uri="{FF2B5EF4-FFF2-40B4-BE49-F238E27FC236}">
                <a16:creationId xmlns:a16="http://schemas.microsoft.com/office/drawing/2014/main" id="{C7EB1FB5-7210-5FD8-A25E-ACFD27540D09}"/>
              </a:ext>
            </a:extLst>
          </p:cNvPr>
          <p:cNvSpPr/>
          <p:nvPr/>
        </p:nvSpPr>
        <p:spPr>
          <a:xfrm>
            <a:off x="4241586" y="5578607"/>
            <a:ext cx="1936378" cy="1985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id="{68CDA8AC-2E24-941B-8DB2-A5842F3C8903}"/>
              </a:ext>
            </a:extLst>
          </p:cNvPr>
          <p:cNvSpPr/>
          <p:nvPr/>
        </p:nvSpPr>
        <p:spPr>
          <a:xfrm>
            <a:off x="6370064" y="2950668"/>
            <a:ext cx="3742125" cy="1985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920831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39BF1-8C26-F997-4C36-D3C4F3DC36E5}"/>
              </a:ext>
            </a:extLst>
          </p:cNvPr>
          <p:cNvSpPr>
            <a:spLocks noGrp="1"/>
          </p:cNvSpPr>
          <p:nvPr>
            <p:ph type="title"/>
          </p:nvPr>
        </p:nvSpPr>
        <p:spPr/>
        <p:txBody>
          <a:bodyPr/>
          <a:lstStyle/>
          <a:p>
            <a:r>
              <a:rPr lang="en-US" dirty="0"/>
              <a:t>A Top Ten list</a:t>
            </a:r>
            <a:endParaRPr lang="en-GB" dirty="0"/>
          </a:p>
        </p:txBody>
      </p:sp>
      <p:pic>
        <p:nvPicPr>
          <p:cNvPr id="5" name="Content Placeholder 4" descr="A screenshot of a computer program&#10;&#10;AI-generated content may be incorrect.">
            <a:extLst>
              <a:ext uri="{FF2B5EF4-FFF2-40B4-BE49-F238E27FC236}">
                <a16:creationId xmlns:a16="http://schemas.microsoft.com/office/drawing/2014/main" id="{9F7A2B2D-1FE1-6A4F-D280-C68E708066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29030" y="427396"/>
            <a:ext cx="7769690" cy="6170049"/>
          </a:xfrm>
        </p:spPr>
      </p:pic>
      <p:sp>
        <p:nvSpPr>
          <p:cNvPr id="6" name="TextBox 5">
            <a:extLst>
              <a:ext uri="{FF2B5EF4-FFF2-40B4-BE49-F238E27FC236}">
                <a16:creationId xmlns:a16="http://schemas.microsoft.com/office/drawing/2014/main" id="{F79B791F-EE85-3794-4FBE-1FF54038CE13}"/>
              </a:ext>
            </a:extLst>
          </p:cNvPr>
          <p:cNvSpPr txBox="1"/>
          <p:nvPr/>
        </p:nvSpPr>
        <p:spPr>
          <a:xfrm>
            <a:off x="360941" y="1593428"/>
            <a:ext cx="3308197" cy="2862322"/>
          </a:xfrm>
          <a:prstGeom prst="rect">
            <a:avLst/>
          </a:prstGeom>
          <a:noFill/>
        </p:spPr>
        <p:txBody>
          <a:bodyPr wrap="square" rtlCol="0">
            <a:spAutoFit/>
          </a:bodyPr>
          <a:lstStyle/>
          <a:p>
            <a:r>
              <a:rPr lang="en-US" dirty="0"/>
              <a:t>• User-level tweaks (HKCU) for personalization</a:t>
            </a:r>
          </a:p>
          <a:p>
            <a:endParaRPr lang="en-US" dirty="0"/>
          </a:p>
          <a:p>
            <a:r>
              <a:rPr lang="en-US" dirty="0"/>
              <a:t>• System-level tweaks (HKLM) for performance and security</a:t>
            </a:r>
          </a:p>
          <a:p>
            <a:endParaRPr lang="en-US" dirty="0"/>
          </a:p>
          <a:p>
            <a:r>
              <a:rPr lang="en-US" dirty="0"/>
              <a:t>• Shell/UI tweaks (HKCR) for context menus and file association</a:t>
            </a:r>
            <a:endParaRPr lang="en-GB" dirty="0"/>
          </a:p>
        </p:txBody>
      </p:sp>
      <p:sp>
        <p:nvSpPr>
          <p:cNvPr id="7" name="Rectangle 6">
            <a:extLst>
              <a:ext uri="{FF2B5EF4-FFF2-40B4-BE49-F238E27FC236}">
                <a16:creationId xmlns:a16="http://schemas.microsoft.com/office/drawing/2014/main" id="{6724E9AD-0931-6C87-E2C8-BA2CDBAF5BDB}"/>
              </a:ext>
            </a:extLst>
          </p:cNvPr>
          <p:cNvSpPr/>
          <p:nvPr/>
        </p:nvSpPr>
        <p:spPr>
          <a:xfrm>
            <a:off x="2576052" y="1976284"/>
            <a:ext cx="462116" cy="235974"/>
          </a:xfrm>
          <a:prstGeom prst="rect">
            <a:avLst/>
          </a:prstGeom>
          <a:solidFill>
            <a:srgbClr val="0070C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D477E1A-C501-E0F9-54D9-B50736D4EA53}"/>
              </a:ext>
            </a:extLst>
          </p:cNvPr>
          <p:cNvSpPr/>
          <p:nvPr/>
        </p:nvSpPr>
        <p:spPr>
          <a:xfrm>
            <a:off x="2576052" y="3054085"/>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930A41B-DCFF-CE7A-2285-0A01E8ED0791}"/>
              </a:ext>
            </a:extLst>
          </p:cNvPr>
          <p:cNvSpPr/>
          <p:nvPr/>
        </p:nvSpPr>
        <p:spPr>
          <a:xfrm>
            <a:off x="2576052" y="4206197"/>
            <a:ext cx="462116" cy="235974"/>
          </a:xfrm>
          <a:prstGeom prst="rect">
            <a:avLst/>
          </a:prstGeom>
          <a:solidFill>
            <a:srgbClr val="FFC00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94E21A6-43E2-84AD-6A6A-DAAB80ACA1CA}"/>
              </a:ext>
            </a:extLst>
          </p:cNvPr>
          <p:cNvSpPr/>
          <p:nvPr/>
        </p:nvSpPr>
        <p:spPr>
          <a:xfrm>
            <a:off x="8015751" y="3163529"/>
            <a:ext cx="462116" cy="235974"/>
          </a:xfrm>
          <a:prstGeom prst="rect">
            <a:avLst/>
          </a:prstGeom>
          <a:solidFill>
            <a:srgbClr val="0070C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AFC0809-99AB-1337-E99D-0B633FC7064A}"/>
              </a:ext>
            </a:extLst>
          </p:cNvPr>
          <p:cNvSpPr/>
          <p:nvPr/>
        </p:nvSpPr>
        <p:spPr>
          <a:xfrm>
            <a:off x="8015751" y="3635133"/>
            <a:ext cx="462116" cy="235974"/>
          </a:xfrm>
          <a:prstGeom prst="rect">
            <a:avLst/>
          </a:prstGeom>
          <a:solidFill>
            <a:srgbClr val="0070C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3F4C02-452C-974C-5E44-A578CAD547F4}"/>
              </a:ext>
            </a:extLst>
          </p:cNvPr>
          <p:cNvSpPr/>
          <p:nvPr/>
        </p:nvSpPr>
        <p:spPr>
          <a:xfrm>
            <a:off x="8015751" y="4644685"/>
            <a:ext cx="462116" cy="235974"/>
          </a:xfrm>
          <a:prstGeom prst="rect">
            <a:avLst/>
          </a:prstGeom>
          <a:solidFill>
            <a:srgbClr val="0070C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6B4551BC-7872-7560-292D-E91BB10D9915}"/>
              </a:ext>
            </a:extLst>
          </p:cNvPr>
          <p:cNvSpPr/>
          <p:nvPr/>
        </p:nvSpPr>
        <p:spPr>
          <a:xfrm>
            <a:off x="8015751" y="6099933"/>
            <a:ext cx="462116" cy="235974"/>
          </a:xfrm>
          <a:prstGeom prst="rect">
            <a:avLst/>
          </a:prstGeom>
          <a:solidFill>
            <a:srgbClr val="0070C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AF91BB5-006E-F3ED-B36A-CB55CFAFF10F}"/>
              </a:ext>
            </a:extLst>
          </p:cNvPr>
          <p:cNvSpPr/>
          <p:nvPr/>
        </p:nvSpPr>
        <p:spPr>
          <a:xfrm>
            <a:off x="8015751" y="1636420"/>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253ADA5-0BFB-17BD-E7BA-7C148F8387AF}"/>
              </a:ext>
            </a:extLst>
          </p:cNvPr>
          <p:cNvSpPr/>
          <p:nvPr/>
        </p:nvSpPr>
        <p:spPr>
          <a:xfrm>
            <a:off x="8015751" y="2164867"/>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AD33AAF-14A2-7B0F-1BE6-4B64FE53888F}"/>
              </a:ext>
            </a:extLst>
          </p:cNvPr>
          <p:cNvSpPr/>
          <p:nvPr/>
        </p:nvSpPr>
        <p:spPr>
          <a:xfrm>
            <a:off x="8015751" y="2645972"/>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4F28DC0-3077-40C9-FB7D-F8995F5C9B37}"/>
              </a:ext>
            </a:extLst>
          </p:cNvPr>
          <p:cNvSpPr/>
          <p:nvPr/>
        </p:nvSpPr>
        <p:spPr>
          <a:xfrm>
            <a:off x="8015751" y="5147262"/>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8763E54-78FE-5BF1-519A-3BCEE4691691}"/>
              </a:ext>
            </a:extLst>
          </p:cNvPr>
          <p:cNvSpPr/>
          <p:nvPr/>
        </p:nvSpPr>
        <p:spPr>
          <a:xfrm>
            <a:off x="8015751" y="5618866"/>
            <a:ext cx="462116" cy="235974"/>
          </a:xfrm>
          <a:prstGeom prst="rect">
            <a:avLst/>
          </a:prstGeom>
          <a:solidFill>
            <a:srgbClr val="00B05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F9F14AAD-ABF8-865C-D643-FDC7D64779ED}"/>
              </a:ext>
            </a:extLst>
          </p:cNvPr>
          <p:cNvSpPr/>
          <p:nvPr/>
        </p:nvSpPr>
        <p:spPr>
          <a:xfrm>
            <a:off x="8015751" y="4163618"/>
            <a:ext cx="462116" cy="235974"/>
          </a:xfrm>
          <a:prstGeom prst="rect">
            <a:avLst/>
          </a:prstGeom>
          <a:solidFill>
            <a:srgbClr val="FFC000"/>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group of blue cubes&#10;&#10;AI-generated content may be incorrect.">
            <a:extLst>
              <a:ext uri="{FF2B5EF4-FFF2-40B4-BE49-F238E27FC236}">
                <a16:creationId xmlns:a16="http://schemas.microsoft.com/office/drawing/2014/main" id="{81C08E5B-2ED7-78B4-FD5D-FB9A9859D8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400" y="4766400"/>
            <a:ext cx="1821426" cy="1821426"/>
          </a:xfrm>
          <a:prstGeom prst="rect">
            <a:avLst/>
          </a:prstGeom>
        </p:spPr>
      </p:pic>
    </p:spTree>
    <p:extLst>
      <p:ext uri="{BB962C8B-B14F-4D97-AF65-F5344CB8AC3E}">
        <p14:creationId xmlns:p14="http://schemas.microsoft.com/office/powerpoint/2010/main" val="2155605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CA7D-9C5F-213F-741B-FCB615CE6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32D9E-6D26-E9B5-2B57-4F392DE22360}"/>
              </a:ext>
            </a:extLst>
          </p:cNvPr>
          <p:cNvSpPr>
            <a:spLocks noGrp="1"/>
          </p:cNvSpPr>
          <p:nvPr>
            <p:ph type="title"/>
          </p:nvPr>
        </p:nvSpPr>
        <p:spPr/>
        <p:txBody>
          <a:bodyPr/>
          <a:lstStyle/>
          <a:p>
            <a:r>
              <a:rPr lang="en-GB" dirty="0"/>
              <a:t>Apple Mac Users</a:t>
            </a:r>
          </a:p>
        </p:txBody>
      </p:sp>
      <p:sp>
        <p:nvSpPr>
          <p:cNvPr id="11" name="Content Placeholder 10">
            <a:extLst>
              <a:ext uri="{FF2B5EF4-FFF2-40B4-BE49-F238E27FC236}">
                <a16:creationId xmlns:a16="http://schemas.microsoft.com/office/drawing/2014/main" id="{9A7AF8D4-7767-EFF9-7D3A-B700F8C536F8}"/>
              </a:ext>
            </a:extLst>
          </p:cNvPr>
          <p:cNvSpPr>
            <a:spLocks noGrp="1"/>
          </p:cNvSpPr>
          <p:nvPr>
            <p:ph idx="1"/>
          </p:nvPr>
        </p:nvSpPr>
        <p:spPr>
          <a:xfrm>
            <a:off x="429768" y="1416112"/>
            <a:ext cx="11328844" cy="4901184"/>
          </a:xfrm>
        </p:spPr>
        <p:txBody>
          <a:bodyPr/>
          <a:lstStyle/>
          <a:p>
            <a:r>
              <a:rPr lang="en-GB" dirty="0"/>
              <a:t>The macOS doesn’t use a central Registry like Windows</a:t>
            </a:r>
          </a:p>
          <a:p>
            <a:r>
              <a:rPr lang="en-GB" dirty="0"/>
              <a:t>Each app has its own .</a:t>
            </a:r>
            <a:r>
              <a:rPr lang="en-GB" dirty="0" err="1"/>
              <a:t>plist</a:t>
            </a:r>
            <a:r>
              <a:rPr lang="en-GB" dirty="0"/>
              <a:t> file – which stores all its own settings</a:t>
            </a:r>
          </a:p>
          <a:p>
            <a:r>
              <a:rPr lang="en-GB" dirty="0"/>
              <a:t>So no centralized control, all done individually.</a:t>
            </a:r>
          </a:p>
          <a:p>
            <a:r>
              <a:rPr lang="en-GB" dirty="0"/>
              <a:t>Therefore less risk of System-wide corruption</a:t>
            </a:r>
          </a:p>
          <a:p>
            <a:r>
              <a:rPr lang="en-GB" dirty="0"/>
              <a:t>“Power” users often use terminal scripts, </a:t>
            </a:r>
            <a:br>
              <a:rPr lang="en-GB" dirty="0"/>
            </a:br>
            <a:r>
              <a:rPr lang="en-GB" dirty="0"/>
              <a:t>configuration profiles or third-party tools </a:t>
            </a:r>
            <a:br>
              <a:rPr lang="en-GB" dirty="0"/>
            </a:br>
            <a:r>
              <a:rPr lang="en-GB" dirty="0"/>
              <a:t>to achieve deeper tweaks</a:t>
            </a:r>
          </a:p>
        </p:txBody>
      </p:sp>
      <p:pic>
        <p:nvPicPr>
          <p:cNvPr id="13" name="Picture 12" descr="A black apple logo on a black background&#10;&#10;AI-generated content may be incorrect.">
            <a:extLst>
              <a:ext uri="{FF2B5EF4-FFF2-40B4-BE49-F238E27FC236}">
                <a16:creationId xmlns:a16="http://schemas.microsoft.com/office/drawing/2014/main" id="{139C10DA-AD42-8653-35E9-F96B6F117E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5109" y="1589955"/>
            <a:ext cx="4449055" cy="4449055"/>
          </a:xfrm>
          <a:prstGeom prst="rect">
            <a:avLst/>
          </a:prstGeom>
        </p:spPr>
      </p:pic>
    </p:spTree>
    <p:extLst>
      <p:ext uri="{BB962C8B-B14F-4D97-AF65-F5344CB8AC3E}">
        <p14:creationId xmlns:p14="http://schemas.microsoft.com/office/powerpoint/2010/main" val="1618367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ECD80-EAB9-49AE-B0FF-ED5CAC3E0F9B}"/>
              </a:ext>
            </a:extLst>
          </p:cNvPr>
          <p:cNvSpPr>
            <a:spLocks noGrp="1"/>
          </p:cNvSpPr>
          <p:nvPr>
            <p:ph type="title"/>
          </p:nvPr>
        </p:nvSpPr>
        <p:spPr>
          <a:xfrm>
            <a:off x="429768" y="1627318"/>
            <a:ext cx="7370064" cy="1842020"/>
          </a:xfrm>
        </p:spPr>
        <p:txBody>
          <a:bodyPr anchor="b">
            <a:normAutofit/>
          </a:bodyPr>
          <a:lstStyle/>
          <a:p>
            <a:r>
              <a:rPr lang="en-GB"/>
              <a:t>Conclusion</a:t>
            </a:r>
          </a:p>
        </p:txBody>
      </p:sp>
      <p:graphicFrame>
        <p:nvGraphicFramePr>
          <p:cNvPr id="7" name="Content Placeholder 2">
            <a:extLst>
              <a:ext uri="{FF2B5EF4-FFF2-40B4-BE49-F238E27FC236}">
                <a16:creationId xmlns:a16="http://schemas.microsoft.com/office/drawing/2014/main" id="{8D4AC53E-81B4-DB51-FD12-50433E79F5B5}"/>
              </a:ext>
            </a:extLst>
          </p:cNvPr>
          <p:cNvGraphicFramePr>
            <a:graphicFrameLocks noGrp="1"/>
          </p:cNvGraphicFramePr>
          <p:nvPr>
            <p:ph sz="quarter" idx="14"/>
            <p:extLst>
              <p:ext uri="{D42A27DB-BD31-4B8C-83A1-F6EECF244321}">
                <p14:modId xmlns:p14="http://schemas.microsoft.com/office/powerpoint/2010/main" val="83733918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4936" y="3845510"/>
          <a:ext cx="11103951" cy="2355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group of blue cubes&#10;&#10;AI-generated content may be incorrect.">
            <a:extLst>
              <a:ext uri="{FF2B5EF4-FFF2-40B4-BE49-F238E27FC236}">
                <a16:creationId xmlns:a16="http://schemas.microsoft.com/office/drawing/2014/main" id="{8C2A4416-A8D0-7629-0DAC-8537DAFF2F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21700" y="590229"/>
            <a:ext cx="3099285" cy="3099285"/>
          </a:xfrm>
          <a:prstGeom prst="rect">
            <a:avLst/>
          </a:prstGeom>
        </p:spPr>
      </p:pic>
    </p:spTree>
    <p:extLst>
      <p:ext uri="{BB962C8B-B14F-4D97-AF65-F5344CB8AC3E}">
        <p14:creationId xmlns:p14="http://schemas.microsoft.com/office/powerpoint/2010/main" val="677167388"/>
      </p:ext>
    </p:extLst>
  </p:cSld>
  <p:clrMapOvr>
    <a:masterClrMapping/>
  </p:clrMapOvr>
  <p:transition>
    <p:fade/>
  </p:transition>
</p:sld>
</file>

<file path=ppt/theme/theme1.xml><?xml version="1.0" encoding="utf-8"?>
<a:theme xmlns:a="http://schemas.openxmlformats.org/drawingml/2006/main" name="DuneVTI">
  <a:themeElements>
    <a:clrScheme name="Dune Palette">
      <a:dk1>
        <a:srgbClr val="131313"/>
      </a:dk1>
      <a:lt1>
        <a:sysClr val="window" lastClr="FFFFFF"/>
      </a:lt1>
      <a:dk2>
        <a:srgbClr val="203430"/>
      </a:dk2>
      <a:lt2>
        <a:srgbClr val="F0EDE6"/>
      </a:lt2>
      <a:accent1>
        <a:srgbClr val="A57361"/>
      </a:accent1>
      <a:accent2>
        <a:srgbClr val="CD9979"/>
      </a:accent2>
      <a:accent3>
        <a:srgbClr val="4E6C67"/>
      </a:accent3>
      <a:accent4>
        <a:srgbClr val="BA958C"/>
      </a:accent4>
      <a:accent5>
        <a:srgbClr val="A08C60"/>
      </a:accent5>
      <a:accent6>
        <a:srgbClr val="956969"/>
      </a:accent6>
      <a:hlink>
        <a:srgbClr val="B0685E"/>
      </a:hlink>
      <a:folHlink>
        <a:srgbClr val="5E827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9050">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une_win32_DN_v2" id="{97A7A9A4-5677-45E2-BAC9-3A76DA18A86D}" vid="{E1353FFA-7ECE-4894-957E-EAB589AB12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2184</Words>
  <Application>Microsoft Office PowerPoint</Application>
  <PresentationFormat>Widescreen</PresentationFormat>
  <Paragraphs>197</Paragraphs>
  <Slides>22</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Neue Haas Grotesk Text Pro</vt:lpstr>
      <vt:lpstr>DuneVTI</vt:lpstr>
      <vt:lpstr>Understanding the Windows Registry: Structure, Function, and Practical Examples</vt:lpstr>
      <vt:lpstr>Setting the Scene</vt:lpstr>
      <vt:lpstr>PowerPoint Presentation</vt:lpstr>
      <vt:lpstr>OneDrive Sync Issues</vt:lpstr>
      <vt:lpstr>PowerPoint Presentation</vt:lpstr>
      <vt:lpstr>What is the Registry?</vt:lpstr>
      <vt:lpstr>Windows Registry Structure</vt:lpstr>
      <vt:lpstr>To edit the Registry:</vt:lpstr>
      <vt:lpstr>Key Registry Data Types</vt:lpstr>
      <vt:lpstr>Let’s see it in practice: Default Printer</vt:lpstr>
      <vt:lpstr>Default Printer Management</vt:lpstr>
      <vt:lpstr>Caution: Editing the Registry</vt:lpstr>
      <vt:lpstr>Drilling down to a value</vt:lpstr>
      <vt:lpstr>Disable the Lock Screen</vt:lpstr>
      <vt:lpstr>Miss out the Lock Screen</vt:lpstr>
      <vt:lpstr>Disable Taskbar Balloon Tips</vt:lpstr>
      <vt:lpstr>Disable Balloon Tips</vt:lpstr>
      <vt:lpstr>Identifying a user profile</vt:lpstr>
      <vt:lpstr>The Users</vt:lpstr>
      <vt:lpstr>A Top Ten list</vt:lpstr>
      <vt:lpstr>Apple Mac Users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26</cp:revision>
  <dcterms:created xsi:type="dcterms:W3CDTF">2025-09-04T12:53:12Z</dcterms:created>
  <dcterms:modified xsi:type="dcterms:W3CDTF">2025-09-14T12:30:33Z</dcterms:modified>
</cp:coreProperties>
</file>