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6"/>
  </p:notesMasterIdLst>
  <p:sldIdLst>
    <p:sldId id="2561" r:id="rId2"/>
    <p:sldId id="2562" r:id="rId3"/>
    <p:sldId id="2563" r:id="rId4"/>
    <p:sldId id="2564" r:id="rId5"/>
    <p:sldId id="2567" r:id="rId6"/>
    <p:sldId id="2570" r:id="rId7"/>
    <p:sldId id="2588" r:id="rId8"/>
    <p:sldId id="2571" r:id="rId9"/>
    <p:sldId id="2572" r:id="rId10"/>
    <p:sldId id="2573" r:id="rId11"/>
    <p:sldId id="2574" r:id="rId12"/>
    <p:sldId id="2575" r:id="rId13"/>
    <p:sldId id="2576" r:id="rId14"/>
    <p:sldId id="2577" r:id="rId15"/>
    <p:sldId id="2578" r:id="rId16"/>
    <p:sldId id="2579" r:id="rId17"/>
    <p:sldId id="2580" r:id="rId18"/>
    <p:sldId id="2581" r:id="rId19"/>
    <p:sldId id="2582" r:id="rId20"/>
    <p:sldId id="2583" r:id="rId21"/>
    <p:sldId id="2584" r:id="rId22"/>
    <p:sldId id="2585" r:id="rId23"/>
    <p:sldId id="2586" r:id="rId24"/>
    <p:sldId id="258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ow Well Do You Know Your Browser? Exploring Browser Technologies, Features, and Security" id="{935A226F-B7B2-44B1-A6A3-F0726D460280}">
          <p14:sldIdLst>
            <p14:sldId id="2561"/>
            <p14:sldId id="2562"/>
          </p14:sldIdLst>
        </p14:section>
        <p14:section name="Browser Engines and the Chrome Influence" id="{4AE9DE2E-7C54-46CB-A6E9-3FC79C1D4AB5}">
          <p14:sldIdLst>
            <p14:sldId id="2563"/>
            <p14:sldId id="2564"/>
          </p14:sldIdLst>
        </p14:section>
        <p14:section name="Organizing Your Web: Bookmarks, Favourites, and Speed Dial" id="{630B7026-344F-437F-9071-04325A39E280}">
          <p14:sldIdLst>
            <p14:sldId id="2567"/>
            <p14:sldId id="2570"/>
            <p14:sldId id="2588"/>
          </p14:sldIdLst>
        </p14:section>
        <p14:section name="Browser Extensions and Enhanced Functionality" id="{F7C9002A-41E3-4732-B440-D3CEB2201206}">
          <p14:sldIdLst>
            <p14:sldId id="2571"/>
            <p14:sldId id="2572"/>
            <p14:sldId id="2573"/>
            <p14:sldId id="2574"/>
          </p14:sldIdLst>
        </p14:section>
        <p14:section name="Password Management: Built-In Tools Versus Dedicated Managers" id="{B588C3E5-0450-4029-9416-5192F0C66245}">
          <p14:sldIdLst>
            <p14:sldId id="2575"/>
            <p14:sldId id="2576"/>
            <p14:sldId id="2577"/>
            <p14:sldId id="2578"/>
          </p14:sldIdLst>
        </p14:section>
        <p14:section name="Beyond Browsing: Modern Browser Features" id="{E8F7628D-7BF9-4A45-962D-D57BE8E606F3}">
          <p14:sldIdLst>
            <p14:sldId id="2579"/>
            <p14:sldId id="2580"/>
            <p14:sldId id="2581"/>
            <p14:sldId id="2582"/>
          </p14:sldIdLst>
        </p14:section>
        <p14:section name="Browsing on Mobile: Smartphones and Tablets" id="{DD6AF252-5EF0-46BD-912A-9CB12F542378}">
          <p14:sldIdLst>
            <p14:sldId id="2583"/>
            <p14:sldId id="2584"/>
            <p14:sldId id="2585"/>
            <p14:sldId id="2586"/>
          </p14:sldIdLst>
        </p14:section>
        <p14:section name="Conclusion: Empower Your Web Experience with Knowledge and Security" id="{D1BCED4A-FE95-44E0-B457-B0BFD523467B}">
          <p14:sldIdLst>
            <p14:sldId id="258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17" autoAdjust="0"/>
    <p:restoredTop sz="80444" autoAdjust="0"/>
  </p:normalViewPr>
  <p:slideViewPr>
    <p:cSldViewPr snapToGrid="0">
      <p:cViewPr varScale="1">
        <p:scale>
          <a:sx n="120" d="100"/>
          <a:sy n="120" d="100"/>
        </p:scale>
        <p:origin x="1788" y="324"/>
      </p:cViewPr>
      <p:guideLst/>
    </p:cSldViewPr>
  </p:slideViewPr>
  <p:notesTextViewPr>
    <p:cViewPr>
      <p:scale>
        <a:sx n="3" d="2"/>
        <a:sy n="3" d="2"/>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6392A-13C0-4E67-8073-FC676EFFD990}" type="datetimeFigureOut">
              <a:rPr lang="en-GB" smtClean="0"/>
              <a:t>17/01/2026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2ED0AB-8F3D-4CEF-910B-CAE3EE9893C3}" type="slidenum">
              <a:rPr lang="en-GB" smtClean="0"/>
              <a:t>‹#›</a:t>
            </a:fld>
            <a:endParaRPr lang="en-GB"/>
          </a:p>
        </p:txBody>
      </p:sp>
    </p:spTree>
    <p:extLst>
      <p:ext uri="{BB962C8B-B14F-4D97-AF65-F5344CB8AC3E}">
        <p14:creationId xmlns:p14="http://schemas.microsoft.com/office/powerpoint/2010/main" val="38477959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a:t>
            </a:fld>
            <a:endParaRPr lang="en-GB"/>
          </a:p>
        </p:txBody>
      </p:sp>
    </p:spTree>
    <p:extLst>
      <p:ext uri="{BB962C8B-B14F-4D97-AF65-F5344CB8AC3E}">
        <p14:creationId xmlns:p14="http://schemas.microsoft.com/office/powerpoint/2010/main" val="21619681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Browser Engines and the Chrome Influence
 Organizing Your Web: Bookmarks, Favourites, and Speed Dial
 Browser Extensions and Enhanced Functionality
 Password Management: Built-In Tools Versus Dedicated Managers
 Beyond Browsing: Modern Browser Features
 Browsing on Mobile: Smartphones and Tablets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2</a:t>
            </a:fld>
            <a:endParaRPr lang="en-GB"/>
          </a:p>
        </p:txBody>
      </p:sp>
    </p:spTree>
    <p:extLst>
      <p:ext uri="{BB962C8B-B14F-4D97-AF65-F5344CB8AC3E}">
        <p14:creationId xmlns:p14="http://schemas.microsoft.com/office/powerpoint/2010/main" val="1974825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Overview of Browser Engines: Blink, WebKit, Gecko, and Others, Popular Browsers Based on Chrome (Chromium), Notable Browsers with Alternative Engines (E.g., Firefox, Safari)</a:t>
            </a:r>
          </a:p>
        </p:txBody>
      </p:sp>
      <p:sp>
        <p:nvSpPr>
          <p:cNvPr id="4" name="Slide Number Placeholder 3"/>
          <p:cNvSpPr>
            <a:spLocks noGrp="1"/>
          </p:cNvSpPr>
          <p:nvPr>
            <p:ph type="sldNum" sz="quarter" idx="5"/>
          </p:nvPr>
        </p:nvSpPr>
        <p:spPr/>
        <p:txBody>
          <a:bodyPr/>
          <a:lstStyle/>
          <a:p>
            <a:fld id="{7F166A3B-3FA6-49B5-ADB5-0A742F63C510}" type="slidenum">
              <a:rPr lang="en-GB" smtClean="0"/>
              <a:t>3</a:t>
            </a:fld>
            <a:endParaRPr lang="en-GB"/>
          </a:p>
        </p:txBody>
      </p:sp>
    </p:spTree>
    <p:extLst>
      <p:ext uri="{BB962C8B-B14F-4D97-AF65-F5344CB8AC3E}">
        <p14:creationId xmlns:p14="http://schemas.microsoft.com/office/powerpoint/2010/main" val="30896191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Browser engines are the core components that interpret web content and render it visually. Blink, a fork of WebKit developed by Google, powers Chrome and many other browsers, providing fast and efficient rendering with wide support for modern web standards. </a:t>
            </a:r>
            <a:r>
              <a:rPr lang="en-GB" sz="1200" b="0" dirty="0">
                <a:solidFill>
                  <a:srgbClr val="000000"/>
                </a:solidFill>
                <a:effectLst/>
                <a:latin typeface="Avenir"/>
              </a:rPr>
              <a:t>Google Chrome leads the user base; Edge, Opera, and Brave follow, collectively exceeding 70% of global usage.</a:t>
            </a:r>
            <a:r>
              <a:rPr lang="en-GB" sz="1200" dirty="0">
                <a:effectLst/>
              </a:rPr>
              <a:t> </a:t>
            </a:r>
            <a:endParaRPr lang="en-GB" sz="1200" dirty="0"/>
          </a:p>
          <a:p>
            <a:br>
              <a:rPr lang="en-GB" dirty="0"/>
            </a:br>
            <a:r>
              <a:rPr lang="en-GB" dirty="0"/>
              <a:t>WebKit, maintained primarily by Apple, forms the basis for Safari and focuses on performance and energy efficiency especially on iOS devices. </a:t>
            </a:r>
            <a:br>
              <a:rPr lang="en-GB" dirty="0"/>
            </a:br>
            <a:br>
              <a:rPr lang="en-GB" dirty="0"/>
            </a:br>
            <a:r>
              <a:rPr lang="en-GB" dirty="0"/>
              <a:t>Mozilla's Gecko engine powers Firefox, emphasizing openness and standards compliance. </a:t>
            </a:r>
            <a:br>
              <a:rPr lang="en-GB" dirty="0"/>
            </a:br>
            <a:br>
              <a:rPr lang="en-GB" dirty="0"/>
            </a:br>
            <a:r>
              <a:rPr lang="en-GB" dirty="0"/>
              <a:t>Other engines like Microsoft's Trident and </a:t>
            </a:r>
            <a:r>
              <a:rPr lang="en-GB" dirty="0" err="1"/>
              <a:t>EdgeHTML</a:t>
            </a:r>
            <a:r>
              <a:rPr lang="en-GB" dirty="0"/>
              <a:t> were historically significant, with Edge now adopting Blink. The differences between these engines affect how web content is displayed, performance, and compatibility.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4</a:t>
            </a:fld>
            <a:endParaRPr lang="en-GB"/>
          </a:p>
        </p:txBody>
      </p:sp>
    </p:spTree>
    <p:extLst>
      <p:ext uri="{BB962C8B-B14F-4D97-AF65-F5344CB8AC3E}">
        <p14:creationId xmlns:p14="http://schemas.microsoft.com/office/powerpoint/2010/main" val="33189972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Differences and Similarities Between Bookmarks and Favourites, Opera’s Speed Dial and Browsers with Similar Quick-Access Features, Tips for Efficient Bookmark and Favourite Management</a:t>
            </a:r>
          </a:p>
        </p:txBody>
      </p:sp>
      <p:sp>
        <p:nvSpPr>
          <p:cNvPr id="4" name="Slide Number Placeholder 3"/>
          <p:cNvSpPr>
            <a:spLocks noGrp="1"/>
          </p:cNvSpPr>
          <p:nvPr>
            <p:ph type="sldNum" sz="quarter" idx="5"/>
          </p:nvPr>
        </p:nvSpPr>
        <p:spPr/>
        <p:txBody>
          <a:bodyPr/>
          <a:lstStyle/>
          <a:p>
            <a:fld id="{7F166A3B-3FA6-49B5-ADB5-0A742F63C510}" type="slidenum">
              <a:rPr lang="en-GB" smtClean="0"/>
              <a:t>5</a:t>
            </a:fld>
            <a:endParaRPr lang="en-GB"/>
          </a:p>
        </p:txBody>
      </p:sp>
    </p:spTree>
    <p:extLst>
      <p:ext uri="{BB962C8B-B14F-4D97-AF65-F5344CB8AC3E}">
        <p14:creationId xmlns:p14="http://schemas.microsoft.com/office/powerpoint/2010/main" val="31752810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Effective bookmark management includes organizing links in meaningful folders, using consistent naming conventions, regularly pruning unused links, and utilizing synchronization features across devices. Users benefit from using browser extensions that enhance bookmark search or automate cleanup. Best practices help prevent clutter and enable rapid retrieval of important resources, enhancing overall browser efficiency.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6</a:t>
            </a:fld>
            <a:endParaRPr lang="en-GB"/>
          </a:p>
        </p:txBody>
      </p:sp>
    </p:spTree>
    <p:extLst>
      <p:ext uri="{BB962C8B-B14F-4D97-AF65-F5344CB8AC3E}">
        <p14:creationId xmlns:p14="http://schemas.microsoft.com/office/powerpoint/2010/main" val="23505331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What Are Browser Extensions and How Do You Add Them, Popular Categories of Extensions (Ad Blockers, Productivity, Customization), Security Considerations when Installing Extensions</a:t>
            </a:r>
          </a:p>
        </p:txBody>
      </p:sp>
      <p:sp>
        <p:nvSpPr>
          <p:cNvPr id="4" name="Slide Number Placeholder 3"/>
          <p:cNvSpPr>
            <a:spLocks noGrp="1"/>
          </p:cNvSpPr>
          <p:nvPr>
            <p:ph type="sldNum" sz="quarter" idx="5"/>
          </p:nvPr>
        </p:nvSpPr>
        <p:spPr/>
        <p:txBody>
          <a:bodyPr/>
          <a:lstStyle/>
          <a:p>
            <a:fld id="{7F166A3B-3FA6-49B5-ADB5-0A742F63C510}" type="slidenum">
              <a:rPr lang="en-GB" smtClean="0"/>
              <a:t>8</a:t>
            </a:fld>
            <a:endParaRPr lang="en-GB"/>
          </a:p>
        </p:txBody>
      </p:sp>
    </p:spTree>
    <p:extLst>
      <p:ext uri="{BB962C8B-B14F-4D97-AF65-F5344CB8AC3E}">
        <p14:creationId xmlns:p14="http://schemas.microsoft.com/office/powerpoint/2010/main" val="1023363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Browser extensions are small software modules that extend the functionality of a browser, allowing customization and added capabilities like ad blocking, password management, or interface tweaks. They are typically installed from official web stores such as the Chrome Web Store or Firefox Add-ons site. Extensions run within the browser environment and can significantly improve productivity and user experience but require cautious selection to maintain security and performance.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9</a:t>
            </a:fld>
            <a:endParaRPr lang="en-GB"/>
          </a:p>
        </p:txBody>
      </p:sp>
    </p:spTree>
    <p:extLst>
      <p:ext uri="{BB962C8B-B14F-4D97-AF65-F5344CB8AC3E}">
        <p14:creationId xmlns:p14="http://schemas.microsoft.com/office/powerpoint/2010/main" val="35638479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Ad blockers, such as </a:t>
            </a:r>
            <a:r>
              <a:rPr lang="en-GB" dirty="0" err="1"/>
              <a:t>uBlock</a:t>
            </a:r>
            <a:r>
              <a:rPr lang="en-GB" dirty="0"/>
              <a:t> Origin and </a:t>
            </a:r>
            <a:r>
              <a:rPr lang="en-GB" dirty="0" err="1"/>
              <a:t>Adblock</a:t>
            </a:r>
            <a:r>
              <a:rPr lang="en-GB" dirty="0"/>
              <a:t> Plus, enhance browsing by removing intrusive ads and speeding page loads. Productivity extensions include password managers, note-taking tools, and tab managers that help workflow. Customization extensions modify browser appearance or </a:t>
            </a:r>
            <a:r>
              <a:rPr lang="en-GB" dirty="0" err="1"/>
              <a:t>behavior</a:t>
            </a:r>
            <a:r>
              <a:rPr lang="en-GB" dirty="0"/>
              <a:t>, like dark mode toggles and custom new tab pages. Market research indicates ad blockers are installed by over 30% of users, highlighting the demand for control over browsing experience.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10</a:t>
            </a:fld>
            <a:endParaRPr lang="en-GB"/>
          </a:p>
        </p:txBody>
      </p:sp>
    </p:spTree>
    <p:extLst>
      <p:ext uri="{BB962C8B-B14F-4D97-AF65-F5344CB8AC3E}">
        <p14:creationId xmlns:p14="http://schemas.microsoft.com/office/powerpoint/2010/main" val="188775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While extensions add value, they also pose security risks. Malicious or compromised extensions can steal data, inject ads, or track users. Users should install extensions only from reputable sources, review permission requests critically, and keep them updated. Browser vendors increasingly implement review processes and permission restrictions to reduce risks. Awareness and cautious usage are critical to maintaining browser security.</a:t>
            </a:r>
          </a:p>
        </p:txBody>
      </p:sp>
      <p:sp>
        <p:nvSpPr>
          <p:cNvPr id="4" name="Slide Number Placeholder 3"/>
          <p:cNvSpPr>
            <a:spLocks noGrp="1"/>
          </p:cNvSpPr>
          <p:nvPr>
            <p:ph type="sldNum" sz="quarter" idx="5"/>
          </p:nvPr>
        </p:nvSpPr>
        <p:spPr/>
        <p:txBody>
          <a:bodyPr/>
          <a:lstStyle/>
          <a:p>
            <a:fld id="{7F166A3B-3FA6-49B5-ADB5-0A742F63C510}" type="slidenum">
              <a:rPr lang="en-GB" smtClean="0"/>
              <a:t>11</a:t>
            </a:fld>
            <a:endParaRPr lang="en-GB"/>
          </a:p>
        </p:txBody>
      </p:sp>
    </p:spTree>
    <p:extLst>
      <p:ext uri="{BB962C8B-B14F-4D97-AF65-F5344CB8AC3E}">
        <p14:creationId xmlns:p14="http://schemas.microsoft.com/office/powerpoint/2010/main" val="7016502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How Browsers Handle Password Saving and Autofill, Comparing Browser Password Managers to Dedicated Solutions, Advantages of Using a Dedicated Password Manager and Its Browser Extension</a:t>
            </a:r>
          </a:p>
        </p:txBody>
      </p:sp>
      <p:sp>
        <p:nvSpPr>
          <p:cNvPr id="4" name="Slide Number Placeholder 3"/>
          <p:cNvSpPr>
            <a:spLocks noGrp="1"/>
          </p:cNvSpPr>
          <p:nvPr>
            <p:ph type="sldNum" sz="quarter" idx="5"/>
          </p:nvPr>
        </p:nvSpPr>
        <p:spPr/>
        <p:txBody>
          <a:bodyPr/>
          <a:lstStyle/>
          <a:p>
            <a:fld id="{7F166A3B-3FA6-49B5-ADB5-0A742F63C510}" type="slidenum">
              <a:rPr lang="en-GB" smtClean="0"/>
              <a:t>12</a:t>
            </a:fld>
            <a:endParaRPr lang="en-GB"/>
          </a:p>
        </p:txBody>
      </p:sp>
    </p:spTree>
    <p:extLst>
      <p:ext uri="{BB962C8B-B14F-4D97-AF65-F5344CB8AC3E}">
        <p14:creationId xmlns:p14="http://schemas.microsoft.com/office/powerpoint/2010/main" val="14617145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Modern browsers offer integrated password-saving and autofill features that store credentials locally or synced via user accounts. These tools generate, remember, and auto-enter passwords to speed login processes and encourage stronger password use. However, built-in managers vary in security robustness and feature sets, with some encrypting data end-to-end only when synced with user accounts.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13</a:t>
            </a:fld>
            <a:endParaRPr lang="en-GB"/>
          </a:p>
        </p:txBody>
      </p:sp>
    </p:spTree>
    <p:extLst>
      <p:ext uri="{BB962C8B-B14F-4D97-AF65-F5344CB8AC3E}">
        <p14:creationId xmlns:p14="http://schemas.microsoft.com/office/powerpoint/2010/main" val="2326081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Dedicated password managers like LastPass, 1Password, and Bitwarden offer advanced features missing from browser defaults, such as cross-platform support, encrypted vaults, secure sharing, breach monitoring, and multi-factor authentication. Third-party solutions often provide stronger security models but require additional setup and sometimes subscription fees. Studies show dedicated managers reduce password reuse and improve overall account security.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14</a:t>
            </a:fld>
            <a:endParaRPr lang="en-GB"/>
          </a:p>
        </p:txBody>
      </p:sp>
    </p:spTree>
    <p:extLst>
      <p:ext uri="{BB962C8B-B14F-4D97-AF65-F5344CB8AC3E}">
        <p14:creationId xmlns:p14="http://schemas.microsoft.com/office/powerpoint/2010/main" val="12845887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Using a dedicated password manager and its browser extension provides seamless login automation combined with enhanced security features, such as zero-knowledge encryption, alerting on compromised credentials, and robust password generation. Integration simplifies workflow while maintaining privacy and security, a balance not always achieved by browser-native tools. This combination is recommended for users managing multiple accounts and requiring secure, manageable credential storage.</a:t>
            </a:r>
          </a:p>
        </p:txBody>
      </p:sp>
      <p:sp>
        <p:nvSpPr>
          <p:cNvPr id="4" name="Slide Number Placeholder 3"/>
          <p:cNvSpPr>
            <a:spLocks noGrp="1"/>
          </p:cNvSpPr>
          <p:nvPr>
            <p:ph type="sldNum" sz="quarter" idx="5"/>
          </p:nvPr>
        </p:nvSpPr>
        <p:spPr/>
        <p:txBody>
          <a:bodyPr/>
          <a:lstStyle/>
          <a:p>
            <a:fld id="{7F166A3B-3FA6-49B5-ADB5-0A742F63C510}" type="slidenum">
              <a:rPr lang="en-GB" smtClean="0"/>
              <a:t>15</a:t>
            </a:fld>
            <a:endParaRPr lang="en-GB"/>
          </a:p>
        </p:txBody>
      </p:sp>
    </p:spTree>
    <p:extLst>
      <p:ext uri="{BB962C8B-B14F-4D97-AF65-F5344CB8AC3E}">
        <p14:creationId xmlns:p14="http://schemas.microsoft.com/office/powerpoint/2010/main" val="11693775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Tab Management, Reading Modes, and Integrated Search, Cross-Device Syncing, Privacy Modes, and Security Features, Customization and Accessibility Improvements</a:t>
            </a:r>
          </a:p>
        </p:txBody>
      </p:sp>
      <p:sp>
        <p:nvSpPr>
          <p:cNvPr id="4" name="Slide Number Placeholder 3"/>
          <p:cNvSpPr>
            <a:spLocks noGrp="1"/>
          </p:cNvSpPr>
          <p:nvPr>
            <p:ph type="sldNum" sz="quarter" idx="5"/>
          </p:nvPr>
        </p:nvSpPr>
        <p:spPr/>
        <p:txBody>
          <a:bodyPr/>
          <a:lstStyle/>
          <a:p>
            <a:fld id="{7F166A3B-3FA6-49B5-ADB5-0A742F63C510}" type="slidenum">
              <a:rPr lang="en-GB" smtClean="0"/>
              <a:t>16</a:t>
            </a:fld>
            <a:endParaRPr lang="en-GB"/>
          </a:p>
        </p:txBody>
      </p:sp>
    </p:spTree>
    <p:extLst>
      <p:ext uri="{BB962C8B-B14F-4D97-AF65-F5344CB8AC3E}">
        <p14:creationId xmlns:p14="http://schemas.microsoft.com/office/powerpoint/2010/main" val="398443016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Modern browsers provide advanced tab management features like tab grouping, pinning, previewing, and sleeping inactive tabs to conserve memory. Reading modes strip away clutter for a distraction-free experience, improving accessibility and comfort. Integrated search bars support direct web and history search, enhancing navigation speed. These features collectively enhance user productivity and browsing comfort.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17</a:t>
            </a:fld>
            <a:endParaRPr lang="en-GB"/>
          </a:p>
        </p:txBody>
      </p:sp>
    </p:spTree>
    <p:extLst>
      <p:ext uri="{BB962C8B-B14F-4D97-AF65-F5344CB8AC3E}">
        <p14:creationId xmlns:p14="http://schemas.microsoft.com/office/powerpoint/2010/main" val="230938431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Cross-device syncing allows bookmarks, history, passwords, and tabs to be accessible across multiple devices with user accounts, fostering seamless transitions. Privacy modes like Incognito or Private Browsing prevent storage of browsing history and cookies during sessions, enhancing confidentiality. Modern browsers also incorporate built-in phishing protection, sandboxing, and tracking prevention technologies that safeguard users from emerging web threats.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18</a:t>
            </a:fld>
            <a:endParaRPr lang="en-GB"/>
          </a:p>
        </p:txBody>
      </p:sp>
    </p:spTree>
    <p:extLst>
      <p:ext uri="{BB962C8B-B14F-4D97-AF65-F5344CB8AC3E}">
        <p14:creationId xmlns:p14="http://schemas.microsoft.com/office/powerpoint/2010/main" val="32630088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Customizable user interfaces, including themes, font sizes, and toolbar rearrangement, allow personalization to suit preferences and needs. Accessibility features such as screen reader support, keyboard navigation, and high-contrast modes improve usability for people with disabilities. Recent browser updates focus on inclusivity by integrating features like automatic alt text and voice control.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19</a:t>
            </a:fld>
            <a:endParaRPr lang="en-GB"/>
          </a:p>
        </p:txBody>
      </p:sp>
    </p:spTree>
    <p:extLst>
      <p:ext uri="{BB962C8B-B14F-4D97-AF65-F5344CB8AC3E}">
        <p14:creationId xmlns:p14="http://schemas.microsoft.com/office/powerpoint/2010/main" val="238126149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How Mobile Browsers Differ From Desktop Browsers, Unique Features and Limitations on Mobile Devices, Tips for Safe and Efficient Mobile Browsing</a:t>
            </a:r>
          </a:p>
        </p:txBody>
      </p:sp>
      <p:sp>
        <p:nvSpPr>
          <p:cNvPr id="4" name="Slide Number Placeholder 3"/>
          <p:cNvSpPr>
            <a:spLocks noGrp="1"/>
          </p:cNvSpPr>
          <p:nvPr>
            <p:ph type="sldNum" sz="quarter" idx="5"/>
          </p:nvPr>
        </p:nvSpPr>
        <p:spPr/>
        <p:txBody>
          <a:bodyPr/>
          <a:lstStyle/>
          <a:p>
            <a:fld id="{7F166A3B-3FA6-49B5-ADB5-0A742F63C510}" type="slidenum">
              <a:rPr lang="en-GB" smtClean="0"/>
              <a:t>20</a:t>
            </a:fld>
            <a:endParaRPr lang="en-GB"/>
          </a:p>
        </p:txBody>
      </p:sp>
    </p:spTree>
    <p:extLst>
      <p:ext uri="{BB962C8B-B14F-4D97-AF65-F5344CB8AC3E}">
        <p14:creationId xmlns:p14="http://schemas.microsoft.com/office/powerpoint/2010/main" val="23909751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Mobile browsers are optimized for smaller screens, touch input, and variable network conditions. They often use the same underlying engines as desktop versions (e.g., Blink for Chrome Mobile), but with simplified UI and performance adjustments. Mobile browsers typically prioritize efficient battery use and data saving features, whereas desktop browsers handle more extensive multitasking and resource-intensive applications.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21</a:t>
            </a:fld>
            <a:endParaRPr lang="en-GB"/>
          </a:p>
        </p:txBody>
      </p:sp>
    </p:spTree>
    <p:extLst>
      <p:ext uri="{BB962C8B-B14F-4D97-AF65-F5344CB8AC3E}">
        <p14:creationId xmlns:p14="http://schemas.microsoft.com/office/powerpoint/2010/main" val="136378557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Mobile browsers integrate features like data saver modes, offline reading, gesture navigation, and voice search. Limitations include constrained screen real estate, less powerful hardware, and app environment restrictions (especially on iOS). Some advanced extensions or plugins available on desktop may be limited or absent on mobile. Nevertheless, mobile browsers continue to expand functionalities bridging desktop and mobile experiences.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22</a:t>
            </a:fld>
            <a:endParaRPr lang="en-GB"/>
          </a:p>
        </p:txBody>
      </p:sp>
    </p:spTree>
    <p:extLst>
      <p:ext uri="{BB962C8B-B14F-4D97-AF65-F5344CB8AC3E}">
        <p14:creationId xmlns:p14="http://schemas.microsoft.com/office/powerpoint/2010/main" val="13183460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Safe mobile browsing practices include using browsers with built-in security features, avoiding suspicious links, managing permissions carefully, and keeping apps updated. Efficiency can be improved by clearing cache periodically, using reader modes, enabling data compression, and organizing favorites for quick access. Employing password managers and VPNs on mobile further enhances security and convenience. 
 Image source: AI-generated</a:t>
            </a:r>
          </a:p>
        </p:txBody>
      </p:sp>
      <p:sp>
        <p:nvSpPr>
          <p:cNvPr id="4" name="Slide Number Placeholder 3"/>
          <p:cNvSpPr>
            <a:spLocks noGrp="1"/>
          </p:cNvSpPr>
          <p:nvPr>
            <p:ph type="sldNum" sz="quarter" idx="5"/>
          </p:nvPr>
        </p:nvSpPr>
        <p:spPr/>
        <p:txBody>
          <a:bodyPr/>
          <a:lstStyle/>
          <a:p>
            <a:fld id="{7F166A3B-3FA6-49B5-ADB5-0A742F63C510}" type="slidenum">
              <a:rPr lang="en-GB" smtClean="0"/>
              <a:t>23</a:t>
            </a:fld>
            <a:endParaRPr lang="en-GB"/>
          </a:p>
        </p:txBody>
      </p:sp>
    </p:spTree>
    <p:extLst>
      <p:ext uri="{BB962C8B-B14F-4D97-AF65-F5344CB8AC3E}">
        <p14:creationId xmlns:p14="http://schemas.microsoft.com/office/powerpoint/2010/main" val="59643872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a:t>In this presentation, we've explored the core technologies behind browsers, including engines and popular variants, as well as essential features like bookmarks, extensions, and password management. Understanding these aspects helps you optimize browsing, enhance security, and tailor your experience on both desktop and mobile devices. Stay informed and proactive to maximize the benefits of modern browsers.</a:t>
            </a:r>
          </a:p>
        </p:txBody>
      </p:sp>
      <p:sp>
        <p:nvSpPr>
          <p:cNvPr id="4" name="Slide Number Placeholder 3"/>
          <p:cNvSpPr>
            <a:spLocks noGrp="1"/>
          </p:cNvSpPr>
          <p:nvPr>
            <p:ph type="sldNum" sz="quarter" idx="5"/>
          </p:nvPr>
        </p:nvSpPr>
        <p:spPr/>
        <p:txBody>
          <a:bodyPr/>
          <a:lstStyle/>
          <a:p>
            <a:fld id="{7F166A3B-3FA6-49B5-ADB5-0A742F63C510}" type="slidenum">
              <a:rPr lang="en-GB" smtClean="0"/>
              <a:t>24</a:t>
            </a:fld>
            <a:endParaRPr lang="en-GB"/>
          </a:p>
        </p:txBody>
      </p:sp>
    </p:spTree>
    <p:extLst>
      <p:ext uri="{BB962C8B-B14F-4D97-AF65-F5344CB8AC3E}">
        <p14:creationId xmlns:p14="http://schemas.microsoft.com/office/powerpoint/2010/main" val="21015189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2999" y="5172773"/>
            <a:ext cx="9906001" cy="770827"/>
          </a:xfrm>
        </p:spPr>
        <p:txBody>
          <a:bodyPr vert="horz" lIns="91440" tIns="45720" rIns="91440" bIns="45720" rtlCol="0" anchor="t">
            <a:normAutofit/>
          </a:bodyPr>
          <a:lstStyle>
            <a:lvl1pPr>
              <a:defRPr lang="en-US" sz="5400" dirty="0">
                <a:latin typeface="+mj-lt"/>
                <a:cs typeface="Mongolian Baiti" panose="03000500000000000000" pitchFamily="66" charset="0"/>
              </a:defRPr>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2999" y="4600446"/>
            <a:ext cx="9906001" cy="398304"/>
          </a:xfrm>
        </p:spPr>
        <p:txBody>
          <a:bodyPr vert="horz" lIns="91440" tIns="45720" rIns="91440" bIns="45720" rtlCol="0" anchor="b">
            <a:normAutofit/>
          </a:bodyPr>
          <a:lstStyle>
            <a:lvl1pPr marL="0" indent="0">
              <a:buNone/>
              <a:defRPr lang="en-US" sz="2000" b="1" i="0" dirty="0">
                <a:solidFill>
                  <a:schemeClr val="accent1"/>
                </a:solidFill>
                <a:latin typeface="+mn-lt"/>
              </a:defRPr>
            </a:lvl1pPr>
          </a:lstStyle>
          <a:p>
            <a:pPr lvl="0"/>
            <a:r>
              <a:rPr lang="en-US" dirty="0"/>
              <a:t>Click to edit Master subtitle style</a:t>
            </a:r>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1143001" y="685800"/>
            <a:ext cx="9906000" cy="3716559"/>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1B5B8C48-05E9-5280-3F6A-22F8BCBB477E}"/>
              </a:ext>
            </a:extLst>
          </p:cNvPr>
          <p:cNvSpPr>
            <a:spLocks noGrp="1"/>
          </p:cNvSpPr>
          <p:nvPr>
            <p:ph type="ftr" sz="quarter" idx="15"/>
          </p:nvPr>
        </p:nvSpPr>
        <p:spPr/>
        <p:txBody>
          <a:bodyPr/>
          <a:lstStyle>
            <a:lvl1pPr>
              <a:defRPr sz="1000"/>
            </a:lvl1pPr>
          </a:lstStyle>
          <a:p>
            <a:endParaRPr lang="en-US" sz="1000" dirty="0"/>
          </a:p>
        </p:txBody>
      </p:sp>
      <p:sp>
        <p:nvSpPr>
          <p:cNvPr id="7" name="Date Placeholder 6">
            <a:extLst>
              <a:ext uri="{FF2B5EF4-FFF2-40B4-BE49-F238E27FC236}">
                <a16:creationId xmlns:a16="http://schemas.microsoft.com/office/drawing/2014/main" id="{1AA6C9C7-A264-237A-7F3C-46E6A7A9646D}"/>
              </a:ext>
            </a:extLst>
          </p:cNvPr>
          <p:cNvSpPr>
            <a:spLocks noGrp="1"/>
          </p:cNvSpPr>
          <p:nvPr>
            <p:ph type="dt" sz="half" idx="14"/>
          </p:nvPr>
        </p:nvSpPr>
        <p:spPr/>
        <p:txBody>
          <a:bodyPr/>
          <a:lstStyle>
            <a:lvl1pPr>
              <a:defRPr sz="1000"/>
            </a:lvl1pPr>
          </a:lstStyle>
          <a:p>
            <a:fld id="{2953A48D-8978-4B7F-8BA5-7DDC44F9988C}" type="datetime1">
              <a:rPr lang="en-US" smtClean="0"/>
              <a:t>1/17/2026</a:t>
            </a:fld>
            <a:endParaRPr lang="en-US" sz="1000" dirty="0"/>
          </a:p>
        </p:txBody>
      </p:sp>
      <p:sp>
        <p:nvSpPr>
          <p:cNvPr id="9" name="Slide Number Placeholder 8">
            <a:extLst>
              <a:ext uri="{FF2B5EF4-FFF2-40B4-BE49-F238E27FC236}">
                <a16:creationId xmlns:a16="http://schemas.microsoft.com/office/drawing/2014/main" id="{47BC820F-C031-6832-5CA0-B972903E0D5F}"/>
              </a:ext>
            </a:extLst>
          </p:cNvPr>
          <p:cNvSpPr>
            <a:spLocks noGrp="1"/>
          </p:cNvSpPr>
          <p:nvPr>
            <p:ph type="sldNum" sz="quarter" idx="16"/>
          </p:nvPr>
        </p:nvSpPr>
        <p:spPr/>
        <p:txBody>
          <a:bodyPr/>
          <a:lstStyle>
            <a:lvl1pPr>
              <a:defRPr sz="1000"/>
            </a:lvl1pPr>
          </a:lstStyle>
          <a:p>
            <a:fld id="{AEAA3239-9EA4-4A65-A281-97F994456D9F}" type="slidenum">
              <a:rPr lang="en-US" smtClean="0"/>
              <a:pPr/>
              <a:t>‹#›</a:t>
            </a:fld>
            <a:endParaRPr lang="en-US" sz="1000" dirty="0"/>
          </a:p>
        </p:txBody>
      </p:sp>
      <p:cxnSp>
        <p:nvCxnSpPr>
          <p:cNvPr id="4" name="Straight Connector 3">
            <a:extLst>
              <a:ext uri="{FF2B5EF4-FFF2-40B4-BE49-F238E27FC236}">
                <a16:creationId xmlns:a16="http://schemas.microsoft.com/office/drawing/2014/main" id="{B2008A96-F52F-AB95-8185-940BB21AA15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72044829"/>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Content">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p:txBody>
          <a:bodyPr anchor="t"/>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1142999" y="1905008"/>
            <a:ext cx="9906001" cy="403859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p:txBody>
          <a:bodyPr/>
          <a:lstStyle/>
          <a:p>
            <a:fld id="{E676A767-B18A-4D25-AB71-95C362FFA6CA}"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1E99ED41-DFA2-8D2F-7F31-B856DB6B81A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95542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1" y="2327554"/>
            <a:ext cx="3914086" cy="3656368"/>
          </a:xfrm>
        </p:spPr>
        <p:txBody>
          <a:bodyPr vert="horz" lIns="91440" tIns="45720" rIns="91440" bIns="45720" rtlCol="0" anchor="t">
            <a:normAutofit/>
          </a:bodyPr>
          <a:lstStyle>
            <a:lvl1pPr>
              <a:defRPr lang="en-US" sz="48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64817" y="685799"/>
            <a:ext cx="3174160" cy="1458873"/>
          </a:xfrm>
        </p:spPr>
        <p:txBody>
          <a:bodyPr vert="horz" lIns="91440" tIns="45720" rIns="91440" bIns="45720" rtlCol="0" anchor="b">
            <a:normAutofit/>
          </a:bodyPr>
          <a:lstStyle>
            <a:lvl1pPr marL="0" indent="0">
              <a:spcBef>
                <a:spcPts val="0"/>
              </a:spcBef>
              <a:buNone/>
              <a:defRPr lang="en-US" sz="2000" b="1" i="0" dirty="0">
                <a:solidFill>
                  <a:schemeClr val="accent1"/>
                </a:solidFill>
                <a:latin typeface="+mn-lt"/>
              </a:defRPr>
            </a:lvl1pPr>
          </a:lstStyle>
          <a:p>
            <a:pPr lvl="0"/>
            <a:r>
              <a:rPr lang="en-US"/>
              <a:t>Click to edit Master subtitle style</a:t>
            </a:r>
            <a:endParaRPr lang="en-US" dirty="0"/>
          </a:p>
        </p:txBody>
      </p:sp>
      <p:sp>
        <p:nvSpPr>
          <p:cNvPr id="11" name="Picture Placeholder 10">
            <a:extLst>
              <a:ext uri="{FF2B5EF4-FFF2-40B4-BE49-F238E27FC236}">
                <a16:creationId xmlns:a16="http://schemas.microsoft.com/office/drawing/2014/main" id="{B24A208E-BD69-BB12-21B8-DA405B501FA8}"/>
              </a:ext>
            </a:extLst>
          </p:cNvPr>
          <p:cNvSpPr>
            <a:spLocks noGrp="1"/>
          </p:cNvSpPr>
          <p:nvPr>
            <p:ph type="pic" sz="quarter" idx="13" hasCustomPrompt="1"/>
          </p:nvPr>
        </p:nvSpPr>
        <p:spPr>
          <a:xfrm>
            <a:off x="5769104" y="685800"/>
            <a:ext cx="525808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Footer Placeholder 7">
            <a:extLst>
              <a:ext uri="{FF2B5EF4-FFF2-40B4-BE49-F238E27FC236}">
                <a16:creationId xmlns:a16="http://schemas.microsoft.com/office/drawing/2014/main" id="{9A6E6A4C-6C55-068A-43AA-78DB4D1D643B}"/>
              </a:ext>
            </a:extLst>
          </p:cNvPr>
          <p:cNvSpPr>
            <a:spLocks noGrp="1"/>
          </p:cNvSpPr>
          <p:nvPr>
            <p:ph type="ftr" sz="quarter" idx="15"/>
          </p:nvPr>
        </p:nvSpPr>
        <p:spPr>
          <a:xfrm>
            <a:off x="152400" y="6400800"/>
            <a:ext cx="5943600" cy="453602"/>
          </a:xfrm>
        </p:spPr>
        <p:txBody>
          <a:bodyPr/>
          <a:lstStyle/>
          <a:p>
            <a:endParaRPr lang="en-US" dirty="0"/>
          </a:p>
        </p:txBody>
      </p:sp>
      <p:sp>
        <p:nvSpPr>
          <p:cNvPr id="7" name="Date Placeholder 6">
            <a:extLst>
              <a:ext uri="{FF2B5EF4-FFF2-40B4-BE49-F238E27FC236}">
                <a16:creationId xmlns:a16="http://schemas.microsoft.com/office/drawing/2014/main" id="{F991F941-2D53-CC10-7947-62237A245FE0}"/>
              </a:ext>
            </a:extLst>
          </p:cNvPr>
          <p:cNvSpPr>
            <a:spLocks noGrp="1"/>
          </p:cNvSpPr>
          <p:nvPr>
            <p:ph type="dt" sz="half" idx="14"/>
          </p:nvPr>
        </p:nvSpPr>
        <p:spPr>
          <a:xfrm>
            <a:off x="10058400" y="6400800"/>
            <a:ext cx="990600" cy="453602"/>
          </a:xfrm>
        </p:spPr>
        <p:txBody>
          <a:bodyPr/>
          <a:lstStyle/>
          <a:p>
            <a:fld id="{8529DE94-2476-477B-981E-08C53D89AC9B}" type="datetime1">
              <a:rPr lang="en-US" smtClean="0"/>
              <a:t>1/17/2026</a:t>
            </a:fld>
            <a:endParaRPr lang="en-US" dirty="0"/>
          </a:p>
        </p:txBody>
      </p:sp>
      <p:sp>
        <p:nvSpPr>
          <p:cNvPr id="9" name="Slide Number Placeholder 8">
            <a:extLst>
              <a:ext uri="{FF2B5EF4-FFF2-40B4-BE49-F238E27FC236}">
                <a16:creationId xmlns:a16="http://schemas.microsoft.com/office/drawing/2014/main" id="{C1A2CCFF-14A7-08A8-4465-732CD8928728}"/>
              </a:ext>
            </a:extLst>
          </p:cNvPr>
          <p:cNvSpPr>
            <a:spLocks noGrp="1"/>
          </p:cNvSpPr>
          <p:nvPr>
            <p:ph type="sldNum" sz="quarter" idx="16"/>
          </p:nvPr>
        </p:nvSpPr>
        <p:spPr>
          <a:xfrm>
            <a:off x="11049000" y="6400800"/>
            <a:ext cx="990600" cy="457200"/>
          </a:xfrm>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5014B7BE-0A4F-0031-AC74-6519ACD526D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227812"/>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6808017" y="2015442"/>
            <a:ext cx="4240984" cy="3960242"/>
          </a:xfrm>
        </p:spPr>
        <p:txBody>
          <a:bodyPr vert="horz" lIns="91440" tIns="45720" rIns="91440" bIns="45720" rtlCol="0" anchor="t">
            <a:normAutofit/>
          </a:bodyPr>
          <a:lstStyle>
            <a:lvl1pPr>
              <a:defRPr lang="en-US" sz="5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6808016" y="685800"/>
            <a:ext cx="3755116" cy="1114678"/>
          </a:xfrm>
        </p:spPr>
        <p:txBody>
          <a:bodyPr vert="horz" lIns="91440" tIns="45720" rIns="91440" bIns="45720" rtlCol="0" anchor="b">
            <a:normAutofit/>
          </a:bodyPr>
          <a:lstStyle>
            <a:lvl1pPr marL="0" indent="0">
              <a:spcBef>
                <a:spcPts val="0"/>
              </a:spcBef>
              <a:buNone/>
              <a:defRPr lang="en-US" sz="2000" b="1" i="0" dirty="0">
                <a:solidFill>
                  <a:schemeClr val="accent1"/>
                </a:solidFill>
                <a:latin typeface="+mn-lt"/>
              </a:defRPr>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143001" y="685800"/>
            <a:ext cx="4952999"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tx1"/>
                </a:solidFill>
                <a:effectLst/>
              </a:defRPr>
            </a:lvl1pPr>
          </a:lstStyle>
          <a:p>
            <a:fld id="{EC51F7A3-E7CB-4889-B172-A123C630DC51}"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12" name="Straight Connector 11">
            <a:extLst>
              <a:ext uri="{FF2B5EF4-FFF2-40B4-BE49-F238E27FC236}">
                <a16:creationId xmlns:a16="http://schemas.microsoft.com/office/drawing/2014/main" id="{0E8BDBFD-5D03-F89B-C880-B0D233D5D48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20861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7312990" y="2827402"/>
            <a:ext cx="3736010" cy="2845567"/>
          </a:xfrm>
        </p:spPr>
        <p:txBody>
          <a:bodyPr vert="horz" lIns="91440" tIns="45720" rIns="91440" bIns="45720" rtlCol="0" anchor="t">
            <a:normAutofit/>
          </a:bodyPr>
          <a:lstStyle>
            <a:lvl1pPr>
              <a:defRPr lang="en-US" sz="44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7312988" y="1521399"/>
            <a:ext cx="3729915" cy="1123122"/>
          </a:xfrm>
        </p:spPr>
        <p:txBody>
          <a:bodyPr vert="horz" lIns="91440" tIns="45720" rIns="91440" bIns="45720" rtlCol="0" anchor="b">
            <a:normAutofit/>
          </a:bodyPr>
          <a:lstStyle>
            <a:lvl1pPr marL="0" indent="0">
              <a:spcBef>
                <a:spcPts val="0"/>
              </a:spcBef>
              <a:buNone/>
              <a:defRPr lang="en-US" sz="2000" b="1" dirty="0">
                <a:solidFill>
                  <a:schemeClr val="accent1"/>
                </a:solidFill>
                <a:latin typeface="+mn-lt"/>
              </a:defRPr>
            </a:lvl1pPr>
          </a:lstStyle>
          <a:p>
            <a:pPr lvl="0"/>
            <a:r>
              <a:rPr lang="en-US"/>
              <a:t>Click to edit Master subtitle style</a:t>
            </a:r>
            <a:endParaRPr lang="en-US" dirty="0"/>
          </a:p>
        </p:txBody>
      </p:sp>
      <p:sp>
        <p:nvSpPr>
          <p:cNvPr id="14" name="Picture Placeholder 13">
            <a:extLst>
              <a:ext uri="{FF2B5EF4-FFF2-40B4-BE49-F238E27FC236}">
                <a16:creationId xmlns:a16="http://schemas.microsoft.com/office/drawing/2014/main" id="{51A639AF-317A-79DF-3175-64C726EA3189}"/>
              </a:ext>
            </a:extLst>
          </p:cNvPr>
          <p:cNvSpPr>
            <a:spLocks noGrp="1"/>
          </p:cNvSpPr>
          <p:nvPr>
            <p:ph type="pic" sz="quarter" idx="14" hasCustomPrompt="1"/>
          </p:nvPr>
        </p:nvSpPr>
        <p:spPr>
          <a:xfrm>
            <a:off x="1143000" y="685800"/>
            <a:ext cx="5457968"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lvl1pPr>
              <a:defRPr>
                <a:solidFill>
                  <a:schemeClr val="tx1"/>
                </a:solidFill>
                <a:effectLst/>
              </a:defRPr>
            </a:lvl1pPr>
          </a:lstStyle>
          <a:p>
            <a:fld id="{7D8177C5-BD9A-4D23-83AF-F5B841ADF3F2}"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9" name="Straight Connector 8">
            <a:extLst>
              <a:ext uri="{FF2B5EF4-FFF2-40B4-BE49-F238E27FC236}">
                <a16:creationId xmlns:a16="http://schemas.microsoft.com/office/drawing/2014/main" id="{546E54C3-5CBC-D17E-9D7C-4FF681AFB45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4438618"/>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0" y="2097452"/>
            <a:ext cx="9906000" cy="3874222"/>
          </a:xfrm>
        </p:spPr>
        <p:txBody>
          <a:bodyPr vert="horz" lIns="91440" tIns="45720" rIns="91440" bIns="45720" rtlCol="0" anchor="t">
            <a:normAutofit/>
          </a:bodyPr>
          <a:lstStyle>
            <a:lvl1pPr>
              <a:defRPr lang="en-US" sz="8000" dirty="0"/>
            </a:lvl1pPr>
          </a:lstStyle>
          <a:p>
            <a:pPr lvl="0"/>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693821"/>
            <a:ext cx="7794754" cy="1200698"/>
          </a:xfrm>
        </p:spPr>
        <p:txBody>
          <a:bodyPr vert="horz" lIns="91440" tIns="45720" rIns="91440" bIns="45720" rtlCol="0" anchor="b">
            <a:normAutofit/>
          </a:bodyPr>
          <a:lstStyle>
            <a:lvl1pPr marL="0" indent="0">
              <a:buNone/>
              <a:defRPr lang="en-US" sz="2000" b="1" dirty="0">
                <a:solidFill>
                  <a:schemeClr val="accent1"/>
                </a:solidFill>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p:txBody>
          <a:bodyPr/>
          <a:lstStyle/>
          <a:p>
            <a:fld id="{A5F493D0-2A08-42DB-964D-2E1108D4CB76}"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2E0F3FF5-645F-9896-EB7A-64D903F7754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66188003"/>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143000" y="1903564"/>
            <a:ext cx="9140954" cy="2836729"/>
          </a:xfrm>
        </p:spPr>
        <p:txBody>
          <a:bodyPr vert="horz" lIns="91440" tIns="45720" rIns="91440" bIns="45720" rtlCol="0" anchor="b">
            <a:normAutofit/>
          </a:bodyPr>
          <a:lstStyle>
            <a:lvl1pPr>
              <a:defRPr lang="en-US" sz="6800" dirty="0"/>
            </a:lvl1pPr>
          </a:lstStyle>
          <a:p>
            <a:pPr lvl="0"/>
            <a:r>
              <a:rPr lang="en-US"/>
              <a:t>Click to edit Master title style</a:t>
            </a:r>
            <a:endParaRPr lang="en-US" dirty="0"/>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143000" y="4923173"/>
            <a:ext cx="7388353" cy="1014984"/>
          </a:xfrm>
        </p:spPr>
        <p:txBody>
          <a:bodyPr vert="horz" lIns="91440" tIns="45720" rIns="91440" bIns="45720" rtlCol="0">
            <a:normAutofit/>
          </a:bodyPr>
          <a:lstStyle>
            <a:lvl1pPr marL="0" indent="0">
              <a:buNone/>
              <a:defRPr lang="en-US" sz="2000" b="1" i="0" dirty="0">
                <a:solidFill>
                  <a:schemeClr val="accent1"/>
                </a:solidFill>
                <a:latin typeface="+mn-lt"/>
              </a:defRPr>
            </a:lvl1pPr>
          </a:lstStyle>
          <a:p>
            <a:pPr lvl="0"/>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1"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p>
            <a:fld id="{57C23FB3-0824-43FF-8EA1-707169FC13FA}"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599" cy="457200"/>
          </a:xfrm>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8D985B18-7603-5E0E-67B4-DFB03DB2AA5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40101975"/>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reserve="1">
  <p:cSld name="Titl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981200" y="1394490"/>
            <a:ext cx="8229600" cy="2379013"/>
          </a:xfrm>
        </p:spPr>
        <p:txBody>
          <a:bodyPr anchor="b">
            <a:normAutofit/>
          </a:bodyPr>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2301922" y="3962400"/>
            <a:ext cx="7588155" cy="1029310"/>
          </a:xfrm>
        </p:spPr>
        <p:txBody>
          <a:bodyPr>
            <a:normAutofit/>
          </a:bodyPr>
          <a:lstStyle>
            <a:lvl1pPr marL="0" indent="0" algn="ctr">
              <a:buNone/>
              <a:defRPr sz="2000" b="1" i="0">
                <a:solidFill>
                  <a:schemeClr val="accent1"/>
                </a:solidFill>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1" y="6400800"/>
            <a:ext cx="990599" cy="457200"/>
          </a:xfrm>
        </p:spPr>
        <p:txBody>
          <a:bodyPr/>
          <a:lstStyle/>
          <a:p>
            <a:fld id="{D26C4EF4-1425-499B-9B0A-3303E07CFD10}"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7" name="Straight Connector 6">
            <a:extLst>
              <a:ext uri="{FF2B5EF4-FFF2-40B4-BE49-F238E27FC236}">
                <a16:creationId xmlns:a16="http://schemas.microsoft.com/office/drawing/2014/main" id="{0D01BC5C-C61F-D922-112D-C75F3114252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79919836"/>
      </p:ext>
    </p:extLst>
  </p:cSld>
  <p:clrMapOvr>
    <a:masterClrMapping/>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ection Header">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t">
            <a:normAutofit/>
          </a:bodyPr>
          <a:lstStyle>
            <a:lvl1pPr>
              <a:defRPr lang="en-US" sz="74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A9FD4B53-E1EA-4DC9-BEB9-493B5BDE9305}"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0651710"/>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ection Header 2">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b">
            <a:normAutofit/>
          </a:bodyPr>
          <a:lstStyle>
            <a:lvl1pPr>
              <a:defRPr lang="en-US" sz="7400" dirty="0">
                <a:solidFill>
                  <a:schemeClr val="accent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F4D7CA4D-0419-44B1-A572-E2F0F89C5403}"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accent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2452008"/>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ection Header 3">
    <p:bg>
      <p:bgPr>
        <a:solidFill>
          <a:schemeClr val="tx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hasCustomPrompt="1"/>
          </p:nvPr>
        </p:nvSpPr>
        <p:spPr>
          <a:xfrm>
            <a:off x="1143000" y="685801"/>
            <a:ext cx="7896860" cy="5257800"/>
          </a:xfrm>
        </p:spPr>
        <p:txBody>
          <a:bodyPr vert="horz" lIns="91440" tIns="45720" rIns="91440" bIns="45720" rtlCol="0" anchor="ctr">
            <a:normAutofit/>
          </a:bodyPr>
          <a:lstStyle>
            <a:lvl1pPr>
              <a:defRPr lang="en-US" sz="7400" dirty="0">
                <a:solidFill>
                  <a:schemeClr val="bg1"/>
                </a:solidFill>
              </a:defRPr>
            </a:lvl1pPr>
          </a:lstStyle>
          <a:p>
            <a:pPr lvl="0"/>
            <a:r>
              <a:rPr lang="en-US" dirty="0"/>
              <a:t>Section Header</a:t>
            </a:r>
          </a:p>
        </p:txBody>
      </p:sp>
      <p:sp>
        <p:nvSpPr>
          <p:cNvPr id="5" name="Footer Placeholder 4">
            <a:extLst>
              <a:ext uri="{FF2B5EF4-FFF2-40B4-BE49-F238E27FC236}">
                <a16:creationId xmlns:a16="http://schemas.microsoft.com/office/drawing/2014/main" id="{5B407A58-3351-E479-1A0C-2FF49FA42707}"/>
              </a:ext>
            </a:extLst>
          </p:cNvPr>
          <p:cNvSpPr>
            <a:spLocks noGrp="1"/>
          </p:cNvSpPr>
          <p:nvPr>
            <p:ph type="ftr" sz="quarter" idx="11"/>
          </p:nvPr>
        </p:nvSpPr>
        <p:spPr>
          <a:xfrm>
            <a:off x="152400" y="6400800"/>
            <a:ext cx="5943600" cy="457200"/>
          </a:xfrm>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EAE2DAFA-435E-AAF9-8B67-495E5AFDCD91}"/>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3E86A8F3-65F3-4EB9-869C-76CEE4BDD77C}" type="datetime1">
              <a:rPr lang="en-US" smtClean="0"/>
              <a:t>1/17/2026</a:t>
            </a:fld>
            <a:endParaRPr lang="en-US" dirty="0"/>
          </a:p>
        </p:txBody>
      </p:sp>
      <p:sp>
        <p:nvSpPr>
          <p:cNvPr id="6" name="Slide Number Placeholder 5">
            <a:extLst>
              <a:ext uri="{FF2B5EF4-FFF2-40B4-BE49-F238E27FC236}">
                <a16:creationId xmlns:a16="http://schemas.microsoft.com/office/drawing/2014/main" id="{81789E10-2433-2ECB-9C92-571B583A4CF1}"/>
              </a:ext>
            </a:extLst>
          </p:cNvPr>
          <p:cNvSpPr>
            <a:spLocks noGrp="1"/>
          </p:cNvSpPr>
          <p:nvPr>
            <p:ph type="sldNum" sz="quarter" idx="12"/>
          </p:nvPr>
        </p:nvSpPr>
        <p:spPr>
          <a:xfrm>
            <a:off x="11049000" y="6400800"/>
            <a:ext cx="990600" cy="457200"/>
          </a:xfrm>
        </p:spPr>
        <p:txBody>
          <a:bodyPr/>
          <a:lstStyle>
            <a:lvl1pPr>
              <a:defRPr>
                <a:solidFill>
                  <a:schemeClr val="accent1"/>
                </a:solidFill>
              </a:defRPr>
            </a:lvl1pPr>
          </a:lstStyle>
          <a:p>
            <a:fld id="{AEAA3239-9EA4-4A65-A281-97F994456D9F}" type="slidenum">
              <a:rPr lang="en-US" smtClean="0"/>
              <a:pPr/>
              <a:t>‹#›</a:t>
            </a:fld>
            <a:endParaRPr lang="en-US" dirty="0"/>
          </a:p>
        </p:txBody>
      </p:sp>
      <p:cxnSp>
        <p:nvCxnSpPr>
          <p:cNvPr id="7" name="Straight Connector 6">
            <a:extLst>
              <a:ext uri="{FF2B5EF4-FFF2-40B4-BE49-F238E27FC236}">
                <a16:creationId xmlns:a16="http://schemas.microsoft.com/office/drawing/2014/main" id="{EE11AFC6-EF52-5259-7C78-95BA7A9EDD6E}"/>
              </a:ext>
            </a:extLst>
          </p:cNvPr>
          <p:cNvCxnSpPr>
            <a:cxnSpLocks/>
          </p:cNvCxnSpPr>
          <p:nvPr userDrawn="1"/>
        </p:nvCxnSpPr>
        <p:spPr>
          <a:xfrm>
            <a:off x="0" y="6400800"/>
            <a:ext cx="12192000" cy="0"/>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1004884"/>
      </p:ext>
    </p:extLst>
  </p:cSld>
  <p:clrMapOvr>
    <a:overrideClrMapping bg1="dk1" tx1="lt1" bg2="dk2" tx2="lt2" accent1="accent1" accent2="accent2" accent3="accent3" accent4="accent4" accent5="accent5" accent6="accent6" hlink="hlink" folHlink="folHlink"/>
  </p:clrMapOvr>
  <p:extLst>
    <p:ext uri="{DCECCB84-F9BA-43D5-87BE-67443E8EF086}">
      <p15:sldGuideLst xmlns:p15="http://schemas.microsoft.com/office/powerpoint/2012/main">
        <p15:guide id="5" orient="horz" pos="2160">
          <p15:clr>
            <a:srgbClr val="FBAE40"/>
          </p15:clr>
        </p15:guide>
        <p15:guide id="6"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Agend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1143000" y="685800"/>
            <a:ext cx="4343400" cy="5257800"/>
          </a:xfrm>
        </p:spPr>
        <p:txBody>
          <a:bodyPr anchor="ctr">
            <a:normAutofit/>
          </a:bodyPr>
          <a:lstStyle>
            <a:lvl1pPr>
              <a:defRPr sz="3600"/>
            </a:lvl1pPr>
          </a:lstStyle>
          <a:p>
            <a:r>
              <a:rPr lang="en-US" dirty="0"/>
              <a:t>Click to edit Master title style</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6096000" y="685801"/>
            <a:ext cx="4953000" cy="5257800"/>
          </a:xfrm>
        </p:spPr>
        <p:txBody>
          <a:bodyPr anchor="ctr">
            <a:normAutofit/>
          </a:bodyPr>
          <a:lstStyle>
            <a:lvl1pPr marL="457200" indent="-457200">
              <a:buClr>
                <a:schemeClr val="accent1"/>
              </a:buClr>
              <a:buFont typeface="+mj-lt"/>
              <a:buAutoNum type="arabicPeriod"/>
              <a:defRPr sz="1800"/>
            </a:lvl1pPr>
            <a:lvl2pPr marL="685800" indent="-457200">
              <a:buClr>
                <a:schemeClr val="accent1"/>
              </a:buClr>
              <a:buFont typeface="+mj-lt"/>
              <a:buAutoNum type="arabicPeriod"/>
              <a:defRPr sz="1800"/>
            </a:lvl2pPr>
            <a:lvl3pPr marL="800100" indent="-342900">
              <a:buClr>
                <a:schemeClr val="accent1"/>
              </a:buClr>
              <a:buFont typeface="+mj-lt"/>
              <a:buAutoNum type="arabicPeriod"/>
              <a:defRPr sz="1800"/>
            </a:lvl3pPr>
            <a:lvl4pPr marL="1028700" indent="-342900">
              <a:buClr>
                <a:schemeClr val="accent1"/>
              </a:buClr>
              <a:buFont typeface="+mj-lt"/>
              <a:buAutoNum type="arabicPeriod"/>
              <a:defRPr sz="1800"/>
            </a:lvl4pPr>
            <a:lvl5pPr marL="1257300" indent="-342900">
              <a:buClr>
                <a:schemeClr val="accent1"/>
              </a:buClr>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10058401" y="6400800"/>
            <a:ext cx="990599" cy="457200"/>
          </a:xfrm>
        </p:spPr>
        <p:txBody>
          <a:bodyPr/>
          <a:lstStyle/>
          <a:p>
            <a:fld id="{8B41A39F-C131-47B8-AEC1-526A80C18BBA}" type="datetime1">
              <a:rPr lang="en-US" smtClean="0"/>
              <a:t>1/17/2026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CEEAC3E4-34A4-BAF1-4CEC-F3578B7F260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44968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4019F8-742E-9EEF-F591-C9666AC32AF1}"/>
              </a:ext>
            </a:extLst>
          </p:cNvPr>
          <p:cNvSpPr>
            <a:spLocks noGrp="1"/>
          </p:cNvSpPr>
          <p:nvPr>
            <p:ph type="title"/>
          </p:nvPr>
        </p:nvSpPr>
        <p:spPr>
          <a:xfrm>
            <a:off x="5132492" y="685800"/>
            <a:ext cx="5916508" cy="1705362"/>
          </a:xfrm>
        </p:spPr>
        <p:txBody>
          <a:bodyPr anchor="b">
            <a:normAutofit/>
          </a:bodyPr>
          <a:lstStyle>
            <a:lvl1pPr>
              <a:defRPr sz="3600"/>
            </a:lvl1pPr>
          </a:lstStyle>
          <a:p>
            <a:r>
              <a:rPr lang="en-US" dirty="0"/>
              <a:t>Click to edit Master title style</a:t>
            </a:r>
          </a:p>
        </p:txBody>
      </p:sp>
      <p:sp>
        <p:nvSpPr>
          <p:cNvPr id="10" name="Picture Placeholder 9">
            <a:extLst>
              <a:ext uri="{FF2B5EF4-FFF2-40B4-BE49-F238E27FC236}">
                <a16:creationId xmlns:a16="http://schemas.microsoft.com/office/drawing/2014/main" id="{DD26684C-23E4-F6A1-5A03-70AE7BEA72CA}"/>
              </a:ext>
            </a:extLst>
          </p:cNvPr>
          <p:cNvSpPr>
            <a:spLocks noGrp="1"/>
          </p:cNvSpPr>
          <p:nvPr>
            <p:ph type="pic" sz="quarter" idx="14" hasCustomPrompt="1"/>
          </p:nvPr>
        </p:nvSpPr>
        <p:spPr>
          <a:xfrm>
            <a:off x="1143000" y="685800"/>
            <a:ext cx="327747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7" name="Content Placeholder 6">
            <a:extLst>
              <a:ext uri="{FF2B5EF4-FFF2-40B4-BE49-F238E27FC236}">
                <a16:creationId xmlns:a16="http://schemas.microsoft.com/office/drawing/2014/main" id="{28C8B19A-6FC1-2B71-0BFB-9274CBF396B9}"/>
              </a:ext>
            </a:extLst>
          </p:cNvPr>
          <p:cNvSpPr>
            <a:spLocks noGrp="1"/>
          </p:cNvSpPr>
          <p:nvPr>
            <p:ph sz="quarter" idx="13"/>
          </p:nvPr>
        </p:nvSpPr>
        <p:spPr>
          <a:xfrm>
            <a:off x="5132493" y="2574043"/>
            <a:ext cx="5916507" cy="3369557"/>
          </a:xfrm>
        </p:spPr>
        <p:txBody>
          <a:bodyPr>
            <a:normAutofit/>
          </a:bodyPr>
          <a:lstStyle>
            <a:lvl1pPr marL="457200" indent="-457200">
              <a:buClr>
                <a:schemeClr val="accent1"/>
              </a:buClr>
              <a:buFont typeface="+mj-lt"/>
              <a:buAutoNum type="arabicPeriod"/>
              <a:defRPr sz="1800"/>
            </a:lvl1pPr>
            <a:lvl2pPr marL="571500" indent="-342900">
              <a:buClr>
                <a:schemeClr val="accent1"/>
              </a:buClr>
              <a:buFont typeface="+mj-lt"/>
              <a:buAutoNum type="arabicPeriod"/>
              <a:defRPr sz="1800"/>
            </a:lvl2pPr>
            <a:lvl3pPr marL="800100" indent="-342900">
              <a:buClr>
                <a:schemeClr val="accent1"/>
              </a:buClr>
              <a:buFont typeface="+mj-lt"/>
              <a:buAutoNum type="arabicPeriod"/>
              <a:defRPr sz="1800"/>
            </a:lvl3pPr>
            <a:lvl4pPr marL="1028700" indent="-342900">
              <a:buClr>
                <a:schemeClr val="accent1"/>
              </a:buClr>
              <a:buFont typeface="+mj-lt"/>
              <a:buAutoNum type="arabicPeriod"/>
              <a:defRPr sz="1800"/>
            </a:lvl4pPr>
            <a:lvl5pPr>
              <a:buClr>
                <a:schemeClr val="accent1"/>
              </a:buClr>
              <a:buFont typeface="+mj-lt"/>
              <a:buAutoNum type="arabicPeriod"/>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0B12CFE6-D05E-5478-B3A4-81DC4DCD7410}"/>
              </a:ext>
            </a:extLst>
          </p:cNvPr>
          <p:cNvSpPr>
            <a:spLocks noGrp="1"/>
          </p:cNvSpPr>
          <p:nvPr>
            <p:ph type="ftr" sz="quarter" idx="11"/>
          </p:nvPr>
        </p:nvSpPr>
        <p:spPr>
          <a:xfrm>
            <a:off x="152400" y="6400800"/>
            <a:ext cx="5943600" cy="457200"/>
          </a:xfrm>
        </p:spPr>
        <p:txBody>
          <a:bodyPr/>
          <a:lstStyle/>
          <a:p>
            <a:endParaRPr lang="en-US" dirty="0"/>
          </a:p>
        </p:txBody>
      </p:sp>
      <p:sp>
        <p:nvSpPr>
          <p:cNvPr id="3" name="Date Placeholder 2">
            <a:extLst>
              <a:ext uri="{FF2B5EF4-FFF2-40B4-BE49-F238E27FC236}">
                <a16:creationId xmlns:a16="http://schemas.microsoft.com/office/drawing/2014/main" id="{6CC77F2D-39D2-22F7-CF0B-39D63EBF00B7}"/>
              </a:ext>
            </a:extLst>
          </p:cNvPr>
          <p:cNvSpPr>
            <a:spLocks noGrp="1"/>
          </p:cNvSpPr>
          <p:nvPr>
            <p:ph type="dt" sz="half" idx="10"/>
          </p:nvPr>
        </p:nvSpPr>
        <p:spPr>
          <a:xfrm>
            <a:off x="10058400" y="6400800"/>
            <a:ext cx="990600" cy="457200"/>
          </a:xfrm>
        </p:spPr>
        <p:txBody>
          <a:bodyPr/>
          <a:lstStyle/>
          <a:p>
            <a:fld id="{A877CDC7-E2DA-405F-BDB4-4ED43CAA16E6}" type="datetime1">
              <a:rPr lang="en-US" smtClean="0"/>
              <a:t>1/17/2026</a:t>
            </a:fld>
            <a:endParaRPr lang="en-US" dirty="0"/>
          </a:p>
        </p:txBody>
      </p:sp>
      <p:sp>
        <p:nvSpPr>
          <p:cNvPr id="5" name="Slide Number Placeholder 4">
            <a:extLst>
              <a:ext uri="{FF2B5EF4-FFF2-40B4-BE49-F238E27FC236}">
                <a16:creationId xmlns:a16="http://schemas.microsoft.com/office/drawing/2014/main" id="{626B86D3-24E1-029E-BA22-9F17F9517D65}"/>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88522FD4-D873-5880-85CA-81907402906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839021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9095FE81-352A-04EE-D805-C0A4E238235A}"/>
              </a:ext>
            </a:extLst>
          </p:cNvPr>
          <p:cNvSpPr>
            <a:spLocks noGrp="1"/>
          </p:cNvSpPr>
          <p:nvPr>
            <p:ph type="title"/>
          </p:nvPr>
        </p:nvSpPr>
        <p:spPr>
          <a:xfrm>
            <a:off x="1143001" y="2438397"/>
            <a:ext cx="6623435" cy="1156423"/>
          </a:xfrm>
        </p:spPr>
        <p:txBody>
          <a:bodyPr anchor="b"/>
          <a:lstStyle/>
          <a:p>
            <a:r>
              <a:rPr lang="en-US"/>
              <a:t>Click to edit Master title style</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25ECE14C-6B0B-4298-B34D-766A34529CDF}"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D8EE849E-3DB2-6D09-829E-63D97DAF47A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
        <p:nvSpPr>
          <p:cNvPr id="9" name="Content Placeholder 7">
            <a:extLst>
              <a:ext uri="{FF2B5EF4-FFF2-40B4-BE49-F238E27FC236}">
                <a16:creationId xmlns:a16="http://schemas.microsoft.com/office/drawing/2014/main" id="{53380E56-1E9F-BBE4-3737-14FD20DDE33F}"/>
              </a:ext>
            </a:extLst>
          </p:cNvPr>
          <p:cNvSpPr>
            <a:spLocks noGrp="1"/>
          </p:cNvSpPr>
          <p:nvPr>
            <p:ph sz="quarter" idx="14"/>
          </p:nvPr>
        </p:nvSpPr>
        <p:spPr>
          <a:xfrm>
            <a:off x="1143000" y="3777702"/>
            <a:ext cx="4659735" cy="1632498"/>
          </a:xfrm>
        </p:spPr>
        <p:txBody>
          <a:bodyPr/>
          <a:lstStyle>
            <a:lvl1pPr>
              <a:spcBef>
                <a:spcPts val="0"/>
              </a:spcBef>
              <a:buNone/>
              <a:defRPr/>
            </a:lvl1pPr>
            <a:lvl2pPr>
              <a:spcBef>
                <a:spcPts val="0"/>
              </a:spcBef>
              <a:buNone/>
              <a:defRPr/>
            </a:lvl2pPr>
            <a:lvl3pPr>
              <a:spcBef>
                <a:spcPts val="0"/>
              </a:spcBef>
              <a:buNone/>
              <a:defRPr/>
            </a:lvl3pPr>
            <a:lvl4pPr>
              <a:spcBef>
                <a:spcPts val="0"/>
              </a:spcBef>
              <a:buNone/>
              <a:defRPr/>
            </a:lvl4pPr>
            <a:lvl5pPr>
              <a:spcBef>
                <a:spcPts val="0"/>
              </a:spcBef>
              <a:buNone/>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0078240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nt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685800"/>
            <a:ext cx="3506558" cy="3456894"/>
          </a:xfrm>
        </p:spPr>
        <p:txBody>
          <a:bodyPr anchor="t">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D42D62A0-8127-CE86-0633-0D65E1E136F7}"/>
              </a:ext>
            </a:extLst>
          </p:cNvPr>
          <p:cNvSpPr>
            <a:spLocks noGrp="1"/>
          </p:cNvSpPr>
          <p:nvPr>
            <p:ph sz="quarter" idx="13"/>
          </p:nvPr>
        </p:nvSpPr>
        <p:spPr>
          <a:xfrm>
            <a:off x="5402777" y="685800"/>
            <a:ext cx="4956175" cy="3461212"/>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D76CF820-C7DB-421D-8FD6-C430A9B1C2AC}"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6F077C1-74FA-7247-9C7C-6A14D1FE584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79517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Content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62471" y="2102780"/>
            <a:ext cx="3923455" cy="3840819"/>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FFB4667A-FE47-8556-FD3A-55FDBA801D76}"/>
              </a:ext>
            </a:extLst>
          </p:cNvPr>
          <p:cNvSpPr>
            <a:spLocks noGrp="1"/>
          </p:cNvSpPr>
          <p:nvPr>
            <p:ph sz="quarter" idx="13"/>
          </p:nvPr>
        </p:nvSpPr>
        <p:spPr>
          <a:xfrm>
            <a:off x="5797941" y="685800"/>
            <a:ext cx="5251059"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F0E63EA5-332D-4604-BD2D-34B00B234EDE}"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60DACAA-0808-2D60-12F2-52C968353E1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0805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ntent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1" y="702859"/>
            <a:ext cx="3048000" cy="5219330"/>
          </a:xfrm>
        </p:spPr>
        <p:txBody>
          <a:bodyPr anchor="b">
            <a:normAutofit/>
          </a:bodyPr>
          <a:lstStyle>
            <a:lvl1pPr>
              <a:defRPr sz="3600"/>
            </a:lvl1pPr>
          </a:lstStyle>
          <a:p>
            <a:r>
              <a:rPr lang="en-US" dirty="0"/>
              <a:t>Click to edit Master title style</a:t>
            </a:r>
          </a:p>
        </p:txBody>
      </p:sp>
      <p:sp>
        <p:nvSpPr>
          <p:cNvPr id="8" name="Content Placeholder 7">
            <a:extLst>
              <a:ext uri="{FF2B5EF4-FFF2-40B4-BE49-F238E27FC236}">
                <a16:creationId xmlns:a16="http://schemas.microsoft.com/office/drawing/2014/main" id="{C6F072A2-EBC7-B7EA-DA98-BAC0AA46E7A4}"/>
              </a:ext>
            </a:extLst>
          </p:cNvPr>
          <p:cNvSpPr>
            <a:spLocks noGrp="1"/>
          </p:cNvSpPr>
          <p:nvPr>
            <p:ph sz="quarter" idx="13"/>
          </p:nvPr>
        </p:nvSpPr>
        <p:spPr>
          <a:xfrm>
            <a:off x="4928417" y="724270"/>
            <a:ext cx="6120583" cy="521933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05145CA3-1D95-48B1-8239-73BFDAEAE6AF}"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103579D9-BC9D-2B0D-42FA-B8F3791ECB8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7858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Content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707549"/>
            <a:ext cx="2590800" cy="5236051"/>
          </a:xfrm>
        </p:spPr>
        <p:txBody>
          <a:bodyPr anchor="b">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8C71126E-AEFA-B45A-CD39-AC1315E03339}"/>
              </a:ext>
            </a:extLst>
          </p:cNvPr>
          <p:cNvSpPr>
            <a:spLocks noGrp="1"/>
          </p:cNvSpPr>
          <p:nvPr>
            <p:ph sz="quarter" idx="13"/>
          </p:nvPr>
        </p:nvSpPr>
        <p:spPr>
          <a:xfrm>
            <a:off x="4445817" y="708184"/>
            <a:ext cx="6603184" cy="5235416"/>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p>
            <a:fld id="{1B80F9BF-B0F8-4A9E-9210-E35AD48EB15E}"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92C2954-C801-2F12-6B41-2D0F2CDE902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73097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Content with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8331931" y="719137"/>
            <a:ext cx="2717068" cy="1858941"/>
          </a:xfrm>
        </p:spPr>
        <p:txBody>
          <a:bodyPr anchor="t"/>
          <a:lstStyle/>
          <a:p>
            <a:r>
              <a:rPr lang="en-US"/>
              <a:t>Click to edit Master title style</a:t>
            </a:r>
            <a:endParaRPr lang="en-US" dirty="0"/>
          </a:p>
        </p:txBody>
      </p:sp>
      <p:sp>
        <p:nvSpPr>
          <p:cNvPr id="10" name="Picture Placeholder 9">
            <a:extLst>
              <a:ext uri="{FF2B5EF4-FFF2-40B4-BE49-F238E27FC236}">
                <a16:creationId xmlns:a16="http://schemas.microsoft.com/office/drawing/2014/main" id="{3CA946DA-5AE8-39E2-3ADD-B8F06308C1C6}"/>
              </a:ext>
            </a:extLst>
          </p:cNvPr>
          <p:cNvSpPr>
            <a:spLocks noGrp="1"/>
          </p:cNvSpPr>
          <p:nvPr>
            <p:ph type="pic" sz="quarter" idx="13" hasCustomPrompt="1"/>
          </p:nvPr>
        </p:nvSpPr>
        <p:spPr>
          <a:xfrm>
            <a:off x="1143000" y="685800"/>
            <a:ext cx="647691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6E0D00CE-C191-6DE5-9D82-7EFB59BC3739}"/>
              </a:ext>
            </a:extLst>
          </p:cNvPr>
          <p:cNvSpPr>
            <a:spLocks noGrp="1"/>
          </p:cNvSpPr>
          <p:nvPr>
            <p:ph sz="quarter" idx="14"/>
          </p:nvPr>
        </p:nvSpPr>
        <p:spPr>
          <a:xfrm>
            <a:off x="8326957" y="2793033"/>
            <a:ext cx="2717068" cy="2833042"/>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48450" y="6400800"/>
            <a:ext cx="995575" cy="457200"/>
          </a:xfrm>
        </p:spPr>
        <p:txBody>
          <a:bodyPr/>
          <a:lstStyle>
            <a:lvl1pPr>
              <a:defRPr>
                <a:solidFill>
                  <a:schemeClr val="tx1"/>
                </a:solidFill>
                <a:effectLst/>
              </a:defRPr>
            </a:lvl1pPr>
          </a:lstStyle>
          <a:p>
            <a:fld id="{7030F05D-1D3B-4C2E-9FFA-DE29ED956270}"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4025" y="6400800"/>
            <a:ext cx="995575"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1AC5C24-4394-5215-8F84-119942C28BC5}"/>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3430775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Picture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1"/>
            <a:ext cx="2717067" cy="1892277"/>
          </a:xfrm>
        </p:spPr>
        <p:txBody>
          <a:bodyPr anchor="t"/>
          <a:lstStyle/>
          <a:p>
            <a:r>
              <a:rPr lang="en-US" dirty="0"/>
              <a:t>Click to edit Master title style</a:t>
            </a:r>
          </a:p>
        </p:txBody>
      </p:sp>
      <p:sp>
        <p:nvSpPr>
          <p:cNvPr id="11" name="Content Placeholder 7">
            <a:extLst>
              <a:ext uri="{FF2B5EF4-FFF2-40B4-BE49-F238E27FC236}">
                <a16:creationId xmlns:a16="http://schemas.microsoft.com/office/drawing/2014/main" id="{B3FABB3D-30D3-4F01-12AE-0D7193700279}"/>
              </a:ext>
            </a:extLst>
          </p:cNvPr>
          <p:cNvSpPr>
            <a:spLocks noGrp="1"/>
          </p:cNvSpPr>
          <p:nvPr>
            <p:ph sz="quarter" idx="16"/>
          </p:nvPr>
        </p:nvSpPr>
        <p:spPr>
          <a:xfrm>
            <a:off x="1143000" y="2793033"/>
            <a:ext cx="2717068" cy="2833042"/>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Picture Placeholder 9">
            <a:extLst>
              <a:ext uri="{FF2B5EF4-FFF2-40B4-BE49-F238E27FC236}">
                <a16:creationId xmlns:a16="http://schemas.microsoft.com/office/drawing/2014/main" id="{DF247FF5-7041-6BAC-2B24-D38B5823FDD0}"/>
              </a:ext>
            </a:extLst>
          </p:cNvPr>
          <p:cNvSpPr>
            <a:spLocks noGrp="1"/>
          </p:cNvSpPr>
          <p:nvPr>
            <p:ph type="pic" sz="quarter" idx="15" hasCustomPrompt="1"/>
          </p:nvPr>
        </p:nvSpPr>
        <p:spPr>
          <a:xfrm>
            <a:off x="4572085" y="685800"/>
            <a:ext cx="647691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0"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399" y="6400800"/>
            <a:ext cx="990600" cy="457200"/>
          </a:xfrm>
        </p:spPr>
        <p:txBody>
          <a:bodyPr/>
          <a:lstStyle>
            <a:lvl1pPr>
              <a:defRPr>
                <a:solidFill>
                  <a:schemeClr val="tx1"/>
                </a:solidFill>
                <a:effectLst/>
              </a:defRPr>
            </a:lvl1pPr>
          </a:lstStyle>
          <a:p>
            <a:fld id="{1B2FE6D2-B81D-4429-A41B-DCED2913EA16}"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722B7EA7-2EEF-FFC6-041D-2A5C4363724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05904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with Pictur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7762" y="4495800"/>
            <a:ext cx="3209368" cy="1447800"/>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799"/>
            <a:ext cx="9901238" cy="359504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572087" y="4495800"/>
            <a:ext cx="6476914" cy="1430536"/>
          </a:xfrm>
        </p:spPr>
        <p:txBody>
          <a:bodyPr vert="horz" lIns="91440" tIns="45720" rIns="91440" bIns="45720" rtlCol="0">
            <a:normAutofit/>
          </a:bodyPr>
          <a:lstStyle>
            <a:lvl1pPr marL="0" indent="0">
              <a:spcBef>
                <a:spcPts val="0"/>
              </a:spcBef>
              <a:buNone/>
              <a:defRPr lang="en-US" dirty="0"/>
            </a:lvl1pPr>
            <a:lvl2pPr marL="228600" indent="0">
              <a:spcBef>
                <a:spcPts val="0"/>
              </a:spcBef>
              <a:buNone/>
              <a:defRPr lang="en-US" dirty="0"/>
            </a:lvl2pPr>
            <a:lvl3pPr marL="457200" indent="0">
              <a:spcBef>
                <a:spcPts val="0"/>
              </a:spcBef>
              <a:buNone/>
              <a:defRPr lang="en-US" dirty="0"/>
            </a:lvl3pPr>
            <a:lvl4pPr marL="685800" indent="0">
              <a:spcBef>
                <a:spcPts val="0"/>
              </a:spcBef>
              <a:buNone/>
              <a:defRPr lang="en-US" dirty="0"/>
            </a:lvl4pPr>
            <a:lvl5pPr marL="914400" indent="0">
              <a:spcBef>
                <a:spcPts val="0"/>
              </a:spcBef>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2A986E4C-26E7-40BC-8DDD-DE3A2F7C8B9D}"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9A47364-66B2-3B4D-6600-100245734C9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0756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with Picture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7417489" y="685799"/>
            <a:ext cx="3620525" cy="927545"/>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800"/>
            <a:ext cx="556260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417617" y="1828299"/>
            <a:ext cx="362052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036428" y="6400800"/>
            <a:ext cx="1001586" cy="457200"/>
          </a:xfrm>
        </p:spPr>
        <p:txBody>
          <a:bodyPr/>
          <a:lstStyle/>
          <a:p>
            <a:fld id="{F14D5DAB-1E00-43FC-9445-DAAD2ACAC73A}" type="datetime1">
              <a:rPr lang="en-US" smtClean="0"/>
              <a:t>1/17/2026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038014" y="6400800"/>
            <a:ext cx="1001586"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A7BBF56-9F54-91F7-8B07-3836137799C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048620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with Picture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685800"/>
            <a:ext cx="3620524" cy="927544"/>
          </a:xfrm>
        </p:spPr>
        <p:txBody>
          <a:bodyPr anchor="t">
            <a:normAutofit/>
          </a:bodyPr>
          <a:lstStyle>
            <a:lvl1pPr>
              <a:defRPr sz="3600"/>
            </a:lvl1pPr>
          </a:lstStyle>
          <a:p>
            <a:r>
              <a:rPr lang="en-US" dirty="0"/>
              <a:t>Click to edit Master title style</a:t>
            </a:r>
          </a:p>
        </p:txBody>
      </p:sp>
      <p:sp>
        <p:nvSpPr>
          <p:cNvPr id="7" name="Content Placeholder 7">
            <a:extLst>
              <a:ext uri="{FF2B5EF4-FFF2-40B4-BE49-F238E27FC236}">
                <a16:creationId xmlns:a16="http://schemas.microsoft.com/office/drawing/2014/main" id="{A46DECC9-7986-BB68-7725-C840C27A8E91}"/>
              </a:ext>
            </a:extLst>
          </p:cNvPr>
          <p:cNvSpPr>
            <a:spLocks noGrp="1"/>
          </p:cNvSpPr>
          <p:nvPr>
            <p:ph sz="quarter" idx="18"/>
          </p:nvPr>
        </p:nvSpPr>
        <p:spPr>
          <a:xfrm>
            <a:off x="1143000" y="1828299"/>
            <a:ext cx="362052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10">
            <a:extLst>
              <a:ext uri="{FF2B5EF4-FFF2-40B4-BE49-F238E27FC236}">
                <a16:creationId xmlns:a16="http://schemas.microsoft.com/office/drawing/2014/main" id="{47AACE2C-717B-D303-9874-EEBCB1CCD937}"/>
              </a:ext>
            </a:extLst>
          </p:cNvPr>
          <p:cNvSpPr>
            <a:spLocks noGrp="1"/>
          </p:cNvSpPr>
          <p:nvPr>
            <p:ph type="pic" sz="quarter" idx="13" hasCustomPrompt="1"/>
          </p:nvPr>
        </p:nvSpPr>
        <p:spPr>
          <a:xfrm>
            <a:off x="5486400" y="685800"/>
            <a:ext cx="5562600"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B09198F5-FF38-389C-E060-120AC6301809}"/>
              </a:ext>
            </a:extLst>
          </p:cNvPr>
          <p:cNvSpPr>
            <a:spLocks noGrp="1"/>
          </p:cNvSpPr>
          <p:nvPr>
            <p:ph type="ftr" sz="quarter" idx="16"/>
          </p:nvPr>
        </p:nvSpPr>
        <p:spPr>
          <a:xfrm>
            <a:off x="152400"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15305F20-8340-4F06-2EA5-4D05FFED4587}"/>
              </a:ext>
            </a:extLst>
          </p:cNvPr>
          <p:cNvSpPr>
            <a:spLocks noGrp="1"/>
          </p:cNvSpPr>
          <p:nvPr>
            <p:ph type="dt" sz="half" idx="15"/>
          </p:nvPr>
        </p:nvSpPr>
        <p:spPr>
          <a:xfrm>
            <a:off x="10058401" y="6400800"/>
            <a:ext cx="990598" cy="457200"/>
          </a:xfrm>
        </p:spPr>
        <p:txBody>
          <a:bodyPr/>
          <a:lstStyle/>
          <a:p>
            <a:fld id="{4989F924-B50F-4860-B10F-D52036B96E39}" type="datetime1">
              <a:rPr lang="en-US" smtClean="0"/>
              <a:t>1/17/2026</a:t>
            </a:fld>
            <a:endParaRPr lang="en-US" dirty="0"/>
          </a:p>
        </p:txBody>
      </p:sp>
      <p:sp>
        <p:nvSpPr>
          <p:cNvPr id="10" name="Slide Number Placeholder 9">
            <a:extLst>
              <a:ext uri="{FF2B5EF4-FFF2-40B4-BE49-F238E27FC236}">
                <a16:creationId xmlns:a16="http://schemas.microsoft.com/office/drawing/2014/main" id="{4963CA08-6B63-DC1E-8CB3-C323C9040122}"/>
              </a:ext>
            </a:extLst>
          </p:cNvPr>
          <p:cNvSpPr>
            <a:spLocks noGrp="1"/>
          </p:cNvSpPr>
          <p:nvPr>
            <p:ph type="sldNum" sz="quarter" idx="17"/>
          </p:nvPr>
        </p:nvSpPr>
        <p:spPr>
          <a:xfrm>
            <a:off x="11049000" y="6400800"/>
            <a:ext cx="990598"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A1B0D76A-CF8F-ABF7-FD42-BC815738E31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8728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with Picture 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492241" y="685800"/>
            <a:ext cx="4546423" cy="914400"/>
          </a:xfrm>
        </p:spPr>
        <p:txBody>
          <a:bodyPr anchor="t">
            <a:normAutofit/>
          </a:bodyPr>
          <a:lstStyle>
            <a:lvl1pPr>
              <a:defRPr sz="3600"/>
            </a:lvl1pPr>
          </a:lstStyle>
          <a:p>
            <a:r>
              <a:rPr lang="en-US" dirty="0"/>
              <a:t>Click to edit Master title style</a:t>
            </a:r>
          </a:p>
        </p:txBody>
      </p:sp>
      <p:sp>
        <p:nvSpPr>
          <p:cNvPr id="13" name="Picture Placeholder 10">
            <a:extLst>
              <a:ext uri="{FF2B5EF4-FFF2-40B4-BE49-F238E27FC236}">
                <a16:creationId xmlns:a16="http://schemas.microsoft.com/office/drawing/2014/main" id="{373F0A7D-AD36-9BC0-CF3C-1985F174509D}"/>
              </a:ext>
            </a:extLst>
          </p:cNvPr>
          <p:cNvSpPr>
            <a:spLocks noGrp="1"/>
          </p:cNvSpPr>
          <p:nvPr>
            <p:ph type="pic" sz="quarter" idx="15" hasCustomPrompt="1"/>
          </p:nvPr>
        </p:nvSpPr>
        <p:spPr>
          <a:xfrm>
            <a:off x="1153336" y="685800"/>
            <a:ext cx="463722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7FF0220E-48F8-B4D9-19DE-7B457C3C221C}"/>
              </a:ext>
            </a:extLst>
          </p:cNvPr>
          <p:cNvSpPr>
            <a:spLocks noGrp="1"/>
          </p:cNvSpPr>
          <p:nvPr>
            <p:ph sz="quarter" idx="14"/>
          </p:nvPr>
        </p:nvSpPr>
        <p:spPr>
          <a:xfrm>
            <a:off x="6492241" y="1828300"/>
            <a:ext cx="4556759" cy="411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4316"/>
            <a:ext cx="5943600" cy="453684"/>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0" y="6404316"/>
            <a:ext cx="990600" cy="453684"/>
          </a:xfrm>
        </p:spPr>
        <p:txBody>
          <a:bodyPr/>
          <a:lstStyle>
            <a:lvl1pPr>
              <a:defRPr>
                <a:solidFill>
                  <a:schemeClr val="tx1"/>
                </a:solidFill>
                <a:effectLst/>
              </a:defRPr>
            </a:lvl1pPr>
          </a:lstStyle>
          <a:p>
            <a:fld id="{4D02379D-477C-47F0-9322-3E7981CF2222}"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4316"/>
            <a:ext cx="990600" cy="453684"/>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520D0403-0661-B304-FC30-17B8CEC938C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543794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ith Picture 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64740" y="685800"/>
            <a:ext cx="4513154" cy="914400"/>
          </a:xfrm>
        </p:spPr>
        <p:txBody>
          <a:bodyPr anchor="t">
            <a:normAutofit/>
          </a:bodyPr>
          <a:lstStyle>
            <a:lvl1pPr>
              <a:defRPr sz="3600"/>
            </a:lvl1pPr>
          </a:lstStyle>
          <a:p>
            <a:r>
              <a:rPr lang="en-US"/>
              <a:t>Click to edit Master title style</a:t>
            </a:r>
            <a:endParaRPr lang="en-US" dirty="0"/>
          </a:p>
        </p:txBody>
      </p:sp>
      <p:sp>
        <p:nvSpPr>
          <p:cNvPr id="16" name="Content Placeholder 7">
            <a:extLst>
              <a:ext uri="{FF2B5EF4-FFF2-40B4-BE49-F238E27FC236}">
                <a16:creationId xmlns:a16="http://schemas.microsoft.com/office/drawing/2014/main" id="{08C86B72-855F-890D-47EC-5A46EA634C56}"/>
              </a:ext>
            </a:extLst>
          </p:cNvPr>
          <p:cNvSpPr>
            <a:spLocks noGrp="1"/>
          </p:cNvSpPr>
          <p:nvPr>
            <p:ph sz="quarter" idx="14"/>
          </p:nvPr>
        </p:nvSpPr>
        <p:spPr>
          <a:xfrm>
            <a:off x="1164740" y="1828300"/>
            <a:ext cx="4513154" cy="41153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Picture Placeholder 10">
            <a:extLst>
              <a:ext uri="{FF2B5EF4-FFF2-40B4-BE49-F238E27FC236}">
                <a16:creationId xmlns:a16="http://schemas.microsoft.com/office/drawing/2014/main" id="{CBB37A90-5561-8836-19D2-B4DFB635D8F9}"/>
              </a:ext>
            </a:extLst>
          </p:cNvPr>
          <p:cNvSpPr>
            <a:spLocks noGrp="1"/>
          </p:cNvSpPr>
          <p:nvPr>
            <p:ph type="pic" sz="quarter" idx="15" hasCustomPrompt="1"/>
          </p:nvPr>
        </p:nvSpPr>
        <p:spPr>
          <a:xfrm>
            <a:off x="6389910" y="685800"/>
            <a:ext cx="4637225"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1" y="6400800"/>
            <a:ext cx="5943599" cy="457200"/>
          </a:xfrm>
        </p:spPr>
        <p:txBody>
          <a:bodyPr/>
          <a:lstStyle>
            <a:lvl1pPr>
              <a:defRPr>
                <a:solidFill>
                  <a:schemeClr val="tx1"/>
                </a:solidFill>
                <a:effectLst/>
              </a:defRPr>
            </a:lvl1p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36535" y="6400800"/>
            <a:ext cx="990600" cy="457200"/>
          </a:xfrm>
        </p:spPr>
        <p:txBody>
          <a:bodyPr/>
          <a:lstStyle/>
          <a:p>
            <a:fld id="{30FBF84D-747E-4A2D-B74C-0D1ADB9D978A}"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599" cy="457200"/>
          </a:xfrm>
        </p:spPr>
        <p:txBody>
          <a:bodyPr/>
          <a:lstStyle>
            <a:lvl1pPr>
              <a:defRPr>
                <a:solidFill>
                  <a:schemeClr val="accent1"/>
                </a:solidFill>
                <a:effectLst/>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10804DAD-5BC0-9FC5-EC18-CDBE0EE36A9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08883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Content with Picture 8">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3662043"/>
            <a:ext cx="2667001" cy="2281557"/>
          </a:xfrm>
        </p:spPr>
        <p:txBody>
          <a:bodyPr anchor="t">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2999" y="685800"/>
            <a:ext cx="9906001" cy="275753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24956" y="3662043"/>
            <a:ext cx="7024044" cy="22815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412F17FE-50B5-4F97-A5FE-D47BC058140D}"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F1B40F4D-4FD2-324C-CFF2-ADA23A35CFB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740385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Content with Picture 9">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707477"/>
            <a:ext cx="2743106" cy="2330454"/>
          </a:xfrm>
        </p:spPr>
        <p:txBody>
          <a:bodyPr anchor="t">
            <a:normAutofit/>
          </a:bodyPr>
          <a:lstStyle>
            <a:lvl1pPr>
              <a:defRPr sz="3600"/>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101063" y="707476"/>
            <a:ext cx="6947938" cy="2685824"/>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Picture Placeholder 3">
            <a:extLst>
              <a:ext uri="{FF2B5EF4-FFF2-40B4-BE49-F238E27FC236}">
                <a16:creationId xmlns:a16="http://schemas.microsoft.com/office/drawing/2014/main" id="{EDB92F6E-55FC-C88B-734D-26D3B9923E69}"/>
              </a:ext>
            </a:extLst>
          </p:cNvPr>
          <p:cNvSpPr>
            <a:spLocks noGrp="1"/>
          </p:cNvSpPr>
          <p:nvPr>
            <p:ph type="pic" sz="quarter" idx="13" hasCustomPrompt="1"/>
          </p:nvPr>
        </p:nvSpPr>
        <p:spPr>
          <a:xfrm>
            <a:off x="1142999" y="3607498"/>
            <a:ext cx="9906001" cy="233045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a:xfrm>
            <a:off x="152400" y="6400800"/>
            <a:ext cx="5943600" cy="457200"/>
          </a:xfrm>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600" cy="457200"/>
          </a:xfrm>
        </p:spPr>
        <p:txBody>
          <a:bodyPr/>
          <a:lstStyle/>
          <a:p>
            <a:fld id="{398629FA-33AC-4B91-9F50-6A34C73DB4A5}"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F6F4162-8B6A-031F-A186-63503EB5CF2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60040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Content with Picture 10">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2999" y="685801"/>
            <a:ext cx="2667001" cy="5257800"/>
          </a:xfrm>
        </p:spPr>
        <p:txBody>
          <a:bodyPr anchor="ctr">
            <a:normAutofit/>
          </a:bodyPr>
          <a:lstStyle>
            <a:lvl1pPr>
              <a:defRPr sz="3600"/>
            </a:lvl1pPr>
          </a:lstStyle>
          <a:p>
            <a:r>
              <a:rPr lang="en-US"/>
              <a:t>Click to edit Master title style</a:t>
            </a:r>
            <a:endParaRPr lang="en-US" dirty="0"/>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4024956" y="685800"/>
            <a:ext cx="7024044" cy="275753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C3D15418-1E32-0501-0E66-54FC2DD08E39}"/>
              </a:ext>
            </a:extLst>
          </p:cNvPr>
          <p:cNvSpPr>
            <a:spLocks noGrp="1"/>
          </p:cNvSpPr>
          <p:nvPr>
            <p:ph sz="quarter" idx="14"/>
          </p:nvPr>
        </p:nvSpPr>
        <p:spPr>
          <a:xfrm>
            <a:off x="4024956" y="3662043"/>
            <a:ext cx="7024044" cy="2281557"/>
          </a:xfrm>
        </p:spPr>
        <p:txBody>
          <a:bodyPr vert="horz" lIns="91440" tIns="45720" rIns="91440" bIns="45720" rtlCol="0">
            <a:normAutofit/>
          </a:bodyPr>
          <a:lstStyle>
            <a:lvl1pPr marL="0" indent="0">
              <a:buNone/>
              <a:defRPr lang="en-US" dirty="0"/>
            </a:lvl1pPr>
            <a:lvl2pPr marL="228600" indent="0">
              <a:buNone/>
              <a:defRPr lang="en-US" dirty="0"/>
            </a:lvl2pPr>
            <a:lvl3pPr marL="457200" indent="0">
              <a:buNone/>
              <a:defRPr lang="en-US" dirty="0"/>
            </a:lvl3pPr>
            <a:lvl4pPr marL="685800" indent="0">
              <a:buNone/>
              <a:defRPr lang="en-US" dirty="0"/>
            </a:lvl4pPr>
            <a:lvl5pPr marL="914400" indent="0">
              <a:buNone/>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4C54EB15-C6E9-4FB2-A00E-83F3272DC203}"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D12BAF7E-DB4B-FC77-1D4B-2907E790CFE1}"/>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2227718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Content with Picture 1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5304553" y="702859"/>
            <a:ext cx="5744447" cy="909869"/>
          </a:xfrm>
        </p:spPr>
        <p:txBody>
          <a:bodyPr anchor="t"/>
          <a:lstStyle/>
          <a:p>
            <a:r>
              <a:rPr lang="en-US"/>
              <a:t>Click to edit Master title style</a:t>
            </a:r>
            <a:endParaRPr lang="en-US" dirty="0"/>
          </a:p>
        </p:txBody>
      </p:sp>
      <p:sp>
        <p:nvSpPr>
          <p:cNvPr id="14" name="Picture Placeholder 13">
            <a:extLst>
              <a:ext uri="{FF2B5EF4-FFF2-40B4-BE49-F238E27FC236}">
                <a16:creationId xmlns:a16="http://schemas.microsoft.com/office/drawing/2014/main" id="{0F6718FE-EF5C-5023-A98D-91BFEF2C0337}"/>
              </a:ext>
            </a:extLst>
          </p:cNvPr>
          <p:cNvSpPr>
            <a:spLocks noGrp="1"/>
          </p:cNvSpPr>
          <p:nvPr>
            <p:ph type="pic" sz="quarter" idx="13" hasCustomPrompt="1"/>
          </p:nvPr>
        </p:nvSpPr>
        <p:spPr>
          <a:xfrm>
            <a:off x="1143000" y="702859"/>
            <a:ext cx="3417453" cy="524074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5305739" y="1828299"/>
            <a:ext cx="5737784" cy="4115301"/>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C65BFCB1-FAA8-D03A-3B62-DCB2CF1CA112}"/>
              </a:ext>
            </a:extLst>
          </p:cNvPr>
          <p:cNvSpPr>
            <a:spLocks noGrp="1"/>
          </p:cNvSpPr>
          <p:nvPr>
            <p:ph type="ftr" sz="quarter" idx="16"/>
          </p:nvPr>
        </p:nvSpPr>
        <p:spPr>
          <a:xfrm>
            <a:off x="152401"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1E742B5C-5438-96A4-4A2A-AE939906F8A4}"/>
              </a:ext>
            </a:extLst>
          </p:cNvPr>
          <p:cNvSpPr>
            <a:spLocks noGrp="1"/>
          </p:cNvSpPr>
          <p:nvPr>
            <p:ph type="dt" sz="half" idx="15"/>
          </p:nvPr>
        </p:nvSpPr>
        <p:spPr>
          <a:xfrm>
            <a:off x="10052921" y="6400800"/>
            <a:ext cx="990601" cy="457200"/>
          </a:xfrm>
        </p:spPr>
        <p:txBody>
          <a:bodyPr/>
          <a:lstStyle/>
          <a:p>
            <a:fld id="{F35C560A-6694-4C54-932B-EBD007D80457}" type="datetime1">
              <a:rPr lang="en-US" smtClean="0"/>
              <a:t>1/17/2026</a:t>
            </a:fld>
            <a:endParaRPr lang="en-US" dirty="0"/>
          </a:p>
        </p:txBody>
      </p:sp>
      <p:sp>
        <p:nvSpPr>
          <p:cNvPr id="10" name="Slide Number Placeholder 9">
            <a:extLst>
              <a:ext uri="{FF2B5EF4-FFF2-40B4-BE49-F238E27FC236}">
                <a16:creationId xmlns:a16="http://schemas.microsoft.com/office/drawing/2014/main" id="{0A608994-46CD-AAE0-DCC4-A59D26254D84}"/>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0234F062-E526-E361-D4BD-72E769199F9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66842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ent with Picture 1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702859"/>
            <a:ext cx="5744448" cy="894860"/>
          </a:xfrm>
        </p:spPr>
        <p:txBody>
          <a:bodyPr anchor="b"/>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3000" y="1843924"/>
            <a:ext cx="5744447" cy="4099676"/>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Picture Placeholder 13">
            <a:extLst>
              <a:ext uri="{FF2B5EF4-FFF2-40B4-BE49-F238E27FC236}">
                <a16:creationId xmlns:a16="http://schemas.microsoft.com/office/drawing/2014/main" id="{D5B6C620-74FA-0279-5BC5-97091F2D268B}"/>
              </a:ext>
            </a:extLst>
          </p:cNvPr>
          <p:cNvSpPr>
            <a:spLocks noGrp="1"/>
          </p:cNvSpPr>
          <p:nvPr>
            <p:ph type="pic" sz="quarter" idx="13" hasCustomPrompt="1"/>
          </p:nvPr>
        </p:nvSpPr>
        <p:spPr>
          <a:xfrm>
            <a:off x="7631547" y="702859"/>
            <a:ext cx="3417453" cy="5240741"/>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wrap="square">
            <a:noAutofit/>
          </a:bodyPr>
          <a:lstStyle>
            <a:lvl1pPr marL="0" indent="0">
              <a:buNone/>
              <a:defRPr/>
            </a:lvl1pPr>
          </a:lstStyle>
          <a:p>
            <a:r>
              <a:rPr lang="en-US" dirty="0"/>
              <a:t>   </a:t>
            </a:r>
          </a:p>
        </p:txBody>
      </p:sp>
      <p:sp>
        <p:nvSpPr>
          <p:cNvPr id="10" name="Footer Placeholder 9">
            <a:extLst>
              <a:ext uri="{FF2B5EF4-FFF2-40B4-BE49-F238E27FC236}">
                <a16:creationId xmlns:a16="http://schemas.microsoft.com/office/drawing/2014/main" id="{4515DEC4-C967-ABFB-73CF-0A90335332A4}"/>
              </a:ext>
            </a:extLst>
          </p:cNvPr>
          <p:cNvSpPr>
            <a:spLocks noGrp="1"/>
          </p:cNvSpPr>
          <p:nvPr>
            <p:ph type="ftr" sz="quarter" idx="16"/>
          </p:nvPr>
        </p:nvSpPr>
        <p:spPr>
          <a:xfrm>
            <a:off x="152400" y="6400800"/>
            <a:ext cx="5943600" cy="457200"/>
          </a:xfrm>
        </p:spPr>
        <p:txBody>
          <a:bodyPr/>
          <a:lstStyle/>
          <a:p>
            <a:endParaRPr lang="en-US" dirty="0"/>
          </a:p>
        </p:txBody>
      </p:sp>
      <p:sp>
        <p:nvSpPr>
          <p:cNvPr id="9" name="Date Placeholder 8">
            <a:extLst>
              <a:ext uri="{FF2B5EF4-FFF2-40B4-BE49-F238E27FC236}">
                <a16:creationId xmlns:a16="http://schemas.microsoft.com/office/drawing/2014/main" id="{81177663-FC76-DF36-EEB7-5BE4C6C82F3A}"/>
              </a:ext>
            </a:extLst>
          </p:cNvPr>
          <p:cNvSpPr>
            <a:spLocks noGrp="1"/>
          </p:cNvSpPr>
          <p:nvPr>
            <p:ph type="dt" sz="half" idx="15"/>
          </p:nvPr>
        </p:nvSpPr>
        <p:spPr>
          <a:xfrm>
            <a:off x="10058399" y="6400800"/>
            <a:ext cx="990600" cy="457200"/>
          </a:xfrm>
        </p:spPr>
        <p:txBody>
          <a:bodyPr/>
          <a:lstStyle/>
          <a:p>
            <a:fld id="{101DF975-D0C4-475F-9F7C-B84D5C6D229B}" type="datetime1">
              <a:rPr lang="en-US" smtClean="0"/>
              <a:t>1/17/2026</a:t>
            </a:fld>
            <a:endParaRPr lang="en-US" dirty="0"/>
          </a:p>
        </p:txBody>
      </p:sp>
      <p:sp>
        <p:nvSpPr>
          <p:cNvPr id="12" name="Slide Number Placeholder 11">
            <a:extLst>
              <a:ext uri="{FF2B5EF4-FFF2-40B4-BE49-F238E27FC236}">
                <a16:creationId xmlns:a16="http://schemas.microsoft.com/office/drawing/2014/main" id="{A5A5085F-BE80-B110-AA1F-9DD0919E27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7CD60DA1-4793-4BB1-35F1-0A144685020B}"/>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1335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Content with Picture 13">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685799"/>
            <a:ext cx="9905999" cy="948457"/>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70936" y="1849212"/>
            <a:ext cx="4569056" cy="4094387"/>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6452008" y="1849212"/>
            <a:ext cx="4596992" cy="4094388"/>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1"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1" y="6400800"/>
            <a:ext cx="990599" cy="457200"/>
          </a:xfrm>
        </p:spPr>
        <p:txBody>
          <a:bodyPr/>
          <a:lstStyle/>
          <a:p>
            <a:fld id="{FD9AFD03-FE9C-40DF-B862-03968B25C24F}" type="datetime1">
              <a:rPr lang="en-US" smtClean="0"/>
              <a:t>1/17/2026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9177AF9D-3C1B-C06E-8ED0-0E93CB299E0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3441222"/>
      </p:ext>
    </p:extLst>
  </p:cSld>
  <p:clrMapOvr>
    <a:overrideClrMapping bg1="lt1" tx1="dk1" bg2="lt2" tx2="dk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0"/>
            <a:ext cx="9906000" cy="948458"/>
          </a:xfrm>
        </p:spPr>
        <p:txBody>
          <a:bodyPr anchor="t"/>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3000" y="1849213"/>
            <a:ext cx="3886200" cy="4094387"/>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5">
            <a:extLst>
              <a:ext uri="{FF2B5EF4-FFF2-40B4-BE49-F238E27FC236}">
                <a16:creationId xmlns:a16="http://schemas.microsoft.com/office/drawing/2014/main" id="{71A5194B-746E-D0FD-A7D1-71D10560BCCE}"/>
              </a:ext>
            </a:extLst>
          </p:cNvPr>
          <p:cNvSpPr>
            <a:spLocks noGrp="1"/>
          </p:cNvSpPr>
          <p:nvPr>
            <p:ph type="pic" sz="quarter" idx="13" hasCustomPrompt="1"/>
          </p:nvPr>
        </p:nvSpPr>
        <p:spPr>
          <a:xfrm>
            <a:off x="5741216" y="1849213"/>
            <a:ext cx="5307785" cy="4094387"/>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0"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1" y="6400800"/>
            <a:ext cx="990599" cy="457200"/>
          </a:xfrm>
        </p:spPr>
        <p:txBody>
          <a:bodyPr/>
          <a:lstStyle/>
          <a:p>
            <a:fld id="{2FD384AD-C61A-48D6-93CC-8F2E0CDBE1F5}" type="datetime1">
              <a:rPr lang="en-US" smtClean="0"/>
              <a:t>1/17/2026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599"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3068E299-4F76-11A9-0401-93911962B31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5862870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ontent with Picture 15">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5800"/>
            <a:ext cx="9906000" cy="941832"/>
          </a:xfrm>
        </p:spPr>
        <p:txBody>
          <a:bodyPr anchor="t"/>
          <a:lstStyle/>
          <a:p>
            <a:r>
              <a:rPr lang="en-US" dirty="0"/>
              <a:t>Click to edit Master title style</a:t>
            </a:r>
          </a:p>
        </p:txBody>
      </p:sp>
      <p:sp>
        <p:nvSpPr>
          <p:cNvPr id="12" name="Picture Placeholder 11">
            <a:extLst>
              <a:ext uri="{FF2B5EF4-FFF2-40B4-BE49-F238E27FC236}">
                <a16:creationId xmlns:a16="http://schemas.microsoft.com/office/drawing/2014/main" id="{96F64025-FA05-CC42-8294-F944BC95DD00}"/>
              </a:ext>
            </a:extLst>
          </p:cNvPr>
          <p:cNvSpPr>
            <a:spLocks noGrp="1"/>
          </p:cNvSpPr>
          <p:nvPr>
            <p:ph type="pic" sz="quarter" idx="13" hasCustomPrompt="1"/>
          </p:nvPr>
        </p:nvSpPr>
        <p:spPr>
          <a:xfrm>
            <a:off x="1143000" y="1855838"/>
            <a:ext cx="4678055" cy="4087762"/>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vert="horz" wrap="square" lIns="91440" tIns="45720" rIns="91440" bIns="45720" rtlCol="0">
            <a:noAutofit/>
          </a:bodyPr>
          <a:lstStyle>
            <a:lvl1pPr>
              <a:defRPr lang="en-US" dirty="0"/>
            </a:lvl1pPr>
          </a:lstStyle>
          <a:p>
            <a:pPr marL="0" lvl="0" indent="0">
              <a:buNone/>
            </a:pPr>
            <a:r>
              <a:rPr lang="en-US" dirty="0"/>
              <a:t>   </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6569855" y="1855839"/>
            <a:ext cx="4479145" cy="4087762"/>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flipH="1">
            <a:off x="152400" y="6400800"/>
            <a:ext cx="5943600"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0" y="6400800"/>
            <a:ext cx="990600" cy="457200"/>
          </a:xfrm>
        </p:spPr>
        <p:txBody>
          <a:bodyPr/>
          <a:lstStyle/>
          <a:p>
            <a:fld id="{614BD192-03A5-4A45-AA3A-3048777F9DA1}" type="datetime1">
              <a:rPr lang="en-US" smtClean="0"/>
              <a:t>1/17/2026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495B70AA-3B93-7622-1DFB-94A2304AD14A}"/>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937717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Content with Picture 16">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4632168" y="685801"/>
            <a:ext cx="6416832" cy="914400"/>
          </a:xfrm>
        </p:spPr>
        <p:txBody>
          <a:bodyPr anchor="t"/>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0" y="685800"/>
            <a:ext cx="2777152"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18B74D6-CD72-B859-C229-60DB988B25E3}"/>
              </a:ext>
            </a:extLst>
          </p:cNvPr>
          <p:cNvSpPr>
            <a:spLocks noGrp="1"/>
          </p:cNvSpPr>
          <p:nvPr>
            <p:ph sz="quarter" idx="14"/>
          </p:nvPr>
        </p:nvSpPr>
        <p:spPr>
          <a:xfrm>
            <a:off x="4632168" y="1828299"/>
            <a:ext cx="6416832" cy="4115300"/>
          </a:xfrm>
        </p:spPr>
        <p:txBody>
          <a:bodyPr/>
          <a:lstStyle>
            <a:lvl1pPr>
              <a:spcBef>
                <a:spcPts val="400"/>
              </a:spcBef>
              <a:defRPr/>
            </a:lvl1pPr>
            <a:lvl2pPr>
              <a:spcBef>
                <a:spcPts val="400"/>
              </a:spcBef>
              <a:defRPr/>
            </a:lvl2pPr>
            <a:lvl3pPr>
              <a:spcBef>
                <a:spcPts val="400"/>
              </a:spcBef>
              <a:defRPr/>
            </a:lvl3pPr>
            <a:lvl4pPr>
              <a:spcBef>
                <a:spcPts val="400"/>
              </a:spcBef>
              <a:defRPr/>
            </a:lvl4pPr>
            <a:lvl5pPr>
              <a:spcBef>
                <a:spcPts val="4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3">
            <a:extLst>
              <a:ext uri="{FF2B5EF4-FFF2-40B4-BE49-F238E27FC236}">
                <a16:creationId xmlns:a16="http://schemas.microsoft.com/office/drawing/2014/main" id="{5446E4B5-B423-4137-0255-D68BAC85BE95}"/>
              </a:ext>
            </a:extLst>
          </p:cNvPr>
          <p:cNvSpPr>
            <a:spLocks noGrp="1"/>
          </p:cNvSpPr>
          <p:nvPr>
            <p:ph type="ftr" sz="quarter" idx="16"/>
          </p:nvPr>
        </p:nvSpPr>
        <p:spPr>
          <a:xfrm>
            <a:off x="152400" y="6400800"/>
            <a:ext cx="5943600" cy="457200"/>
          </a:xfrm>
        </p:spPr>
        <p:txBody>
          <a:bodyPr/>
          <a:lstStyle/>
          <a:p>
            <a:endParaRPr lang="en-US" dirty="0"/>
          </a:p>
        </p:txBody>
      </p:sp>
      <p:sp>
        <p:nvSpPr>
          <p:cNvPr id="3" name="Date Placeholder 2">
            <a:extLst>
              <a:ext uri="{FF2B5EF4-FFF2-40B4-BE49-F238E27FC236}">
                <a16:creationId xmlns:a16="http://schemas.microsoft.com/office/drawing/2014/main" id="{F0BFB53A-8FDF-F131-DCF2-D7BECE95381F}"/>
              </a:ext>
            </a:extLst>
          </p:cNvPr>
          <p:cNvSpPr>
            <a:spLocks noGrp="1"/>
          </p:cNvSpPr>
          <p:nvPr>
            <p:ph type="dt" sz="half" idx="15"/>
          </p:nvPr>
        </p:nvSpPr>
        <p:spPr>
          <a:xfrm>
            <a:off x="10058400" y="6400800"/>
            <a:ext cx="990600" cy="457200"/>
          </a:xfrm>
        </p:spPr>
        <p:txBody>
          <a:bodyPr/>
          <a:lstStyle/>
          <a:p>
            <a:fld id="{688BF943-8E28-4DFB-B0DE-F00AF9279F8D}" type="datetime1">
              <a:rPr lang="en-US" smtClean="0"/>
              <a:t>1/17/2026</a:t>
            </a:fld>
            <a:endParaRPr lang="en-US" dirty="0"/>
          </a:p>
        </p:txBody>
      </p:sp>
      <p:sp>
        <p:nvSpPr>
          <p:cNvPr id="9" name="Slide Number Placeholder 8">
            <a:extLst>
              <a:ext uri="{FF2B5EF4-FFF2-40B4-BE49-F238E27FC236}">
                <a16:creationId xmlns:a16="http://schemas.microsoft.com/office/drawing/2014/main" id="{79FEC5A8-0DCB-9EEB-83E2-0411804C543D}"/>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5239A83E-B0F1-03F6-74AC-D67E31FB9868}"/>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874640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ntent with Picture 1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94998"/>
            <a:ext cx="6407304" cy="914400"/>
          </a:xfrm>
        </p:spPr>
        <p:txBody>
          <a:bodyPr anchor="t"/>
          <a:lstStyle/>
          <a:p>
            <a:r>
              <a:rPr lang="en-US" dirty="0"/>
              <a:t>Click to edit Master title style</a:t>
            </a:r>
          </a:p>
        </p:txBody>
      </p:sp>
      <p:sp>
        <p:nvSpPr>
          <p:cNvPr id="8" name="Content Placeholder 7">
            <a:extLst>
              <a:ext uri="{FF2B5EF4-FFF2-40B4-BE49-F238E27FC236}">
                <a16:creationId xmlns:a16="http://schemas.microsoft.com/office/drawing/2014/main" id="{07755DB3-9272-8E5E-039F-AC14A2C07898}"/>
              </a:ext>
            </a:extLst>
          </p:cNvPr>
          <p:cNvSpPr>
            <a:spLocks noGrp="1"/>
          </p:cNvSpPr>
          <p:nvPr>
            <p:ph sz="quarter" idx="14"/>
          </p:nvPr>
        </p:nvSpPr>
        <p:spPr>
          <a:xfrm>
            <a:off x="1142999" y="1828299"/>
            <a:ext cx="6407305" cy="41153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Picture Placeholder 10">
            <a:extLst>
              <a:ext uri="{FF2B5EF4-FFF2-40B4-BE49-F238E27FC236}">
                <a16:creationId xmlns:a16="http://schemas.microsoft.com/office/drawing/2014/main" id="{A0F08A51-DDF0-F904-C832-37321BA8D046}"/>
              </a:ext>
            </a:extLst>
          </p:cNvPr>
          <p:cNvSpPr>
            <a:spLocks noGrp="1"/>
          </p:cNvSpPr>
          <p:nvPr>
            <p:ph type="pic" sz="quarter" idx="13" hasCustomPrompt="1"/>
          </p:nvPr>
        </p:nvSpPr>
        <p:spPr>
          <a:xfrm>
            <a:off x="8271848" y="685800"/>
            <a:ext cx="2777152" cy="5257800"/>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9" name="Footer Placeholder 8">
            <a:extLst>
              <a:ext uri="{FF2B5EF4-FFF2-40B4-BE49-F238E27FC236}">
                <a16:creationId xmlns:a16="http://schemas.microsoft.com/office/drawing/2014/main" id="{820916D3-99FA-E971-607F-14E290E58854}"/>
              </a:ext>
            </a:extLst>
          </p:cNvPr>
          <p:cNvSpPr>
            <a:spLocks noGrp="1"/>
          </p:cNvSpPr>
          <p:nvPr>
            <p:ph type="ftr" sz="quarter" idx="16"/>
          </p:nvPr>
        </p:nvSpPr>
        <p:spPr>
          <a:xfrm>
            <a:off x="152400" y="6400800"/>
            <a:ext cx="5943599" cy="457200"/>
          </a:xfrm>
        </p:spPr>
        <p:txBody>
          <a:bodyPr/>
          <a:lstStyle/>
          <a:p>
            <a:endParaRPr lang="en-US" dirty="0"/>
          </a:p>
        </p:txBody>
      </p:sp>
      <p:sp>
        <p:nvSpPr>
          <p:cNvPr id="4" name="Date Placeholder 3">
            <a:extLst>
              <a:ext uri="{FF2B5EF4-FFF2-40B4-BE49-F238E27FC236}">
                <a16:creationId xmlns:a16="http://schemas.microsoft.com/office/drawing/2014/main" id="{9F3CAD5B-18BB-E21E-3A4C-7BAACB8519A4}"/>
              </a:ext>
            </a:extLst>
          </p:cNvPr>
          <p:cNvSpPr>
            <a:spLocks noGrp="1"/>
          </p:cNvSpPr>
          <p:nvPr>
            <p:ph type="dt" sz="half" idx="15"/>
          </p:nvPr>
        </p:nvSpPr>
        <p:spPr>
          <a:xfrm>
            <a:off x="10058400" y="6400800"/>
            <a:ext cx="990600" cy="457200"/>
          </a:xfrm>
        </p:spPr>
        <p:txBody>
          <a:bodyPr/>
          <a:lstStyle/>
          <a:p>
            <a:fld id="{14FE1444-BD57-4488-BC66-780B65504E47}" type="datetime1">
              <a:rPr lang="en-US" smtClean="0"/>
              <a:t>1/17/2026</a:t>
            </a:fld>
            <a:endParaRPr lang="en-US" dirty="0"/>
          </a:p>
        </p:txBody>
      </p:sp>
      <p:sp>
        <p:nvSpPr>
          <p:cNvPr id="10" name="Slide Number Placeholder 9">
            <a:extLst>
              <a:ext uri="{FF2B5EF4-FFF2-40B4-BE49-F238E27FC236}">
                <a16:creationId xmlns:a16="http://schemas.microsoft.com/office/drawing/2014/main" id="{BBDEAB8E-8806-A459-E320-4CA2B455BFD7}"/>
              </a:ext>
            </a:extLst>
          </p:cNvPr>
          <p:cNvSpPr>
            <a:spLocks noGrp="1"/>
          </p:cNvSpPr>
          <p:nvPr>
            <p:ph type="sldNum" sz="quarter" idx="17"/>
          </p:nvPr>
        </p:nvSpPr>
        <p:spPr>
          <a:xfrm>
            <a:off x="11049000" y="6400800"/>
            <a:ext cx="990600" cy="457200"/>
          </a:xfrm>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2500A44A-2759-A2C2-08DC-0AAFC6B55096}"/>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22927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Content with Picture 18">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1" y="720467"/>
            <a:ext cx="3517146" cy="1628481"/>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43001" y="2563904"/>
            <a:ext cx="3517146" cy="337969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BAC3300-BF12-B200-9F06-8D5AC45CB7EF}"/>
              </a:ext>
            </a:extLst>
          </p:cNvPr>
          <p:cNvSpPr>
            <a:spLocks noGrp="1"/>
          </p:cNvSpPr>
          <p:nvPr>
            <p:ph sz="quarter" idx="14"/>
          </p:nvPr>
        </p:nvSpPr>
        <p:spPr>
          <a:xfrm>
            <a:off x="5372162" y="685801"/>
            <a:ext cx="5676838"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2C7D6AC0-AFBC-4BF8-914C-3A003B9A62FD}"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BEC98E67-C3DE-1B21-ADC4-8C5E2F6367F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013464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Content with Picture 19">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72129" y="709098"/>
            <a:ext cx="2491239" cy="1639852"/>
          </a:xfrm>
        </p:spPr>
        <p:txBody>
          <a:bodyPr anchor="t">
            <a:normAutofit/>
          </a:bodyPr>
          <a:lstStyle>
            <a:lvl1pPr>
              <a:defRPr sz="3600"/>
            </a:lvl1pPr>
          </a:lstStyle>
          <a:p>
            <a:r>
              <a:rPr lang="en-US" dirty="0"/>
              <a:t>Click to edit Master title style</a:t>
            </a:r>
          </a:p>
        </p:txBody>
      </p:sp>
      <p:sp>
        <p:nvSpPr>
          <p:cNvPr id="11" name="Picture Placeholder 10">
            <a:extLst>
              <a:ext uri="{FF2B5EF4-FFF2-40B4-BE49-F238E27FC236}">
                <a16:creationId xmlns:a16="http://schemas.microsoft.com/office/drawing/2014/main" id="{7F8EA658-2652-6F81-1B04-D50C60A3F171}"/>
              </a:ext>
            </a:extLst>
          </p:cNvPr>
          <p:cNvSpPr>
            <a:spLocks noGrp="1"/>
          </p:cNvSpPr>
          <p:nvPr>
            <p:ph type="pic" sz="quarter" idx="13" hasCustomPrompt="1"/>
          </p:nvPr>
        </p:nvSpPr>
        <p:spPr>
          <a:xfrm>
            <a:off x="1172128" y="2563905"/>
            <a:ext cx="2491239" cy="3379695"/>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lstStyle>
            <a:lvl1pPr marL="0" indent="0">
              <a:buNone/>
              <a:defRPr/>
            </a:lvl1pPr>
          </a:lstStyle>
          <a:p>
            <a:r>
              <a:rPr lang="en-US" dirty="0"/>
              <a:t>   </a:t>
            </a:r>
          </a:p>
        </p:txBody>
      </p:sp>
      <p:sp>
        <p:nvSpPr>
          <p:cNvPr id="8" name="Content Placeholder 7">
            <a:extLst>
              <a:ext uri="{FF2B5EF4-FFF2-40B4-BE49-F238E27FC236}">
                <a16:creationId xmlns:a16="http://schemas.microsoft.com/office/drawing/2014/main" id="{83F7B03F-5EDA-605B-1A2E-F48896E48939}"/>
              </a:ext>
            </a:extLst>
          </p:cNvPr>
          <p:cNvSpPr>
            <a:spLocks noGrp="1"/>
          </p:cNvSpPr>
          <p:nvPr>
            <p:ph sz="quarter" idx="14"/>
          </p:nvPr>
        </p:nvSpPr>
        <p:spPr>
          <a:xfrm>
            <a:off x="4375384" y="685800"/>
            <a:ext cx="6673616" cy="52578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0" y="6400800"/>
            <a:ext cx="990599" cy="457200"/>
          </a:xfrm>
        </p:spPr>
        <p:txBody>
          <a:bodyPr/>
          <a:lstStyle/>
          <a:p>
            <a:fld id="{2DA2328B-B1E6-45A4-86CF-8A83B4DA9E96}"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E70BF570-92F5-4B04-EE32-8093EAC2D175}"/>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3482408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Number Large">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306E-B77F-CE22-FA8C-F08F17B5E9B4}"/>
              </a:ext>
            </a:extLst>
          </p:cNvPr>
          <p:cNvSpPr>
            <a:spLocks noGrp="1"/>
          </p:cNvSpPr>
          <p:nvPr>
            <p:ph type="title"/>
          </p:nvPr>
        </p:nvSpPr>
        <p:spPr>
          <a:xfrm>
            <a:off x="1143000" y="5243865"/>
            <a:ext cx="9906000" cy="709673"/>
          </a:xfrm>
        </p:spPr>
        <p:txBody>
          <a:bodyPr anchor="b">
            <a:normAutofit/>
          </a:bodyPr>
          <a:lstStyle>
            <a:lvl1pPr algn="ctr">
              <a:lnSpc>
                <a:spcPct val="110000"/>
              </a:lnSpc>
              <a:defRPr sz="2600" b="1" i="0">
                <a:solidFill>
                  <a:schemeClr val="bg1"/>
                </a:solidFill>
                <a:latin typeface="+mn-lt"/>
              </a:defRPr>
            </a:lvl1pPr>
          </a:lstStyle>
          <a:p>
            <a:r>
              <a:rPr lang="en-US" dirty="0"/>
              <a:t>Click to edit Master title style</a:t>
            </a:r>
          </a:p>
        </p:txBody>
      </p:sp>
      <p:sp>
        <p:nvSpPr>
          <p:cNvPr id="7" name="Content Placeholder 6">
            <a:extLst>
              <a:ext uri="{FF2B5EF4-FFF2-40B4-BE49-F238E27FC236}">
                <a16:creationId xmlns:a16="http://schemas.microsoft.com/office/drawing/2014/main" id="{E418DF0B-1F85-2BB3-D241-A3A14BF72908}"/>
              </a:ext>
            </a:extLst>
          </p:cNvPr>
          <p:cNvSpPr>
            <a:spLocks noGrp="1"/>
          </p:cNvSpPr>
          <p:nvPr>
            <p:ph sz="quarter" idx="13" hasCustomPrompt="1"/>
          </p:nvPr>
        </p:nvSpPr>
        <p:spPr>
          <a:xfrm>
            <a:off x="1143000" y="685801"/>
            <a:ext cx="9906000" cy="4329860"/>
          </a:xfrm>
        </p:spPr>
        <p:txBody>
          <a:bodyPr anchor="t">
            <a:normAutofit/>
          </a:bodyPr>
          <a:lstStyle>
            <a:lvl1pPr marL="0" indent="0" algn="ctr">
              <a:lnSpc>
                <a:spcPct val="90000"/>
              </a:lnSpc>
              <a:buNone/>
              <a:defRPr sz="25000" b="0">
                <a:solidFill>
                  <a:schemeClr val="bg1"/>
                </a:solidFill>
                <a:latin typeface="+mj-lt"/>
                <a:cs typeface="Mongolian Baiti" panose="03000500000000000000" pitchFamily="66" charset="0"/>
              </a:defRPr>
            </a:lvl1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6B38E9D8-4FC1-4DAE-99E4-835FCD288395}" type="datetime1">
              <a:rPr lang="en-US" smtClean="0"/>
              <a:t>1/17/2026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5FA7AB40-CE07-6773-F477-107BB694C7B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110137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Number Large 2">
    <p:bg>
      <p:bgPr>
        <a:solidFill>
          <a:schemeClr val="bg2"/>
        </a:solidFill>
        <a:effectLst/>
      </p:bgPr>
    </p:bg>
    <p:spTree>
      <p:nvGrpSpPr>
        <p:cNvPr id="1" name=""/>
        <p:cNvGrpSpPr/>
        <p:nvPr/>
      </p:nvGrpSpPr>
      <p:grpSpPr>
        <a:xfrm>
          <a:off x="0" y="0"/>
          <a:ext cx="0" cy="0"/>
          <a:chOff x="0" y="0"/>
          <a:chExt cx="0" cy="0"/>
        </a:xfrm>
      </p:grpSpPr>
      <p:sp>
        <p:nvSpPr>
          <p:cNvPr id="10" name="Title 10">
            <a:extLst>
              <a:ext uri="{FF2B5EF4-FFF2-40B4-BE49-F238E27FC236}">
                <a16:creationId xmlns:a16="http://schemas.microsoft.com/office/drawing/2014/main" id="{3CD651BA-50FB-2DF6-3F6E-69C4FCD7BA80}"/>
              </a:ext>
            </a:extLst>
          </p:cNvPr>
          <p:cNvSpPr>
            <a:spLocks noGrp="1"/>
          </p:cNvSpPr>
          <p:nvPr>
            <p:ph type="title"/>
          </p:nvPr>
        </p:nvSpPr>
        <p:spPr>
          <a:xfrm>
            <a:off x="6095999" y="4609809"/>
            <a:ext cx="4953001" cy="1343730"/>
          </a:xfrm>
        </p:spPr>
        <p:txBody>
          <a:bodyPr anchor="b"/>
          <a:lstStyle>
            <a:lvl1pPr>
              <a:lnSpc>
                <a:spcPct val="110000"/>
              </a:lnSpc>
              <a:defRPr sz="2600" b="1">
                <a:solidFill>
                  <a:schemeClr val="accent1"/>
                </a:solidFill>
                <a:latin typeface="+mn-lt"/>
              </a:defRPr>
            </a:lvl1pPr>
          </a:lstStyle>
          <a:p>
            <a:r>
              <a:rPr lang="en-US"/>
              <a:t>Click to edit Master title style</a:t>
            </a:r>
          </a:p>
        </p:txBody>
      </p:sp>
      <p:sp>
        <p:nvSpPr>
          <p:cNvPr id="9" name="Content Placeholder 9">
            <a:extLst>
              <a:ext uri="{FF2B5EF4-FFF2-40B4-BE49-F238E27FC236}">
                <a16:creationId xmlns:a16="http://schemas.microsoft.com/office/drawing/2014/main" id="{FCA4E528-A76C-88B7-F866-78D030A514D8}"/>
              </a:ext>
            </a:extLst>
          </p:cNvPr>
          <p:cNvSpPr>
            <a:spLocks noGrp="1"/>
          </p:cNvSpPr>
          <p:nvPr>
            <p:ph sz="quarter" idx="14" hasCustomPrompt="1"/>
          </p:nvPr>
        </p:nvSpPr>
        <p:spPr>
          <a:xfrm>
            <a:off x="1143000" y="685801"/>
            <a:ext cx="9906000" cy="3276600"/>
          </a:xfrm>
        </p:spPr>
        <p:txBody>
          <a:bodyPr anchor="b"/>
          <a:lstStyle>
            <a:lvl1pPr>
              <a:lnSpc>
                <a:spcPct val="90000"/>
              </a:lnSpc>
              <a:buNone/>
              <a:defRPr sz="27000">
                <a:solidFill>
                  <a:schemeClr val="tx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lvl1pPr>
              <a:defRPr>
                <a:solidFill>
                  <a:schemeClr val="tx1"/>
                </a:solidFill>
              </a:defRPr>
            </a:lvl1pPr>
          </a:lstStyle>
          <a:p>
            <a:fld id="{40BAEB1E-5971-4FE0-8556-E58B94C51D44}" type="datetime1">
              <a:rPr lang="en-US" smtClean="0"/>
              <a:t>1/17/2026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50EA5BF1-23C2-0F30-7510-43650AEC4DE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8998513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umber Large 3">
    <p:bg>
      <p:bgPr>
        <a:solidFill>
          <a:schemeClr val="bg2"/>
        </a:solidFill>
        <a:effectLst/>
      </p:bgPr>
    </p:bg>
    <p:spTree>
      <p:nvGrpSpPr>
        <p:cNvPr id="1" name=""/>
        <p:cNvGrpSpPr/>
        <p:nvPr/>
      </p:nvGrpSpPr>
      <p:grpSpPr>
        <a:xfrm>
          <a:off x="0" y="0"/>
          <a:ext cx="0" cy="0"/>
          <a:chOff x="0" y="0"/>
          <a:chExt cx="0" cy="0"/>
        </a:xfrm>
      </p:grpSpPr>
      <p:sp>
        <p:nvSpPr>
          <p:cNvPr id="10" name="Title 10">
            <a:extLst>
              <a:ext uri="{FF2B5EF4-FFF2-40B4-BE49-F238E27FC236}">
                <a16:creationId xmlns:a16="http://schemas.microsoft.com/office/drawing/2014/main" id="{C3DADE7F-E67E-CAEA-8072-B9514E6E1175}"/>
              </a:ext>
            </a:extLst>
          </p:cNvPr>
          <p:cNvSpPr>
            <a:spLocks noGrp="1"/>
          </p:cNvSpPr>
          <p:nvPr>
            <p:ph type="title"/>
          </p:nvPr>
        </p:nvSpPr>
        <p:spPr>
          <a:xfrm>
            <a:off x="8153399" y="685800"/>
            <a:ext cx="2895601" cy="5267739"/>
          </a:xfrm>
        </p:spPr>
        <p:txBody>
          <a:bodyPr anchor="ctr"/>
          <a:lstStyle>
            <a:lvl1pPr>
              <a:lnSpc>
                <a:spcPct val="110000"/>
              </a:lnSpc>
              <a:defRPr sz="2600" b="1">
                <a:solidFill>
                  <a:schemeClr val="accent1"/>
                </a:solidFill>
                <a:latin typeface="+mn-lt"/>
              </a:defRPr>
            </a:lvl1pPr>
          </a:lstStyle>
          <a:p>
            <a:r>
              <a:rPr lang="en-US"/>
              <a:t>Click to edit Master title style</a:t>
            </a:r>
          </a:p>
        </p:txBody>
      </p:sp>
      <p:sp>
        <p:nvSpPr>
          <p:cNvPr id="9" name="Content Placeholder 9">
            <a:extLst>
              <a:ext uri="{FF2B5EF4-FFF2-40B4-BE49-F238E27FC236}">
                <a16:creationId xmlns:a16="http://schemas.microsoft.com/office/drawing/2014/main" id="{64D4B29D-DD33-F8A0-6077-D56DBC08D2DB}"/>
              </a:ext>
            </a:extLst>
          </p:cNvPr>
          <p:cNvSpPr>
            <a:spLocks noGrp="1"/>
          </p:cNvSpPr>
          <p:nvPr>
            <p:ph sz="quarter" idx="14" hasCustomPrompt="1"/>
          </p:nvPr>
        </p:nvSpPr>
        <p:spPr>
          <a:xfrm>
            <a:off x="1143000" y="685800"/>
            <a:ext cx="6781800" cy="4191001"/>
          </a:xfrm>
        </p:spPr>
        <p:txBody>
          <a:bodyPr anchor="b"/>
          <a:lstStyle>
            <a:lvl1pPr>
              <a:lnSpc>
                <a:spcPct val="90000"/>
              </a:lnSpc>
              <a:buNone/>
              <a:defRPr sz="20000">
                <a:solidFill>
                  <a:schemeClr val="accent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1" y="6400800"/>
            <a:ext cx="990599" cy="457200"/>
          </a:xfrm>
        </p:spPr>
        <p:txBody>
          <a:bodyPr/>
          <a:lstStyle/>
          <a:p>
            <a:fld id="{39DFF5D4-4547-4361-B250-BFE60A41E1A4}" type="datetime1">
              <a:rPr lang="en-US" smtClean="0"/>
              <a:t>1/17/2026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D002FC57-F63B-DF9D-9ACC-AC4696C03769}"/>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113843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umber Large 4">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81D15B53-A6D4-5307-3354-15A2A777AAD6}"/>
              </a:ext>
            </a:extLst>
          </p:cNvPr>
          <p:cNvSpPr>
            <a:spLocks noGrp="1"/>
          </p:cNvSpPr>
          <p:nvPr>
            <p:ph sz="quarter" idx="14" hasCustomPrompt="1"/>
          </p:nvPr>
        </p:nvSpPr>
        <p:spPr>
          <a:xfrm>
            <a:off x="1143000" y="715425"/>
            <a:ext cx="9906000" cy="4217987"/>
          </a:xfrm>
        </p:spPr>
        <p:txBody>
          <a:bodyPr/>
          <a:lstStyle>
            <a:lvl1pPr>
              <a:lnSpc>
                <a:spcPct val="90000"/>
              </a:lnSpc>
              <a:buNone/>
              <a:defRPr sz="27000">
                <a:solidFill>
                  <a:schemeClr val="bg1"/>
                </a:solidFill>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dirty="0"/>
              <a:t>##%</a:t>
            </a:r>
          </a:p>
        </p:txBody>
      </p:sp>
      <p:sp>
        <p:nvSpPr>
          <p:cNvPr id="4" name="Footer Placeholder 3">
            <a:extLst>
              <a:ext uri="{FF2B5EF4-FFF2-40B4-BE49-F238E27FC236}">
                <a16:creationId xmlns:a16="http://schemas.microsoft.com/office/drawing/2014/main" id="{C394E47C-0C77-0005-1755-14F7739DF22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4A591E5F-EDEF-7D02-30E6-B960B5E45903}"/>
              </a:ext>
            </a:extLst>
          </p:cNvPr>
          <p:cNvSpPr>
            <a:spLocks noGrp="1"/>
          </p:cNvSpPr>
          <p:nvPr>
            <p:ph type="dt" sz="half" idx="10"/>
          </p:nvPr>
        </p:nvSpPr>
        <p:spPr>
          <a:xfrm>
            <a:off x="10058400" y="6400800"/>
            <a:ext cx="990600" cy="457200"/>
          </a:xfrm>
        </p:spPr>
        <p:txBody>
          <a:bodyPr/>
          <a:lstStyle>
            <a:lvl1pPr>
              <a:defRPr>
                <a:solidFill>
                  <a:schemeClr val="bg1"/>
                </a:solidFill>
              </a:defRPr>
            </a:lvl1pPr>
          </a:lstStyle>
          <a:p>
            <a:fld id="{4499B2AA-EA1F-4808-8C25-C8FD26324E26}" type="datetime1">
              <a:rPr lang="en-US" smtClean="0"/>
              <a:t>1/17/2026</a:t>
            </a:fld>
            <a:endParaRPr lang="en-US" dirty="0"/>
          </a:p>
        </p:txBody>
      </p:sp>
      <p:sp>
        <p:nvSpPr>
          <p:cNvPr id="5" name="Slide Number Placeholder 4">
            <a:extLst>
              <a:ext uri="{FF2B5EF4-FFF2-40B4-BE49-F238E27FC236}">
                <a16:creationId xmlns:a16="http://schemas.microsoft.com/office/drawing/2014/main" id="{CA0528A9-0729-B0FB-328C-3C96994AAB3C}"/>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99D6B5B7-21A5-3BED-394A-5383E64E7DF5}"/>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 name="Title 10">
            <a:extLst>
              <a:ext uri="{FF2B5EF4-FFF2-40B4-BE49-F238E27FC236}">
                <a16:creationId xmlns:a16="http://schemas.microsoft.com/office/drawing/2014/main" id="{53B1AF28-7C69-5D76-E7F7-FF9768CC36DF}"/>
              </a:ext>
            </a:extLst>
          </p:cNvPr>
          <p:cNvSpPr>
            <a:spLocks noGrp="1"/>
          </p:cNvSpPr>
          <p:nvPr>
            <p:ph type="title"/>
          </p:nvPr>
        </p:nvSpPr>
        <p:spPr>
          <a:xfrm>
            <a:off x="1143001" y="5166360"/>
            <a:ext cx="8759952" cy="786384"/>
          </a:xfrm>
        </p:spPr>
        <p:txBody>
          <a:bodyPr/>
          <a:lstStyle>
            <a:lvl1pPr>
              <a:lnSpc>
                <a:spcPct val="110000"/>
              </a:lnSpc>
              <a:defRPr sz="2800" b="1">
                <a:solidFill>
                  <a:schemeClr val="bg1"/>
                </a:solidFill>
                <a:latin typeface="+mn-lt"/>
              </a:defRPr>
            </a:lvl1pPr>
          </a:lstStyle>
          <a:p>
            <a:r>
              <a:rPr lang="en-US"/>
              <a:t>Click to edit Master title style</a:t>
            </a:r>
          </a:p>
        </p:txBody>
      </p:sp>
    </p:spTree>
    <p:extLst>
      <p:ext uri="{BB962C8B-B14F-4D97-AF65-F5344CB8AC3E}">
        <p14:creationId xmlns:p14="http://schemas.microsoft.com/office/powerpoint/2010/main" val="1736310199"/>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9906000" cy="5257800"/>
          </a:xfrm>
        </p:spPr>
        <p:txBody>
          <a:bodyPr anchor="t">
            <a:normAutofit/>
          </a:bodyPr>
          <a:lstStyle>
            <a:lvl1pPr marL="0" indent="0">
              <a:lnSpc>
                <a:spcPct val="90000"/>
              </a:lnSpc>
              <a:buNone/>
              <a:defRPr sz="5400" b="0">
                <a:solidFill>
                  <a:schemeClr val="bg1"/>
                </a:solidFill>
                <a:latin typeface="+mj-lt"/>
                <a:cs typeface="Mongolian Baiti" panose="03000500000000000000" pitchFamily="66" charset="0"/>
              </a:defRPr>
            </a:lvl1pPr>
            <a:lvl2pPr marL="228600" indent="0">
              <a:lnSpc>
                <a:spcPct val="90000"/>
              </a:lnSpc>
              <a:buNone/>
              <a:defRPr sz="5400" b="0">
                <a:solidFill>
                  <a:schemeClr val="bg1"/>
                </a:solidFill>
                <a:latin typeface="+mj-lt"/>
                <a:cs typeface="Mongolian Baiti" panose="03000500000000000000" pitchFamily="66" charset="0"/>
              </a:defRPr>
            </a:lvl2pPr>
            <a:lvl3pPr marL="457200" indent="0">
              <a:lnSpc>
                <a:spcPct val="90000"/>
              </a:lnSpc>
              <a:buNone/>
              <a:defRPr sz="5400" b="0">
                <a:solidFill>
                  <a:schemeClr val="bg1"/>
                </a:solidFill>
                <a:latin typeface="+mj-lt"/>
                <a:cs typeface="Mongolian Baiti" panose="03000500000000000000" pitchFamily="66" charset="0"/>
              </a:defRPr>
            </a:lvl3pPr>
            <a:lvl4pPr marL="685800" indent="0">
              <a:lnSpc>
                <a:spcPct val="90000"/>
              </a:lnSpc>
              <a:buNone/>
              <a:defRPr sz="5400" b="0">
                <a:solidFill>
                  <a:schemeClr val="bg1"/>
                </a:solidFill>
                <a:latin typeface="+mj-lt"/>
                <a:cs typeface="Mongolian Baiti" panose="03000500000000000000" pitchFamily="66" charset="0"/>
              </a:defRPr>
            </a:lvl4pPr>
            <a:lvl5pPr marL="914400" indent="0">
              <a:lnSpc>
                <a:spcPct val="90000"/>
              </a:lnSpc>
              <a:buNone/>
              <a:defRPr sz="5400" b="0">
                <a:solidFill>
                  <a:schemeClr val="bg1"/>
                </a:solidFill>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7F8C9FE2-6DE5-4BD7-B30C-85A8ECDF0918}" type="datetime1">
              <a:rPr lang="en-US" smtClean="0"/>
              <a:t>1/17/2026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D9E59E0B-DA31-573A-9F4C-606FE4AAB022}"/>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91720877"/>
      </p:ext>
    </p:extLst>
  </p:cSld>
  <p:clrMapOvr>
    <a:overrideClrMapping bg1="dk1" tx1="lt1" bg2="dk2" tx2="lt2" accent1="accent1" accent2="accent2" accent3="accent3" accent4="accent4" accent5="accent5" accent6="accent6" hlink="hlink" folHlink="folHlink"/>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Statement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10439400" cy="5257800"/>
          </a:xfrm>
        </p:spPr>
        <p:txBody>
          <a:bodyPr anchor="t">
            <a:normAutofit/>
          </a:bodyPr>
          <a:lstStyle>
            <a:lvl1pPr marL="0" indent="0">
              <a:lnSpc>
                <a:spcPct val="90000"/>
              </a:lnSpc>
              <a:buNone/>
              <a:defRPr sz="5400" b="0">
                <a:solidFill>
                  <a:schemeClr val="tx1"/>
                </a:solidFill>
                <a:latin typeface="+mj-lt"/>
                <a:cs typeface="Mongolian Baiti" panose="03000500000000000000" pitchFamily="66" charset="0"/>
              </a:defRPr>
            </a:lvl1pPr>
            <a:lvl2pPr marL="228600" indent="0">
              <a:lnSpc>
                <a:spcPct val="90000"/>
              </a:lnSpc>
              <a:buNone/>
              <a:defRPr sz="5400" b="0">
                <a:solidFill>
                  <a:schemeClr val="tx1"/>
                </a:solidFill>
                <a:latin typeface="+mj-lt"/>
                <a:cs typeface="Mongolian Baiti" panose="03000500000000000000" pitchFamily="66" charset="0"/>
              </a:defRPr>
            </a:lvl2pPr>
            <a:lvl3pPr marL="457200" indent="0">
              <a:lnSpc>
                <a:spcPct val="90000"/>
              </a:lnSpc>
              <a:buNone/>
              <a:defRPr sz="5400" b="0">
                <a:solidFill>
                  <a:schemeClr val="tx1"/>
                </a:solidFill>
                <a:latin typeface="+mj-lt"/>
                <a:cs typeface="Mongolian Baiti" panose="03000500000000000000" pitchFamily="66" charset="0"/>
              </a:defRPr>
            </a:lvl3pPr>
            <a:lvl4pPr marL="685800" indent="0">
              <a:lnSpc>
                <a:spcPct val="90000"/>
              </a:lnSpc>
              <a:buNone/>
              <a:defRPr sz="5400" b="0">
                <a:solidFill>
                  <a:schemeClr val="tx1"/>
                </a:solidFill>
                <a:latin typeface="+mj-lt"/>
                <a:cs typeface="Mongolian Baiti" panose="03000500000000000000" pitchFamily="66" charset="0"/>
              </a:defRPr>
            </a:lvl4pPr>
            <a:lvl5pPr marL="914400" indent="0">
              <a:lnSpc>
                <a:spcPct val="90000"/>
              </a:lnSpc>
              <a:buNone/>
              <a:defRPr sz="5400" b="0">
                <a:solidFill>
                  <a:schemeClr val="tx1"/>
                </a:solidFill>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p>
            <a:fld id="{00D39FB3-A85A-4123-936A-B01B34283303}" type="datetime1">
              <a:rPr lang="en-US" smtClean="0"/>
              <a:t>1/17/2026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5E01FFB5-9AC9-5608-D38C-31B179F100F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9884562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Statement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1"/>
            <a:ext cx="9906000" cy="5257799"/>
          </a:xfrm>
        </p:spPr>
        <p:txBody>
          <a:bodyPr anchor="b">
            <a:normAutofit/>
          </a:bodyPr>
          <a:lstStyle>
            <a:lvl1pPr marL="0" indent="0">
              <a:lnSpc>
                <a:spcPct val="90000"/>
              </a:lnSpc>
              <a:buNone/>
              <a:defRPr sz="5400" b="0">
                <a:latin typeface="+mj-lt"/>
                <a:cs typeface="Mongolian Baiti" panose="03000500000000000000" pitchFamily="66" charset="0"/>
              </a:defRPr>
            </a:lvl1pPr>
            <a:lvl2pPr marL="228600" indent="0">
              <a:lnSpc>
                <a:spcPct val="90000"/>
              </a:lnSpc>
              <a:buNone/>
              <a:defRPr sz="5400" b="0">
                <a:latin typeface="+mj-lt"/>
                <a:cs typeface="Mongolian Baiti" panose="03000500000000000000" pitchFamily="66" charset="0"/>
              </a:defRPr>
            </a:lvl2pPr>
            <a:lvl3pPr marL="457200" indent="0">
              <a:lnSpc>
                <a:spcPct val="90000"/>
              </a:lnSpc>
              <a:buNone/>
              <a:defRPr sz="5400" b="0">
                <a:latin typeface="+mj-lt"/>
                <a:cs typeface="Mongolian Baiti" panose="03000500000000000000" pitchFamily="66" charset="0"/>
              </a:defRPr>
            </a:lvl3pPr>
            <a:lvl4pPr marL="685800" indent="0">
              <a:lnSpc>
                <a:spcPct val="90000"/>
              </a:lnSpc>
              <a:buNone/>
              <a:defRPr sz="5400" b="0">
                <a:latin typeface="+mj-lt"/>
                <a:cs typeface="Mongolian Baiti" panose="03000500000000000000" pitchFamily="66" charset="0"/>
              </a:defRPr>
            </a:lvl4pPr>
            <a:lvl5pPr marL="914400" indent="0">
              <a:lnSpc>
                <a:spcPct val="90000"/>
              </a:lnSpc>
              <a:buNone/>
              <a:defRPr sz="5400" b="0">
                <a:latin typeface="+mj-lt"/>
                <a:cs typeface="Mongolian Baiti" panose="03000500000000000000" pitchFamily="66" charset="0"/>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a:xfrm>
            <a:off x="152400" y="6400800"/>
            <a:ext cx="5943599" cy="457200"/>
          </a:xfrm>
        </p:spPr>
        <p:txBody>
          <a:bodyPr/>
          <a:lstStyle/>
          <a:p>
            <a:endParaRPr lang="en-US" dirty="0"/>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0" y="6400800"/>
            <a:ext cx="990600" cy="457200"/>
          </a:xfrm>
        </p:spPr>
        <p:txBody>
          <a:bodyPr/>
          <a:lstStyle/>
          <a:p>
            <a:fld id="{A70944E6-539A-4BC8-B250-092F2CE95E90}" type="datetime1">
              <a:rPr lang="en-US" smtClean="0"/>
              <a:t>1/17/2026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a:xfrm>
            <a:off x="11049000" y="6400800"/>
            <a:ext cx="990600" cy="457200"/>
          </a:xfrm>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816CE4C6-A657-5805-17C1-DFBE412C51BD}"/>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02520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Statement 5">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1EB5-8556-FBD7-00D5-D69AC8E7E73A}"/>
              </a:ext>
            </a:extLst>
          </p:cNvPr>
          <p:cNvSpPr>
            <a:spLocks noGrp="1"/>
          </p:cNvSpPr>
          <p:nvPr>
            <p:ph type="title"/>
          </p:nvPr>
        </p:nvSpPr>
        <p:spPr>
          <a:xfrm>
            <a:off x="612648" y="-1133856"/>
            <a:ext cx="10652760" cy="914400"/>
          </a:xfrm>
        </p:spPr>
        <p:txBody>
          <a:bodyPr/>
          <a:lstStyle/>
          <a:p>
            <a:r>
              <a:rPr lang="en-US"/>
              <a:t>Click to edit Master title style</a:t>
            </a:r>
            <a:endParaRPr lang="en-US" dirty="0"/>
          </a:p>
        </p:txBody>
      </p:sp>
      <p:sp>
        <p:nvSpPr>
          <p:cNvPr id="7" name="Content Placeholder 6">
            <a:extLst>
              <a:ext uri="{FF2B5EF4-FFF2-40B4-BE49-F238E27FC236}">
                <a16:creationId xmlns:a16="http://schemas.microsoft.com/office/drawing/2014/main" id="{3E4E45FF-53F3-89B1-B969-C440DC819EF4}"/>
              </a:ext>
            </a:extLst>
          </p:cNvPr>
          <p:cNvSpPr>
            <a:spLocks noGrp="1"/>
          </p:cNvSpPr>
          <p:nvPr>
            <p:ph sz="quarter" idx="13" hasCustomPrompt="1"/>
          </p:nvPr>
        </p:nvSpPr>
        <p:spPr>
          <a:xfrm>
            <a:off x="1143000" y="685800"/>
            <a:ext cx="9906000" cy="5257800"/>
          </a:xfrm>
        </p:spPr>
        <p:txBody>
          <a:bodyPr vert="horz" lIns="91440" tIns="45720" rIns="91440" bIns="45720" rtlCol="0" anchor="t">
            <a:normAutofit/>
          </a:bodyPr>
          <a:lstStyle>
            <a:lvl1pPr marL="0" indent="0">
              <a:lnSpc>
                <a:spcPct val="90000"/>
              </a:lnSpc>
              <a:buNone/>
              <a:defRPr lang="en-US" sz="5400" b="1" dirty="0">
                <a:solidFill>
                  <a:schemeClr val="bg1"/>
                </a:solidFill>
                <a:latin typeface="+mn-lt"/>
              </a:defRPr>
            </a:lvl1pPr>
            <a:lvl2pPr marL="228600" indent="0">
              <a:lnSpc>
                <a:spcPct val="90000"/>
              </a:lnSpc>
              <a:buNone/>
              <a:defRPr lang="en-US" sz="5400" b="1" dirty="0">
                <a:solidFill>
                  <a:schemeClr val="bg1"/>
                </a:solidFill>
                <a:latin typeface="+mn-lt"/>
              </a:defRPr>
            </a:lvl2pPr>
            <a:lvl3pPr marL="457200" indent="0">
              <a:lnSpc>
                <a:spcPct val="90000"/>
              </a:lnSpc>
              <a:buNone/>
              <a:defRPr lang="en-US" sz="5400" b="1" dirty="0">
                <a:solidFill>
                  <a:schemeClr val="bg1"/>
                </a:solidFill>
                <a:latin typeface="+mn-lt"/>
              </a:defRPr>
            </a:lvl3pPr>
            <a:lvl4pPr marL="685800" indent="0">
              <a:lnSpc>
                <a:spcPct val="90000"/>
              </a:lnSpc>
              <a:buNone/>
              <a:defRPr lang="en-US" sz="5400" b="1" dirty="0">
                <a:solidFill>
                  <a:schemeClr val="bg1"/>
                </a:solidFill>
                <a:latin typeface="+mn-lt"/>
              </a:defRPr>
            </a:lvl4pPr>
            <a:lvl5pPr marL="914400" indent="0">
              <a:lnSpc>
                <a:spcPct val="90000"/>
              </a:lnSpc>
              <a:buNone/>
              <a:defRPr lang="en-US" sz="5400" b="1" dirty="0">
                <a:solidFill>
                  <a:schemeClr val="bg1"/>
                </a:solidFill>
                <a:latin typeface="+mn-lt"/>
              </a:defRPr>
            </a:lvl5pPr>
          </a:lstStyle>
          <a:p>
            <a:pPr lvl="0"/>
            <a:r>
              <a:rPr lang="en-US" dirty="0"/>
              <a:t>Click to add Statement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Footer Placeholder 3">
            <a:extLst>
              <a:ext uri="{FF2B5EF4-FFF2-40B4-BE49-F238E27FC236}">
                <a16:creationId xmlns:a16="http://schemas.microsoft.com/office/drawing/2014/main" id="{3D56E87B-2252-4382-E6E7-15A81BCC8029}"/>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67F688C7-1128-9027-65E4-A17BBE7DDDF0}"/>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630B6F89-4209-4DBA-AE92-A89C4CA08C29}" type="datetime1">
              <a:rPr lang="en-US" smtClean="0"/>
              <a:t>1/17/2026</a:t>
            </a:fld>
            <a:endParaRPr lang="en-US" dirty="0"/>
          </a:p>
        </p:txBody>
      </p:sp>
      <p:sp>
        <p:nvSpPr>
          <p:cNvPr id="5" name="Slide Number Placeholder 4">
            <a:extLst>
              <a:ext uri="{FF2B5EF4-FFF2-40B4-BE49-F238E27FC236}">
                <a16:creationId xmlns:a16="http://schemas.microsoft.com/office/drawing/2014/main" id="{8C1C6A68-1AC4-7B10-CD66-D67327434E62}"/>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2C45B696-5A62-5895-72D9-DC0A3B3E2F8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8339051"/>
      </p:ext>
    </p:extLst>
  </p:cSld>
  <p:clrMapOvr>
    <a:overrideClrMapping bg1="dk1" tx1="lt1" bg2="dk2" tx2="lt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143000" y="5029200"/>
            <a:ext cx="9906000" cy="914400"/>
          </a:xfrm>
        </p:spPr>
        <p:txBody>
          <a:bodyPr anchor="b">
            <a:normAutofit/>
          </a:bodyPr>
          <a:lstStyle>
            <a:lvl1pPr>
              <a:lnSpc>
                <a:spcPct val="120000"/>
              </a:lnSpc>
              <a:defRPr sz="2000" b="1" i="0" spc="0">
                <a:solidFill>
                  <a:schemeClr val="accent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4114800"/>
          </a:xfrm>
        </p:spPr>
        <p:txBody>
          <a:bodyPr anchor="b">
            <a:normAutofit/>
          </a:bodyPr>
          <a:lstStyle>
            <a:lvl1pPr marL="164592" indent="-164592">
              <a:lnSpc>
                <a:spcPct val="100000"/>
              </a:lnSpc>
              <a:spcBef>
                <a:spcPts val="0"/>
              </a:spcBef>
              <a:buNone/>
              <a:defRPr sz="5400">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p>
            <a:fld id="{9C85BD29-F703-441C-BA70-A68EA51BEFAB}" type="datetime1">
              <a:rPr lang="en-US" smtClean="0"/>
              <a:t>1/17/2026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4A33729E-38D5-A1E3-A590-6B649D520DE4}"/>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54844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Quote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1143000" y="4955722"/>
            <a:ext cx="9906000" cy="987878"/>
          </a:xfrm>
        </p:spPr>
        <p:txBody>
          <a:bodyPr anchor="ctr">
            <a:normAutofit/>
          </a:bodyPr>
          <a:lstStyle>
            <a:lvl1pPr algn="r">
              <a:lnSpc>
                <a:spcPct val="120000"/>
              </a:lnSpc>
              <a:defRPr sz="2000" b="1" i="0" spc="0">
                <a:solidFill>
                  <a:schemeClr val="bg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3950208"/>
          </a:xfrm>
        </p:spPr>
        <p:txBody>
          <a:bodyPr anchor="t">
            <a:normAutofit/>
          </a:bodyPr>
          <a:lstStyle>
            <a:lvl1pPr marL="164592" indent="-164592">
              <a:lnSpc>
                <a:spcPct val="100000"/>
              </a:lnSpc>
              <a:spcBef>
                <a:spcPts val="0"/>
              </a:spcBef>
              <a:buNone/>
              <a:defRPr sz="4800">
                <a:solidFill>
                  <a:schemeClr val="bg1"/>
                </a:solidFill>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8F5B9CFA-6593-4507-A356-FB73387E9819}" type="datetime1">
              <a:rPr lang="en-US" smtClean="0"/>
              <a:t>1/17/2026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6" name="Straight Connector 5">
            <a:extLst>
              <a:ext uri="{FF2B5EF4-FFF2-40B4-BE49-F238E27FC236}">
                <a16:creationId xmlns:a16="http://schemas.microsoft.com/office/drawing/2014/main" id="{EAB597FC-DDBE-CAE6-D19E-43EBC6822347}"/>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3447790"/>
      </p:ext>
    </p:extLst>
  </p:cSld>
  <p:clrMapOvr>
    <a:overrideClrMapping bg1="dk1" tx1="lt1" bg2="dk2" tx2="lt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Quote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2FA0A-1F7B-DD41-ECED-02B60BC46B10}"/>
              </a:ext>
            </a:extLst>
          </p:cNvPr>
          <p:cNvSpPr>
            <a:spLocks noGrp="1"/>
          </p:cNvSpPr>
          <p:nvPr>
            <p:ph type="title" hasCustomPrompt="1"/>
          </p:nvPr>
        </p:nvSpPr>
        <p:spPr>
          <a:xfrm>
            <a:off x="4707468" y="5029200"/>
            <a:ext cx="6341532" cy="914399"/>
          </a:xfrm>
        </p:spPr>
        <p:txBody>
          <a:bodyPr anchor="b">
            <a:normAutofit/>
          </a:bodyPr>
          <a:lstStyle>
            <a:lvl1pPr algn="r">
              <a:lnSpc>
                <a:spcPct val="120000"/>
              </a:lnSpc>
              <a:defRPr sz="2000" b="1" i="0" spc="0">
                <a:solidFill>
                  <a:schemeClr val="accent1"/>
                </a:solidFill>
                <a:latin typeface="+mn-lt"/>
              </a:defRPr>
            </a:lvl1pPr>
          </a:lstStyle>
          <a:p>
            <a:r>
              <a:rPr lang="en-US" dirty="0"/>
              <a:t>Quote Author</a:t>
            </a:r>
          </a:p>
        </p:txBody>
      </p:sp>
      <p:sp>
        <p:nvSpPr>
          <p:cNvPr id="7" name="Content Placeholder 6">
            <a:extLst>
              <a:ext uri="{FF2B5EF4-FFF2-40B4-BE49-F238E27FC236}">
                <a16:creationId xmlns:a16="http://schemas.microsoft.com/office/drawing/2014/main" id="{A14BE2EA-8E1E-E2DA-5CCF-46908B013BF2}"/>
              </a:ext>
            </a:extLst>
          </p:cNvPr>
          <p:cNvSpPr>
            <a:spLocks noGrp="1"/>
          </p:cNvSpPr>
          <p:nvPr>
            <p:ph sz="quarter" idx="13" hasCustomPrompt="1"/>
          </p:nvPr>
        </p:nvSpPr>
        <p:spPr>
          <a:xfrm>
            <a:off x="1143000" y="685800"/>
            <a:ext cx="9906000" cy="4073980"/>
          </a:xfrm>
        </p:spPr>
        <p:txBody>
          <a:bodyPr anchor="ctr">
            <a:normAutofit/>
          </a:bodyPr>
          <a:lstStyle>
            <a:lvl1pPr marL="164592" indent="-164592">
              <a:lnSpc>
                <a:spcPct val="110000"/>
              </a:lnSpc>
              <a:spcBef>
                <a:spcPts val="0"/>
              </a:spcBef>
              <a:buNone/>
              <a:defRPr sz="5400">
                <a:latin typeface="+mj-lt"/>
                <a:cs typeface="Mongolian Baiti" panose="03000500000000000000" pitchFamily="66" charset="0"/>
              </a:defRPr>
            </a:lvl1pPr>
          </a:lstStyle>
          <a:p>
            <a:pPr lvl="0"/>
            <a:r>
              <a:rPr lang="en-US" dirty="0"/>
              <a:t>Click to add Quote</a:t>
            </a:r>
          </a:p>
        </p:txBody>
      </p:sp>
      <p:sp>
        <p:nvSpPr>
          <p:cNvPr id="4" name="Footer Placeholder 3">
            <a:extLst>
              <a:ext uri="{FF2B5EF4-FFF2-40B4-BE49-F238E27FC236}">
                <a16:creationId xmlns:a16="http://schemas.microsoft.com/office/drawing/2014/main" id="{B23912E3-7555-EAAB-BE83-59ED3B5C9E5B}"/>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C344C372-F7FA-5AA5-92C1-CF476A26623E}"/>
              </a:ext>
            </a:extLst>
          </p:cNvPr>
          <p:cNvSpPr>
            <a:spLocks noGrp="1"/>
          </p:cNvSpPr>
          <p:nvPr>
            <p:ph type="dt" sz="half" idx="10"/>
          </p:nvPr>
        </p:nvSpPr>
        <p:spPr>
          <a:xfrm>
            <a:off x="10058401" y="6400800"/>
            <a:ext cx="990599" cy="457200"/>
          </a:xfrm>
        </p:spPr>
        <p:txBody>
          <a:bodyPr/>
          <a:lstStyle/>
          <a:p>
            <a:fld id="{6DF2A675-1020-4672-8497-CDB1190FE408}" type="datetime1">
              <a:rPr lang="en-US" smtClean="0"/>
              <a:t>1/17/2026</a:t>
            </a:fld>
            <a:endParaRPr lang="en-US" dirty="0"/>
          </a:p>
        </p:txBody>
      </p:sp>
      <p:sp>
        <p:nvSpPr>
          <p:cNvPr id="5" name="Slide Number Placeholder 4">
            <a:extLst>
              <a:ext uri="{FF2B5EF4-FFF2-40B4-BE49-F238E27FC236}">
                <a16:creationId xmlns:a16="http://schemas.microsoft.com/office/drawing/2014/main" id="{C6EAECF6-9F03-4C12-4BD4-4E8AE63A4F3A}"/>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FE0B72BA-2488-6234-EBE9-5F35F28FB990}"/>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470192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Conclusion">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685800"/>
            <a:ext cx="9906000" cy="1828800"/>
          </a:xfrm>
        </p:spPr>
        <p:txBody>
          <a:bodyPr anchor="b">
            <a:normAutofit/>
          </a:bodyPr>
          <a:lstStyle>
            <a:lvl1pPr>
              <a:defRPr sz="7200">
                <a:solidFill>
                  <a:schemeClr val="tx1"/>
                </a:solidFill>
              </a:defRPr>
            </a:lvl1pPr>
          </a:lstStyle>
          <a:p>
            <a:r>
              <a:rPr lang="en-US" dirty="0"/>
              <a:t>Click to edit Master title style</a:t>
            </a:r>
          </a:p>
        </p:txBody>
      </p:sp>
      <p:sp>
        <p:nvSpPr>
          <p:cNvPr id="8" name="Content Placeholder 7">
            <a:extLst>
              <a:ext uri="{FF2B5EF4-FFF2-40B4-BE49-F238E27FC236}">
                <a16:creationId xmlns:a16="http://schemas.microsoft.com/office/drawing/2014/main" id="{C7E1FCC9-2D1D-9C6B-8C9A-E3D0A77DBEF0}"/>
              </a:ext>
            </a:extLst>
          </p:cNvPr>
          <p:cNvSpPr>
            <a:spLocks noGrp="1"/>
          </p:cNvSpPr>
          <p:nvPr>
            <p:ph sz="quarter" idx="13"/>
          </p:nvPr>
        </p:nvSpPr>
        <p:spPr>
          <a:xfrm>
            <a:off x="1143000" y="2729555"/>
            <a:ext cx="9906000" cy="3214045"/>
          </a:xfrm>
        </p:spPr>
        <p:txBody>
          <a:bodyPr/>
          <a:lstStyle>
            <a:lvl1pPr marL="0" indent="0">
              <a:spcBef>
                <a:spcPts val="0"/>
              </a:spcBef>
              <a:buNone/>
              <a:defRPr>
                <a:solidFill>
                  <a:schemeClr val="tx1"/>
                </a:solidFill>
                <a:latin typeface="+mn-lt"/>
              </a:defRPr>
            </a:lvl1pPr>
            <a:lvl2pPr marL="228600" indent="0">
              <a:spcBef>
                <a:spcPts val="0"/>
              </a:spcBef>
              <a:buNone/>
              <a:defRPr>
                <a:solidFill>
                  <a:schemeClr val="tx1"/>
                </a:solidFill>
                <a:latin typeface="+mn-lt"/>
              </a:defRPr>
            </a:lvl2pPr>
            <a:lvl3pPr marL="457200" indent="0">
              <a:spcBef>
                <a:spcPts val="0"/>
              </a:spcBef>
              <a:buNone/>
              <a:defRPr>
                <a:solidFill>
                  <a:schemeClr val="tx1"/>
                </a:solidFill>
                <a:latin typeface="+mn-lt"/>
              </a:defRPr>
            </a:lvl3pPr>
            <a:lvl4pPr marL="685800" indent="0">
              <a:spcBef>
                <a:spcPts val="0"/>
              </a:spcBef>
              <a:buNone/>
              <a:defRPr>
                <a:solidFill>
                  <a:schemeClr val="tx1"/>
                </a:solidFill>
                <a:latin typeface="+mn-lt"/>
              </a:defRPr>
            </a:lvl4pPr>
            <a:lvl5pPr marL="914400" indent="0">
              <a:spcBef>
                <a:spcPts val="0"/>
              </a:spcBef>
              <a:buNone/>
              <a:defRPr>
                <a:solidFill>
                  <a:schemeClr val="tx1"/>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tx1"/>
                </a:solidFill>
              </a:defRPr>
            </a:lvl1pPr>
          </a:lstStyle>
          <a:p>
            <a:endParaRPr lang="en-US" dirty="0"/>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lvl1pPr>
              <a:defRPr>
                <a:solidFill>
                  <a:schemeClr val="tx1"/>
                </a:solidFill>
              </a:defRPr>
            </a:lvl1pPr>
          </a:lstStyle>
          <a:p>
            <a:fld id="{5B21EF61-A901-4AB4-9C45-C45E4D36F49E}"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tx1"/>
                </a:solidFill>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597917D3-DF16-9257-206A-EC4725B68DB8}"/>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6823858"/>
      </p:ext>
    </p:extLst>
  </p:cSld>
  <p:clrMapOvr>
    <a:overrideClrMapping bg1="lt1" tx1="dk1" bg2="lt2" tx2="dk2" accent1="accent1" accent2="accent2" accent3="accent3" accent4="accent4" accent5="accent5" accent6="accent6" hlink="hlink" folHlink="folHlink"/>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Conclusion 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433D9-FD02-59E2-0F81-A0B7201D2DA0}"/>
              </a:ext>
            </a:extLst>
          </p:cNvPr>
          <p:cNvSpPr>
            <a:spLocks noGrp="1"/>
          </p:cNvSpPr>
          <p:nvPr>
            <p:ph type="title"/>
          </p:nvPr>
        </p:nvSpPr>
        <p:spPr>
          <a:xfrm>
            <a:off x="1143000" y="2278617"/>
            <a:ext cx="8430767" cy="1842020"/>
          </a:xfrm>
        </p:spPr>
        <p:txBody>
          <a:bodyPr anchor="b">
            <a:noAutofit/>
          </a:bodyPr>
          <a:lstStyle>
            <a:lvl1pPr>
              <a:defRPr sz="7200">
                <a:solidFill>
                  <a:schemeClr val="bg1"/>
                </a:solidFill>
              </a:defRPr>
            </a:lvl1pPr>
          </a:lstStyle>
          <a:p>
            <a:r>
              <a:rPr lang="en-US" dirty="0"/>
              <a:t>Click to edit Master title style</a:t>
            </a:r>
          </a:p>
        </p:txBody>
      </p:sp>
      <p:sp>
        <p:nvSpPr>
          <p:cNvPr id="7" name="Content Placeholder 6">
            <a:extLst>
              <a:ext uri="{FF2B5EF4-FFF2-40B4-BE49-F238E27FC236}">
                <a16:creationId xmlns:a16="http://schemas.microsoft.com/office/drawing/2014/main" id="{053FFEDA-E57B-DF13-2394-A1514E15F85A}"/>
              </a:ext>
            </a:extLst>
          </p:cNvPr>
          <p:cNvSpPr>
            <a:spLocks noGrp="1"/>
          </p:cNvSpPr>
          <p:nvPr>
            <p:ph sz="quarter" idx="14"/>
          </p:nvPr>
        </p:nvSpPr>
        <p:spPr>
          <a:xfrm>
            <a:off x="1143128" y="4335592"/>
            <a:ext cx="8430639" cy="1608008"/>
          </a:xfrm>
        </p:spPr>
        <p:txBody>
          <a:bodyPr>
            <a:normAutofit/>
          </a:bodyPr>
          <a:lstStyle>
            <a:lvl1pPr marL="0" indent="0">
              <a:spcBef>
                <a:spcPts val="0"/>
              </a:spcBef>
              <a:buNone/>
              <a:defRPr sz="1800">
                <a:solidFill>
                  <a:schemeClr val="bg1"/>
                </a:solidFill>
              </a:defRPr>
            </a:lvl1pPr>
            <a:lvl2pPr marL="228600" indent="0">
              <a:spcBef>
                <a:spcPts val="0"/>
              </a:spcBef>
              <a:buNone/>
              <a:defRPr sz="1600">
                <a:solidFill>
                  <a:schemeClr val="bg1"/>
                </a:solidFill>
              </a:defRPr>
            </a:lvl2pPr>
            <a:lvl3pPr marL="457200" indent="0">
              <a:spcBef>
                <a:spcPts val="0"/>
              </a:spcBef>
              <a:buNone/>
              <a:defRPr sz="1400">
                <a:solidFill>
                  <a:schemeClr val="bg1"/>
                </a:solidFill>
              </a:defRPr>
            </a:lvl3pPr>
            <a:lvl4pPr marL="685800" indent="0">
              <a:spcBef>
                <a:spcPts val="0"/>
              </a:spcBef>
              <a:buNone/>
              <a:defRPr sz="1400">
                <a:solidFill>
                  <a:schemeClr val="bg1"/>
                </a:solidFill>
              </a:defRPr>
            </a:lvl4pPr>
            <a:lvl5pPr marL="914400" indent="0">
              <a:spcBef>
                <a:spcPts val="0"/>
              </a:spcBef>
              <a:buNone/>
              <a:defRPr sz="12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B17E6B5E-6174-FD5C-41E8-FFC44C650D7E}"/>
              </a:ext>
            </a:extLst>
          </p:cNvPr>
          <p:cNvSpPr>
            <a:spLocks noGrp="1"/>
          </p:cNvSpPr>
          <p:nvPr>
            <p:ph type="ftr" sz="quarter" idx="11"/>
          </p:nvPr>
        </p:nvSpPr>
        <p:spPr/>
        <p:txBody>
          <a:bodyPr/>
          <a:lstStyle>
            <a:lvl1pPr>
              <a:defRPr>
                <a:solidFill>
                  <a:schemeClr val="bg1"/>
                </a:solidFill>
              </a:defRPr>
            </a:lvl1pPr>
          </a:lstStyle>
          <a:p>
            <a:endParaRPr lang="en-US" dirty="0">
              <a:solidFill>
                <a:schemeClr val="bg1"/>
              </a:solidFill>
            </a:endParaRPr>
          </a:p>
        </p:txBody>
      </p:sp>
      <p:sp>
        <p:nvSpPr>
          <p:cNvPr id="4" name="Date Placeholder 3">
            <a:extLst>
              <a:ext uri="{FF2B5EF4-FFF2-40B4-BE49-F238E27FC236}">
                <a16:creationId xmlns:a16="http://schemas.microsoft.com/office/drawing/2014/main" id="{0B9485D1-E172-8F0A-A425-3097B3ABCFB4}"/>
              </a:ext>
            </a:extLst>
          </p:cNvPr>
          <p:cNvSpPr>
            <a:spLocks noGrp="1"/>
          </p:cNvSpPr>
          <p:nvPr>
            <p:ph type="dt" sz="half" idx="10"/>
          </p:nvPr>
        </p:nvSpPr>
        <p:spPr>
          <a:xfrm>
            <a:off x="10058401" y="6400800"/>
            <a:ext cx="990599" cy="457200"/>
          </a:xfrm>
        </p:spPr>
        <p:txBody>
          <a:bodyPr/>
          <a:lstStyle>
            <a:lvl1pPr>
              <a:defRPr>
                <a:solidFill>
                  <a:schemeClr val="bg1"/>
                </a:solidFill>
              </a:defRPr>
            </a:lvl1pPr>
          </a:lstStyle>
          <a:p>
            <a:fld id="{E99C0E38-0B6C-4F02-AE7F-390E700470CD}" type="datetime1">
              <a:rPr lang="en-US" smtClean="0"/>
              <a:t>1/17/2026</a:t>
            </a:fld>
            <a:endParaRPr lang="en-US" dirty="0"/>
          </a:p>
        </p:txBody>
      </p:sp>
      <p:sp>
        <p:nvSpPr>
          <p:cNvPr id="6" name="Slide Number Placeholder 5">
            <a:extLst>
              <a:ext uri="{FF2B5EF4-FFF2-40B4-BE49-F238E27FC236}">
                <a16:creationId xmlns:a16="http://schemas.microsoft.com/office/drawing/2014/main" id="{4BF72154-F85B-E301-DA57-E314D7315916}"/>
              </a:ext>
            </a:extLst>
          </p:cNvPr>
          <p:cNvSpPr>
            <a:spLocks noGrp="1"/>
          </p:cNvSpPr>
          <p:nvPr>
            <p:ph type="sldNum" sz="quarter" idx="12"/>
          </p:nvPr>
        </p:nvSpPr>
        <p:spPr/>
        <p:txBody>
          <a:bodyPr/>
          <a:lstStyle>
            <a:lvl1pPr>
              <a:defRPr>
                <a:solidFill>
                  <a:schemeClr val="bg1"/>
                </a:solidFill>
              </a:defRPr>
            </a:lvl1pPr>
          </a:lstStyle>
          <a:p>
            <a:fld id="{AEAA3239-9EA4-4A65-A281-97F994456D9F}" type="slidenum">
              <a:rPr lang="en-US" smtClean="0"/>
              <a:pPr/>
              <a:t>‹#›</a:t>
            </a:fld>
            <a:endParaRPr lang="en-US" dirty="0"/>
          </a:p>
        </p:txBody>
      </p:sp>
      <p:cxnSp>
        <p:nvCxnSpPr>
          <p:cNvPr id="3" name="Straight Connector 2">
            <a:extLst>
              <a:ext uri="{FF2B5EF4-FFF2-40B4-BE49-F238E27FC236}">
                <a16:creationId xmlns:a16="http://schemas.microsoft.com/office/drawing/2014/main" id="{2972AAFA-E5BE-EBA1-7C6C-D6C7CA13C4A9}"/>
              </a:ext>
            </a:extLst>
          </p:cNvPr>
          <p:cNvCxnSpPr>
            <a:cxnSpLocks/>
          </p:cNvCxnSpPr>
          <p:nvPr userDrawn="1"/>
        </p:nvCxnSpPr>
        <p:spPr>
          <a:xfrm>
            <a:off x="0" y="6400800"/>
            <a:ext cx="12192000" cy="0"/>
          </a:xfrm>
          <a:prstGeom prst="line">
            <a:avLst/>
          </a:prstGeom>
          <a:ln w="9525">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3926660"/>
      </p:ext>
    </p:extLst>
  </p:cSld>
  <p:clrMapOvr>
    <a:overrideClrMapping bg1="dk1" tx1="lt1" bg2="dk2" tx2="lt2" accent1="accent1" accent2="accent2" accent3="accent3" accent4="accent4" accent5="accent5" accent6="accent6" hlink="hlink" folHlink="folHlink"/>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1143000" y="681036"/>
            <a:ext cx="9906000" cy="999861"/>
          </a:xfrm>
        </p:spPr>
        <p:txBody>
          <a:bodyPr anchor="t"/>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6627D5A5-84C3-7EDE-A8EB-2DE057DE46AB}"/>
              </a:ext>
            </a:extLst>
          </p:cNvPr>
          <p:cNvSpPr>
            <a:spLocks noGrp="1"/>
          </p:cNvSpPr>
          <p:nvPr>
            <p:ph sz="quarter" idx="15"/>
          </p:nvPr>
        </p:nvSpPr>
        <p:spPr>
          <a:xfrm>
            <a:off x="1142999" y="1825625"/>
            <a:ext cx="4544695" cy="4117975"/>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9">
            <a:extLst>
              <a:ext uri="{FF2B5EF4-FFF2-40B4-BE49-F238E27FC236}">
                <a16:creationId xmlns:a16="http://schemas.microsoft.com/office/drawing/2014/main" id="{D54150AE-A7C6-D328-35D7-F5B840930E3B}"/>
              </a:ext>
            </a:extLst>
          </p:cNvPr>
          <p:cNvSpPr>
            <a:spLocks noGrp="1"/>
          </p:cNvSpPr>
          <p:nvPr>
            <p:ph sz="quarter" idx="16"/>
          </p:nvPr>
        </p:nvSpPr>
        <p:spPr>
          <a:xfrm>
            <a:off x="6504305" y="1825625"/>
            <a:ext cx="4544695" cy="4117975"/>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C2BDD5A2-CE3E-3215-6DAA-F75C0D1229DA}"/>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897D0B7E-1A60-DA52-6965-92412B1C2F9F}"/>
              </a:ext>
            </a:extLst>
          </p:cNvPr>
          <p:cNvSpPr>
            <a:spLocks noGrp="1"/>
          </p:cNvSpPr>
          <p:nvPr>
            <p:ph type="dt" sz="half" idx="10"/>
          </p:nvPr>
        </p:nvSpPr>
        <p:spPr>
          <a:xfrm>
            <a:off x="10058401" y="6400800"/>
            <a:ext cx="990599" cy="457200"/>
          </a:xfrm>
        </p:spPr>
        <p:txBody>
          <a:bodyPr/>
          <a:lstStyle/>
          <a:p>
            <a:fld id="{833FF731-0671-4E16-83B5-1527EB111BED}" type="datetime1">
              <a:rPr lang="en-US" smtClean="0"/>
              <a:t>1/17/2026</a:t>
            </a:fld>
            <a:endParaRPr lang="en-US" dirty="0"/>
          </a:p>
        </p:txBody>
      </p:sp>
      <p:sp>
        <p:nvSpPr>
          <p:cNvPr id="7" name="Slide Number Placeholder 6">
            <a:extLst>
              <a:ext uri="{FF2B5EF4-FFF2-40B4-BE49-F238E27FC236}">
                <a16:creationId xmlns:a16="http://schemas.microsoft.com/office/drawing/2014/main" id="{B1B822F1-284A-1786-FAF2-72129E2FE64D}"/>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3" name="Straight Connector 2">
            <a:extLst>
              <a:ext uri="{FF2B5EF4-FFF2-40B4-BE49-F238E27FC236}">
                <a16:creationId xmlns:a16="http://schemas.microsoft.com/office/drawing/2014/main" id="{C78B40A4-AD32-3681-054F-B1104A95BB7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74125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EE969-634D-6E32-D227-18E9282C6F9E}"/>
              </a:ext>
            </a:extLst>
          </p:cNvPr>
          <p:cNvSpPr>
            <a:spLocks noGrp="1"/>
          </p:cNvSpPr>
          <p:nvPr>
            <p:ph type="title"/>
          </p:nvPr>
        </p:nvSpPr>
        <p:spPr>
          <a:xfrm>
            <a:off x="1143000" y="685800"/>
            <a:ext cx="9906000" cy="857904"/>
          </a:xfrm>
        </p:spPr>
        <p:txBody>
          <a:bodyPr anchor="t"/>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D26D4-290A-F0ED-7D62-41EDA6FEC2B9}"/>
              </a:ext>
            </a:extLst>
          </p:cNvPr>
          <p:cNvSpPr>
            <a:spLocks noGrp="1"/>
          </p:cNvSpPr>
          <p:nvPr>
            <p:ph type="body" idx="1"/>
          </p:nvPr>
        </p:nvSpPr>
        <p:spPr>
          <a:xfrm>
            <a:off x="1143000" y="1685735"/>
            <a:ext cx="4541520" cy="559834"/>
          </a:xfrm>
        </p:spPr>
        <p:txBody>
          <a:bodyPr anchor="b">
            <a:normAutofit/>
          </a:bodyPr>
          <a:lstStyle>
            <a:lvl1pPr marL="0" indent="0">
              <a:lnSpc>
                <a:spcPct val="90000"/>
              </a:lnSpc>
              <a:buNone/>
              <a:defRPr sz="1600" b="1" i="0" cap="all"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776AAF7-C632-FCD0-6A60-E0EA4A52F229}"/>
              </a:ext>
            </a:extLst>
          </p:cNvPr>
          <p:cNvSpPr>
            <a:spLocks noGrp="1"/>
          </p:cNvSpPr>
          <p:nvPr>
            <p:ph sz="quarter" idx="15"/>
          </p:nvPr>
        </p:nvSpPr>
        <p:spPr>
          <a:xfrm>
            <a:off x="1143000" y="2387600"/>
            <a:ext cx="4541838" cy="35560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06536620-C4F3-EEC3-DBF1-05196B1CBB55}"/>
              </a:ext>
            </a:extLst>
          </p:cNvPr>
          <p:cNvSpPr>
            <a:spLocks noGrp="1"/>
          </p:cNvSpPr>
          <p:nvPr>
            <p:ph type="body" sz="quarter" idx="3"/>
          </p:nvPr>
        </p:nvSpPr>
        <p:spPr>
          <a:xfrm>
            <a:off x="6508116" y="1685735"/>
            <a:ext cx="4541520" cy="559834"/>
          </a:xfrm>
        </p:spPr>
        <p:txBody>
          <a:bodyPr anchor="b">
            <a:normAutofit/>
          </a:bodyPr>
          <a:lstStyle>
            <a:lvl1pPr marL="0" indent="0">
              <a:lnSpc>
                <a:spcPct val="90000"/>
              </a:lnSpc>
              <a:buNone/>
              <a:defRPr sz="1600" b="1" i="0" cap="all"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11">
            <a:extLst>
              <a:ext uri="{FF2B5EF4-FFF2-40B4-BE49-F238E27FC236}">
                <a16:creationId xmlns:a16="http://schemas.microsoft.com/office/drawing/2014/main" id="{CD998360-6973-27D8-8B08-ACAE10572B32}"/>
              </a:ext>
            </a:extLst>
          </p:cNvPr>
          <p:cNvSpPr>
            <a:spLocks noGrp="1"/>
          </p:cNvSpPr>
          <p:nvPr>
            <p:ph sz="quarter" idx="16"/>
          </p:nvPr>
        </p:nvSpPr>
        <p:spPr>
          <a:xfrm>
            <a:off x="6507162" y="2387600"/>
            <a:ext cx="4541838" cy="3556000"/>
          </a:xfrm>
        </p:spPr>
        <p:txBody>
          <a:bodyPr/>
          <a:lstStyle>
            <a:lvl1pPr>
              <a:spcBef>
                <a:spcPts val="0"/>
              </a:spcBef>
              <a:defRPr/>
            </a:lvl1pPr>
            <a:lvl2pPr>
              <a:spcBef>
                <a:spcPts val="0"/>
              </a:spcBef>
              <a:defRPr/>
            </a:lvl2pPr>
            <a:lvl3pPr>
              <a:spcBef>
                <a:spcPts val="0"/>
              </a:spcBef>
              <a:defRPr/>
            </a:lvl3pPr>
            <a:lvl4pPr>
              <a:spcBef>
                <a:spcPts val="0"/>
              </a:spcBef>
              <a:defRPr/>
            </a:lvl4pPr>
            <a:lvl5pPr>
              <a:spcBef>
                <a:spcPts val="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a:extLst>
              <a:ext uri="{FF2B5EF4-FFF2-40B4-BE49-F238E27FC236}">
                <a16:creationId xmlns:a16="http://schemas.microsoft.com/office/drawing/2014/main" id="{949D76D8-9033-26CF-BF4C-AECCC685C177}"/>
              </a:ext>
            </a:extLst>
          </p:cNvPr>
          <p:cNvSpPr>
            <a:spLocks noGrp="1"/>
          </p:cNvSpPr>
          <p:nvPr>
            <p:ph type="ftr" sz="quarter" idx="11"/>
          </p:nvPr>
        </p:nvSpPr>
        <p:spPr/>
        <p:txBody>
          <a:bodyPr/>
          <a:lstStyle/>
          <a:p>
            <a:endParaRPr lang="en-US" dirty="0"/>
          </a:p>
        </p:txBody>
      </p:sp>
      <p:sp>
        <p:nvSpPr>
          <p:cNvPr id="7" name="Date Placeholder 6">
            <a:extLst>
              <a:ext uri="{FF2B5EF4-FFF2-40B4-BE49-F238E27FC236}">
                <a16:creationId xmlns:a16="http://schemas.microsoft.com/office/drawing/2014/main" id="{4E3B3581-658A-8487-F9CB-E79F2BFF27E4}"/>
              </a:ext>
            </a:extLst>
          </p:cNvPr>
          <p:cNvSpPr>
            <a:spLocks noGrp="1"/>
          </p:cNvSpPr>
          <p:nvPr>
            <p:ph type="dt" sz="half" idx="10"/>
          </p:nvPr>
        </p:nvSpPr>
        <p:spPr>
          <a:xfrm>
            <a:off x="10058401" y="6400800"/>
            <a:ext cx="990599" cy="457200"/>
          </a:xfrm>
        </p:spPr>
        <p:txBody>
          <a:bodyPr/>
          <a:lstStyle/>
          <a:p>
            <a:fld id="{0522869C-8080-4F99-8FAC-1725E6C242DF}" type="datetime1">
              <a:rPr lang="en-US" smtClean="0"/>
              <a:t>1/17/2026</a:t>
            </a:fld>
            <a:endParaRPr lang="en-US" dirty="0"/>
          </a:p>
        </p:txBody>
      </p:sp>
      <p:sp>
        <p:nvSpPr>
          <p:cNvPr id="9" name="Slide Number Placeholder 8">
            <a:extLst>
              <a:ext uri="{FF2B5EF4-FFF2-40B4-BE49-F238E27FC236}">
                <a16:creationId xmlns:a16="http://schemas.microsoft.com/office/drawing/2014/main" id="{E02A06B8-CC1D-542F-D8EB-7625046B91D2}"/>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4" name="Straight Connector 3">
            <a:extLst>
              <a:ext uri="{FF2B5EF4-FFF2-40B4-BE49-F238E27FC236}">
                <a16:creationId xmlns:a16="http://schemas.microsoft.com/office/drawing/2014/main" id="{BFE3AABC-393D-6A10-85E1-3DA5FCF6F28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616460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6A9F42-7FF7-F803-C075-BC4968D35E34}"/>
              </a:ext>
            </a:extLst>
          </p:cNvPr>
          <p:cNvSpPr>
            <a:spLocks noGrp="1"/>
          </p:cNvSpPr>
          <p:nvPr>
            <p:ph type="title"/>
          </p:nvPr>
        </p:nvSpPr>
        <p:spPr>
          <a:xfrm>
            <a:off x="1143000" y="685800"/>
            <a:ext cx="9906000" cy="1124035"/>
          </a:xfrm>
        </p:spPr>
        <p:txBody>
          <a:bodyPr anchor="t"/>
          <a:lstStyle/>
          <a:p>
            <a:r>
              <a:rPr lang="en-US"/>
              <a:t>Click to edit Master title style</a:t>
            </a:r>
            <a:endParaRPr lang="en-US" dirty="0"/>
          </a:p>
        </p:txBody>
      </p:sp>
      <p:sp>
        <p:nvSpPr>
          <p:cNvPr id="4" name="Footer Placeholder 3">
            <a:extLst>
              <a:ext uri="{FF2B5EF4-FFF2-40B4-BE49-F238E27FC236}">
                <a16:creationId xmlns:a16="http://schemas.microsoft.com/office/drawing/2014/main" id="{6B968DDD-323F-89A1-84E3-DDBA626D9386}"/>
              </a:ext>
            </a:extLst>
          </p:cNvPr>
          <p:cNvSpPr>
            <a:spLocks noGrp="1"/>
          </p:cNvSpPr>
          <p:nvPr>
            <p:ph type="ftr" sz="quarter" idx="11"/>
          </p:nvPr>
        </p:nvSpPr>
        <p:spPr/>
        <p:txBody>
          <a:bodyPr/>
          <a:lstStyle/>
          <a:p>
            <a:endParaRPr lang="en-US" dirty="0"/>
          </a:p>
        </p:txBody>
      </p:sp>
      <p:sp>
        <p:nvSpPr>
          <p:cNvPr id="3" name="Date Placeholder 2">
            <a:extLst>
              <a:ext uri="{FF2B5EF4-FFF2-40B4-BE49-F238E27FC236}">
                <a16:creationId xmlns:a16="http://schemas.microsoft.com/office/drawing/2014/main" id="{E89E8268-7232-2944-F1BD-399F9419B563}"/>
              </a:ext>
            </a:extLst>
          </p:cNvPr>
          <p:cNvSpPr>
            <a:spLocks noGrp="1"/>
          </p:cNvSpPr>
          <p:nvPr>
            <p:ph type="dt" sz="half" idx="10"/>
          </p:nvPr>
        </p:nvSpPr>
        <p:spPr>
          <a:xfrm>
            <a:off x="10058401" y="6400800"/>
            <a:ext cx="990599" cy="457200"/>
          </a:xfrm>
        </p:spPr>
        <p:txBody>
          <a:bodyPr/>
          <a:lstStyle/>
          <a:p>
            <a:fld id="{8DF9FB6F-4F0B-43F9-AF69-3B0CAC3B888F}" type="datetime1">
              <a:rPr lang="en-US" smtClean="0"/>
              <a:t>1/17/2026</a:t>
            </a:fld>
            <a:endParaRPr lang="en-US" dirty="0"/>
          </a:p>
        </p:txBody>
      </p:sp>
      <p:sp>
        <p:nvSpPr>
          <p:cNvPr id="5" name="Slide Number Placeholder 4">
            <a:extLst>
              <a:ext uri="{FF2B5EF4-FFF2-40B4-BE49-F238E27FC236}">
                <a16:creationId xmlns:a16="http://schemas.microsoft.com/office/drawing/2014/main" id="{98FBDC76-671D-1671-DCE2-D5658BD40E29}"/>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6" name="Straight Connector 5">
            <a:extLst>
              <a:ext uri="{FF2B5EF4-FFF2-40B4-BE49-F238E27FC236}">
                <a16:creationId xmlns:a16="http://schemas.microsoft.com/office/drawing/2014/main" id="{F47143C1-3BF7-2821-826F-7956E68E4ED2}"/>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0977105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blank" preserve="1">
  <p:cSld name="Empty">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10EAA6C9-A7F3-19F1-D17C-A1D83FAF553F}"/>
              </a:ext>
            </a:extLst>
          </p:cNvPr>
          <p:cNvSpPr>
            <a:spLocks noGrp="1"/>
          </p:cNvSpPr>
          <p:nvPr>
            <p:ph type="ftr" sz="quarter" idx="11"/>
          </p:nvPr>
        </p:nvSpPr>
        <p:spPr/>
        <p:txBody>
          <a:bodyPr/>
          <a:lstStyle/>
          <a:p>
            <a:endParaRPr lang="en-US" dirty="0"/>
          </a:p>
        </p:txBody>
      </p:sp>
      <p:sp>
        <p:nvSpPr>
          <p:cNvPr id="2" name="Date Placeholder 1">
            <a:extLst>
              <a:ext uri="{FF2B5EF4-FFF2-40B4-BE49-F238E27FC236}">
                <a16:creationId xmlns:a16="http://schemas.microsoft.com/office/drawing/2014/main" id="{49BC4D82-0182-501C-9231-46767680476E}"/>
              </a:ext>
            </a:extLst>
          </p:cNvPr>
          <p:cNvSpPr>
            <a:spLocks noGrp="1"/>
          </p:cNvSpPr>
          <p:nvPr>
            <p:ph type="dt" sz="half" idx="10"/>
          </p:nvPr>
        </p:nvSpPr>
        <p:spPr>
          <a:xfrm>
            <a:off x="10058401" y="6400800"/>
            <a:ext cx="990599" cy="457200"/>
          </a:xfrm>
        </p:spPr>
        <p:txBody>
          <a:bodyPr/>
          <a:lstStyle/>
          <a:p>
            <a:fld id="{00E5B50F-7E5E-430D-954F-DEC2717D2CC8}" type="datetime1">
              <a:rPr lang="en-US" smtClean="0"/>
              <a:t>1/17/2026</a:t>
            </a:fld>
            <a:endParaRPr lang="en-US" dirty="0"/>
          </a:p>
        </p:txBody>
      </p:sp>
      <p:sp>
        <p:nvSpPr>
          <p:cNvPr id="4" name="Slide Number Placeholder 3">
            <a:extLst>
              <a:ext uri="{FF2B5EF4-FFF2-40B4-BE49-F238E27FC236}">
                <a16:creationId xmlns:a16="http://schemas.microsoft.com/office/drawing/2014/main" id="{34EBB816-1B94-116F-92D4-6043AE9E0C6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5" name="Straight Connector 4">
            <a:extLst>
              <a:ext uri="{FF2B5EF4-FFF2-40B4-BE49-F238E27FC236}">
                <a16:creationId xmlns:a16="http://schemas.microsoft.com/office/drawing/2014/main" id="{332C6766-0277-BD60-47A7-70F9C799649E}"/>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70560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0C37F-77BE-E128-4248-D001C39E79C6}"/>
              </a:ext>
            </a:extLst>
          </p:cNvPr>
          <p:cNvSpPr>
            <a:spLocks noGrp="1"/>
          </p:cNvSpPr>
          <p:nvPr>
            <p:ph type="title"/>
          </p:nvPr>
        </p:nvSpPr>
        <p:spPr>
          <a:xfrm>
            <a:off x="1166740" y="685801"/>
            <a:ext cx="3595634" cy="1808584"/>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EC0EEBFB-2026-6A35-33ED-F008376B67A0}"/>
              </a:ext>
            </a:extLst>
          </p:cNvPr>
          <p:cNvSpPr>
            <a:spLocks noGrp="1"/>
          </p:cNvSpPr>
          <p:nvPr>
            <p:ph type="body" sz="half" idx="2"/>
          </p:nvPr>
        </p:nvSpPr>
        <p:spPr>
          <a:xfrm>
            <a:off x="1166740" y="2743200"/>
            <a:ext cx="3595634" cy="3200400"/>
          </a:xfrm>
        </p:spPr>
        <p:txBody>
          <a:bodyPr anchor="t">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F3B20A8-A604-C977-02C0-083BA8663484}"/>
              </a:ext>
            </a:extLst>
          </p:cNvPr>
          <p:cNvSpPr>
            <a:spLocks noGrp="1"/>
          </p:cNvSpPr>
          <p:nvPr>
            <p:ph idx="1"/>
          </p:nvPr>
        </p:nvSpPr>
        <p:spPr>
          <a:xfrm>
            <a:off x="5134707" y="685801"/>
            <a:ext cx="5943599" cy="5257799"/>
          </a:xfrm>
        </p:spPr>
        <p:txBody>
          <a:bodyPr vert="horz" lIns="91440" tIns="45720" rIns="91440" bIns="45720" rtlCol="0">
            <a:normAutofit/>
          </a:bodyPr>
          <a:lstStyle>
            <a:lvl1pPr>
              <a:defRPr lang="en-US" dirty="0"/>
            </a:lvl1pPr>
            <a:lvl2pPr>
              <a:defRPr lang="en-US" dirty="0"/>
            </a:lvl2pPr>
            <a:lvl3pPr>
              <a:defRPr lang="en-US" dirty="0"/>
            </a:lvl3pPr>
            <a:lvl4pPr>
              <a:defRPr lang="en-US" dirty="0"/>
            </a:lvl4pPr>
            <a:lvl5pPr>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a:extLst>
              <a:ext uri="{FF2B5EF4-FFF2-40B4-BE49-F238E27FC236}">
                <a16:creationId xmlns:a16="http://schemas.microsoft.com/office/drawing/2014/main" id="{9C85A215-184B-2105-0279-ED02F6445831}"/>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93F05638-7A56-469A-825A-1DFA600254C8}"/>
              </a:ext>
            </a:extLst>
          </p:cNvPr>
          <p:cNvSpPr>
            <a:spLocks noGrp="1"/>
          </p:cNvSpPr>
          <p:nvPr>
            <p:ph type="dt" sz="half" idx="10"/>
          </p:nvPr>
        </p:nvSpPr>
        <p:spPr>
          <a:xfrm>
            <a:off x="10058401" y="6400800"/>
            <a:ext cx="990599" cy="457200"/>
          </a:xfrm>
        </p:spPr>
        <p:txBody>
          <a:bodyPr/>
          <a:lstStyle/>
          <a:p>
            <a:fld id="{F5570C49-D89B-4A85-81F2-2955DCD49ED2}" type="datetime1">
              <a:rPr lang="en-US" smtClean="0"/>
              <a:t>1/17/2026</a:t>
            </a:fld>
            <a:endParaRPr lang="en-US" dirty="0"/>
          </a:p>
        </p:txBody>
      </p:sp>
      <p:sp>
        <p:nvSpPr>
          <p:cNvPr id="7" name="Slide Number Placeholder 6">
            <a:extLst>
              <a:ext uri="{FF2B5EF4-FFF2-40B4-BE49-F238E27FC236}">
                <a16:creationId xmlns:a16="http://schemas.microsoft.com/office/drawing/2014/main" id="{32C7CA46-892B-253A-3A28-7414E17B837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0F52DA44-7B78-2397-2B78-AD0FE8DE32E7}"/>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234072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06A09-98CF-FAC2-3708-AECC4360C651}"/>
              </a:ext>
            </a:extLst>
          </p:cNvPr>
          <p:cNvSpPr>
            <a:spLocks noGrp="1"/>
          </p:cNvSpPr>
          <p:nvPr>
            <p:ph type="title"/>
          </p:nvPr>
        </p:nvSpPr>
        <p:spPr>
          <a:xfrm>
            <a:off x="1156692" y="685801"/>
            <a:ext cx="3595634" cy="1823162"/>
          </a:xfrm>
        </p:spPr>
        <p:txBody>
          <a:bodyPr anchor="t">
            <a:normAutofit/>
          </a:bodyPr>
          <a:lstStyle>
            <a:lvl1pPr>
              <a:defRPr sz="36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F32C4A61-EF2A-C5A5-B150-4448600B3937}"/>
              </a:ext>
            </a:extLst>
          </p:cNvPr>
          <p:cNvSpPr>
            <a:spLocks noGrp="1"/>
          </p:cNvSpPr>
          <p:nvPr>
            <p:ph type="body" sz="half" idx="2"/>
          </p:nvPr>
        </p:nvSpPr>
        <p:spPr>
          <a:xfrm>
            <a:off x="1156692" y="2743200"/>
            <a:ext cx="3595634" cy="3200400"/>
          </a:xfrm>
        </p:spPr>
        <p:txBody>
          <a:bodyPr anchor="b"/>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9571C769-CEC8-962A-01E6-15B0E056791E}"/>
              </a:ext>
            </a:extLst>
          </p:cNvPr>
          <p:cNvSpPr>
            <a:spLocks noGrp="1"/>
          </p:cNvSpPr>
          <p:nvPr>
            <p:ph type="pic" idx="1" hasCustomPrompt="1"/>
          </p:nvPr>
        </p:nvSpPr>
        <p:spPr>
          <a:xfrm>
            <a:off x="5334000" y="685802"/>
            <a:ext cx="5701308" cy="5257798"/>
          </a:xfrm>
          <a:prstGeom prst="roundRect">
            <a:avLst/>
          </a:prstGeom>
          <a:blipFill dpi="0" rotWithShape="1">
            <a:blip r:embed="rId2" cstate="email">
              <a:alphaModFix amt="60000"/>
              <a:extLst>
                <a:ext uri="{28A0092B-C50C-407E-A947-70E740481C1C}">
                  <a14:useLocalDpi xmlns:a14="http://schemas.microsoft.com/office/drawing/2010/main"/>
                </a:ext>
              </a:extLst>
            </a:blip>
            <a:srcRect/>
            <a:stretch>
              <a:fillRect/>
            </a:stretch>
          </a:blipFill>
        </p:spPr>
        <p:txBody>
          <a:bodyPr>
            <a:normAutofit/>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   </a:t>
            </a:r>
          </a:p>
        </p:txBody>
      </p:sp>
      <p:sp>
        <p:nvSpPr>
          <p:cNvPr id="6" name="Footer Placeholder 5">
            <a:extLst>
              <a:ext uri="{FF2B5EF4-FFF2-40B4-BE49-F238E27FC236}">
                <a16:creationId xmlns:a16="http://schemas.microsoft.com/office/drawing/2014/main" id="{7FDC75DA-9A78-9AB9-7171-95A08CC51C56}"/>
              </a:ext>
            </a:extLst>
          </p:cNvPr>
          <p:cNvSpPr>
            <a:spLocks noGrp="1"/>
          </p:cNvSpPr>
          <p:nvPr>
            <p:ph type="ftr" sz="quarter" idx="11"/>
          </p:nvPr>
        </p:nvSpPr>
        <p:spPr/>
        <p:txBody>
          <a:bodyPr/>
          <a:lstStyle/>
          <a:p>
            <a:endParaRPr lang="en-US" dirty="0"/>
          </a:p>
        </p:txBody>
      </p:sp>
      <p:sp>
        <p:nvSpPr>
          <p:cNvPr id="5" name="Date Placeholder 4">
            <a:extLst>
              <a:ext uri="{FF2B5EF4-FFF2-40B4-BE49-F238E27FC236}">
                <a16:creationId xmlns:a16="http://schemas.microsoft.com/office/drawing/2014/main" id="{920B235E-39C7-4C78-20EF-DB48ECD9CB90}"/>
              </a:ext>
            </a:extLst>
          </p:cNvPr>
          <p:cNvSpPr>
            <a:spLocks noGrp="1"/>
          </p:cNvSpPr>
          <p:nvPr>
            <p:ph type="dt" sz="half" idx="10"/>
          </p:nvPr>
        </p:nvSpPr>
        <p:spPr>
          <a:xfrm>
            <a:off x="10058401" y="6400800"/>
            <a:ext cx="990599" cy="457200"/>
          </a:xfrm>
        </p:spPr>
        <p:txBody>
          <a:bodyPr/>
          <a:lstStyle/>
          <a:p>
            <a:fld id="{E6CFD80B-F9FB-4989-A4EB-DBB19E6671FD}" type="datetime1">
              <a:rPr lang="en-US" smtClean="0"/>
              <a:t>1/17/2026</a:t>
            </a:fld>
            <a:endParaRPr lang="en-US" dirty="0"/>
          </a:p>
        </p:txBody>
      </p:sp>
      <p:sp>
        <p:nvSpPr>
          <p:cNvPr id="7" name="Slide Number Placeholder 6">
            <a:extLst>
              <a:ext uri="{FF2B5EF4-FFF2-40B4-BE49-F238E27FC236}">
                <a16:creationId xmlns:a16="http://schemas.microsoft.com/office/drawing/2014/main" id="{5EFE1A03-DCCB-53C7-DBFE-2AD55C90591B}"/>
              </a:ext>
            </a:extLst>
          </p:cNvPr>
          <p:cNvSpPr>
            <a:spLocks noGrp="1"/>
          </p:cNvSpPr>
          <p:nvPr>
            <p:ph type="sldNum" sz="quarter" idx="12"/>
          </p:nvPr>
        </p:nvSpPr>
        <p:spPr/>
        <p:txBody>
          <a:bodyPr/>
          <a:lstStyle/>
          <a:p>
            <a:fld id="{AEAA3239-9EA4-4A65-A281-97F994456D9F}" type="slidenum">
              <a:rPr lang="en-US" smtClean="0"/>
              <a:t>‹#›</a:t>
            </a:fld>
            <a:endParaRPr lang="en-US" dirty="0"/>
          </a:p>
        </p:txBody>
      </p:sp>
      <p:cxnSp>
        <p:nvCxnSpPr>
          <p:cNvPr id="8" name="Straight Connector 7">
            <a:extLst>
              <a:ext uri="{FF2B5EF4-FFF2-40B4-BE49-F238E27FC236}">
                <a16:creationId xmlns:a16="http://schemas.microsoft.com/office/drawing/2014/main" id="{24420CDB-B7DC-0296-6DF4-02A4E776627C}"/>
              </a:ext>
            </a:extLst>
          </p:cNvPr>
          <p:cNvCxnSpPr>
            <a:cxnSpLocks/>
          </p:cNvCxnSpPr>
          <p:nvPr userDrawn="1"/>
        </p:nvCxnSpPr>
        <p:spPr>
          <a:xfrm>
            <a:off x="0" y="6400800"/>
            <a:ext cx="12192000" cy="0"/>
          </a:xfrm>
          <a:prstGeom prst="line">
            <a:avLst/>
          </a:prstGeom>
          <a:ln w="95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8730294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theme" Target="../theme/theme1.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5BFB69-9245-EC58-F1DE-FEB625BD336A}"/>
              </a:ext>
            </a:extLst>
          </p:cNvPr>
          <p:cNvSpPr>
            <a:spLocks noGrp="1"/>
          </p:cNvSpPr>
          <p:nvPr>
            <p:ph type="title"/>
          </p:nvPr>
        </p:nvSpPr>
        <p:spPr>
          <a:xfrm>
            <a:off x="1143001" y="698501"/>
            <a:ext cx="9906000" cy="1018531"/>
          </a:xfrm>
          <a:prstGeom prst="rect">
            <a:avLst/>
          </a:prstGeom>
        </p:spPr>
        <p:txBody>
          <a:bodyPr vert="horz" lIns="91440" tIns="45720" rIns="91440" bIns="45720" rtlCol="0" anchor="t">
            <a:normAutofit/>
          </a:bodyPr>
          <a:lstStyle/>
          <a:p>
            <a:r>
              <a:rPr lang="en-US" dirty="0"/>
              <a:t>Click to edit Master title style</a:t>
            </a:r>
          </a:p>
        </p:txBody>
      </p:sp>
      <p:sp>
        <p:nvSpPr>
          <p:cNvPr id="3" name="Text Placeholder 2">
            <a:extLst>
              <a:ext uri="{FF2B5EF4-FFF2-40B4-BE49-F238E27FC236}">
                <a16:creationId xmlns:a16="http://schemas.microsoft.com/office/drawing/2014/main" id="{5516AFD5-5144-C460-0CA4-644BC4A93C02}"/>
              </a:ext>
            </a:extLst>
          </p:cNvPr>
          <p:cNvSpPr>
            <a:spLocks noGrp="1"/>
          </p:cNvSpPr>
          <p:nvPr>
            <p:ph type="body" idx="1"/>
          </p:nvPr>
        </p:nvSpPr>
        <p:spPr>
          <a:xfrm>
            <a:off x="1142999" y="1902460"/>
            <a:ext cx="9906001" cy="40411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3995753E-AF8A-7E04-8A1A-205B755A0215}"/>
              </a:ext>
            </a:extLst>
          </p:cNvPr>
          <p:cNvSpPr>
            <a:spLocks noGrp="1"/>
          </p:cNvSpPr>
          <p:nvPr>
            <p:ph type="dt" sz="half" idx="2"/>
          </p:nvPr>
        </p:nvSpPr>
        <p:spPr>
          <a:xfrm>
            <a:off x="8893929" y="6400800"/>
            <a:ext cx="2155071" cy="457200"/>
          </a:xfrm>
          <a:prstGeom prst="rect">
            <a:avLst/>
          </a:prstGeom>
        </p:spPr>
        <p:txBody>
          <a:bodyPr vert="horz" lIns="91440" tIns="45720" rIns="91440" bIns="45720" rtlCol="0" anchor="ctr"/>
          <a:lstStyle>
            <a:lvl1pPr algn="r" rtl="0">
              <a:defRPr sz="1000" b="1" i="0">
                <a:solidFill>
                  <a:schemeClr val="tx1"/>
                </a:solidFill>
                <a:latin typeface="+mj-lt"/>
                <a:cs typeface="Mongolian Baiti" panose="03000500000000000000" pitchFamily="66" charset="0"/>
              </a:defRPr>
            </a:lvl1pPr>
          </a:lstStyle>
          <a:p>
            <a:fld id="{8FD589F1-8A4C-4250-9180-4AE033388C26}" type="datetime1">
              <a:rPr lang="en-US" smtClean="0"/>
              <a:t>1/17/2026</a:t>
            </a:fld>
            <a:endParaRPr lang="en-US" dirty="0"/>
          </a:p>
        </p:txBody>
      </p:sp>
      <p:sp>
        <p:nvSpPr>
          <p:cNvPr id="5" name="Footer Placeholder 4">
            <a:extLst>
              <a:ext uri="{FF2B5EF4-FFF2-40B4-BE49-F238E27FC236}">
                <a16:creationId xmlns:a16="http://schemas.microsoft.com/office/drawing/2014/main" id="{D4E1B7C8-DA74-800B-EE14-A39E9DB32DE4}"/>
              </a:ext>
            </a:extLst>
          </p:cNvPr>
          <p:cNvSpPr>
            <a:spLocks noGrp="1"/>
          </p:cNvSpPr>
          <p:nvPr>
            <p:ph type="ftr" sz="quarter" idx="3"/>
          </p:nvPr>
        </p:nvSpPr>
        <p:spPr>
          <a:xfrm>
            <a:off x="152400" y="6400800"/>
            <a:ext cx="5943599" cy="457200"/>
          </a:xfrm>
          <a:prstGeom prst="rect">
            <a:avLst/>
          </a:prstGeom>
        </p:spPr>
        <p:txBody>
          <a:bodyPr vert="horz" lIns="91440" tIns="45720" rIns="91440" bIns="45720" rtlCol="0" anchor="ctr"/>
          <a:lstStyle>
            <a:lvl1pPr algn="l" rtl="0">
              <a:defRPr sz="1000" b="1" i="0">
                <a:solidFill>
                  <a:schemeClr val="tx1"/>
                </a:solidFill>
                <a:latin typeface="+mj-lt"/>
                <a:cs typeface="Mongolian Baiti" panose="03000500000000000000" pitchFamily="66" charset="0"/>
              </a:defRPr>
            </a:lvl1pPr>
          </a:lstStyle>
          <a:p>
            <a:endParaRPr lang="en-US" dirty="0"/>
          </a:p>
        </p:txBody>
      </p:sp>
      <p:sp>
        <p:nvSpPr>
          <p:cNvPr id="6" name="Slide Number Placeholder 5">
            <a:extLst>
              <a:ext uri="{FF2B5EF4-FFF2-40B4-BE49-F238E27FC236}">
                <a16:creationId xmlns:a16="http://schemas.microsoft.com/office/drawing/2014/main" id="{7AC1647D-0DF0-CA1B-F723-EF7B8F508DB7}"/>
              </a:ext>
            </a:extLst>
          </p:cNvPr>
          <p:cNvSpPr>
            <a:spLocks noGrp="1"/>
          </p:cNvSpPr>
          <p:nvPr>
            <p:ph type="sldNum" sz="quarter" idx="4"/>
          </p:nvPr>
        </p:nvSpPr>
        <p:spPr>
          <a:xfrm>
            <a:off x="11049000" y="6400800"/>
            <a:ext cx="990599" cy="457200"/>
          </a:xfrm>
          <a:prstGeom prst="rect">
            <a:avLst/>
          </a:prstGeom>
        </p:spPr>
        <p:txBody>
          <a:bodyPr vert="horz" lIns="91440" tIns="45720" rIns="91440" bIns="45720" rtlCol="0" anchor="ctr"/>
          <a:lstStyle>
            <a:lvl1pPr algn="r" rtl="0">
              <a:defRPr sz="1000" b="1" i="0">
                <a:solidFill>
                  <a:schemeClr val="accent1"/>
                </a:solidFill>
                <a:latin typeface="+mj-lt"/>
                <a:cs typeface="Mongolian Baiti" panose="03000500000000000000" pitchFamily="66" charset="0"/>
              </a:defRPr>
            </a:lvl1pPr>
          </a:lstStyle>
          <a:p>
            <a:fld id="{AEAA3239-9EA4-4A65-A281-97F994456D9F}" type="slidenum">
              <a:rPr lang="en-US" smtClean="0"/>
              <a:pPr/>
              <a:t>‹#›</a:t>
            </a:fld>
            <a:endParaRPr lang="en-US" dirty="0"/>
          </a:p>
        </p:txBody>
      </p:sp>
    </p:spTree>
    <p:extLst>
      <p:ext uri="{BB962C8B-B14F-4D97-AF65-F5344CB8AC3E}">
        <p14:creationId xmlns:p14="http://schemas.microsoft.com/office/powerpoint/2010/main" val="365393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3" r:id="rId33"/>
    <p:sldLayoutId id="2147483694" r:id="rId34"/>
    <p:sldLayoutId id="2147483695" r:id="rId35"/>
    <p:sldLayoutId id="2147483696" r:id="rId36"/>
    <p:sldLayoutId id="2147483697" r:id="rId37"/>
    <p:sldLayoutId id="2147483698" r:id="rId38"/>
    <p:sldLayoutId id="2147483699" r:id="rId39"/>
    <p:sldLayoutId id="2147483700" r:id="rId40"/>
    <p:sldLayoutId id="2147483701" r:id="rId41"/>
    <p:sldLayoutId id="2147483702" r:id="rId42"/>
    <p:sldLayoutId id="2147483703" r:id="rId43"/>
    <p:sldLayoutId id="2147483704" r:id="rId44"/>
    <p:sldLayoutId id="2147483705" r:id="rId45"/>
    <p:sldLayoutId id="2147483706" r:id="rId46"/>
    <p:sldLayoutId id="2147483707" r:id="rId47"/>
    <p:sldLayoutId id="2147483708" r:id="rId48"/>
    <p:sldLayoutId id="2147483709" r:id="rId49"/>
    <p:sldLayoutId id="2147483710" r:id="rId50"/>
    <p:sldLayoutId id="2147483711" r:id="rId51"/>
    <p:sldLayoutId id="2147483712" r:id="rId52"/>
    <p:sldLayoutId id="2147483713" r:id="rId53"/>
    <p:sldLayoutId id="2147483714" r:id="rId54"/>
    <p:sldLayoutId id="2147483715" r:id="rId55"/>
    <p:sldLayoutId id="2147483716" r:id="rId56"/>
  </p:sldLayoutIdLst>
  <p:hf hdr="0" dt="0"/>
  <p:txStyles>
    <p:titleStyle>
      <a:lvl1pPr algn="l" defTabSz="914400" rtl="0" eaLnBrk="1" latinLnBrk="0" hangingPunct="1">
        <a:lnSpc>
          <a:spcPct val="80000"/>
        </a:lnSpc>
        <a:spcBef>
          <a:spcPct val="0"/>
        </a:spcBef>
        <a:buNone/>
        <a:defRPr sz="3600" b="0" i="0" kern="1200" spc="0" baseline="0">
          <a:solidFill>
            <a:schemeClr val="tx1"/>
          </a:solidFill>
          <a:latin typeface="+mj-lt"/>
          <a:ea typeface="+mj-ea"/>
          <a:cs typeface="Mongolian Baiti" panose="03000500000000000000" pitchFamily="66" charset="0"/>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1400" b="0" i="0" kern="1200">
          <a:solidFill>
            <a:schemeClr val="tx1"/>
          </a:solidFill>
          <a:latin typeface="+mn-lt"/>
          <a:ea typeface="+mn-ea"/>
          <a:cs typeface="+mn-cs"/>
        </a:defRPr>
      </a:lvl1pPr>
      <a:lvl2pPr marL="4572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2pPr>
      <a:lvl3pPr marL="6858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3pPr>
      <a:lvl4pPr marL="9144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4pPr>
      <a:lvl5pPr marL="1143000" indent="-228600" algn="l" defTabSz="914400" rtl="0" eaLnBrk="1" latinLnBrk="0" hangingPunct="1">
        <a:lnSpc>
          <a:spcPct val="120000"/>
        </a:lnSpc>
        <a:spcBef>
          <a:spcPts val="500"/>
        </a:spcBef>
        <a:buFont typeface="Arial" panose="020B0604020202020204" pitchFamily="34" charset="0"/>
        <a:buChar char="•"/>
        <a:defRPr sz="1400"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3" orient="horz" pos="2160" userDrawn="1">
          <p15:clr>
            <a:srgbClr val="F26B43"/>
          </p15:clr>
        </p15:guide>
        <p15:guide id="24" pos="3840" userDrawn="1">
          <p15:clr>
            <a:srgbClr val="F26B43"/>
          </p15:clr>
        </p15:guide>
        <p15:guide id="25" pos="7584" userDrawn="1">
          <p15:clr>
            <a:srgbClr val="F26B43"/>
          </p15:clr>
        </p15:guide>
        <p15:guide id="26" pos="96" userDrawn="1">
          <p15:clr>
            <a:srgbClr val="F26B43"/>
          </p15:clr>
        </p15:guide>
        <p15:guide id="27" pos="720" userDrawn="1">
          <p15:clr>
            <a:srgbClr val="F26B43"/>
          </p15:clr>
        </p15:guide>
        <p15:guide id="28" pos="6960" userDrawn="1">
          <p15:clr>
            <a:srgbClr val="F26B43"/>
          </p15:clr>
        </p15:guide>
        <p15:guide id="29" orient="horz" pos="4032" userDrawn="1">
          <p15:clr>
            <a:srgbClr val="F26B43"/>
          </p15:clr>
        </p15:guide>
        <p15:guide id="30" orient="horz" pos="432" userDrawn="1">
          <p15:clr>
            <a:srgbClr val="F26B43"/>
          </p15:clr>
        </p15:guide>
        <p15:guide id="31" orient="horz" pos="3744"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51.xml"/><Relationship Id="rId6" Type="http://schemas.openxmlformats.org/officeDocument/2006/relationships/image" Target="../media/image24.svg"/><Relationship Id="rId5" Type="http://schemas.openxmlformats.org/officeDocument/2006/relationships/image" Target="../media/image23.png"/><Relationship Id="rId4" Type="http://schemas.openxmlformats.org/officeDocument/2006/relationships/image" Target="../media/image22.svg"/></Relationships>
</file>

<file path=ppt/slides/_rels/slide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51.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2.svg"/></Relationships>
</file>

<file path=ppt/slides/_rels/slide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xml"/><Relationship Id="rId1" Type="http://schemas.openxmlformats.org/officeDocument/2006/relationships/slideLayout" Target="../slideLayouts/slideLayout51.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2.svg"/></Relationships>
</file>

<file path=ppt/slides/_rels/slide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6.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1.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notesSlide" Target="../notesSlides/notesSlide6.xml"/><Relationship Id="rId1" Type="http://schemas.openxmlformats.org/officeDocument/2006/relationships/slideLayout" Target="../slideLayouts/slideLayout51.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22.svg"/><Relationship Id="rId9" Type="http://schemas.openxmlformats.org/officeDocument/2006/relationships/image" Target="../media/image35.png"/><Relationship Id="rId14" Type="http://schemas.openxmlformats.org/officeDocument/2006/relationships/image" Target="../media/image40.svg"/></Relationships>
</file>

<file path=ppt/slides/_rels/slide7.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image" Target="../media/image41.png"/><Relationship Id="rId1" Type="http://schemas.openxmlformats.org/officeDocument/2006/relationships/slideLayout" Target="../slideLayouts/slideLayout51.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51.xml"/><Relationship Id="rId6" Type="http://schemas.openxmlformats.org/officeDocument/2006/relationships/image" Target="../media/image44.svg"/><Relationship Id="rId5" Type="http://schemas.openxmlformats.org/officeDocument/2006/relationships/image" Target="../media/image43.png"/><Relationship Id="rId4" Type="http://schemas.openxmlformats.org/officeDocument/2006/relationships/image" Target="../media/image22.svg"/></Relationships>
</file>

<file path=ppt/slides/_rels/slide10.xml.rels><?xml version="1.0" encoding="UTF-8" standalone="yes"?>
<Relationships xmlns="http://schemas.openxmlformats.org/package/2006/relationships"><Relationship Id="rId8" Type="http://schemas.openxmlformats.org/officeDocument/2006/relationships/image" Target="../media/image46.svg"/><Relationship Id="rId13" Type="http://schemas.openxmlformats.org/officeDocument/2006/relationships/image" Target="../media/image51.png"/><Relationship Id="rId3" Type="http://schemas.openxmlformats.org/officeDocument/2006/relationships/image" Target="../media/image21.png"/><Relationship Id="rId7" Type="http://schemas.openxmlformats.org/officeDocument/2006/relationships/image" Target="../media/image45.png"/><Relationship Id="rId12" Type="http://schemas.openxmlformats.org/officeDocument/2006/relationships/image" Target="../media/image50.svg"/><Relationship Id="rId2" Type="http://schemas.openxmlformats.org/officeDocument/2006/relationships/notesSlide" Target="../notesSlides/notesSlide9.xml"/><Relationship Id="rId1" Type="http://schemas.openxmlformats.org/officeDocument/2006/relationships/slideLayout" Target="../slideLayouts/slideLayout51.xml"/><Relationship Id="rId6" Type="http://schemas.openxmlformats.org/officeDocument/2006/relationships/image" Target="../media/image32.svg"/><Relationship Id="rId11" Type="http://schemas.openxmlformats.org/officeDocument/2006/relationships/image" Target="../media/image49.png"/><Relationship Id="rId5" Type="http://schemas.openxmlformats.org/officeDocument/2006/relationships/image" Target="../media/image31.png"/><Relationship Id="rId10" Type="http://schemas.openxmlformats.org/officeDocument/2006/relationships/image" Target="../media/image48.svg"/><Relationship Id="rId4" Type="http://schemas.openxmlformats.org/officeDocument/2006/relationships/image" Target="../media/image22.svg"/><Relationship Id="rId9" Type="http://schemas.openxmlformats.org/officeDocument/2006/relationships/image" Target="../media/image47.png"/><Relationship Id="rId14" Type="http://schemas.openxmlformats.org/officeDocument/2006/relationships/image" Target="../media/image52.sv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51.xml"/><Relationship Id="rId4" Type="http://schemas.openxmlformats.org/officeDocument/2006/relationships/image" Target="../media/image22.sv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51.xml"/><Relationship Id="rId6" Type="http://schemas.openxmlformats.org/officeDocument/2006/relationships/image" Target="../media/image54.svg"/><Relationship Id="rId5" Type="http://schemas.openxmlformats.org/officeDocument/2006/relationships/image" Target="../media/image53.png"/><Relationship Id="rId4" Type="http://schemas.openxmlformats.org/officeDocument/2006/relationships/image" Target="../media/image22.svg"/></Relationships>
</file>

<file path=ppt/slides/_rels/slide14.xml.rels><?xml version="1.0" encoding="UTF-8" standalone="yes"?>
<Relationships xmlns="http://schemas.openxmlformats.org/package/2006/relationships"><Relationship Id="rId8" Type="http://schemas.openxmlformats.org/officeDocument/2006/relationships/image" Target="../media/image56.svg"/><Relationship Id="rId13" Type="http://schemas.openxmlformats.org/officeDocument/2006/relationships/image" Target="../media/image61.png"/><Relationship Id="rId3" Type="http://schemas.openxmlformats.org/officeDocument/2006/relationships/image" Target="../media/image21.png"/><Relationship Id="rId7" Type="http://schemas.openxmlformats.org/officeDocument/2006/relationships/image" Target="../media/image55.png"/><Relationship Id="rId12" Type="http://schemas.openxmlformats.org/officeDocument/2006/relationships/image" Target="../media/image60.svg"/><Relationship Id="rId2" Type="http://schemas.openxmlformats.org/officeDocument/2006/relationships/notesSlide" Target="../notesSlides/notesSlide13.xml"/><Relationship Id="rId1" Type="http://schemas.openxmlformats.org/officeDocument/2006/relationships/slideLayout" Target="../slideLayouts/slideLayout51.xml"/><Relationship Id="rId6" Type="http://schemas.openxmlformats.org/officeDocument/2006/relationships/image" Target="../media/image32.svg"/><Relationship Id="rId11" Type="http://schemas.openxmlformats.org/officeDocument/2006/relationships/image" Target="../media/image59.png"/><Relationship Id="rId5" Type="http://schemas.openxmlformats.org/officeDocument/2006/relationships/image" Target="../media/image31.png"/><Relationship Id="rId10" Type="http://schemas.openxmlformats.org/officeDocument/2006/relationships/image" Target="../media/image58.svg"/><Relationship Id="rId4" Type="http://schemas.openxmlformats.org/officeDocument/2006/relationships/image" Target="../media/image22.svg"/><Relationship Id="rId9" Type="http://schemas.openxmlformats.org/officeDocument/2006/relationships/image" Target="../media/image57.png"/><Relationship Id="rId14" Type="http://schemas.openxmlformats.org/officeDocument/2006/relationships/image" Target="../media/image62.svg"/></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4.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5.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51.xml"/><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22.sv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51.xml"/><Relationship Id="rId6" Type="http://schemas.openxmlformats.org/officeDocument/2006/relationships/image" Target="../media/image66.svg"/><Relationship Id="rId5" Type="http://schemas.openxmlformats.org/officeDocument/2006/relationships/image" Target="../media/image65.png"/><Relationship Id="rId4" Type="http://schemas.openxmlformats.org/officeDocument/2006/relationships/image" Target="../media/image22.svg"/></Relationships>
</file>

<file path=ppt/slides/_rels/slide1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21.png"/><Relationship Id="rId7"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51.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22.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51.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0.xml"/><Relationship Id="rId1" Type="http://schemas.openxmlformats.org/officeDocument/2006/relationships/slideLayout" Target="../slideLayouts/slideLayout51.xml"/><Relationship Id="rId6" Type="http://schemas.openxmlformats.org/officeDocument/2006/relationships/image" Target="../media/image72.svg"/><Relationship Id="rId5" Type="http://schemas.openxmlformats.org/officeDocument/2006/relationships/image" Target="../media/image71.png"/><Relationship Id="rId4" Type="http://schemas.openxmlformats.org/officeDocument/2006/relationships/image" Target="../media/image22.svg"/></Relationships>
</file>

<file path=ppt/slides/_rels/slide22.xml.rels><?xml version="1.0" encoding="UTF-8" standalone="yes"?>
<Relationships xmlns="http://schemas.openxmlformats.org/package/2006/relationships"><Relationship Id="rId8" Type="http://schemas.openxmlformats.org/officeDocument/2006/relationships/image" Target="../media/image74.svg"/><Relationship Id="rId13" Type="http://schemas.openxmlformats.org/officeDocument/2006/relationships/image" Target="../media/image79.png"/><Relationship Id="rId3" Type="http://schemas.openxmlformats.org/officeDocument/2006/relationships/image" Target="../media/image21.png"/><Relationship Id="rId7" Type="http://schemas.openxmlformats.org/officeDocument/2006/relationships/image" Target="../media/image73.png"/><Relationship Id="rId12" Type="http://schemas.openxmlformats.org/officeDocument/2006/relationships/image" Target="../media/image78.svg"/><Relationship Id="rId2" Type="http://schemas.openxmlformats.org/officeDocument/2006/relationships/notesSlide" Target="../notesSlides/notesSlide21.xml"/><Relationship Id="rId1" Type="http://schemas.openxmlformats.org/officeDocument/2006/relationships/slideLayout" Target="../slideLayouts/slideLayout51.xml"/><Relationship Id="rId6" Type="http://schemas.openxmlformats.org/officeDocument/2006/relationships/image" Target="../media/image32.svg"/><Relationship Id="rId11" Type="http://schemas.openxmlformats.org/officeDocument/2006/relationships/image" Target="../media/image77.png"/><Relationship Id="rId5" Type="http://schemas.openxmlformats.org/officeDocument/2006/relationships/image" Target="../media/image31.png"/><Relationship Id="rId10" Type="http://schemas.openxmlformats.org/officeDocument/2006/relationships/image" Target="../media/image76.svg"/><Relationship Id="rId4" Type="http://schemas.openxmlformats.org/officeDocument/2006/relationships/image" Target="../media/image22.svg"/><Relationship Id="rId9" Type="http://schemas.openxmlformats.org/officeDocument/2006/relationships/image" Target="../media/image75.png"/><Relationship Id="rId14" Type="http://schemas.openxmlformats.org/officeDocument/2006/relationships/image" Target="../media/image80.sv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51.xml"/><Relationship Id="rId6" Type="http://schemas.openxmlformats.org/officeDocument/2006/relationships/image" Target="../media/image82.svg"/><Relationship Id="rId5" Type="http://schemas.openxmlformats.org/officeDocument/2006/relationships/image" Target="../media/image81.png"/><Relationship Id="rId4" Type="http://schemas.openxmlformats.org/officeDocument/2006/relationships/image" Target="../media/image22.svg"/></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51.xml"/><Relationship Id="rId4" Type="http://schemas.openxmlformats.org/officeDocument/2006/relationships/image" Target="../media/image2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945208E9-57A5-450A-903A-97A2161ED91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visually striking image of a modern computer screen displaying multiple web browser windows with distinct interface elements, set against a sleek, tech-inspired workspace with subtle digital patterns and glowing accents. The composition should allow for centered title overlay and convey a sense of innovation, connectivity, and exploration. No visible or implied text, letters, or words should appear anywhere in the image">
            <a:extLst>
              <a:ext uri="{FF2B5EF4-FFF2-40B4-BE49-F238E27FC236}">
                <a16:creationId xmlns:a16="http://schemas.microsoft.com/office/drawing/2014/main" id="{F7FF0FBA-97A3-48C4-BB42-3969667216BE}"/>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F8C466C2-0EAB-E177-91BF-8363B1A022CB}"/>
              </a:ext>
            </a:extLst>
          </p:cNvPr>
          <p:cNvSpPr>
            <a:spLocks noGrp="1"/>
          </p:cNvSpPr>
          <p:nvPr>
            <p:ph type="sldNum" sz="quarter" idx="12"/>
          </p:nvPr>
        </p:nvSpPr>
        <p:spPr/>
        <p:txBody>
          <a:bodyPr/>
          <a:lstStyle/>
          <a:p>
            <a:fld id="{AEAA3239-9EA4-4A65-A281-97F994456D9F}" type="slidenum">
              <a:rPr lang="en-US" smtClean="0"/>
              <a:t>1</a:t>
            </a:fld>
            <a:endParaRPr lang="en-US" dirty="0"/>
          </a:p>
        </p:txBody>
      </p:sp>
      <p:sp>
        <p:nvSpPr>
          <p:cNvPr id="9" name="TextBox 8">
            <a:extLst>
              <a:ext uri="{FF2B5EF4-FFF2-40B4-BE49-F238E27FC236}">
                <a16:creationId xmlns:a16="http://schemas.microsoft.com/office/drawing/2014/main" id="{061FD6DE-43BE-4EEC-B5C3-3A10E5908DAF}"/>
              </a:ext>
            </a:extLst>
          </p:cNvPr>
          <p:cNvSpPr txBox="1"/>
          <p:nvPr/>
        </p:nvSpPr>
        <p:spPr>
          <a:xfrm>
            <a:off x="619125" y="757386"/>
            <a:ext cx="4391025" cy="3910408"/>
          </a:xfrm>
          <a:prstGeom prst="rect">
            <a:avLst/>
          </a:prstGeom>
          <a:noFill/>
        </p:spPr>
        <p:txBody>
          <a:bodyPr wrap="square" rtlCol="0">
            <a:normAutofit fontScale="92500" lnSpcReduction="10000"/>
          </a:bodyPr>
          <a:lstStyle/>
          <a:p>
            <a:pPr marL="0" algn="l">
              <a:buNone/>
            </a:pPr>
            <a:r>
              <a:rPr sz="4800" b="0" dirty="0">
                <a:solidFill>
                  <a:srgbClr val="000000"/>
                </a:solidFill>
                <a:effectLst/>
                <a:latin typeface="Mongolian Baiti" panose="03000500000000000000" pitchFamily="66" charset="0"/>
              </a:rPr>
              <a:t>Know Your Browser: </a:t>
            </a:r>
            <a:br>
              <a:rPr lang="en-GB" sz="4800" b="0" dirty="0">
                <a:solidFill>
                  <a:srgbClr val="000000"/>
                </a:solidFill>
                <a:effectLst/>
                <a:latin typeface="Mongolian Baiti" panose="03000500000000000000" pitchFamily="66" charset="0"/>
              </a:rPr>
            </a:br>
            <a:endParaRPr lang="en-GB" sz="4800" b="0" dirty="0">
              <a:solidFill>
                <a:srgbClr val="000000"/>
              </a:solidFill>
              <a:effectLst/>
              <a:latin typeface="Mongolian Baiti" panose="03000500000000000000" pitchFamily="66" charset="0"/>
            </a:endParaRPr>
          </a:p>
          <a:p>
            <a:pPr marL="0" algn="l">
              <a:buNone/>
            </a:pPr>
            <a:r>
              <a:rPr sz="4800" b="0" dirty="0">
                <a:solidFill>
                  <a:srgbClr val="000000"/>
                </a:solidFill>
                <a:effectLst/>
                <a:latin typeface="Mongolian Baiti" panose="03000500000000000000" pitchFamily="66" charset="0"/>
              </a:rPr>
              <a:t>Tech, </a:t>
            </a:r>
            <a:br>
              <a:rPr lang="en-GB" sz="4800" b="0" dirty="0">
                <a:solidFill>
                  <a:srgbClr val="000000"/>
                </a:solidFill>
                <a:effectLst/>
                <a:latin typeface="Mongolian Baiti" panose="03000500000000000000" pitchFamily="66" charset="0"/>
              </a:rPr>
            </a:br>
            <a:r>
              <a:rPr sz="4800" b="0" dirty="0">
                <a:solidFill>
                  <a:srgbClr val="000000"/>
                </a:solidFill>
                <a:effectLst/>
                <a:latin typeface="Mongolian Baiti" panose="03000500000000000000" pitchFamily="66" charset="0"/>
              </a:rPr>
              <a:t>Features, </a:t>
            </a:r>
            <a:br>
              <a:rPr lang="en-GB" sz="4800" b="0" dirty="0">
                <a:solidFill>
                  <a:srgbClr val="000000"/>
                </a:solidFill>
                <a:effectLst/>
                <a:latin typeface="Mongolian Baiti" panose="03000500000000000000" pitchFamily="66" charset="0"/>
              </a:rPr>
            </a:br>
            <a:r>
              <a:rPr sz="4800" b="0" dirty="0">
                <a:solidFill>
                  <a:srgbClr val="000000"/>
                </a:solidFill>
                <a:effectLst/>
                <a:latin typeface="Mongolian Baiti" panose="03000500000000000000" pitchFamily="66" charset="0"/>
              </a:rPr>
              <a:t>Security</a:t>
            </a:r>
            <a:r>
              <a:rPr dirty="0">
                <a:effectLst/>
              </a:rPr>
              <a:t> </a:t>
            </a:r>
            <a:endParaRPr lang="en-GB" dirty="0"/>
          </a:p>
        </p:txBody>
      </p:sp>
      <p:sp>
        <p:nvSpPr>
          <p:cNvPr id="10" name="TextBox 9">
            <a:extLst>
              <a:ext uri="{FF2B5EF4-FFF2-40B4-BE49-F238E27FC236}">
                <a16:creationId xmlns:a16="http://schemas.microsoft.com/office/drawing/2014/main" id="{27A838C1-0A44-491E-9F88-0E2A911433D1}"/>
              </a:ext>
            </a:extLst>
          </p:cNvPr>
          <p:cNvSpPr txBox="1"/>
          <p:nvPr/>
        </p:nvSpPr>
        <p:spPr>
          <a:xfrm>
            <a:off x="619125" y="5696991"/>
            <a:ext cx="4391025" cy="594121"/>
          </a:xfrm>
          <a:prstGeom prst="rect">
            <a:avLst/>
          </a:prstGeom>
          <a:noFill/>
        </p:spPr>
        <p:txBody>
          <a:bodyPr wrap="square" rtlCol="0">
            <a:normAutofit lnSpcReduction="10000"/>
          </a:bodyPr>
          <a:lstStyle/>
          <a:p>
            <a:pPr marL="0" algn="l">
              <a:buNone/>
            </a:pPr>
            <a:r>
              <a:rPr sz="1800" b="0">
                <a:solidFill>
                  <a:srgbClr val="DDA152"/>
                </a:solidFill>
                <a:effectLst/>
                <a:latin typeface="Avenir"/>
              </a:rPr>
              <a:t>Exploring modern web browsers and safety essentials</a:t>
            </a:r>
            <a:r>
              <a:rPr>
                <a:effectLst/>
              </a:rPr>
              <a:t> </a:t>
            </a:r>
            <a:endParaRPr lang="en-GB"/>
          </a:p>
        </p:txBody>
      </p:sp>
    </p:spTree>
    <p:extLst>
      <p:ext uri="{BB962C8B-B14F-4D97-AF65-F5344CB8AC3E}">
        <p14:creationId xmlns:p14="http://schemas.microsoft.com/office/powerpoint/2010/main" val="41645258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953D9D4-B287-4556-9C7B-E603CAF6B60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modern workspace scene featuring a sleek laptop and smartphone on a minimalist desk, with abstract digital elements subtly representing web browsing, extensions, and security. The lighting should be bright and professional, with a premium tech aesthetic. No visible or implied text, letters, or words should appear anywhere in the image. The composition should allow for clear overlay of agenda text">
            <a:extLst>
              <a:ext uri="{FF2B5EF4-FFF2-40B4-BE49-F238E27FC236}">
                <a16:creationId xmlns:a16="http://schemas.microsoft.com/office/drawing/2014/main" id="{D160F20C-FCD2-42A9-BA95-D6797C06C487}"/>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4572000" cy="6858000"/>
          </a:xfrm>
          <a:prstGeom prst="rect">
            <a:avLst/>
          </a:prstGeom>
        </p:spPr>
      </p:pic>
      <p:sp>
        <p:nvSpPr>
          <p:cNvPr id="6" name="Slide Number Placeholder 5">
            <a:extLst>
              <a:ext uri="{FF2B5EF4-FFF2-40B4-BE49-F238E27FC236}">
                <a16:creationId xmlns:a16="http://schemas.microsoft.com/office/drawing/2014/main" id="{08ABD80A-121A-1839-B93A-713102517AD1}"/>
              </a:ext>
            </a:extLst>
          </p:cNvPr>
          <p:cNvSpPr>
            <a:spLocks noGrp="1"/>
          </p:cNvSpPr>
          <p:nvPr>
            <p:ph type="sldNum" sz="quarter" idx="12"/>
          </p:nvPr>
        </p:nvSpPr>
        <p:spPr/>
        <p:txBody>
          <a:bodyPr/>
          <a:lstStyle/>
          <a:p>
            <a:fld id="{AEAA3239-9EA4-4A65-A281-97F994456D9F}" type="slidenum">
              <a:rPr lang="en-US" smtClean="0"/>
              <a:t>2</a:t>
            </a:fld>
            <a:endParaRPr lang="en-US" dirty="0"/>
          </a:p>
        </p:txBody>
      </p:sp>
      <p:sp>
        <p:nvSpPr>
          <p:cNvPr id="9" name="TextBox 8">
            <a:extLst>
              <a:ext uri="{FF2B5EF4-FFF2-40B4-BE49-F238E27FC236}">
                <a16:creationId xmlns:a16="http://schemas.microsoft.com/office/drawing/2014/main" id="{AECE9D8E-C990-435C-BD3B-6780A050C9A9}"/>
              </a:ext>
            </a:extLst>
          </p:cNvPr>
          <p:cNvSpPr txBox="1"/>
          <p:nvPr/>
        </p:nvSpPr>
        <p:spPr>
          <a:xfrm>
            <a:off x="5343525" y="1343025"/>
            <a:ext cx="6477000" cy="609600"/>
          </a:xfrm>
          <a:prstGeom prst="rect">
            <a:avLst/>
          </a:prstGeom>
          <a:noFill/>
        </p:spPr>
        <p:txBody>
          <a:bodyPr wrap="square" rtlCol="0">
            <a:normAutofit fontScale="85000" lnSpcReduction="20000"/>
          </a:bodyPr>
          <a:lstStyle/>
          <a:p>
            <a:pPr marL="0" algn="l">
              <a:buNone/>
            </a:pPr>
            <a:r>
              <a:rPr sz="4800">
                <a:solidFill>
                  <a:srgbClr val="DDA152"/>
                </a:solidFill>
                <a:effectLst/>
                <a:latin typeface="Mongolian Baiti" panose="03000500000000000000" pitchFamily="66" charset="0"/>
              </a:rPr>
              <a:t>Agenda</a:t>
            </a:r>
            <a:r>
              <a:rPr>
                <a:effectLst/>
              </a:rPr>
              <a:t> </a:t>
            </a:r>
            <a:endParaRPr lang="en-GB"/>
          </a:p>
        </p:txBody>
      </p:sp>
      <p:sp>
        <p:nvSpPr>
          <p:cNvPr id="10" name="TextBox 9">
            <a:extLst>
              <a:ext uri="{FF2B5EF4-FFF2-40B4-BE49-F238E27FC236}">
                <a16:creationId xmlns:a16="http://schemas.microsoft.com/office/drawing/2014/main" id="{FC9393AF-4686-4DA2-AE16-DC87CD32377A}"/>
              </a:ext>
            </a:extLst>
          </p:cNvPr>
          <p:cNvSpPr txBox="1"/>
          <p:nvPr/>
        </p:nvSpPr>
        <p:spPr>
          <a:xfrm>
            <a:off x="5343525" y="2333625"/>
            <a:ext cx="6477000" cy="3960911"/>
          </a:xfrm>
          <a:prstGeom prst="rect">
            <a:avLst/>
          </a:prstGeom>
          <a:noFill/>
        </p:spPr>
        <p:txBody>
          <a:bodyPr wrap="square" rtlCol="0">
            <a:normAutofit/>
          </a:bodyPr>
          <a:lstStyle/>
          <a:p>
            <a:pPr marL="0" algn="l">
              <a:buNone/>
            </a:pPr>
            <a:r>
              <a:rPr sz="2025" b="0" dirty="0">
                <a:solidFill>
                  <a:srgbClr val="000000"/>
                </a:solidFill>
                <a:effectLst/>
                <a:latin typeface="Avenir"/>
              </a:rPr>
              <a:t>• Browser Engines and the Chrome Influence</a:t>
            </a:r>
            <a:r>
              <a:rPr dirty="0">
                <a:effectLst/>
              </a:rPr>
              <a:t> </a:t>
            </a:r>
          </a:p>
          <a:p>
            <a:pPr marL="0" algn="l">
              <a:spcBef>
                <a:spcPts val="1500"/>
              </a:spcBef>
              <a:buNone/>
            </a:pPr>
            <a:r>
              <a:rPr sz="2025" b="0" dirty="0">
                <a:solidFill>
                  <a:srgbClr val="000000"/>
                </a:solidFill>
                <a:effectLst/>
                <a:latin typeface="Avenir"/>
              </a:rPr>
              <a:t>• Organizing Your Web: Bookmarks, </a:t>
            </a:r>
            <a:r>
              <a:rPr sz="2025" b="0" dirty="0" err="1">
                <a:solidFill>
                  <a:srgbClr val="000000"/>
                </a:solidFill>
                <a:effectLst/>
                <a:latin typeface="Avenir"/>
              </a:rPr>
              <a:t>Favourites</a:t>
            </a:r>
            <a:r>
              <a:rPr sz="2025" b="0" dirty="0">
                <a:solidFill>
                  <a:srgbClr val="000000"/>
                </a:solidFill>
                <a:effectLst/>
                <a:latin typeface="Avenir"/>
              </a:rPr>
              <a:t>, Speed Dial</a:t>
            </a:r>
            <a:r>
              <a:rPr lang="en-GB" sz="2025" b="0" dirty="0">
                <a:solidFill>
                  <a:srgbClr val="000000"/>
                </a:solidFill>
                <a:effectLst/>
                <a:latin typeface="Avenir"/>
              </a:rPr>
              <a:t>,</a:t>
            </a:r>
            <a:r>
              <a:rPr dirty="0">
                <a:effectLst/>
              </a:rPr>
              <a:t> </a:t>
            </a:r>
            <a:r>
              <a:rPr lang="en-GB" sz="2025" dirty="0">
                <a:solidFill>
                  <a:srgbClr val="000000"/>
                </a:solidFill>
                <a:latin typeface="Avenir"/>
              </a:rPr>
              <a:t>Workspaces, Collections, tabbed Groups</a:t>
            </a:r>
            <a:endParaRPr sz="2025" dirty="0">
              <a:solidFill>
                <a:srgbClr val="000000"/>
              </a:solidFill>
              <a:latin typeface="Avenir"/>
            </a:endParaRPr>
          </a:p>
          <a:p>
            <a:pPr marL="0" algn="l">
              <a:spcBef>
                <a:spcPts val="1500"/>
              </a:spcBef>
              <a:buNone/>
            </a:pPr>
            <a:r>
              <a:rPr sz="2025" b="0" dirty="0">
                <a:solidFill>
                  <a:srgbClr val="000000"/>
                </a:solidFill>
                <a:effectLst/>
                <a:latin typeface="Avenir"/>
              </a:rPr>
              <a:t>• Browser Extensions and Enhanced Functionality</a:t>
            </a:r>
            <a:r>
              <a:rPr dirty="0">
                <a:effectLst/>
              </a:rPr>
              <a:t> </a:t>
            </a:r>
          </a:p>
          <a:p>
            <a:pPr marL="0" algn="l">
              <a:spcBef>
                <a:spcPts val="1500"/>
              </a:spcBef>
              <a:buNone/>
            </a:pPr>
            <a:r>
              <a:rPr sz="2025" b="0" dirty="0">
                <a:solidFill>
                  <a:srgbClr val="000000"/>
                </a:solidFill>
                <a:effectLst/>
                <a:latin typeface="Avenir"/>
              </a:rPr>
              <a:t>• Password Management: Built-In Tools Versus Dedicated Managers</a:t>
            </a:r>
            <a:r>
              <a:rPr dirty="0">
                <a:effectLst/>
              </a:rPr>
              <a:t> </a:t>
            </a:r>
          </a:p>
          <a:p>
            <a:pPr marL="0" algn="l">
              <a:spcBef>
                <a:spcPts val="1500"/>
              </a:spcBef>
              <a:buNone/>
            </a:pPr>
            <a:r>
              <a:rPr sz="2025" b="0" dirty="0">
                <a:solidFill>
                  <a:srgbClr val="000000"/>
                </a:solidFill>
                <a:effectLst/>
                <a:latin typeface="Avenir"/>
              </a:rPr>
              <a:t>• Beyond Browsing: Modern Browser Features</a:t>
            </a:r>
            <a:r>
              <a:rPr dirty="0">
                <a:effectLst/>
              </a:rPr>
              <a:t> </a:t>
            </a:r>
          </a:p>
          <a:p>
            <a:pPr marL="0" algn="l">
              <a:spcBef>
                <a:spcPts val="1500"/>
              </a:spcBef>
              <a:buNone/>
            </a:pPr>
            <a:r>
              <a:rPr sz="2025" b="0" dirty="0">
                <a:solidFill>
                  <a:srgbClr val="000000"/>
                </a:solidFill>
                <a:effectLst/>
                <a:latin typeface="Avenir"/>
              </a:rPr>
              <a:t>• Browsing on Mobile: Smartphones and Tablets</a:t>
            </a:r>
            <a:r>
              <a:rPr dirty="0">
                <a:effectLst/>
              </a:rPr>
              <a:t> </a:t>
            </a:r>
            <a:endParaRPr lang="en-GB" dirty="0"/>
          </a:p>
        </p:txBody>
      </p:sp>
    </p:spTree>
    <p:extLst>
      <p:ext uri="{BB962C8B-B14F-4D97-AF65-F5344CB8AC3E}">
        <p14:creationId xmlns:p14="http://schemas.microsoft.com/office/powerpoint/2010/main" val="20963314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D34357B-74B2-402D-AC34-DC34F4E8B22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7AE3175C-D10E-F87F-D6B2-DDFAC44239ED}"/>
              </a:ext>
            </a:extLst>
          </p:cNvPr>
          <p:cNvSpPr>
            <a:spLocks noGrp="1"/>
          </p:cNvSpPr>
          <p:nvPr>
            <p:ph sz="quarter" idx="16"/>
          </p:nvPr>
        </p:nvSpPr>
        <p:spPr>
          <a:xfrm>
            <a:off x="828675" y="3609975"/>
            <a:ext cx="10534650" cy="2419350"/>
          </a:xfrm>
        </p:spPr>
        <p:txBody>
          <a:bodyPr>
            <a:normAutofit fontScale="92500" lnSpcReduction="20000"/>
          </a:bodyPr>
          <a:lstStyle/>
          <a:p>
            <a:pPr marL="0" marR="0" indent="0" algn="ctr" fontAlgn="b">
              <a:buNone/>
            </a:pPr>
            <a:r>
              <a:rPr sz="8250">
                <a:solidFill>
                  <a:srgbClr val="000000"/>
                </a:solidFill>
                <a:effectLst/>
                <a:latin typeface="Mongolian Baiti" panose="03000500000000000000" pitchFamily="66" charset="0"/>
              </a:rPr>
              <a:t>Browser Engines and the Chrome Influence</a:t>
            </a:r>
            <a:r>
              <a:rPr>
                <a:effectLst/>
              </a:rPr>
              <a:t> </a:t>
            </a:r>
            <a:endParaRPr lang="en-GB"/>
          </a:p>
        </p:txBody>
      </p:sp>
      <p:sp>
        <p:nvSpPr>
          <p:cNvPr id="6" name="Slide Number Placeholder 5">
            <a:extLst>
              <a:ext uri="{FF2B5EF4-FFF2-40B4-BE49-F238E27FC236}">
                <a16:creationId xmlns:a16="http://schemas.microsoft.com/office/drawing/2014/main" id="{0EA9E800-B586-03BD-6914-84C3E773B211}"/>
              </a:ext>
            </a:extLst>
          </p:cNvPr>
          <p:cNvSpPr>
            <a:spLocks noGrp="1"/>
          </p:cNvSpPr>
          <p:nvPr>
            <p:ph type="sldNum" sz="quarter" idx="12"/>
          </p:nvPr>
        </p:nvSpPr>
        <p:spPr/>
        <p:txBody>
          <a:bodyPr/>
          <a:lstStyle/>
          <a:p>
            <a:fld id="{AEAA3239-9EA4-4A65-A281-97F994456D9F}" type="slidenum">
              <a:rPr lang="en-US" smtClean="0"/>
              <a:t>3</a:t>
            </a:fld>
            <a:endParaRPr lang="en-US" dirty="0"/>
          </a:p>
        </p:txBody>
      </p:sp>
    </p:spTree>
    <p:extLst>
      <p:ext uri="{BB962C8B-B14F-4D97-AF65-F5344CB8AC3E}">
        <p14:creationId xmlns:p14="http://schemas.microsoft.com/office/powerpoint/2010/main" val="4177477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4B8CBA20-8E0E-409D-B143-29677862D001}"/>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high-quality, side-by-side composition showing the official logos of Blink (Chrome), WebKit (Safari), and Gecko (Firefox), each logo placed above a simplified schematic illustration of a browser engine architecture (boxes and arrows representing parsing, rendering, and scripting layers). The background should be clean and neutral, with subtle shadows to separate each engine visually. No visible or implied text, letters, or words should appear anywhere in the image. The image should help viewers quickly recognize and compare the core browser engines and their visual identities">
            <a:extLst>
              <a:ext uri="{FF2B5EF4-FFF2-40B4-BE49-F238E27FC236}">
                <a16:creationId xmlns:a16="http://schemas.microsoft.com/office/drawing/2014/main" id="{5AE7007F-0760-4013-A44B-95DB4549B3ED}"/>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EACBE910-8D1F-CA2C-DC5A-FE9D6DF6DDA2}"/>
              </a:ext>
            </a:extLst>
          </p:cNvPr>
          <p:cNvSpPr>
            <a:spLocks noGrp="1"/>
          </p:cNvSpPr>
          <p:nvPr>
            <p:ph type="sldNum" sz="quarter" idx="12"/>
          </p:nvPr>
        </p:nvSpPr>
        <p:spPr/>
        <p:txBody>
          <a:bodyPr/>
          <a:lstStyle/>
          <a:p>
            <a:fld id="{AEAA3239-9EA4-4A65-A281-97F994456D9F}" type="slidenum">
              <a:rPr lang="en-US" smtClean="0"/>
              <a:t>4</a:t>
            </a:fld>
            <a:endParaRPr lang="en-US" dirty="0"/>
          </a:p>
        </p:txBody>
      </p:sp>
      <p:sp>
        <p:nvSpPr>
          <p:cNvPr id="9" name="TextBox 8">
            <a:extLst>
              <a:ext uri="{FF2B5EF4-FFF2-40B4-BE49-F238E27FC236}">
                <a16:creationId xmlns:a16="http://schemas.microsoft.com/office/drawing/2014/main" id="{704D4B8C-4026-4C47-A4B7-40EB93453E31}"/>
              </a:ext>
            </a:extLst>
          </p:cNvPr>
          <p:cNvSpPr txBox="1"/>
          <p:nvPr/>
        </p:nvSpPr>
        <p:spPr>
          <a:xfrm>
            <a:off x="619125" y="581025"/>
            <a:ext cx="4391025" cy="1508670"/>
          </a:xfrm>
          <a:prstGeom prst="rect">
            <a:avLst/>
          </a:prstGeom>
          <a:noFill/>
        </p:spPr>
        <p:txBody>
          <a:bodyPr wrap="square" rtlCol="0">
            <a:normAutofit fontScale="92500" lnSpcReduction="10000"/>
          </a:bodyPr>
          <a:lstStyle/>
          <a:p>
            <a:pPr marL="0" algn="l">
              <a:buNone/>
            </a:pPr>
            <a:r>
              <a:rPr sz="3600">
                <a:solidFill>
                  <a:srgbClr val="000000"/>
                </a:solidFill>
                <a:effectLst/>
                <a:latin typeface="Mongolian Baiti" panose="03000500000000000000" pitchFamily="66" charset="0"/>
              </a:rPr>
              <a:t>Browser Engines Overview: Blink, WebKit, Gecko</a:t>
            </a:r>
            <a:r>
              <a:rPr>
                <a:effectLst/>
              </a:rPr>
              <a:t> </a:t>
            </a:r>
            <a:endParaRPr lang="en-GB"/>
          </a:p>
        </p:txBody>
      </p:sp>
      <p:sp>
        <p:nvSpPr>
          <p:cNvPr id="10" name="TextBox 9">
            <a:extLst>
              <a:ext uri="{FF2B5EF4-FFF2-40B4-BE49-F238E27FC236}">
                <a16:creationId xmlns:a16="http://schemas.microsoft.com/office/drawing/2014/main" id="{EE605185-AC34-4BE4-ABEA-8AA117F8B2A7}"/>
              </a:ext>
            </a:extLst>
          </p:cNvPr>
          <p:cNvSpPr txBox="1"/>
          <p:nvPr/>
        </p:nvSpPr>
        <p:spPr>
          <a:xfrm>
            <a:off x="619125" y="2290354"/>
            <a:ext cx="4632144" cy="4423955"/>
          </a:xfrm>
          <a:prstGeom prst="rect">
            <a:avLst/>
          </a:prstGeom>
          <a:noFill/>
        </p:spPr>
        <p:txBody>
          <a:bodyPr wrap="square" rtlCol="0">
            <a:noAutofit/>
          </a:bodyPr>
          <a:lstStyle/>
          <a:p>
            <a:pPr marL="0" algn="l">
              <a:buNone/>
            </a:pPr>
            <a:r>
              <a:rPr b="1" dirty="0">
                <a:solidFill>
                  <a:srgbClr val="DDA152"/>
                </a:solidFill>
                <a:effectLst/>
                <a:latin typeface="Avenir"/>
              </a:rPr>
              <a:t>Blink (Chrome and others)</a:t>
            </a:r>
            <a:r>
              <a:rPr dirty="0">
                <a:effectLst/>
              </a:rPr>
              <a:t> </a:t>
            </a:r>
          </a:p>
          <a:p>
            <a:pPr marL="0" algn="l">
              <a:spcBef>
                <a:spcPts val="750"/>
              </a:spcBef>
              <a:buNone/>
            </a:pPr>
            <a:r>
              <a:rPr b="0" dirty="0">
                <a:solidFill>
                  <a:srgbClr val="000000"/>
                </a:solidFill>
                <a:effectLst/>
                <a:latin typeface="Avenir"/>
              </a:rPr>
              <a:t>Fork of WebKit by Google; fast rendering and broad standards support.</a:t>
            </a:r>
            <a:r>
              <a:rPr dirty="0">
                <a:effectLst/>
              </a:rPr>
              <a:t> </a:t>
            </a:r>
          </a:p>
          <a:p>
            <a:pPr marL="0" algn="l">
              <a:spcBef>
                <a:spcPts val="750"/>
              </a:spcBef>
              <a:buNone/>
            </a:pPr>
            <a:r>
              <a:rPr b="1" dirty="0">
                <a:solidFill>
                  <a:srgbClr val="DDA152"/>
                </a:solidFill>
                <a:effectLst/>
                <a:latin typeface="Avenir"/>
              </a:rPr>
              <a:t>WebKit (Safari)</a:t>
            </a:r>
            <a:r>
              <a:rPr dirty="0">
                <a:effectLst/>
              </a:rPr>
              <a:t> </a:t>
            </a:r>
          </a:p>
          <a:p>
            <a:pPr marL="0" algn="l">
              <a:spcBef>
                <a:spcPts val="750"/>
              </a:spcBef>
              <a:buNone/>
            </a:pPr>
            <a:r>
              <a:rPr b="0" dirty="0">
                <a:solidFill>
                  <a:srgbClr val="000000"/>
                </a:solidFill>
                <a:effectLst/>
                <a:latin typeface="Avenir"/>
              </a:rPr>
              <a:t>Apple-maintained; optimized for performance and energy efficiency, notably on iOS.</a:t>
            </a:r>
            <a:r>
              <a:rPr dirty="0">
                <a:effectLst/>
              </a:rPr>
              <a:t> </a:t>
            </a:r>
          </a:p>
          <a:p>
            <a:pPr marL="0" algn="l">
              <a:spcBef>
                <a:spcPts val="750"/>
              </a:spcBef>
              <a:buNone/>
            </a:pPr>
            <a:r>
              <a:rPr b="1" dirty="0">
                <a:solidFill>
                  <a:srgbClr val="DDA152"/>
                </a:solidFill>
                <a:effectLst/>
                <a:latin typeface="Avenir"/>
              </a:rPr>
              <a:t>Gecko (Firefox)</a:t>
            </a:r>
            <a:r>
              <a:rPr dirty="0">
                <a:effectLst/>
              </a:rPr>
              <a:t> </a:t>
            </a:r>
          </a:p>
          <a:p>
            <a:pPr marL="0" algn="l">
              <a:spcBef>
                <a:spcPts val="750"/>
              </a:spcBef>
              <a:buNone/>
            </a:pPr>
            <a:r>
              <a:rPr b="0" dirty="0">
                <a:solidFill>
                  <a:srgbClr val="000000"/>
                </a:solidFill>
                <a:effectLst/>
                <a:latin typeface="Avenir"/>
              </a:rPr>
              <a:t>Mozilla’s engine emphasizing openness and standards compliance.</a:t>
            </a:r>
            <a:r>
              <a:rPr dirty="0">
                <a:effectLst/>
              </a:rPr>
              <a:t> </a:t>
            </a:r>
          </a:p>
          <a:p>
            <a:pPr marL="0" algn="l">
              <a:spcBef>
                <a:spcPts val="750"/>
              </a:spcBef>
              <a:buNone/>
            </a:pPr>
            <a:r>
              <a:rPr b="1" dirty="0">
                <a:solidFill>
                  <a:srgbClr val="DDA152"/>
                </a:solidFill>
                <a:effectLst/>
                <a:latin typeface="Avenir"/>
              </a:rPr>
              <a:t>Other engines &amp; history</a:t>
            </a:r>
            <a:r>
              <a:rPr dirty="0">
                <a:effectLst/>
              </a:rPr>
              <a:t> </a:t>
            </a:r>
          </a:p>
          <a:p>
            <a:pPr marL="0" algn="l">
              <a:spcBef>
                <a:spcPts val="750"/>
              </a:spcBef>
              <a:buNone/>
            </a:pPr>
            <a:r>
              <a:rPr b="0" dirty="0">
                <a:solidFill>
                  <a:srgbClr val="000000"/>
                </a:solidFill>
                <a:effectLst/>
                <a:latin typeface="Avenir"/>
              </a:rPr>
              <a:t>Trident and </a:t>
            </a:r>
            <a:r>
              <a:rPr b="0" dirty="0" err="1">
                <a:solidFill>
                  <a:srgbClr val="000000"/>
                </a:solidFill>
                <a:effectLst/>
                <a:latin typeface="Avenir"/>
              </a:rPr>
              <a:t>EdgeHTML</a:t>
            </a:r>
            <a:r>
              <a:rPr b="0" dirty="0">
                <a:solidFill>
                  <a:srgbClr val="000000"/>
                </a:solidFill>
                <a:effectLst/>
                <a:latin typeface="Avenir"/>
              </a:rPr>
              <a:t> were significant; Microsoft Edge now uses Blink.</a:t>
            </a:r>
            <a:r>
              <a:rPr dirty="0">
                <a:effectLst/>
              </a:rPr>
              <a:t> </a:t>
            </a:r>
            <a:endParaRPr lang="en-GB" dirty="0"/>
          </a:p>
        </p:txBody>
      </p:sp>
    </p:spTree>
    <p:extLst>
      <p:ext uri="{BB962C8B-B14F-4D97-AF65-F5344CB8AC3E}">
        <p14:creationId xmlns:p14="http://schemas.microsoft.com/office/powerpoint/2010/main" val="309375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62A69F7-05F1-4180-9C5B-4E650B581981}"/>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62A2BB76-6406-1FE9-583C-937C1C81533A}"/>
              </a:ext>
            </a:extLst>
          </p:cNvPr>
          <p:cNvSpPr>
            <a:spLocks noGrp="1"/>
          </p:cNvSpPr>
          <p:nvPr>
            <p:ph sz="quarter" idx="16"/>
          </p:nvPr>
        </p:nvSpPr>
        <p:spPr>
          <a:xfrm>
            <a:off x="828675" y="2400300"/>
            <a:ext cx="10534650" cy="3629025"/>
          </a:xfrm>
        </p:spPr>
        <p:txBody>
          <a:bodyPr>
            <a:normAutofit fontScale="70000" lnSpcReduction="20000"/>
          </a:bodyPr>
          <a:lstStyle/>
          <a:p>
            <a:pPr marL="0" marR="0" indent="0" algn="l" fontAlgn="b">
              <a:buNone/>
            </a:pPr>
            <a:r>
              <a:rPr sz="8250" dirty="0">
                <a:solidFill>
                  <a:srgbClr val="000000"/>
                </a:solidFill>
                <a:effectLst/>
                <a:latin typeface="Mongolian Baiti" panose="03000500000000000000" pitchFamily="66" charset="0"/>
              </a:rPr>
              <a:t>Organizing Your Web: Bookmarks, Favourites, Speed Dial</a:t>
            </a:r>
            <a:r>
              <a:rPr lang="en-GB" sz="8250" dirty="0">
                <a:solidFill>
                  <a:srgbClr val="000000"/>
                </a:solidFill>
                <a:effectLst/>
                <a:latin typeface="Mongolian Baiti" panose="03000500000000000000" pitchFamily="66" charset="0"/>
              </a:rPr>
              <a:t>, Workspaces, Tabbed Groups, Collections and Profiles</a:t>
            </a:r>
            <a:r>
              <a:rPr lang="en-GB" dirty="0">
                <a:effectLst/>
              </a:rPr>
              <a:t>,</a:t>
            </a:r>
            <a:endParaRPr lang="en-GB" dirty="0"/>
          </a:p>
        </p:txBody>
      </p:sp>
      <p:sp>
        <p:nvSpPr>
          <p:cNvPr id="6" name="Slide Number Placeholder 5">
            <a:extLst>
              <a:ext uri="{FF2B5EF4-FFF2-40B4-BE49-F238E27FC236}">
                <a16:creationId xmlns:a16="http://schemas.microsoft.com/office/drawing/2014/main" id="{E16EACE9-928C-AA47-838C-37A816B4C265}"/>
              </a:ext>
            </a:extLst>
          </p:cNvPr>
          <p:cNvSpPr>
            <a:spLocks noGrp="1"/>
          </p:cNvSpPr>
          <p:nvPr>
            <p:ph type="sldNum" sz="quarter" idx="12"/>
          </p:nvPr>
        </p:nvSpPr>
        <p:spPr/>
        <p:txBody>
          <a:bodyPr/>
          <a:lstStyle/>
          <a:p>
            <a:fld id="{AEAA3239-9EA4-4A65-A281-97F994456D9F}" type="slidenum">
              <a:rPr lang="en-US" smtClean="0"/>
              <a:t>5</a:t>
            </a:fld>
            <a:endParaRPr lang="en-US" dirty="0"/>
          </a:p>
        </p:txBody>
      </p:sp>
    </p:spTree>
    <p:extLst>
      <p:ext uri="{BB962C8B-B14F-4D97-AF65-F5344CB8AC3E}">
        <p14:creationId xmlns:p14="http://schemas.microsoft.com/office/powerpoint/2010/main" val="25255043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A5A1CF42-5D97-4093-8EBC-751910A22B4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56528622-8C1C-4DE4-8429-9649DE25E365}"/>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57250" y="2381250"/>
            <a:ext cx="666750" cy="666750"/>
          </a:xfrm>
          <a:prstGeom prst="rect">
            <a:avLst/>
          </a:prstGeom>
        </p:spPr>
      </p:pic>
      <p:sp>
        <p:nvSpPr>
          <p:cNvPr id="6" name="Slide Number Placeholder 5">
            <a:extLst>
              <a:ext uri="{FF2B5EF4-FFF2-40B4-BE49-F238E27FC236}">
                <a16:creationId xmlns:a16="http://schemas.microsoft.com/office/drawing/2014/main" id="{FAF7F888-81DF-E252-CA19-1AD3F40C55D6}"/>
              </a:ext>
            </a:extLst>
          </p:cNvPr>
          <p:cNvSpPr>
            <a:spLocks noGrp="1"/>
          </p:cNvSpPr>
          <p:nvPr>
            <p:ph type="sldNum" sz="quarter" idx="12"/>
          </p:nvPr>
        </p:nvSpPr>
        <p:spPr/>
        <p:txBody>
          <a:bodyPr/>
          <a:lstStyle/>
          <a:p>
            <a:fld id="{AEAA3239-9EA4-4A65-A281-97F994456D9F}" type="slidenum">
              <a:rPr lang="en-US" smtClean="0"/>
              <a:t>6</a:t>
            </a:fld>
            <a:endParaRPr lang="en-US" dirty="0"/>
          </a:p>
        </p:txBody>
      </p:sp>
      <p:pic>
        <p:nvPicPr>
          <p:cNvPr id="9" name="Graphic 8" descr="vector illustration icon of a neatly organized folder with bookmarks transparent background clean lines modern style with #000000 and #DDA152 accent colors">
            <a:extLst>
              <a:ext uri="{FF2B5EF4-FFF2-40B4-BE49-F238E27FC236}">
                <a16:creationId xmlns:a16="http://schemas.microsoft.com/office/drawing/2014/main" id="{964AC796-AAE4-45EF-8C23-5E0A8573D2B2}"/>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0600" y="2514600"/>
            <a:ext cx="400050" cy="400050"/>
          </a:xfrm>
          <a:prstGeom prst="rect">
            <a:avLst/>
          </a:prstGeom>
        </p:spPr>
      </p:pic>
      <p:pic>
        <p:nvPicPr>
          <p:cNvPr id="10" name="Graphic 9">
            <a:extLst>
              <a:ext uri="{FF2B5EF4-FFF2-40B4-BE49-F238E27FC236}">
                <a16:creationId xmlns:a16="http://schemas.microsoft.com/office/drawing/2014/main" id="{E12B7965-7E20-4CD1-A066-78C6533A3F1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2381250"/>
            <a:ext cx="666750" cy="666750"/>
          </a:xfrm>
          <a:prstGeom prst="rect">
            <a:avLst/>
          </a:prstGeom>
        </p:spPr>
      </p:pic>
      <p:pic>
        <p:nvPicPr>
          <p:cNvPr id="11" name="Graphic 10" descr="vector illustration icon of a messy overflowing folder with exclamation marks transparent background clean lines modern style with #000000 and #DDA152 accent colors">
            <a:extLst>
              <a:ext uri="{FF2B5EF4-FFF2-40B4-BE49-F238E27FC236}">
                <a16:creationId xmlns:a16="http://schemas.microsoft.com/office/drawing/2014/main" id="{F409253E-5474-4BEF-ADE6-8BAAF46804E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514600"/>
            <a:ext cx="400050" cy="400050"/>
          </a:xfrm>
          <a:prstGeom prst="rect">
            <a:avLst/>
          </a:prstGeom>
        </p:spPr>
      </p:pic>
      <p:pic>
        <p:nvPicPr>
          <p:cNvPr id="12" name="Graphic 11">
            <a:extLst>
              <a:ext uri="{FF2B5EF4-FFF2-40B4-BE49-F238E27FC236}">
                <a16:creationId xmlns:a16="http://schemas.microsoft.com/office/drawing/2014/main" id="{230445FD-9ED3-4B1C-92B4-B3EAD45E80B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250" y="4286250"/>
            <a:ext cx="666750" cy="666750"/>
          </a:xfrm>
          <a:prstGeom prst="rect">
            <a:avLst/>
          </a:prstGeom>
        </p:spPr>
      </p:pic>
      <p:pic>
        <p:nvPicPr>
          <p:cNvPr id="13" name="Graphic 12" descr="vector illustration icon of a browser window with a gear and magic wand transparent background clean lines modern style with #000000 and #DDA152 accent colors">
            <a:extLst>
              <a:ext uri="{FF2B5EF4-FFF2-40B4-BE49-F238E27FC236}">
                <a16:creationId xmlns:a16="http://schemas.microsoft.com/office/drawing/2014/main" id="{A3AB04FE-1C9C-4FD2-89B0-F597DC23B14C}"/>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0600" y="4419600"/>
            <a:ext cx="400050" cy="400050"/>
          </a:xfrm>
          <a:prstGeom prst="rect">
            <a:avLst/>
          </a:prstGeom>
        </p:spPr>
      </p:pic>
      <p:pic>
        <p:nvPicPr>
          <p:cNvPr id="14" name="Graphic 13">
            <a:extLst>
              <a:ext uri="{FF2B5EF4-FFF2-40B4-BE49-F238E27FC236}">
                <a16:creationId xmlns:a16="http://schemas.microsoft.com/office/drawing/2014/main" id="{160C48F3-D683-4962-B8EF-D4E67E7C88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4286250"/>
            <a:ext cx="666750" cy="666750"/>
          </a:xfrm>
          <a:prstGeom prst="rect">
            <a:avLst/>
          </a:prstGeom>
        </p:spPr>
      </p:pic>
      <p:pic>
        <p:nvPicPr>
          <p:cNvPr id="15" name="Graphic 14" descr="vector illustration icon of a speedometer or rocket representing increased efficiency transparent background clean lines modern style with #000000 and #DDA152 accent colors">
            <a:extLst>
              <a:ext uri="{FF2B5EF4-FFF2-40B4-BE49-F238E27FC236}">
                <a16:creationId xmlns:a16="http://schemas.microsoft.com/office/drawing/2014/main" id="{9A9ACC4F-B41F-4841-B468-09A9CD976BF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419600"/>
            <a:ext cx="400050" cy="400050"/>
          </a:xfrm>
          <a:prstGeom prst="rect">
            <a:avLst/>
          </a:prstGeom>
        </p:spPr>
      </p:pic>
      <p:sp>
        <p:nvSpPr>
          <p:cNvPr id="16" name="TextBox 15">
            <a:extLst>
              <a:ext uri="{FF2B5EF4-FFF2-40B4-BE49-F238E27FC236}">
                <a16:creationId xmlns:a16="http://schemas.microsoft.com/office/drawing/2014/main" id="{7FF78785-A638-4208-B4F4-164EFA1BBAD1}"/>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0">
                <a:solidFill>
                  <a:srgbClr val="000000"/>
                </a:solidFill>
                <a:effectLst/>
                <a:latin typeface="Mongolian Baiti" panose="03000500000000000000" pitchFamily="66" charset="0"/>
              </a:rPr>
              <a:t>Tips for Efficient Bookmark Management</a:t>
            </a:r>
            <a:r>
              <a:rPr>
                <a:effectLst/>
              </a:rPr>
              <a:t> </a:t>
            </a:r>
            <a:endParaRPr lang="en-GB"/>
          </a:p>
        </p:txBody>
      </p:sp>
      <p:sp>
        <p:nvSpPr>
          <p:cNvPr id="17" name="TextBox 16">
            <a:extLst>
              <a:ext uri="{FF2B5EF4-FFF2-40B4-BE49-F238E27FC236}">
                <a16:creationId xmlns:a16="http://schemas.microsoft.com/office/drawing/2014/main" id="{6EC402FB-ABAD-431B-B043-0A22379AA6DE}"/>
              </a:ext>
            </a:extLst>
          </p:cNvPr>
          <p:cNvSpPr txBox="1"/>
          <p:nvPr/>
        </p:nvSpPr>
        <p:spPr>
          <a:xfrm>
            <a:off x="1752600" y="2381250"/>
            <a:ext cx="3810000" cy="1622038"/>
          </a:xfrm>
          <a:prstGeom prst="rect">
            <a:avLst/>
          </a:prstGeom>
          <a:noFill/>
        </p:spPr>
        <p:txBody>
          <a:bodyPr wrap="square" rtlCol="0">
            <a:normAutofit lnSpcReduction="10000"/>
          </a:bodyPr>
          <a:lstStyle/>
          <a:p>
            <a:pPr marL="0" algn="l">
              <a:buNone/>
            </a:pPr>
            <a:r>
              <a:rPr sz="2200" b="1" dirty="0">
                <a:solidFill>
                  <a:srgbClr val="000000"/>
                </a:solidFill>
                <a:latin typeface="Mongolian Baiti" panose="03000500000000000000" pitchFamily="66" charset="0"/>
              </a:rPr>
              <a:t>Best Practices </a:t>
            </a:r>
          </a:p>
          <a:p>
            <a:pPr marL="0" algn="l">
              <a:spcBef>
                <a:spcPts val="900"/>
              </a:spcBef>
              <a:buNone/>
            </a:pPr>
            <a:r>
              <a:rPr sz="2000" dirty="0">
                <a:solidFill>
                  <a:srgbClr val="000000"/>
                </a:solidFill>
                <a:latin typeface="Avenir"/>
              </a:rPr>
              <a:t>Organize bookmarks into clear folders, use consistent naming, and regularly review your collection to keep it relevant. </a:t>
            </a:r>
            <a:endParaRPr lang="en-GB" sz="2000" dirty="0">
              <a:solidFill>
                <a:srgbClr val="000000"/>
              </a:solidFill>
              <a:latin typeface="Avenir"/>
            </a:endParaRPr>
          </a:p>
        </p:txBody>
      </p:sp>
      <p:sp>
        <p:nvSpPr>
          <p:cNvPr id="18" name="TextBox 17">
            <a:extLst>
              <a:ext uri="{FF2B5EF4-FFF2-40B4-BE49-F238E27FC236}">
                <a16:creationId xmlns:a16="http://schemas.microsoft.com/office/drawing/2014/main" id="{211B370D-AA6F-42E2-AB97-30843C9A7D7A}"/>
              </a:ext>
            </a:extLst>
          </p:cNvPr>
          <p:cNvSpPr txBox="1"/>
          <p:nvPr/>
        </p:nvSpPr>
        <p:spPr>
          <a:xfrm>
            <a:off x="7239000" y="2381250"/>
            <a:ext cx="3810000" cy="1622038"/>
          </a:xfrm>
          <a:prstGeom prst="rect">
            <a:avLst/>
          </a:prstGeom>
          <a:noFill/>
        </p:spPr>
        <p:txBody>
          <a:bodyPr wrap="square" rtlCol="0">
            <a:normAutofit fontScale="92500" lnSpcReduction="10000"/>
          </a:bodyPr>
          <a:lstStyle/>
          <a:p>
            <a:pPr marL="0" algn="l">
              <a:buNone/>
            </a:pPr>
            <a:r>
              <a:rPr sz="2400" b="1" dirty="0">
                <a:solidFill>
                  <a:srgbClr val="000000"/>
                </a:solidFill>
                <a:effectLst/>
                <a:latin typeface="Mongolian Baiti" panose="03000500000000000000" pitchFamily="66" charset="0"/>
              </a:rPr>
              <a:t>Common Mistakes</a:t>
            </a:r>
            <a:r>
              <a:rPr sz="2400" dirty="0">
                <a:effectLst/>
              </a:rPr>
              <a:t> </a:t>
            </a:r>
          </a:p>
          <a:p>
            <a:pPr marL="0" algn="l">
              <a:spcBef>
                <a:spcPts val="900"/>
              </a:spcBef>
              <a:buNone/>
            </a:pPr>
            <a:r>
              <a:rPr sz="2200" b="0" dirty="0">
                <a:solidFill>
                  <a:srgbClr val="000000"/>
                </a:solidFill>
                <a:effectLst/>
                <a:latin typeface="Avenir"/>
              </a:rPr>
              <a:t>Avoid dumping all links into one folder, using vague names, or neglecting to remove outdated bookmarks</a:t>
            </a:r>
            <a:r>
              <a:rPr sz="1425" b="0" dirty="0">
                <a:solidFill>
                  <a:srgbClr val="000000"/>
                </a:solidFill>
                <a:effectLst/>
                <a:latin typeface="Avenir"/>
              </a:rPr>
              <a:t>.</a:t>
            </a:r>
            <a:r>
              <a:rPr dirty="0">
                <a:effectLst/>
              </a:rPr>
              <a:t> </a:t>
            </a:r>
            <a:endParaRPr lang="en-GB" dirty="0"/>
          </a:p>
        </p:txBody>
      </p:sp>
      <p:sp>
        <p:nvSpPr>
          <p:cNvPr id="19" name="TextBox 18">
            <a:extLst>
              <a:ext uri="{FF2B5EF4-FFF2-40B4-BE49-F238E27FC236}">
                <a16:creationId xmlns:a16="http://schemas.microsoft.com/office/drawing/2014/main" id="{C1809921-6780-45C0-8DFE-34D8B953EC87}"/>
              </a:ext>
            </a:extLst>
          </p:cNvPr>
          <p:cNvSpPr txBox="1"/>
          <p:nvPr/>
        </p:nvSpPr>
        <p:spPr>
          <a:xfrm>
            <a:off x="1752600" y="4286250"/>
            <a:ext cx="3810000" cy="1612745"/>
          </a:xfrm>
          <a:prstGeom prst="rect">
            <a:avLst/>
          </a:prstGeom>
          <a:noFill/>
        </p:spPr>
        <p:txBody>
          <a:bodyPr wrap="square" rtlCol="0">
            <a:normAutofit fontScale="92500" lnSpcReduction="10000"/>
          </a:bodyPr>
          <a:lstStyle/>
          <a:p>
            <a:pPr marL="0" algn="l">
              <a:buNone/>
            </a:pPr>
            <a:r>
              <a:rPr sz="2400" b="1" dirty="0">
                <a:solidFill>
                  <a:srgbClr val="000000"/>
                </a:solidFill>
                <a:effectLst/>
                <a:latin typeface="Mongolian Baiti" panose="03000500000000000000" pitchFamily="66" charset="0"/>
              </a:rPr>
              <a:t>Tools</a:t>
            </a:r>
            <a:r>
              <a:rPr dirty="0">
                <a:effectLst/>
              </a:rPr>
              <a:t> </a:t>
            </a:r>
          </a:p>
          <a:p>
            <a:pPr marL="0" algn="l">
              <a:spcBef>
                <a:spcPts val="900"/>
              </a:spcBef>
              <a:buNone/>
            </a:pPr>
            <a:r>
              <a:rPr sz="2200" b="0" dirty="0">
                <a:solidFill>
                  <a:srgbClr val="000000"/>
                </a:solidFill>
                <a:effectLst/>
                <a:latin typeface="Avenir"/>
              </a:rPr>
              <a:t>Leverage browser extensions for enhanced search, automated cleanup, and cross-device synchronization.</a:t>
            </a:r>
            <a:r>
              <a:rPr sz="2200" dirty="0">
                <a:effectLst/>
              </a:rPr>
              <a:t> </a:t>
            </a:r>
            <a:endParaRPr lang="en-GB" sz="2200" dirty="0"/>
          </a:p>
        </p:txBody>
      </p:sp>
      <p:sp>
        <p:nvSpPr>
          <p:cNvPr id="20" name="TextBox 19">
            <a:extLst>
              <a:ext uri="{FF2B5EF4-FFF2-40B4-BE49-F238E27FC236}">
                <a16:creationId xmlns:a16="http://schemas.microsoft.com/office/drawing/2014/main" id="{745D6A15-756A-4CBC-8A66-17094ABEAC74}"/>
              </a:ext>
            </a:extLst>
          </p:cNvPr>
          <p:cNvSpPr txBox="1"/>
          <p:nvPr/>
        </p:nvSpPr>
        <p:spPr>
          <a:xfrm>
            <a:off x="7239000" y="4286250"/>
            <a:ext cx="3810000" cy="1533525"/>
          </a:xfrm>
          <a:prstGeom prst="rect">
            <a:avLst/>
          </a:prstGeom>
          <a:noFill/>
        </p:spPr>
        <p:txBody>
          <a:bodyPr wrap="square" rtlCol="0">
            <a:normAutofit fontScale="92500" lnSpcReduction="20000"/>
          </a:bodyPr>
          <a:lstStyle/>
          <a:p>
            <a:pPr marL="0" algn="l">
              <a:buNone/>
            </a:pPr>
            <a:r>
              <a:rPr sz="2400" b="1" dirty="0">
                <a:solidFill>
                  <a:srgbClr val="000000"/>
                </a:solidFill>
                <a:effectLst/>
                <a:latin typeface="Mongolian Baiti" panose="03000500000000000000" pitchFamily="66" charset="0"/>
              </a:rPr>
              <a:t>Benefits</a:t>
            </a:r>
            <a:r>
              <a:rPr dirty="0">
                <a:effectLst/>
              </a:rPr>
              <a:t> </a:t>
            </a:r>
          </a:p>
          <a:p>
            <a:pPr marL="0" algn="l">
              <a:spcBef>
                <a:spcPts val="900"/>
              </a:spcBef>
              <a:buNone/>
            </a:pPr>
            <a:r>
              <a:rPr sz="2200" b="0" dirty="0">
                <a:solidFill>
                  <a:srgbClr val="000000"/>
                </a:solidFill>
                <a:effectLst/>
                <a:latin typeface="Avenir"/>
              </a:rPr>
              <a:t>Efficient management saves time, reduces clutter, and ensures you can quickly access important resources.</a:t>
            </a:r>
            <a:r>
              <a:rPr sz="2200" dirty="0">
                <a:effectLst/>
              </a:rPr>
              <a:t> </a:t>
            </a:r>
            <a:endParaRPr lang="en-GB" sz="2200" dirty="0"/>
          </a:p>
        </p:txBody>
      </p:sp>
    </p:spTree>
    <p:extLst>
      <p:ext uri="{BB962C8B-B14F-4D97-AF65-F5344CB8AC3E}">
        <p14:creationId xmlns:p14="http://schemas.microsoft.com/office/powerpoint/2010/main" val="3371893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96C35-4A89-7C33-E338-A13C04798A8C}"/>
              </a:ext>
            </a:extLst>
          </p:cNvPr>
          <p:cNvSpPr>
            <a:spLocks noGrp="1"/>
          </p:cNvSpPr>
          <p:nvPr>
            <p:ph type="title"/>
          </p:nvPr>
        </p:nvSpPr>
        <p:spPr>
          <a:xfrm>
            <a:off x="421419" y="681037"/>
            <a:ext cx="4603805" cy="694540"/>
          </a:xfrm>
        </p:spPr>
        <p:txBody>
          <a:bodyPr/>
          <a:lstStyle/>
          <a:p>
            <a:r>
              <a:rPr lang="en-GB" dirty="0"/>
              <a:t>Better ways to organise</a:t>
            </a:r>
          </a:p>
        </p:txBody>
      </p:sp>
      <p:sp>
        <p:nvSpPr>
          <p:cNvPr id="3" name="Content Placeholder 2">
            <a:extLst>
              <a:ext uri="{FF2B5EF4-FFF2-40B4-BE49-F238E27FC236}">
                <a16:creationId xmlns:a16="http://schemas.microsoft.com/office/drawing/2014/main" id="{F0989AED-6BDD-494B-CC1D-FAE0828661E4}"/>
              </a:ext>
            </a:extLst>
          </p:cNvPr>
          <p:cNvSpPr>
            <a:spLocks noGrp="1"/>
          </p:cNvSpPr>
          <p:nvPr>
            <p:ph sz="quarter" idx="15"/>
          </p:nvPr>
        </p:nvSpPr>
        <p:spPr>
          <a:xfrm>
            <a:off x="485031" y="1375577"/>
            <a:ext cx="5202664" cy="4568023"/>
          </a:xfrm>
        </p:spPr>
        <p:txBody>
          <a:bodyPr>
            <a:normAutofit/>
          </a:bodyPr>
          <a:lstStyle/>
          <a:p>
            <a:r>
              <a:rPr lang="en-GB" sz="3200" dirty="0"/>
              <a:t>Tabbed Groups</a:t>
            </a:r>
          </a:p>
          <a:p>
            <a:r>
              <a:rPr lang="en-GB" sz="3200" dirty="0"/>
              <a:t>Workspaces</a:t>
            </a:r>
          </a:p>
          <a:p>
            <a:r>
              <a:rPr lang="en-GB" sz="3200" dirty="0"/>
              <a:t>Collections</a:t>
            </a:r>
          </a:p>
          <a:p>
            <a:r>
              <a:rPr lang="en-GB" sz="3200" dirty="0"/>
              <a:t>Profiles</a:t>
            </a:r>
          </a:p>
        </p:txBody>
      </p:sp>
      <p:pic>
        <p:nvPicPr>
          <p:cNvPr id="8" name="Content Placeholder 7">
            <a:extLst>
              <a:ext uri="{FF2B5EF4-FFF2-40B4-BE49-F238E27FC236}">
                <a16:creationId xmlns:a16="http://schemas.microsoft.com/office/drawing/2014/main" id="{71A81BBC-8F88-6C17-37F5-B7031CD2042D}"/>
              </a:ext>
            </a:extLst>
          </p:cNvPr>
          <p:cNvPicPr>
            <a:picLocks noGrp="1" noChangeAspect="1"/>
          </p:cNvPicPr>
          <p:nvPr>
            <p:ph sz="quarter" idx="16"/>
          </p:nvPr>
        </p:nvPicPr>
        <p:blipFill>
          <a:blip r:embed="rId2">
            <a:extLst>
              <a:ext uri="{96DAC541-7B7A-43D3-8B79-37D633B846F1}">
                <asvg:svgBlip xmlns:asvg="http://schemas.microsoft.com/office/drawing/2016/SVG/main" r:embed="rId3"/>
              </a:ext>
            </a:extLst>
          </a:blip>
          <a:stretch>
            <a:fillRect/>
          </a:stretch>
        </p:blipFill>
        <p:spPr>
          <a:xfrm>
            <a:off x="5334001" y="1"/>
            <a:ext cx="6857999" cy="6857999"/>
          </a:xfrm>
        </p:spPr>
      </p:pic>
      <p:sp>
        <p:nvSpPr>
          <p:cNvPr id="6" name="Slide Number Placeholder 5">
            <a:extLst>
              <a:ext uri="{FF2B5EF4-FFF2-40B4-BE49-F238E27FC236}">
                <a16:creationId xmlns:a16="http://schemas.microsoft.com/office/drawing/2014/main" id="{7F19DFCB-D0F5-7E4E-B8DB-2A86921E3C71}"/>
              </a:ext>
            </a:extLst>
          </p:cNvPr>
          <p:cNvSpPr>
            <a:spLocks noGrp="1"/>
          </p:cNvSpPr>
          <p:nvPr>
            <p:ph type="sldNum" sz="quarter" idx="12"/>
          </p:nvPr>
        </p:nvSpPr>
        <p:spPr/>
        <p:txBody>
          <a:bodyPr/>
          <a:lstStyle/>
          <a:p>
            <a:fld id="{AEAA3239-9EA4-4A65-A281-97F994456D9F}" type="slidenum">
              <a:rPr lang="en-US" smtClean="0"/>
              <a:t>7</a:t>
            </a:fld>
            <a:endParaRPr lang="en-US" dirty="0"/>
          </a:p>
        </p:txBody>
      </p:sp>
    </p:spTree>
    <p:extLst>
      <p:ext uri="{BB962C8B-B14F-4D97-AF65-F5344CB8AC3E}">
        <p14:creationId xmlns:p14="http://schemas.microsoft.com/office/powerpoint/2010/main" val="25182722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F227EDE-20B0-4764-B7A5-F0BB26104D2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0B7745C1-5937-447C-0E07-E05935B71AAD}"/>
              </a:ext>
            </a:extLst>
          </p:cNvPr>
          <p:cNvSpPr>
            <a:spLocks noGrp="1"/>
          </p:cNvSpPr>
          <p:nvPr>
            <p:ph sz="quarter" idx="16"/>
          </p:nvPr>
        </p:nvSpPr>
        <p:spPr>
          <a:xfrm>
            <a:off x="828675" y="3609975"/>
            <a:ext cx="10534650" cy="2419350"/>
          </a:xfrm>
        </p:spPr>
        <p:txBody>
          <a:bodyPr>
            <a:normAutofit fontScale="92500" lnSpcReduction="20000"/>
          </a:bodyPr>
          <a:lstStyle/>
          <a:p>
            <a:pPr marL="0" marR="0" indent="0" algn="l" fontAlgn="b">
              <a:buNone/>
            </a:pPr>
            <a:r>
              <a:rPr sz="8250">
                <a:solidFill>
                  <a:srgbClr val="000000"/>
                </a:solidFill>
                <a:effectLst/>
                <a:latin typeface="Mongolian Baiti" panose="03000500000000000000" pitchFamily="66" charset="0"/>
              </a:rPr>
              <a:t>Browser Extensions and Enhanced Functionality</a:t>
            </a:r>
            <a:r>
              <a:rPr>
                <a:effectLst/>
              </a:rPr>
              <a:t> </a:t>
            </a:r>
            <a:endParaRPr lang="en-GB"/>
          </a:p>
        </p:txBody>
      </p:sp>
      <p:sp>
        <p:nvSpPr>
          <p:cNvPr id="6" name="Slide Number Placeholder 5">
            <a:extLst>
              <a:ext uri="{FF2B5EF4-FFF2-40B4-BE49-F238E27FC236}">
                <a16:creationId xmlns:a16="http://schemas.microsoft.com/office/drawing/2014/main" id="{8BC7E2AD-EC64-B9D0-834F-5F7DF81A57D9}"/>
              </a:ext>
            </a:extLst>
          </p:cNvPr>
          <p:cNvSpPr>
            <a:spLocks noGrp="1"/>
          </p:cNvSpPr>
          <p:nvPr>
            <p:ph type="sldNum" sz="quarter" idx="12"/>
          </p:nvPr>
        </p:nvSpPr>
        <p:spPr/>
        <p:txBody>
          <a:bodyPr/>
          <a:lstStyle/>
          <a:p>
            <a:fld id="{AEAA3239-9EA4-4A65-A281-97F994456D9F}" type="slidenum">
              <a:rPr lang="en-US" smtClean="0"/>
              <a:t>8</a:t>
            </a:fld>
            <a:endParaRPr lang="en-US" dirty="0"/>
          </a:p>
        </p:txBody>
      </p:sp>
    </p:spTree>
    <p:extLst>
      <p:ext uri="{BB962C8B-B14F-4D97-AF65-F5344CB8AC3E}">
        <p14:creationId xmlns:p14="http://schemas.microsoft.com/office/powerpoint/2010/main" val="3155219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1EBA7F7-4AEE-4C69-93B1-839879BF0E4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detailed screenshot-style illustration showing the step-by-step process of installing a browser extension from the Chrome Web Store, including the search bar, extension listing, and 'Add to Chrome' button. The image should focus on the interface elements, with clear visual cues for each step, and include no visible or implied text, letters, or words anywhere in the image">
            <a:extLst>
              <a:ext uri="{FF2B5EF4-FFF2-40B4-BE49-F238E27FC236}">
                <a16:creationId xmlns:a16="http://schemas.microsoft.com/office/drawing/2014/main" id="{511CC768-342D-439C-919B-D1390F5C7943}"/>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7181852" y="0"/>
            <a:ext cx="5010147" cy="6858000"/>
          </a:xfrm>
          <a:prstGeom prst="rect">
            <a:avLst/>
          </a:prstGeom>
        </p:spPr>
      </p:pic>
      <p:sp>
        <p:nvSpPr>
          <p:cNvPr id="6" name="Slide Number Placeholder 5">
            <a:extLst>
              <a:ext uri="{FF2B5EF4-FFF2-40B4-BE49-F238E27FC236}">
                <a16:creationId xmlns:a16="http://schemas.microsoft.com/office/drawing/2014/main" id="{51C94AB9-176E-2A9F-5D13-940A70A2199C}"/>
              </a:ext>
            </a:extLst>
          </p:cNvPr>
          <p:cNvSpPr>
            <a:spLocks noGrp="1"/>
          </p:cNvSpPr>
          <p:nvPr>
            <p:ph type="sldNum" sz="quarter" idx="12"/>
          </p:nvPr>
        </p:nvSpPr>
        <p:spPr/>
        <p:txBody>
          <a:bodyPr/>
          <a:lstStyle/>
          <a:p>
            <a:fld id="{AEAA3239-9EA4-4A65-A281-97F994456D9F}" type="slidenum">
              <a:rPr lang="en-US" smtClean="0"/>
              <a:t>9</a:t>
            </a:fld>
            <a:endParaRPr lang="en-US" dirty="0"/>
          </a:p>
        </p:txBody>
      </p:sp>
      <p:sp>
        <p:nvSpPr>
          <p:cNvPr id="9" name="TextBox 8">
            <a:extLst>
              <a:ext uri="{FF2B5EF4-FFF2-40B4-BE49-F238E27FC236}">
                <a16:creationId xmlns:a16="http://schemas.microsoft.com/office/drawing/2014/main" id="{A2BDE7F2-B483-4920-842D-969B3DF97A58}"/>
              </a:ext>
            </a:extLst>
          </p:cNvPr>
          <p:cNvSpPr txBox="1"/>
          <p:nvPr/>
        </p:nvSpPr>
        <p:spPr>
          <a:xfrm>
            <a:off x="619125" y="581025"/>
            <a:ext cx="4391025" cy="1508670"/>
          </a:xfrm>
          <a:prstGeom prst="rect">
            <a:avLst/>
          </a:prstGeom>
          <a:noFill/>
        </p:spPr>
        <p:txBody>
          <a:bodyPr wrap="square" rtlCol="0">
            <a:normAutofit fontScale="92500" lnSpcReduction="10000"/>
          </a:bodyPr>
          <a:lstStyle/>
          <a:p>
            <a:pPr marL="0" algn="l">
              <a:buNone/>
            </a:pPr>
            <a:r>
              <a:rPr sz="3600">
                <a:solidFill>
                  <a:srgbClr val="000000"/>
                </a:solidFill>
                <a:effectLst/>
                <a:latin typeface="Mongolian Baiti" panose="03000500000000000000" pitchFamily="66" charset="0"/>
              </a:rPr>
              <a:t>What Are Browser Extensions and How To Add Them</a:t>
            </a:r>
            <a:r>
              <a:rPr>
                <a:effectLst/>
              </a:rPr>
              <a:t> </a:t>
            </a:r>
            <a:endParaRPr lang="en-GB"/>
          </a:p>
        </p:txBody>
      </p:sp>
      <p:sp>
        <p:nvSpPr>
          <p:cNvPr id="10" name="TextBox 9">
            <a:extLst>
              <a:ext uri="{FF2B5EF4-FFF2-40B4-BE49-F238E27FC236}">
                <a16:creationId xmlns:a16="http://schemas.microsoft.com/office/drawing/2014/main" id="{B7E9CFE9-4D9C-4D98-9CEB-146EA35C086A}"/>
              </a:ext>
            </a:extLst>
          </p:cNvPr>
          <p:cNvSpPr txBox="1"/>
          <p:nvPr/>
        </p:nvSpPr>
        <p:spPr>
          <a:xfrm>
            <a:off x="412595" y="2255521"/>
            <a:ext cx="6769256" cy="4458788"/>
          </a:xfrm>
          <a:prstGeom prst="rect">
            <a:avLst/>
          </a:prstGeom>
          <a:noFill/>
        </p:spPr>
        <p:txBody>
          <a:bodyPr wrap="square" rtlCol="0">
            <a:noAutofit/>
          </a:bodyPr>
          <a:lstStyle/>
          <a:p>
            <a:pPr marL="0" algn="l">
              <a:buNone/>
            </a:pPr>
            <a:r>
              <a:rPr sz="2000" b="1" dirty="0">
                <a:solidFill>
                  <a:srgbClr val="DDA152"/>
                </a:solidFill>
                <a:effectLst/>
                <a:latin typeface="Avenir"/>
              </a:rPr>
              <a:t>What extensions do</a:t>
            </a:r>
            <a:r>
              <a:rPr sz="2000" dirty="0">
                <a:effectLst/>
              </a:rPr>
              <a:t> </a:t>
            </a:r>
          </a:p>
          <a:p>
            <a:pPr marL="0" algn="l">
              <a:spcBef>
                <a:spcPts val="750"/>
              </a:spcBef>
              <a:buNone/>
            </a:pPr>
            <a:r>
              <a:rPr sz="2000" dirty="0">
                <a:solidFill>
                  <a:srgbClr val="000000"/>
                </a:solidFill>
                <a:effectLst/>
                <a:latin typeface="Avenir"/>
              </a:rPr>
              <a:t>Small add-ons that customize your browser with features like ad blocking, password management, or UI tweaks.</a:t>
            </a:r>
            <a:r>
              <a:rPr sz="2000" dirty="0">
                <a:effectLst/>
              </a:rPr>
              <a:t> </a:t>
            </a:r>
          </a:p>
          <a:p>
            <a:pPr marL="0" algn="l">
              <a:spcBef>
                <a:spcPts val="1200"/>
              </a:spcBef>
              <a:buNone/>
            </a:pPr>
            <a:r>
              <a:rPr sz="2000" b="1" dirty="0">
                <a:solidFill>
                  <a:srgbClr val="DDA152"/>
                </a:solidFill>
                <a:effectLst/>
                <a:latin typeface="Avenir"/>
              </a:rPr>
              <a:t>Where to find them</a:t>
            </a:r>
            <a:r>
              <a:rPr sz="2000" dirty="0">
                <a:effectLst/>
              </a:rPr>
              <a:t> </a:t>
            </a:r>
          </a:p>
          <a:p>
            <a:pPr marL="0" algn="l">
              <a:spcBef>
                <a:spcPts val="750"/>
              </a:spcBef>
              <a:buNone/>
            </a:pPr>
            <a:r>
              <a:rPr sz="2000" dirty="0">
                <a:solidFill>
                  <a:srgbClr val="000000"/>
                </a:solidFill>
                <a:effectLst/>
                <a:latin typeface="Avenir"/>
              </a:rPr>
              <a:t>Install from official stores like Chrome Web Store or Firefox Add-ons for safe, vetted options.</a:t>
            </a:r>
            <a:r>
              <a:rPr sz="2000" dirty="0">
                <a:effectLst/>
              </a:rPr>
              <a:t> </a:t>
            </a:r>
          </a:p>
          <a:p>
            <a:pPr marL="0" algn="l">
              <a:spcBef>
                <a:spcPts val="1200"/>
              </a:spcBef>
              <a:buNone/>
            </a:pPr>
            <a:r>
              <a:rPr sz="2000" b="1" dirty="0">
                <a:solidFill>
                  <a:srgbClr val="DDA152"/>
                </a:solidFill>
                <a:effectLst/>
                <a:latin typeface="Avenir"/>
              </a:rPr>
              <a:t>How to add one</a:t>
            </a:r>
            <a:r>
              <a:rPr sz="2000" dirty="0">
                <a:effectLst/>
              </a:rPr>
              <a:t> </a:t>
            </a:r>
          </a:p>
          <a:p>
            <a:pPr marL="0" algn="l">
              <a:spcBef>
                <a:spcPts val="750"/>
              </a:spcBef>
              <a:buNone/>
            </a:pPr>
            <a:r>
              <a:rPr sz="2000" dirty="0">
                <a:solidFill>
                  <a:srgbClr val="000000"/>
                </a:solidFill>
                <a:effectLst/>
                <a:latin typeface="Avenir"/>
              </a:rPr>
              <a:t>Open the store, search the tool, review details and permissions, then select Add to browser to install.</a:t>
            </a:r>
            <a:r>
              <a:rPr sz="2000" dirty="0">
                <a:effectLst/>
              </a:rPr>
              <a:t> </a:t>
            </a:r>
          </a:p>
          <a:p>
            <a:pPr marL="0" algn="l">
              <a:spcBef>
                <a:spcPts val="1200"/>
              </a:spcBef>
              <a:buNone/>
            </a:pPr>
            <a:r>
              <a:rPr sz="2000" b="1" dirty="0">
                <a:solidFill>
                  <a:srgbClr val="DDA152"/>
                </a:solidFill>
                <a:effectLst/>
                <a:latin typeface="Avenir"/>
              </a:rPr>
              <a:t>Use wisely</a:t>
            </a:r>
            <a:r>
              <a:rPr sz="2000" dirty="0">
                <a:effectLst/>
              </a:rPr>
              <a:t> </a:t>
            </a:r>
          </a:p>
          <a:p>
            <a:pPr marL="0" algn="l">
              <a:spcBef>
                <a:spcPts val="750"/>
              </a:spcBef>
              <a:buNone/>
            </a:pPr>
            <a:r>
              <a:rPr sz="2000" dirty="0">
                <a:solidFill>
                  <a:srgbClr val="000000"/>
                </a:solidFill>
                <a:effectLst/>
                <a:latin typeface="Avenir"/>
              </a:rPr>
              <a:t>Limit installs, keep them updated, and remove ones you don’t use to protect performance and privacy.</a:t>
            </a:r>
            <a:r>
              <a:rPr sz="2000" dirty="0">
                <a:effectLst/>
              </a:rPr>
              <a:t> </a:t>
            </a:r>
            <a:endParaRPr lang="en-GB" sz="2000" dirty="0"/>
          </a:p>
        </p:txBody>
      </p:sp>
    </p:spTree>
    <p:extLst>
      <p:ext uri="{BB962C8B-B14F-4D97-AF65-F5344CB8AC3E}">
        <p14:creationId xmlns:p14="http://schemas.microsoft.com/office/powerpoint/2010/main" val="36289636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AD89239-13B1-4562-A7DC-4FF22B399A8F}"/>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5BD7A878-12B9-449F-844D-1E4B284CE138}"/>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57250" y="2381250"/>
            <a:ext cx="666750" cy="666750"/>
          </a:xfrm>
          <a:prstGeom prst="rect">
            <a:avLst/>
          </a:prstGeom>
        </p:spPr>
      </p:pic>
      <p:sp>
        <p:nvSpPr>
          <p:cNvPr id="6" name="Slide Number Placeholder 5">
            <a:extLst>
              <a:ext uri="{FF2B5EF4-FFF2-40B4-BE49-F238E27FC236}">
                <a16:creationId xmlns:a16="http://schemas.microsoft.com/office/drawing/2014/main" id="{3CE49808-53EA-4E4E-F201-49C38DD41E4C}"/>
              </a:ext>
            </a:extLst>
          </p:cNvPr>
          <p:cNvSpPr>
            <a:spLocks noGrp="1"/>
          </p:cNvSpPr>
          <p:nvPr>
            <p:ph type="sldNum" sz="quarter" idx="12"/>
          </p:nvPr>
        </p:nvSpPr>
        <p:spPr/>
        <p:txBody>
          <a:bodyPr/>
          <a:lstStyle/>
          <a:p>
            <a:fld id="{AEAA3239-9EA4-4A65-A281-97F994456D9F}" type="slidenum">
              <a:rPr lang="en-US" smtClean="0"/>
              <a:t>10</a:t>
            </a:fld>
            <a:endParaRPr lang="en-US" dirty="0"/>
          </a:p>
        </p:txBody>
      </p:sp>
      <p:pic>
        <p:nvPicPr>
          <p:cNvPr id="9" name="Graphic 8" descr="a simple icon representing ad blocking, such as a shield with a crossed-out ad symbol, vector illustration, transparent background">
            <a:extLst>
              <a:ext uri="{FF2B5EF4-FFF2-40B4-BE49-F238E27FC236}">
                <a16:creationId xmlns:a16="http://schemas.microsoft.com/office/drawing/2014/main" id="{46BBC39C-A977-4E49-BD55-B7773EA9DAD1}"/>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0600" y="2514600"/>
            <a:ext cx="400050" cy="400050"/>
          </a:xfrm>
          <a:prstGeom prst="rect">
            <a:avLst/>
          </a:prstGeom>
        </p:spPr>
      </p:pic>
      <p:pic>
        <p:nvPicPr>
          <p:cNvPr id="10" name="Graphic 9">
            <a:extLst>
              <a:ext uri="{FF2B5EF4-FFF2-40B4-BE49-F238E27FC236}">
                <a16:creationId xmlns:a16="http://schemas.microsoft.com/office/drawing/2014/main" id="{206869AA-7C2E-49ED-8BBB-C2BC8BBDEE1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2381250"/>
            <a:ext cx="666750" cy="666750"/>
          </a:xfrm>
          <a:prstGeom prst="rect">
            <a:avLst/>
          </a:prstGeom>
        </p:spPr>
      </p:pic>
      <p:pic>
        <p:nvPicPr>
          <p:cNvPr id="11" name="Graphic 10" descr="an icon for productivity, such as a checklist or a clock, vector illustration, transparent background">
            <a:extLst>
              <a:ext uri="{FF2B5EF4-FFF2-40B4-BE49-F238E27FC236}">
                <a16:creationId xmlns:a16="http://schemas.microsoft.com/office/drawing/2014/main" id="{F2CE5372-D95A-4BCF-BBCC-569978284813}"/>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514600"/>
            <a:ext cx="400050" cy="400050"/>
          </a:xfrm>
          <a:prstGeom prst="rect">
            <a:avLst/>
          </a:prstGeom>
        </p:spPr>
      </p:pic>
      <p:pic>
        <p:nvPicPr>
          <p:cNvPr id="12" name="Graphic 11">
            <a:extLst>
              <a:ext uri="{FF2B5EF4-FFF2-40B4-BE49-F238E27FC236}">
                <a16:creationId xmlns:a16="http://schemas.microsoft.com/office/drawing/2014/main" id="{D5C6AD75-F54E-47F1-9B9A-013BEFE93A4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250" y="4286250"/>
            <a:ext cx="666750" cy="666750"/>
          </a:xfrm>
          <a:prstGeom prst="rect">
            <a:avLst/>
          </a:prstGeom>
        </p:spPr>
      </p:pic>
      <p:pic>
        <p:nvPicPr>
          <p:cNvPr id="13" name="Graphic 12" descr="an icon for customization, such as a paintbrush or palette, vector illustration, transparent background">
            <a:extLst>
              <a:ext uri="{FF2B5EF4-FFF2-40B4-BE49-F238E27FC236}">
                <a16:creationId xmlns:a16="http://schemas.microsoft.com/office/drawing/2014/main" id="{DFB8242A-4A59-4EDE-874C-8649DBCF712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0600" y="4419600"/>
            <a:ext cx="400050" cy="400050"/>
          </a:xfrm>
          <a:prstGeom prst="rect">
            <a:avLst/>
          </a:prstGeom>
        </p:spPr>
      </p:pic>
      <p:pic>
        <p:nvPicPr>
          <p:cNvPr id="14" name="Graphic 13">
            <a:extLst>
              <a:ext uri="{FF2B5EF4-FFF2-40B4-BE49-F238E27FC236}">
                <a16:creationId xmlns:a16="http://schemas.microsoft.com/office/drawing/2014/main" id="{4B3D1E7E-DABE-42CD-9DBC-0151B078E345}"/>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4286250"/>
            <a:ext cx="666750" cy="666750"/>
          </a:xfrm>
          <a:prstGeom prst="rect">
            <a:avLst/>
          </a:prstGeom>
        </p:spPr>
      </p:pic>
      <p:pic>
        <p:nvPicPr>
          <p:cNvPr id="15" name="Graphic 14" descr="an icon for user impact, such as a rising graph or a smiley face, vector illustration, transparent background">
            <a:extLst>
              <a:ext uri="{FF2B5EF4-FFF2-40B4-BE49-F238E27FC236}">
                <a16:creationId xmlns:a16="http://schemas.microsoft.com/office/drawing/2014/main" id="{5EFD7724-28B3-4C35-9896-826C002E7C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419600"/>
            <a:ext cx="400050" cy="400050"/>
          </a:xfrm>
          <a:prstGeom prst="rect">
            <a:avLst/>
          </a:prstGeom>
        </p:spPr>
      </p:pic>
      <p:sp>
        <p:nvSpPr>
          <p:cNvPr id="16" name="TextBox 15">
            <a:extLst>
              <a:ext uri="{FF2B5EF4-FFF2-40B4-BE49-F238E27FC236}">
                <a16:creationId xmlns:a16="http://schemas.microsoft.com/office/drawing/2014/main" id="{1AD897D4-0B10-4659-9887-9034ACFCFCF5}"/>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0">
                <a:solidFill>
                  <a:srgbClr val="000000"/>
                </a:solidFill>
                <a:effectLst/>
                <a:latin typeface="Mongolian Baiti" panose="03000500000000000000" pitchFamily="66" charset="0"/>
              </a:rPr>
              <a:t>Popular Categories of Extensions</a:t>
            </a:r>
            <a:r>
              <a:rPr>
                <a:effectLst/>
              </a:rPr>
              <a:t> </a:t>
            </a:r>
            <a:endParaRPr lang="en-GB"/>
          </a:p>
        </p:txBody>
      </p:sp>
      <p:sp>
        <p:nvSpPr>
          <p:cNvPr id="17" name="TextBox 16">
            <a:extLst>
              <a:ext uri="{FF2B5EF4-FFF2-40B4-BE49-F238E27FC236}">
                <a16:creationId xmlns:a16="http://schemas.microsoft.com/office/drawing/2014/main" id="{99A90530-B52A-419A-94D4-874A481E8D88}"/>
              </a:ext>
            </a:extLst>
          </p:cNvPr>
          <p:cNvSpPr txBox="1"/>
          <p:nvPr/>
        </p:nvSpPr>
        <p:spPr>
          <a:xfrm>
            <a:off x="1752600" y="2381250"/>
            <a:ext cx="3810000" cy="1520631"/>
          </a:xfrm>
          <a:prstGeom prst="rect">
            <a:avLst/>
          </a:prstGeom>
          <a:noFill/>
        </p:spPr>
        <p:txBody>
          <a:bodyPr wrap="square" rtlCol="0">
            <a:normAutofit fontScale="92500" lnSpcReduction="20000"/>
          </a:bodyPr>
          <a:lstStyle/>
          <a:p>
            <a:pPr marL="0" algn="l">
              <a:buNone/>
            </a:pPr>
            <a:r>
              <a:rPr sz="2400" b="1" dirty="0">
                <a:solidFill>
                  <a:srgbClr val="000000"/>
                </a:solidFill>
                <a:effectLst/>
                <a:latin typeface="Avenir"/>
              </a:rPr>
              <a:t>Purpose</a:t>
            </a:r>
            <a:r>
              <a:rPr dirty="0">
                <a:effectLst/>
              </a:rPr>
              <a:t> </a:t>
            </a:r>
          </a:p>
          <a:p>
            <a:pPr marL="0" algn="l">
              <a:spcBef>
                <a:spcPts val="900"/>
              </a:spcBef>
              <a:buNone/>
            </a:pPr>
            <a:r>
              <a:rPr sz="2000" b="0" dirty="0">
                <a:solidFill>
                  <a:srgbClr val="000000"/>
                </a:solidFill>
                <a:effectLst/>
                <a:latin typeface="Avenir"/>
              </a:rPr>
              <a:t>Extensions serve distinct purposes: </a:t>
            </a:r>
            <a:br>
              <a:rPr lang="en-GB" sz="2000" b="0" dirty="0">
                <a:solidFill>
                  <a:srgbClr val="000000"/>
                </a:solidFill>
                <a:effectLst/>
                <a:latin typeface="Avenir"/>
              </a:rPr>
            </a:br>
            <a:r>
              <a:rPr sz="2000" b="0" dirty="0">
                <a:solidFill>
                  <a:srgbClr val="000000"/>
                </a:solidFill>
                <a:effectLst/>
                <a:latin typeface="Avenir"/>
              </a:rPr>
              <a:t>ad blocking, productivity enhancement, and customization, each addressing specific user needs.</a:t>
            </a:r>
            <a:r>
              <a:rPr sz="2000" dirty="0">
                <a:effectLst/>
              </a:rPr>
              <a:t> </a:t>
            </a:r>
            <a:endParaRPr lang="en-GB" sz="2000" dirty="0"/>
          </a:p>
        </p:txBody>
      </p:sp>
      <p:sp>
        <p:nvSpPr>
          <p:cNvPr id="18" name="TextBox 17">
            <a:extLst>
              <a:ext uri="{FF2B5EF4-FFF2-40B4-BE49-F238E27FC236}">
                <a16:creationId xmlns:a16="http://schemas.microsoft.com/office/drawing/2014/main" id="{60BA0ABA-A573-440B-BBFC-C83D9D93C699}"/>
              </a:ext>
            </a:extLst>
          </p:cNvPr>
          <p:cNvSpPr txBox="1"/>
          <p:nvPr/>
        </p:nvSpPr>
        <p:spPr>
          <a:xfrm>
            <a:off x="7239000" y="2381250"/>
            <a:ext cx="3810000" cy="1802316"/>
          </a:xfrm>
          <a:prstGeom prst="rect">
            <a:avLst/>
          </a:prstGeom>
          <a:noFill/>
        </p:spPr>
        <p:txBody>
          <a:bodyPr wrap="square" rtlCol="0">
            <a:normAutofit fontScale="92500" lnSpcReduction="20000"/>
          </a:bodyPr>
          <a:lstStyle/>
          <a:p>
            <a:pPr marL="0" algn="l">
              <a:buNone/>
            </a:pPr>
            <a:r>
              <a:rPr sz="2400" b="1" dirty="0">
                <a:solidFill>
                  <a:srgbClr val="000000"/>
                </a:solidFill>
                <a:effectLst/>
                <a:latin typeface="Avenir"/>
              </a:rPr>
              <a:t>Popularity</a:t>
            </a:r>
            <a:r>
              <a:rPr dirty="0">
                <a:effectLst/>
              </a:rPr>
              <a:t> </a:t>
            </a:r>
          </a:p>
          <a:p>
            <a:pPr marL="0" algn="l">
              <a:spcBef>
                <a:spcPts val="900"/>
              </a:spcBef>
              <a:buNone/>
            </a:pPr>
            <a:r>
              <a:rPr sz="2000" b="0" dirty="0">
                <a:solidFill>
                  <a:srgbClr val="000000"/>
                </a:solidFill>
                <a:effectLst/>
                <a:latin typeface="Avenir"/>
              </a:rPr>
              <a:t>Ad blockers are among the most popular, with over 30% of users installing them. Productivity and customization extensions also have significant adoption.</a:t>
            </a:r>
            <a:r>
              <a:rPr sz="2000" dirty="0">
                <a:effectLst/>
              </a:rPr>
              <a:t> </a:t>
            </a:r>
            <a:endParaRPr lang="en-GB" sz="2000" dirty="0"/>
          </a:p>
        </p:txBody>
      </p:sp>
      <p:sp>
        <p:nvSpPr>
          <p:cNvPr id="19" name="TextBox 18">
            <a:extLst>
              <a:ext uri="{FF2B5EF4-FFF2-40B4-BE49-F238E27FC236}">
                <a16:creationId xmlns:a16="http://schemas.microsoft.com/office/drawing/2014/main" id="{23509E70-AFB2-4DD1-BD70-00ED37317585}"/>
              </a:ext>
            </a:extLst>
          </p:cNvPr>
          <p:cNvSpPr txBox="1"/>
          <p:nvPr/>
        </p:nvSpPr>
        <p:spPr>
          <a:xfrm>
            <a:off x="1752600" y="4286250"/>
            <a:ext cx="3810000" cy="1802316"/>
          </a:xfrm>
          <a:prstGeom prst="rect">
            <a:avLst/>
          </a:prstGeom>
          <a:noFill/>
        </p:spPr>
        <p:txBody>
          <a:bodyPr wrap="square" rtlCol="0">
            <a:normAutofit fontScale="85000" lnSpcReduction="10000"/>
          </a:bodyPr>
          <a:lstStyle/>
          <a:p>
            <a:pPr marL="0" algn="l">
              <a:buNone/>
            </a:pPr>
            <a:r>
              <a:rPr sz="2800" b="1" dirty="0">
                <a:solidFill>
                  <a:srgbClr val="000000"/>
                </a:solidFill>
                <a:effectLst/>
                <a:latin typeface="Avenir"/>
              </a:rPr>
              <a:t>User Base</a:t>
            </a:r>
            <a:r>
              <a:rPr sz="2800" dirty="0">
                <a:effectLst/>
              </a:rPr>
              <a:t> </a:t>
            </a:r>
          </a:p>
          <a:p>
            <a:pPr marL="0" algn="l">
              <a:spcBef>
                <a:spcPts val="900"/>
              </a:spcBef>
              <a:buNone/>
            </a:pPr>
            <a:r>
              <a:rPr sz="2000" b="0" dirty="0">
                <a:solidFill>
                  <a:srgbClr val="000000"/>
                </a:solidFill>
                <a:effectLst/>
                <a:latin typeface="Avenir"/>
              </a:rPr>
              <a:t>Ad blockers appeal to privacy-focused users, productivity tools attract professionals and students, while customization extensions engage users seeking personalization.</a:t>
            </a:r>
            <a:r>
              <a:rPr sz="2000" dirty="0">
                <a:effectLst/>
              </a:rPr>
              <a:t> </a:t>
            </a:r>
            <a:endParaRPr lang="en-GB" sz="2000" dirty="0"/>
          </a:p>
        </p:txBody>
      </p:sp>
      <p:sp>
        <p:nvSpPr>
          <p:cNvPr id="20" name="TextBox 19">
            <a:extLst>
              <a:ext uri="{FF2B5EF4-FFF2-40B4-BE49-F238E27FC236}">
                <a16:creationId xmlns:a16="http://schemas.microsoft.com/office/drawing/2014/main" id="{B6EB52E0-165F-4CB8-A95F-271FE16AB277}"/>
              </a:ext>
            </a:extLst>
          </p:cNvPr>
          <p:cNvSpPr txBox="1"/>
          <p:nvPr/>
        </p:nvSpPr>
        <p:spPr>
          <a:xfrm>
            <a:off x="7239000" y="4286250"/>
            <a:ext cx="3810000" cy="1802316"/>
          </a:xfrm>
          <a:prstGeom prst="rect">
            <a:avLst/>
          </a:prstGeom>
          <a:noFill/>
        </p:spPr>
        <p:txBody>
          <a:bodyPr wrap="square" rtlCol="0">
            <a:normAutofit fontScale="92500" lnSpcReduction="20000"/>
          </a:bodyPr>
          <a:lstStyle/>
          <a:p>
            <a:pPr marL="0" algn="l">
              <a:buNone/>
            </a:pPr>
            <a:r>
              <a:rPr sz="2400" b="1" dirty="0">
                <a:solidFill>
                  <a:srgbClr val="000000"/>
                </a:solidFill>
                <a:effectLst/>
                <a:latin typeface="Avenir"/>
              </a:rPr>
              <a:t>Impact</a:t>
            </a:r>
            <a:r>
              <a:rPr dirty="0">
                <a:effectLst/>
              </a:rPr>
              <a:t> </a:t>
            </a:r>
          </a:p>
          <a:p>
            <a:pPr marL="0" algn="l">
              <a:spcBef>
                <a:spcPts val="900"/>
              </a:spcBef>
              <a:buNone/>
            </a:pPr>
            <a:r>
              <a:rPr sz="2000" b="0" dirty="0">
                <a:solidFill>
                  <a:srgbClr val="000000"/>
                </a:solidFill>
                <a:effectLst/>
                <a:latin typeface="Avenir"/>
              </a:rPr>
              <a:t>Ad blockers improve browsing speed and privacy, productivity tools streamline workflow, and customization extensions enhance user experience and satisfaction.</a:t>
            </a:r>
            <a:r>
              <a:rPr sz="2000" dirty="0">
                <a:effectLst/>
              </a:rPr>
              <a:t> </a:t>
            </a:r>
            <a:endParaRPr lang="en-GB" sz="2000" dirty="0"/>
          </a:p>
        </p:txBody>
      </p:sp>
    </p:spTree>
    <p:extLst>
      <p:ext uri="{BB962C8B-B14F-4D97-AF65-F5344CB8AC3E}">
        <p14:creationId xmlns:p14="http://schemas.microsoft.com/office/powerpoint/2010/main" val="893893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11E41198-AD35-47A9-BB7F-D7CAFF7CA82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C176540F-5490-7947-DAA3-22AA156B4459}"/>
              </a:ext>
            </a:extLst>
          </p:cNvPr>
          <p:cNvSpPr>
            <a:spLocks noGrp="1"/>
          </p:cNvSpPr>
          <p:nvPr>
            <p:ph sz="quarter" idx="16"/>
          </p:nvPr>
        </p:nvSpPr>
        <p:spPr>
          <a:xfrm>
            <a:off x="1333499" y="1362223"/>
            <a:ext cx="9987643" cy="3066603"/>
          </a:xfrm>
        </p:spPr>
        <p:txBody>
          <a:bodyPr>
            <a:normAutofit lnSpcReduction="10000"/>
          </a:bodyPr>
          <a:lstStyle/>
          <a:p>
            <a:pPr marL="0" marR="0" indent="0" algn="ctr">
              <a:buNone/>
            </a:pPr>
            <a:r>
              <a:rPr sz="4200" b="1" dirty="0">
                <a:solidFill>
                  <a:srgbClr val="DDA152"/>
                </a:solidFill>
                <a:effectLst/>
                <a:latin typeface="Avenir"/>
              </a:rPr>
              <a:t>"Install browser extensions only from trusted sources, review permissions carefully, and keep them updated to protect your data and privacy."</a:t>
            </a:r>
            <a:r>
              <a:rPr b="1" dirty="0">
                <a:effectLst/>
              </a:rPr>
              <a:t> </a:t>
            </a:r>
            <a:endParaRPr lang="en-GB" b="1" dirty="0"/>
          </a:p>
        </p:txBody>
      </p:sp>
      <p:sp>
        <p:nvSpPr>
          <p:cNvPr id="6" name="Slide Number Placeholder 5">
            <a:extLst>
              <a:ext uri="{FF2B5EF4-FFF2-40B4-BE49-F238E27FC236}">
                <a16:creationId xmlns:a16="http://schemas.microsoft.com/office/drawing/2014/main" id="{5EC2D4EA-E877-49FE-B895-86704274C921}"/>
              </a:ext>
            </a:extLst>
          </p:cNvPr>
          <p:cNvSpPr>
            <a:spLocks noGrp="1"/>
          </p:cNvSpPr>
          <p:nvPr>
            <p:ph type="sldNum" sz="quarter" idx="12"/>
          </p:nvPr>
        </p:nvSpPr>
        <p:spPr/>
        <p:txBody>
          <a:bodyPr/>
          <a:lstStyle/>
          <a:p>
            <a:fld id="{AEAA3239-9EA4-4A65-A281-97F994456D9F}" type="slidenum">
              <a:rPr lang="en-US" smtClean="0"/>
              <a:t>11</a:t>
            </a:fld>
            <a:endParaRPr lang="en-US" dirty="0"/>
          </a:p>
        </p:txBody>
      </p:sp>
      <p:sp>
        <p:nvSpPr>
          <p:cNvPr id="8" name="TextBox 7">
            <a:extLst>
              <a:ext uri="{FF2B5EF4-FFF2-40B4-BE49-F238E27FC236}">
                <a16:creationId xmlns:a16="http://schemas.microsoft.com/office/drawing/2014/main" id="{F8E07A8C-3BEB-4443-96B2-31BBBD12896C}"/>
              </a:ext>
            </a:extLst>
          </p:cNvPr>
          <p:cNvSpPr txBox="1"/>
          <p:nvPr/>
        </p:nvSpPr>
        <p:spPr>
          <a:xfrm>
            <a:off x="1333500" y="4733627"/>
            <a:ext cx="9525000" cy="274290"/>
          </a:xfrm>
          <a:prstGeom prst="rect">
            <a:avLst/>
          </a:prstGeom>
          <a:noFill/>
        </p:spPr>
        <p:txBody>
          <a:bodyPr wrap="square" rtlCol="0">
            <a:normAutofit fontScale="77500" lnSpcReduction="20000"/>
          </a:bodyPr>
          <a:lstStyle/>
          <a:p>
            <a:pPr marL="0" marR="0" algn="r">
              <a:buNone/>
            </a:pPr>
            <a:r>
              <a:rPr sz="1800" b="0">
                <a:solidFill>
                  <a:srgbClr val="DDA152"/>
                </a:solidFill>
                <a:effectLst/>
                <a:latin typeface="Avenir"/>
              </a:rPr>
              <a:t>— Security Best Practice</a:t>
            </a:r>
            <a:r>
              <a:rPr>
                <a:effectLst/>
              </a:rPr>
              <a:t> </a:t>
            </a:r>
            <a:endParaRPr lang="en-GB"/>
          </a:p>
        </p:txBody>
      </p:sp>
    </p:spTree>
    <p:extLst>
      <p:ext uri="{BB962C8B-B14F-4D97-AF65-F5344CB8AC3E}">
        <p14:creationId xmlns:p14="http://schemas.microsoft.com/office/powerpoint/2010/main" val="2986772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F4B88F7-7B13-424E-BA67-A20FB2672797}"/>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86B1333C-DF35-B04F-9983-1D717294EB89}"/>
              </a:ext>
            </a:extLst>
          </p:cNvPr>
          <p:cNvSpPr>
            <a:spLocks noGrp="1"/>
          </p:cNvSpPr>
          <p:nvPr>
            <p:ph sz="quarter" idx="16"/>
          </p:nvPr>
        </p:nvSpPr>
        <p:spPr>
          <a:xfrm>
            <a:off x="828675" y="2400300"/>
            <a:ext cx="10534650" cy="3629025"/>
          </a:xfrm>
        </p:spPr>
        <p:txBody>
          <a:bodyPr>
            <a:normAutofit fontScale="92500" lnSpcReduction="20000"/>
          </a:bodyPr>
          <a:lstStyle/>
          <a:p>
            <a:pPr marL="0" marR="0" indent="0" algn="l" fontAlgn="b">
              <a:buNone/>
            </a:pPr>
            <a:r>
              <a:rPr sz="8250">
                <a:solidFill>
                  <a:srgbClr val="000000"/>
                </a:solidFill>
                <a:effectLst/>
                <a:latin typeface="Mongolian Baiti" panose="03000500000000000000" pitchFamily="66" charset="0"/>
              </a:rPr>
              <a:t>Password Management: Built-In Tools Versus Dedicated Managers</a:t>
            </a:r>
            <a:r>
              <a:rPr>
                <a:effectLst/>
              </a:rPr>
              <a:t> </a:t>
            </a:r>
            <a:endParaRPr lang="en-GB"/>
          </a:p>
        </p:txBody>
      </p:sp>
      <p:sp>
        <p:nvSpPr>
          <p:cNvPr id="6" name="Slide Number Placeholder 5">
            <a:extLst>
              <a:ext uri="{FF2B5EF4-FFF2-40B4-BE49-F238E27FC236}">
                <a16:creationId xmlns:a16="http://schemas.microsoft.com/office/drawing/2014/main" id="{5BBA32D3-BE6F-B1DC-4081-F22E673EF600}"/>
              </a:ext>
            </a:extLst>
          </p:cNvPr>
          <p:cNvSpPr>
            <a:spLocks noGrp="1"/>
          </p:cNvSpPr>
          <p:nvPr>
            <p:ph type="sldNum" sz="quarter" idx="12"/>
          </p:nvPr>
        </p:nvSpPr>
        <p:spPr/>
        <p:txBody>
          <a:bodyPr/>
          <a:lstStyle/>
          <a:p>
            <a:fld id="{AEAA3239-9EA4-4A65-A281-97F994456D9F}" type="slidenum">
              <a:rPr lang="en-US" smtClean="0"/>
              <a:t>12</a:t>
            </a:fld>
            <a:endParaRPr lang="en-US" dirty="0"/>
          </a:p>
        </p:txBody>
      </p:sp>
    </p:spTree>
    <p:extLst>
      <p:ext uri="{BB962C8B-B14F-4D97-AF65-F5344CB8AC3E}">
        <p14:creationId xmlns:p14="http://schemas.microsoft.com/office/powerpoint/2010/main" val="2010045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A76B4B9-9E13-43AA-A8AF-79748CCE9C30}"/>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detailed screenshot-style illustration showing a modern web browser's password manager interface, displaying saved credentials, password generation options, and autofill settings. The image should depict a clean, organized browser window with icons for password management, but must not include any visible or implied text, letters, or words anywhere in the image. The composition should clearly highlight the workflow of saving and autofilling passwords, with visual emphasis on security and ease of use">
            <a:extLst>
              <a:ext uri="{FF2B5EF4-FFF2-40B4-BE49-F238E27FC236}">
                <a16:creationId xmlns:a16="http://schemas.microsoft.com/office/drawing/2014/main" id="{FF2674A4-AA12-41BE-BAD9-002A2E1D7855}"/>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Slide Number Placeholder 5">
            <a:extLst>
              <a:ext uri="{FF2B5EF4-FFF2-40B4-BE49-F238E27FC236}">
                <a16:creationId xmlns:a16="http://schemas.microsoft.com/office/drawing/2014/main" id="{393ECDBB-32D5-0095-CD4E-94BBA3C3385E}"/>
              </a:ext>
            </a:extLst>
          </p:cNvPr>
          <p:cNvSpPr>
            <a:spLocks noGrp="1"/>
          </p:cNvSpPr>
          <p:nvPr>
            <p:ph type="sldNum" sz="quarter" idx="12"/>
          </p:nvPr>
        </p:nvSpPr>
        <p:spPr/>
        <p:txBody>
          <a:bodyPr/>
          <a:lstStyle/>
          <a:p>
            <a:fld id="{AEAA3239-9EA4-4A65-A281-97F994456D9F}" type="slidenum">
              <a:rPr lang="en-US" smtClean="0"/>
              <a:t>13</a:t>
            </a:fld>
            <a:endParaRPr lang="en-US" dirty="0"/>
          </a:p>
        </p:txBody>
      </p:sp>
      <p:sp>
        <p:nvSpPr>
          <p:cNvPr id="9" name="TextBox 8">
            <a:extLst>
              <a:ext uri="{FF2B5EF4-FFF2-40B4-BE49-F238E27FC236}">
                <a16:creationId xmlns:a16="http://schemas.microsoft.com/office/drawing/2014/main" id="{A695D96B-3755-4FA8-AA08-EB34DE4B873A}"/>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a:solidFill>
                  <a:srgbClr val="000000"/>
                </a:solidFill>
                <a:effectLst/>
                <a:latin typeface="Mongolian Baiti" panose="03000500000000000000" pitchFamily="66" charset="0"/>
              </a:rPr>
              <a:t>Browser Password Saving and Autofill</a:t>
            </a:r>
            <a:r>
              <a:rPr>
                <a:effectLst/>
              </a:rPr>
              <a:t> </a:t>
            </a:r>
            <a:endParaRPr lang="en-GB"/>
          </a:p>
        </p:txBody>
      </p:sp>
      <p:sp>
        <p:nvSpPr>
          <p:cNvPr id="10" name="TextBox 9">
            <a:extLst>
              <a:ext uri="{FF2B5EF4-FFF2-40B4-BE49-F238E27FC236}">
                <a16:creationId xmlns:a16="http://schemas.microsoft.com/office/drawing/2014/main" id="{0629AADF-C9B6-407C-ABBD-54B14DCF50F0}"/>
              </a:ext>
            </a:extLst>
          </p:cNvPr>
          <p:cNvSpPr txBox="1"/>
          <p:nvPr/>
        </p:nvSpPr>
        <p:spPr>
          <a:xfrm>
            <a:off x="7200900" y="1929704"/>
            <a:ext cx="4742056" cy="4682969"/>
          </a:xfrm>
          <a:prstGeom prst="rect">
            <a:avLst/>
          </a:prstGeom>
          <a:noFill/>
        </p:spPr>
        <p:txBody>
          <a:bodyPr wrap="square" rtlCol="0">
            <a:noAutofit/>
          </a:bodyPr>
          <a:lstStyle/>
          <a:p>
            <a:pPr marL="0" algn="l">
              <a:buNone/>
            </a:pPr>
            <a:r>
              <a:rPr sz="2000" b="1" dirty="0">
                <a:solidFill>
                  <a:srgbClr val="DDA152"/>
                </a:solidFill>
                <a:effectLst/>
                <a:latin typeface="Avenir"/>
              </a:rPr>
              <a:t>Integrated Managers</a:t>
            </a:r>
            <a:r>
              <a:rPr sz="2000" dirty="0">
                <a:effectLst/>
              </a:rPr>
              <a:t> </a:t>
            </a:r>
          </a:p>
          <a:p>
            <a:pPr marL="0" algn="l">
              <a:spcBef>
                <a:spcPts val="750"/>
              </a:spcBef>
              <a:buNone/>
            </a:pPr>
            <a:r>
              <a:rPr sz="2000" b="0" dirty="0">
                <a:solidFill>
                  <a:srgbClr val="000000"/>
                </a:solidFill>
                <a:effectLst/>
                <a:latin typeface="Avenir"/>
              </a:rPr>
              <a:t>Browsers store credentials locally or synced via accounts to streamline logins.</a:t>
            </a:r>
            <a:r>
              <a:rPr sz="2000" dirty="0">
                <a:effectLst/>
              </a:rPr>
              <a:t> </a:t>
            </a:r>
          </a:p>
          <a:p>
            <a:pPr marL="0" algn="l">
              <a:spcBef>
                <a:spcPts val="1200"/>
              </a:spcBef>
              <a:buNone/>
            </a:pPr>
            <a:r>
              <a:rPr sz="2000" b="1" dirty="0">
                <a:solidFill>
                  <a:srgbClr val="DDA152"/>
                </a:solidFill>
                <a:effectLst/>
                <a:latin typeface="Avenir"/>
              </a:rPr>
              <a:t>Generation &amp; Autofill</a:t>
            </a:r>
            <a:r>
              <a:rPr sz="2000" dirty="0">
                <a:effectLst/>
              </a:rPr>
              <a:t> </a:t>
            </a:r>
          </a:p>
          <a:p>
            <a:pPr marL="0" algn="l">
              <a:spcBef>
                <a:spcPts val="750"/>
              </a:spcBef>
              <a:buNone/>
            </a:pPr>
            <a:r>
              <a:rPr sz="2000" b="0" dirty="0">
                <a:solidFill>
                  <a:srgbClr val="000000"/>
                </a:solidFill>
                <a:effectLst/>
                <a:latin typeface="Avenir"/>
              </a:rPr>
              <a:t>Built-in tools suggest strong passwords, remember them, and auto-enter on sign-in.</a:t>
            </a:r>
            <a:r>
              <a:rPr sz="2000" dirty="0">
                <a:effectLst/>
              </a:rPr>
              <a:t> </a:t>
            </a:r>
          </a:p>
          <a:p>
            <a:pPr marL="0" algn="l">
              <a:spcBef>
                <a:spcPts val="1200"/>
              </a:spcBef>
              <a:buNone/>
            </a:pPr>
            <a:r>
              <a:rPr sz="2000" b="1" dirty="0">
                <a:solidFill>
                  <a:srgbClr val="DDA152"/>
                </a:solidFill>
                <a:effectLst/>
                <a:latin typeface="Avenir"/>
              </a:rPr>
              <a:t>Sync and Encryption</a:t>
            </a:r>
            <a:r>
              <a:rPr sz="2000" dirty="0">
                <a:effectLst/>
              </a:rPr>
              <a:t> </a:t>
            </a:r>
          </a:p>
          <a:p>
            <a:pPr marL="0" algn="l">
              <a:spcBef>
                <a:spcPts val="750"/>
              </a:spcBef>
              <a:buNone/>
            </a:pPr>
            <a:r>
              <a:rPr sz="2000" b="0" dirty="0">
                <a:solidFill>
                  <a:srgbClr val="000000"/>
                </a:solidFill>
                <a:effectLst/>
                <a:latin typeface="Avenir"/>
              </a:rPr>
              <a:t>Some managers encrypt end‑to‑end only when credentials sync with user accounts.</a:t>
            </a:r>
            <a:r>
              <a:rPr sz="2000" dirty="0">
                <a:effectLst/>
              </a:rPr>
              <a:t> </a:t>
            </a:r>
          </a:p>
          <a:p>
            <a:pPr marL="0" algn="l">
              <a:spcBef>
                <a:spcPts val="1200"/>
              </a:spcBef>
              <a:buNone/>
            </a:pPr>
            <a:r>
              <a:rPr sz="2000" b="1" dirty="0">
                <a:solidFill>
                  <a:srgbClr val="DDA152"/>
                </a:solidFill>
                <a:effectLst/>
                <a:latin typeface="Avenir"/>
              </a:rPr>
              <a:t>Variability &amp; Limitations</a:t>
            </a:r>
            <a:r>
              <a:rPr sz="2000" dirty="0">
                <a:effectLst/>
              </a:rPr>
              <a:t> </a:t>
            </a:r>
          </a:p>
          <a:p>
            <a:pPr marL="0" algn="l">
              <a:spcBef>
                <a:spcPts val="750"/>
              </a:spcBef>
              <a:buNone/>
            </a:pPr>
            <a:r>
              <a:rPr sz="2000" b="0" dirty="0">
                <a:solidFill>
                  <a:srgbClr val="000000"/>
                </a:solidFill>
                <a:effectLst/>
                <a:latin typeface="Avenir"/>
              </a:rPr>
              <a:t>Security robustness and feature sets differ across browsers and configurations.</a:t>
            </a:r>
            <a:r>
              <a:rPr sz="2000" dirty="0">
                <a:effectLst/>
              </a:rPr>
              <a:t> </a:t>
            </a:r>
            <a:endParaRPr lang="en-GB" sz="2000" dirty="0"/>
          </a:p>
        </p:txBody>
      </p:sp>
    </p:spTree>
    <p:extLst>
      <p:ext uri="{BB962C8B-B14F-4D97-AF65-F5344CB8AC3E}">
        <p14:creationId xmlns:p14="http://schemas.microsoft.com/office/powerpoint/2010/main" val="34156513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C2F58A41-FB06-40CB-A8FF-AACB27ED7DFE}"/>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B6355401-67F6-49EC-A487-7B48F93FCD67}"/>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57250" y="2381250"/>
            <a:ext cx="666750" cy="666750"/>
          </a:xfrm>
          <a:prstGeom prst="rect">
            <a:avLst/>
          </a:prstGeom>
        </p:spPr>
      </p:pic>
      <p:sp>
        <p:nvSpPr>
          <p:cNvPr id="6" name="Slide Number Placeholder 5">
            <a:extLst>
              <a:ext uri="{FF2B5EF4-FFF2-40B4-BE49-F238E27FC236}">
                <a16:creationId xmlns:a16="http://schemas.microsoft.com/office/drawing/2014/main" id="{0B716C72-14C4-9726-1C35-2D56F73D78BB}"/>
              </a:ext>
            </a:extLst>
          </p:cNvPr>
          <p:cNvSpPr>
            <a:spLocks noGrp="1"/>
          </p:cNvSpPr>
          <p:nvPr>
            <p:ph type="sldNum" sz="quarter" idx="12"/>
          </p:nvPr>
        </p:nvSpPr>
        <p:spPr/>
        <p:txBody>
          <a:bodyPr/>
          <a:lstStyle/>
          <a:p>
            <a:fld id="{AEAA3239-9EA4-4A65-A281-97F994456D9F}" type="slidenum">
              <a:rPr lang="en-US" smtClean="0"/>
              <a:t>14</a:t>
            </a:fld>
            <a:endParaRPr lang="en-US" dirty="0"/>
          </a:p>
        </p:txBody>
      </p:sp>
      <p:pic>
        <p:nvPicPr>
          <p:cNvPr id="9" name="Graphic 8" descr="A vector illustration icon of a shield with a lock, representing security, with a transparent background">
            <a:extLst>
              <a:ext uri="{FF2B5EF4-FFF2-40B4-BE49-F238E27FC236}">
                <a16:creationId xmlns:a16="http://schemas.microsoft.com/office/drawing/2014/main" id="{7AEBAED1-B40B-4981-8EED-E850E2B28D00}"/>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0600" y="2514600"/>
            <a:ext cx="400050" cy="400050"/>
          </a:xfrm>
          <a:prstGeom prst="rect">
            <a:avLst/>
          </a:prstGeom>
        </p:spPr>
      </p:pic>
      <p:pic>
        <p:nvPicPr>
          <p:cNvPr id="10" name="Graphic 9">
            <a:extLst>
              <a:ext uri="{FF2B5EF4-FFF2-40B4-BE49-F238E27FC236}">
                <a16:creationId xmlns:a16="http://schemas.microsoft.com/office/drawing/2014/main" id="{414ADF55-8E88-48F4-9E55-18EFC81AB9C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2381250"/>
            <a:ext cx="666750" cy="666750"/>
          </a:xfrm>
          <a:prstGeom prst="rect">
            <a:avLst/>
          </a:prstGeom>
        </p:spPr>
      </p:pic>
      <p:pic>
        <p:nvPicPr>
          <p:cNvPr id="11" name="Graphic 10" descr="A vector illustration icon of a toolbox or gear, symbolizing advanced features, with a transparent background">
            <a:extLst>
              <a:ext uri="{FF2B5EF4-FFF2-40B4-BE49-F238E27FC236}">
                <a16:creationId xmlns:a16="http://schemas.microsoft.com/office/drawing/2014/main" id="{DBBD20F0-3D03-4D46-BC7F-17FDC760F41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514600"/>
            <a:ext cx="400050" cy="400050"/>
          </a:xfrm>
          <a:prstGeom prst="rect">
            <a:avLst/>
          </a:prstGeom>
        </p:spPr>
      </p:pic>
      <p:pic>
        <p:nvPicPr>
          <p:cNvPr id="12" name="Graphic 11">
            <a:extLst>
              <a:ext uri="{FF2B5EF4-FFF2-40B4-BE49-F238E27FC236}">
                <a16:creationId xmlns:a16="http://schemas.microsoft.com/office/drawing/2014/main" id="{9CEB4295-942B-461C-A228-D27C8D90425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250" y="4286250"/>
            <a:ext cx="666750" cy="666750"/>
          </a:xfrm>
          <a:prstGeom prst="rect">
            <a:avLst/>
          </a:prstGeom>
        </p:spPr>
      </p:pic>
      <p:pic>
        <p:nvPicPr>
          <p:cNvPr id="13" name="Graphic 12" descr="A vector illustration icon of a hand holding a smartphone and laptop, representing convenience and cross-platform support, with a transparent background">
            <a:extLst>
              <a:ext uri="{FF2B5EF4-FFF2-40B4-BE49-F238E27FC236}">
                <a16:creationId xmlns:a16="http://schemas.microsoft.com/office/drawing/2014/main" id="{86AB4774-91F3-4697-9F4E-1087FA47E32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0600" y="4419600"/>
            <a:ext cx="400050" cy="400050"/>
          </a:xfrm>
          <a:prstGeom prst="rect">
            <a:avLst/>
          </a:prstGeom>
        </p:spPr>
      </p:pic>
      <p:pic>
        <p:nvPicPr>
          <p:cNvPr id="14" name="Graphic 13">
            <a:extLst>
              <a:ext uri="{FF2B5EF4-FFF2-40B4-BE49-F238E27FC236}">
                <a16:creationId xmlns:a16="http://schemas.microsoft.com/office/drawing/2014/main" id="{B88EF09C-ADF3-4A4E-ADDC-D5DB884472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4286250"/>
            <a:ext cx="666750" cy="666750"/>
          </a:xfrm>
          <a:prstGeom prst="rect">
            <a:avLst/>
          </a:prstGeom>
        </p:spPr>
      </p:pic>
      <p:pic>
        <p:nvPicPr>
          <p:cNvPr id="15" name="Graphic 14" descr="A vector illustration icon of a dollar sign or wallet, representing cost considerations, with a transparent background">
            <a:extLst>
              <a:ext uri="{FF2B5EF4-FFF2-40B4-BE49-F238E27FC236}">
                <a16:creationId xmlns:a16="http://schemas.microsoft.com/office/drawing/2014/main" id="{13445293-07A2-4F13-A2C5-17DD94B99A38}"/>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419600"/>
            <a:ext cx="400050" cy="400050"/>
          </a:xfrm>
          <a:prstGeom prst="rect">
            <a:avLst/>
          </a:prstGeom>
        </p:spPr>
      </p:pic>
      <p:sp>
        <p:nvSpPr>
          <p:cNvPr id="16" name="TextBox 15">
            <a:extLst>
              <a:ext uri="{FF2B5EF4-FFF2-40B4-BE49-F238E27FC236}">
                <a16:creationId xmlns:a16="http://schemas.microsoft.com/office/drawing/2014/main" id="{33C1C966-4CC9-424F-A4CA-7D62D66DF7F1}"/>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0">
                <a:solidFill>
                  <a:srgbClr val="000000"/>
                </a:solidFill>
                <a:effectLst/>
                <a:latin typeface="Mongolian Baiti" panose="03000500000000000000" pitchFamily="66" charset="0"/>
              </a:rPr>
              <a:t>Browser Password Managers vs Dedicated Solutions</a:t>
            </a:r>
            <a:r>
              <a:rPr>
                <a:effectLst/>
              </a:rPr>
              <a:t> </a:t>
            </a:r>
            <a:endParaRPr lang="en-GB"/>
          </a:p>
        </p:txBody>
      </p:sp>
      <p:sp>
        <p:nvSpPr>
          <p:cNvPr id="17" name="TextBox 16">
            <a:extLst>
              <a:ext uri="{FF2B5EF4-FFF2-40B4-BE49-F238E27FC236}">
                <a16:creationId xmlns:a16="http://schemas.microsoft.com/office/drawing/2014/main" id="{E4947DDE-0CBD-494A-8252-C3ECBB2907E8}"/>
              </a:ext>
            </a:extLst>
          </p:cNvPr>
          <p:cNvSpPr txBox="1"/>
          <p:nvPr/>
        </p:nvSpPr>
        <p:spPr>
          <a:xfrm>
            <a:off x="1752600" y="2381250"/>
            <a:ext cx="3810000" cy="2109746"/>
          </a:xfrm>
          <a:prstGeom prst="rect">
            <a:avLst/>
          </a:prstGeom>
          <a:noFill/>
        </p:spPr>
        <p:txBody>
          <a:bodyPr wrap="square" rtlCol="0">
            <a:normAutofit fontScale="92500" lnSpcReduction="10000"/>
          </a:bodyPr>
          <a:lstStyle/>
          <a:p>
            <a:pPr marL="0" algn="l">
              <a:buNone/>
            </a:pPr>
            <a:r>
              <a:rPr sz="2800" b="1" dirty="0">
                <a:solidFill>
                  <a:srgbClr val="000000"/>
                </a:solidFill>
                <a:effectLst/>
                <a:latin typeface="Avenir"/>
              </a:rPr>
              <a:t>Security</a:t>
            </a:r>
            <a:r>
              <a:rPr dirty="0">
                <a:effectLst/>
              </a:rPr>
              <a:t> </a:t>
            </a:r>
          </a:p>
          <a:p>
            <a:pPr marL="0" algn="l">
              <a:spcBef>
                <a:spcPts val="900"/>
              </a:spcBef>
              <a:buNone/>
            </a:pPr>
            <a:r>
              <a:rPr sz="2200" b="0" dirty="0">
                <a:solidFill>
                  <a:srgbClr val="000000"/>
                </a:solidFill>
                <a:effectLst/>
                <a:latin typeface="Avenir"/>
              </a:rPr>
              <a:t>Dedicated password managers use encrypted vaults, breach monitoring, and multi-factor authentication, offering stronger protection than browser defaults.</a:t>
            </a:r>
            <a:r>
              <a:rPr sz="2200" dirty="0">
                <a:effectLst/>
              </a:rPr>
              <a:t> </a:t>
            </a:r>
            <a:endParaRPr lang="en-GB" sz="2200" dirty="0"/>
          </a:p>
        </p:txBody>
      </p:sp>
      <p:sp>
        <p:nvSpPr>
          <p:cNvPr id="18" name="TextBox 17">
            <a:extLst>
              <a:ext uri="{FF2B5EF4-FFF2-40B4-BE49-F238E27FC236}">
                <a16:creationId xmlns:a16="http://schemas.microsoft.com/office/drawing/2014/main" id="{B7D4FA29-7122-46AF-9E16-51F6C7E2CF0F}"/>
              </a:ext>
            </a:extLst>
          </p:cNvPr>
          <p:cNvSpPr txBox="1"/>
          <p:nvPr/>
        </p:nvSpPr>
        <p:spPr>
          <a:xfrm>
            <a:off x="7239000" y="2381249"/>
            <a:ext cx="3810000" cy="1780013"/>
          </a:xfrm>
          <a:prstGeom prst="rect">
            <a:avLst/>
          </a:prstGeom>
          <a:noFill/>
        </p:spPr>
        <p:txBody>
          <a:bodyPr wrap="square" rtlCol="0">
            <a:normAutofit fontScale="85000" lnSpcReduction="20000"/>
          </a:bodyPr>
          <a:lstStyle/>
          <a:p>
            <a:pPr marL="0" algn="l">
              <a:buNone/>
            </a:pPr>
            <a:r>
              <a:rPr sz="2400" b="1" dirty="0">
                <a:solidFill>
                  <a:srgbClr val="000000"/>
                </a:solidFill>
                <a:effectLst/>
                <a:latin typeface="Avenir"/>
              </a:rPr>
              <a:t>Features</a:t>
            </a:r>
            <a:r>
              <a:rPr dirty="0">
                <a:effectLst/>
              </a:rPr>
              <a:t> </a:t>
            </a:r>
          </a:p>
          <a:p>
            <a:pPr marL="0" algn="l">
              <a:spcBef>
                <a:spcPts val="900"/>
              </a:spcBef>
              <a:buNone/>
            </a:pPr>
            <a:r>
              <a:rPr sz="2200" b="0" dirty="0">
                <a:solidFill>
                  <a:srgbClr val="000000"/>
                </a:solidFill>
                <a:effectLst/>
                <a:latin typeface="Avenir"/>
              </a:rPr>
              <a:t>Third-party solutions provide advanced capabilities like secure sharing, cross-platform support, and password generation, which browsers often lack.</a:t>
            </a:r>
            <a:r>
              <a:rPr sz="2200" dirty="0">
                <a:effectLst/>
              </a:rPr>
              <a:t> </a:t>
            </a:r>
            <a:endParaRPr lang="en-GB" sz="2200" dirty="0"/>
          </a:p>
        </p:txBody>
      </p:sp>
      <p:sp>
        <p:nvSpPr>
          <p:cNvPr id="19" name="TextBox 18">
            <a:extLst>
              <a:ext uri="{FF2B5EF4-FFF2-40B4-BE49-F238E27FC236}">
                <a16:creationId xmlns:a16="http://schemas.microsoft.com/office/drawing/2014/main" id="{A853EAD9-6CEB-42F0-93F7-63768080A254}"/>
              </a:ext>
            </a:extLst>
          </p:cNvPr>
          <p:cNvSpPr txBox="1"/>
          <p:nvPr/>
        </p:nvSpPr>
        <p:spPr>
          <a:xfrm>
            <a:off x="1752600" y="4286249"/>
            <a:ext cx="3810000" cy="1780013"/>
          </a:xfrm>
          <a:prstGeom prst="rect">
            <a:avLst/>
          </a:prstGeom>
          <a:noFill/>
        </p:spPr>
        <p:txBody>
          <a:bodyPr wrap="square" rtlCol="0">
            <a:normAutofit lnSpcReduction="10000"/>
          </a:bodyPr>
          <a:lstStyle/>
          <a:p>
            <a:pPr marL="0" algn="l">
              <a:buNone/>
            </a:pPr>
            <a:r>
              <a:rPr sz="2400" b="1" dirty="0">
                <a:solidFill>
                  <a:srgbClr val="000000"/>
                </a:solidFill>
                <a:effectLst/>
                <a:latin typeface="Avenir"/>
              </a:rPr>
              <a:t>Convenience</a:t>
            </a:r>
            <a:r>
              <a:rPr dirty="0">
                <a:effectLst/>
              </a:rPr>
              <a:t> </a:t>
            </a:r>
          </a:p>
          <a:p>
            <a:pPr marL="0" algn="l">
              <a:spcBef>
                <a:spcPts val="900"/>
              </a:spcBef>
              <a:buNone/>
            </a:pPr>
            <a:r>
              <a:rPr sz="2000" b="0" dirty="0">
                <a:solidFill>
                  <a:srgbClr val="000000"/>
                </a:solidFill>
                <a:effectLst/>
                <a:latin typeface="Avenir"/>
              </a:rPr>
              <a:t>Browsers offer built-in, easy access, while dedicated managers require setup but deliver seamless syncing across devices.</a:t>
            </a:r>
            <a:r>
              <a:rPr sz="2000" dirty="0">
                <a:effectLst/>
              </a:rPr>
              <a:t> </a:t>
            </a:r>
            <a:endParaRPr lang="en-GB" sz="2000" dirty="0"/>
          </a:p>
        </p:txBody>
      </p:sp>
      <p:sp>
        <p:nvSpPr>
          <p:cNvPr id="20" name="TextBox 19">
            <a:extLst>
              <a:ext uri="{FF2B5EF4-FFF2-40B4-BE49-F238E27FC236}">
                <a16:creationId xmlns:a16="http://schemas.microsoft.com/office/drawing/2014/main" id="{8BA9913E-E631-42E7-85BD-F500EF826915}"/>
              </a:ext>
            </a:extLst>
          </p:cNvPr>
          <p:cNvSpPr txBox="1"/>
          <p:nvPr/>
        </p:nvSpPr>
        <p:spPr>
          <a:xfrm>
            <a:off x="7239000" y="4286249"/>
            <a:ext cx="3810000" cy="1780013"/>
          </a:xfrm>
          <a:prstGeom prst="rect">
            <a:avLst/>
          </a:prstGeom>
          <a:noFill/>
        </p:spPr>
        <p:txBody>
          <a:bodyPr wrap="square" rtlCol="0">
            <a:normAutofit lnSpcReduction="10000"/>
          </a:bodyPr>
          <a:lstStyle/>
          <a:p>
            <a:pPr marL="0" algn="l">
              <a:buNone/>
            </a:pPr>
            <a:r>
              <a:rPr sz="2400" b="1" dirty="0">
                <a:solidFill>
                  <a:srgbClr val="000000"/>
                </a:solidFill>
                <a:effectLst/>
                <a:latin typeface="Avenir"/>
              </a:rPr>
              <a:t>Cost</a:t>
            </a:r>
            <a:r>
              <a:rPr dirty="0">
                <a:effectLst/>
              </a:rPr>
              <a:t> </a:t>
            </a:r>
          </a:p>
          <a:p>
            <a:pPr marL="0" algn="l">
              <a:spcBef>
                <a:spcPts val="900"/>
              </a:spcBef>
              <a:buNone/>
            </a:pPr>
            <a:r>
              <a:rPr sz="2000" b="0" dirty="0">
                <a:solidFill>
                  <a:srgbClr val="000000"/>
                </a:solidFill>
                <a:effectLst/>
                <a:latin typeface="Avenir"/>
              </a:rPr>
              <a:t>Dedicated managers may require subscription fees, whereas browser solutions are free but limited in functionality.</a:t>
            </a:r>
            <a:r>
              <a:rPr sz="2000" dirty="0">
                <a:effectLst/>
              </a:rPr>
              <a:t> </a:t>
            </a:r>
            <a:endParaRPr lang="en-GB" sz="2000" dirty="0"/>
          </a:p>
        </p:txBody>
      </p:sp>
    </p:spTree>
    <p:extLst>
      <p:ext uri="{BB962C8B-B14F-4D97-AF65-F5344CB8AC3E}">
        <p14:creationId xmlns:p14="http://schemas.microsoft.com/office/powerpoint/2010/main" val="21821809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D9A3F921-92B7-4592-9A96-1271633E1025}"/>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C48DEB31-D385-5D27-6C90-567C8F2B296D}"/>
              </a:ext>
            </a:extLst>
          </p:cNvPr>
          <p:cNvSpPr>
            <a:spLocks noGrp="1"/>
          </p:cNvSpPr>
          <p:nvPr>
            <p:ph sz="quarter" idx="16"/>
          </p:nvPr>
        </p:nvSpPr>
        <p:spPr>
          <a:xfrm>
            <a:off x="1333500" y="1844129"/>
            <a:ext cx="9525000" cy="1905000"/>
          </a:xfrm>
        </p:spPr>
        <p:txBody>
          <a:bodyPr>
            <a:normAutofit fontScale="62500" lnSpcReduction="20000"/>
          </a:bodyPr>
          <a:lstStyle/>
          <a:p>
            <a:pPr marL="0" indent="0" algn="ctr">
              <a:buNone/>
            </a:pPr>
            <a:r>
              <a:rPr lang="en-US" sz="15000" dirty="0">
                <a:solidFill>
                  <a:srgbClr val="FF0000"/>
                </a:solidFill>
                <a:latin typeface="Mongolian Baiti" panose="03000500000000000000" pitchFamily="66" charset="0"/>
              </a:rPr>
              <a:t>Greater than </a:t>
            </a:r>
            <a:r>
              <a:rPr sz="15000" dirty="0">
                <a:solidFill>
                  <a:srgbClr val="FF0000"/>
                </a:solidFill>
                <a:effectLst/>
                <a:latin typeface="Mongolian Baiti" panose="03000500000000000000" pitchFamily="66" charset="0"/>
              </a:rPr>
              <a:t>80%</a:t>
            </a:r>
            <a:r>
              <a:rPr dirty="0">
                <a:solidFill>
                  <a:srgbClr val="FF0000"/>
                </a:solidFill>
                <a:effectLst/>
              </a:rPr>
              <a:t> </a:t>
            </a:r>
            <a:endParaRPr lang="en-GB" dirty="0">
              <a:solidFill>
                <a:srgbClr val="FF0000"/>
              </a:solidFill>
            </a:endParaRPr>
          </a:p>
        </p:txBody>
      </p:sp>
      <p:sp>
        <p:nvSpPr>
          <p:cNvPr id="6" name="Slide Number Placeholder 5">
            <a:extLst>
              <a:ext uri="{FF2B5EF4-FFF2-40B4-BE49-F238E27FC236}">
                <a16:creationId xmlns:a16="http://schemas.microsoft.com/office/drawing/2014/main" id="{AAACEDA5-8C7A-9E7E-5FA8-F0DC08BF1A38}"/>
              </a:ext>
            </a:extLst>
          </p:cNvPr>
          <p:cNvSpPr>
            <a:spLocks noGrp="1"/>
          </p:cNvSpPr>
          <p:nvPr>
            <p:ph type="sldNum" sz="quarter" idx="12"/>
          </p:nvPr>
        </p:nvSpPr>
        <p:spPr/>
        <p:txBody>
          <a:bodyPr/>
          <a:lstStyle/>
          <a:p>
            <a:fld id="{AEAA3239-9EA4-4A65-A281-97F994456D9F}" type="slidenum">
              <a:rPr lang="en-US" smtClean="0"/>
              <a:t>15</a:t>
            </a:fld>
            <a:endParaRPr lang="en-US" dirty="0"/>
          </a:p>
        </p:txBody>
      </p:sp>
      <p:sp>
        <p:nvSpPr>
          <p:cNvPr id="8" name="TextBox 7">
            <a:extLst>
              <a:ext uri="{FF2B5EF4-FFF2-40B4-BE49-F238E27FC236}">
                <a16:creationId xmlns:a16="http://schemas.microsoft.com/office/drawing/2014/main" id="{029DC753-5FC7-40F7-879A-0FC343997521}"/>
              </a:ext>
            </a:extLst>
          </p:cNvPr>
          <p:cNvSpPr txBox="1"/>
          <p:nvPr/>
        </p:nvSpPr>
        <p:spPr>
          <a:xfrm>
            <a:off x="1333500" y="4320629"/>
            <a:ext cx="9525000" cy="1645741"/>
          </a:xfrm>
          <a:prstGeom prst="rect">
            <a:avLst/>
          </a:prstGeom>
          <a:noFill/>
        </p:spPr>
        <p:txBody>
          <a:bodyPr wrap="square" rtlCol="0">
            <a:normAutofit lnSpcReduction="10000"/>
          </a:bodyPr>
          <a:lstStyle/>
          <a:p>
            <a:pPr marL="0" algn="ctr">
              <a:buNone/>
            </a:pPr>
            <a:r>
              <a:rPr sz="3200" b="1" dirty="0">
                <a:solidFill>
                  <a:srgbClr val="FF0000"/>
                </a:solidFill>
                <a:effectLst/>
                <a:latin typeface="Avenir"/>
              </a:rPr>
              <a:t>of data breaches stem from weak or reused passwords</a:t>
            </a:r>
            <a:r>
              <a:rPr sz="3200" b="1" dirty="0">
                <a:solidFill>
                  <a:srgbClr val="FF0000"/>
                </a:solidFill>
                <a:effectLst/>
              </a:rPr>
              <a:t> </a:t>
            </a:r>
          </a:p>
          <a:p>
            <a:pPr marL="0" algn="ctr">
              <a:spcBef>
                <a:spcPts val="900"/>
              </a:spcBef>
              <a:buNone/>
            </a:pPr>
            <a:r>
              <a:rPr sz="3200" b="0" dirty="0">
                <a:solidFill>
                  <a:srgbClr val="000000"/>
                </a:solidFill>
                <a:effectLst/>
                <a:latin typeface="Avenir"/>
              </a:rPr>
              <a:t>Dedicated managers + extensions reduce risk via strong generation, alerts, and zero‑knowledge encryption</a:t>
            </a:r>
            <a:r>
              <a:rPr sz="3200" dirty="0">
                <a:effectLst/>
              </a:rPr>
              <a:t> </a:t>
            </a:r>
            <a:endParaRPr lang="en-GB" sz="3200" dirty="0"/>
          </a:p>
        </p:txBody>
      </p:sp>
    </p:spTree>
    <p:extLst>
      <p:ext uri="{BB962C8B-B14F-4D97-AF65-F5344CB8AC3E}">
        <p14:creationId xmlns:p14="http://schemas.microsoft.com/office/powerpoint/2010/main" val="22507680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EF3BFF1-3F49-41C6-B3DC-EEC80042814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D3BFA9A3-CF7D-DBFE-398D-66B625B7EF76}"/>
              </a:ext>
            </a:extLst>
          </p:cNvPr>
          <p:cNvSpPr>
            <a:spLocks noGrp="1"/>
          </p:cNvSpPr>
          <p:nvPr>
            <p:ph sz="quarter" idx="16"/>
          </p:nvPr>
        </p:nvSpPr>
        <p:spPr>
          <a:xfrm>
            <a:off x="828675" y="2400300"/>
            <a:ext cx="10534650" cy="3629025"/>
          </a:xfrm>
        </p:spPr>
        <p:txBody>
          <a:bodyPr>
            <a:normAutofit fontScale="92500"/>
          </a:bodyPr>
          <a:lstStyle/>
          <a:p>
            <a:pPr marL="0" marR="0" indent="0" algn="ctr" fontAlgn="b">
              <a:buNone/>
            </a:pPr>
            <a:r>
              <a:rPr sz="8250">
                <a:solidFill>
                  <a:srgbClr val="000000"/>
                </a:solidFill>
                <a:effectLst/>
                <a:latin typeface="Mongolian Baiti" panose="03000500000000000000" pitchFamily="66" charset="0"/>
              </a:rPr>
              <a:t>Beyond Browsing: Modern Browser Features</a:t>
            </a:r>
            <a:r>
              <a:rPr>
                <a:effectLst/>
              </a:rPr>
              <a:t> </a:t>
            </a:r>
            <a:endParaRPr lang="en-GB"/>
          </a:p>
        </p:txBody>
      </p:sp>
      <p:sp>
        <p:nvSpPr>
          <p:cNvPr id="6" name="Slide Number Placeholder 5">
            <a:extLst>
              <a:ext uri="{FF2B5EF4-FFF2-40B4-BE49-F238E27FC236}">
                <a16:creationId xmlns:a16="http://schemas.microsoft.com/office/drawing/2014/main" id="{FC32FE1D-FDBB-0698-AC3D-15DFC2D3D8D6}"/>
              </a:ext>
            </a:extLst>
          </p:cNvPr>
          <p:cNvSpPr>
            <a:spLocks noGrp="1"/>
          </p:cNvSpPr>
          <p:nvPr>
            <p:ph type="sldNum" sz="quarter" idx="12"/>
          </p:nvPr>
        </p:nvSpPr>
        <p:spPr/>
        <p:txBody>
          <a:bodyPr/>
          <a:lstStyle/>
          <a:p>
            <a:fld id="{AEAA3239-9EA4-4A65-A281-97F994456D9F}" type="slidenum">
              <a:rPr lang="en-US" smtClean="0"/>
              <a:t>16</a:t>
            </a:fld>
            <a:endParaRPr lang="en-US" dirty="0"/>
          </a:p>
        </p:txBody>
      </p:sp>
    </p:spTree>
    <p:extLst>
      <p:ext uri="{BB962C8B-B14F-4D97-AF65-F5344CB8AC3E}">
        <p14:creationId xmlns:p14="http://schemas.microsoft.com/office/powerpoint/2010/main" val="13743386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89F4E547-E20B-4DF3-8E88-AD2ABC0AFDF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high-quality screenshot showing advanced tab management in a modern browser, with visible tab groups, pinned tabs, and a sleeping/inactive tab indicator. The browser interface should be clean and visually engaging, with no visible or implied text, letters, or words anywhere in the image">
            <a:extLst>
              <a:ext uri="{FF2B5EF4-FFF2-40B4-BE49-F238E27FC236}">
                <a16:creationId xmlns:a16="http://schemas.microsoft.com/office/drawing/2014/main" id="{4373E3FC-57AA-4CA0-8234-A711DBE1D17A}"/>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5334000" y="0"/>
            <a:ext cx="6858000" cy="6858000"/>
          </a:xfrm>
          <a:prstGeom prst="rect">
            <a:avLst/>
          </a:prstGeom>
        </p:spPr>
      </p:pic>
      <p:sp>
        <p:nvSpPr>
          <p:cNvPr id="6" name="Slide Number Placeholder 5">
            <a:extLst>
              <a:ext uri="{FF2B5EF4-FFF2-40B4-BE49-F238E27FC236}">
                <a16:creationId xmlns:a16="http://schemas.microsoft.com/office/drawing/2014/main" id="{C08E0F60-74B7-71AB-3913-3D9AC97E1EF3}"/>
              </a:ext>
            </a:extLst>
          </p:cNvPr>
          <p:cNvSpPr>
            <a:spLocks noGrp="1"/>
          </p:cNvSpPr>
          <p:nvPr>
            <p:ph type="sldNum" sz="quarter" idx="12"/>
          </p:nvPr>
        </p:nvSpPr>
        <p:spPr/>
        <p:txBody>
          <a:bodyPr/>
          <a:lstStyle/>
          <a:p>
            <a:fld id="{AEAA3239-9EA4-4A65-A281-97F994456D9F}" type="slidenum">
              <a:rPr lang="en-US" smtClean="0"/>
              <a:t>17</a:t>
            </a:fld>
            <a:endParaRPr lang="en-US" dirty="0"/>
          </a:p>
        </p:txBody>
      </p:sp>
      <p:sp>
        <p:nvSpPr>
          <p:cNvPr id="9" name="TextBox 8">
            <a:extLst>
              <a:ext uri="{FF2B5EF4-FFF2-40B4-BE49-F238E27FC236}">
                <a16:creationId xmlns:a16="http://schemas.microsoft.com/office/drawing/2014/main" id="{447A948F-FF78-45EC-B54A-F97592076343}"/>
              </a:ext>
            </a:extLst>
          </p:cNvPr>
          <p:cNvSpPr txBox="1"/>
          <p:nvPr/>
        </p:nvSpPr>
        <p:spPr>
          <a:xfrm>
            <a:off x="619125" y="581025"/>
            <a:ext cx="4391025" cy="1508670"/>
          </a:xfrm>
          <a:prstGeom prst="rect">
            <a:avLst/>
          </a:prstGeom>
          <a:noFill/>
        </p:spPr>
        <p:txBody>
          <a:bodyPr wrap="square" rtlCol="0">
            <a:normAutofit fontScale="92500"/>
          </a:bodyPr>
          <a:lstStyle/>
          <a:p>
            <a:pPr marL="0" algn="l">
              <a:buNone/>
            </a:pPr>
            <a:r>
              <a:rPr sz="3600">
                <a:solidFill>
                  <a:srgbClr val="000000"/>
                </a:solidFill>
                <a:effectLst/>
                <a:latin typeface="Mongolian Baiti" panose="03000500000000000000" pitchFamily="66" charset="0"/>
              </a:rPr>
              <a:t>Tab Management, Reading Modes, Search</a:t>
            </a:r>
            <a:r>
              <a:rPr>
                <a:effectLst/>
              </a:rPr>
              <a:t> </a:t>
            </a:r>
            <a:endParaRPr lang="en-GB"/>
          </a:p>
        </p:txBody>
      </p:sp>
      <p:sp>
        <p:nvSpPr>
          <p:cNvPr id="10" name="TextBox 9">
            <a:extLst>
              <a:ext uri="{FF2B5EF4-FFF2-40B4-BE49-F238E27FC236}">
                <a16:creationId xmlns:a16="http://schemas.microsoft.com/office/drawing/2014/main" id="{E53A6132-DC6E-41B9-AA39-B144DBA20622}"/>
              </a:ext>
            </a:extLst>
          </p:cNvPr>
          <p:cNvSpPr txBox="1"/>
          <p:nvPr/>
        </p:nvSpPr>
        <p:spPr>
          <a:xfrm>
            <a:off x="619125" y="2432594"/>
            <a:ext cx="4391025" cy="3968205"/>
          </a:xfrm>
          <a:prstGeom prst="rect">
            <a:avLst/>
          </a:prstGeom>
          <a:noFill/>
        </p:spPr>
        <p:txBody>
          <a:bodyPr wrap="square" rtlCol="0">
            <a:normAutofit fontScale="92500"/>
          </a:bodyPr>
          <a:lstStyle/>
          <a:p>
            <a:pPr marL="0" algn="l">
              <a:buNone/>
            </a:pPr>
            <a:r>
              <a:rPr sz="2000" b="1" dirty="0">
                <a:solidFill>
                  <a:srgbClr val="DDA152"/>
                </a:solidFill>
                <a:effectLst/>
                <a:latin typeface="Avenir"/>
              </a:rPr>
              <a:t>Advanced Tab Management</a:t>
            </a:r>
            <a:r>
              <a:rPr sz="2800" dirty="0">
                <a:effectLst/>
              </a:rPr>
              <a:t> </a:t>
            </a:r>
          </a:p>
          <a:p>
            <a:pPr marL="0" algn="l">
              <a:spcBef>
                <a:spcPts val="750"/>
              </a:spcBef>
              <a:buNone/>
            </a:pPr>
            <a:r>
              <a:rPr sz="2000" b="0" dirty="0">
                <a:solidFill>
                  <a:srgbClr val="000000"/>
                </a:solidFill>
                <a:effectLst/>
                <a:latin typeface="Avenir"/>
              </a:rPr>
              <a:t>Group, pin, preview, and sleep inactive tabs to save memory and stay organized.</a:t>
            </a:r>
            <a:r>
              <a:rPr sz="2800" dirty="0">
                <a:effectLst/>
              </a:rPr>
              <a:t> </a:t>
            </a:r>
          </a:p>
          <a:p>
            <a:pPr marL="0" algn="l">
              <a:spcBef>
                <a:spcPts val="1200"/>
              </a:spcBef>
              <a:buNone/>
            </a:pPr>
            <a:r>
              <a:rPr sz="2000" b="1" dirty="0">
                <a:solidFill>
                  <a:srgbClr val="DDA152"/>
                </a:solidFill>
                <a:effectLst/>
                <a:latin typeface="Avenir"/>
              </a:rPr>
              <a:t>Distraction‑Free Reading Modes</a:t>
            </a:r>
            <a:r>
              <a:rPr sz="2800" dirty="0">
                <a:effectLst/>
              </a:rPr>
              <a:t> </a:t>
            </a:r>
          </a:p>
          <a:p>
            <a:pPr marL="0" algn="l">
              <a:spcBef>
                <a:spcPts val="750"/>
              </a:spcBef>
              <a:buNone/>
            </a:pPr>
            <a:r>
              <a:rPr sz="2000" b="0" dirty="0">
                <a:solidFill>
                  <a:srgbClr val="000000"/>
                </a:solidFill>
                <a:effectLst/>
                <a:latin typeface="Avenir"/>
              </a:rPr>
              <a:t>Remove clutter, improve accessibility, and boost comfort for long-form content.</a:t>
            </a:r>
            <a:r>
              <a:rPr sz="2800" dirty="0">
                <a:effectLst/>
              </a:rPr>
              <a:t> </a:t>
            </a:r>
          </a:p>
          <a:p>
            <a:pPr marL="0" algn="l">
              <a:spcBef>
                <a:spcPts val="1200"/>
              </a:spcBef>
              <a:buNone/>
            </a:pPr>
            <a:r>
              <a:rPr sz="2000" b="1" dirty="0">
                <a:solidFill>
                  <a:srgbClr val="DDA152"/>
                </a:solidFill>
                <a:effectLst/>
                <a:latin typeface="Avenir"/>
              </a:rPr>
              <a:t>Integrated Search Bars</a:t>
            </a:r>
            <a:r>
              <a:rPr sz="2800" dirty="0">
                <a:effectLst/>
              </a:rPr>
              <a:t> </a:t>
            </a:r>
          </a:p>
          <a:p>
            <a:pPr marL="0" algn="l">
              <a:spcBef>
                <a:spcPts val="750"/>
              </a:spcBef>
              <a:buNone/>
            </a:pPr>
            <a:r>
              <a:rPr sz="2000" b="0" dirty="0">
                <a:solidFill>
                  <a:srgbClr val="000000"/>
                </a:solidFill>
                <a:effectLst/>
                <a:latin typeface="Avenir"/>
              </a:rPr>
              <a:t>Search the web and history directly for faster navigation and discovery.</a:t>
            </a:r>
            <a:r>
              <a:rPr sz="2800" dirty="0">
                <a:effectLst/>
              </a:rPr>
              <a:t> </a:t>
            </a:r>
            <a:endParaRPr lang="en-GB" sz="2800" dirty="0"/>
          </a:p>
        </p:txBody>
      </p:sp>
    </p:spTree>
    <p:extLst>
      <p:ext uri="{BB962C8B-B14F-4D97-AF65-F5344CB8AC3E}">
        <p14:creationId xmlns:p14="http://schemas.microsoft.com/office/powerpoint/2010/main" val="2206928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5E87537-0E13-4C58-B251-9245B51121DF}"/>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detailed illustration showing a user seamlessly moving between a laptop, tablet, and smartphone, with visual cues like floating bookmarks, tabs, and passwords transferring between devices. The devices are connected by dynamic lines or waves, symbolizing real-time syncing. The scene should evoke a sense of security and privacy, with subtle shield or lock icons integrated into the background. No visible or implied text, letters, or words should appear anywhere in the image. The composition should focus on the flow of information and user empowerment">
            <a:extLst>
              <a:ext uri="{FF2B5EF4-FFF2-40B4-BE49-F238E27FC236}">
                <a16:creationId xmlns:a16="http://schemas.microsoft.com/office/drawing/2014/main" id="{17FAB1E7-F597-485A-8CB9-46FBB2D5EE8D}"/>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858000" cy="6858000"/>
          </a:xfrm>
          <a:prstGeom prst="rect">
            <a:avLst/>
          </a:prstGeom>
        </p:spPr>
      </p:pic>
      <p:sp>
        <p:nvSpPr>
          <p:cNvPr id="6" name="Slide Number Placeholder 5">
            <a:extLst>
              <a:ext uri="{FF2B5EF4-FFF2-40B4-BE49-F238E27FC236}">
                <a16:creationId xmlns:a16="http://schemas.microsoft.com/office/drawing/2014/main" id="{C3070858-3822-E466-CF1C-15F5A2EB3A5A}"/>
              </a:ext>
            </a:extLst>
          </p:cNvPr>
          <p:cNvSpPr>
            <a:spLocks noGrp="1"/>
          </p:cNvSpPr>
          <p:nvPr>
            <p:ph type="sldNum" sz="quarter" idx="12"/>
          </p:nvPr>
        </p:nvSpPr>
        <p:spPr/>
        <p:txBody>
          <a:bodyPr/>
          <a:lstStyle/>
          <a:p>
            <a:fld id="{AEAA3239-9EA4-4A65-A281-97F994456D9F}" type="slidenum">
              <a:rPr lang="en-US" smtClean="0"/>
              <a:t>18</a:t>
            </a:fld>
            <a:endParaRPr lang="en-US" dirty="0"/>
          </a:p>
        </p:txBody>
      </p:sp>
      <p:sp>
        <p:nvSpPr>
          <p:cNvPr id="9" name="TextBox 8">
            <a:extLst>
              <a:ext uri="{FF2B5EF4-FFF2-40B4-BE49-F238E27FC236}">
                <a16:creationId xmlns:a16="http://schemas.microsoft.com/office/drawing/2014/main" id="{AC215FCA-E540-49B5-9145-516D72C2B18F}"/>
              </a:ext>
            </a:extLst>
          </p:cNvPr>
          <p:cNvSpPr txBox="1"/>
          <p:nvPr/>
        </p:nvSpPr>
        <p:spPr>
          <a:xfrm>
            <a:off x="7200900" y="581025"/>
            <a:ext cx="4391025" cy="1005780"/>
          </a:xfrm>
          <a:prstGeom prst="rect">
            <a:avLst/>
          </a:prstGeom>
          <a:noFill/>
        </p:spPr>
        <p:txBody>
          <a:bodyPr wrap="square" rtlCol="0">
            <a:normAutofit fontScale="92500" lnSpcReduction="10000"/>
          </a:bodyPr>
          <a:lstStyle/>
          <a:p>
            <a:pPr marL="0" algn="l">
              <a:buNone/>
            </a:pPr>
            <a:r>
              <a:rPr sz="3600">
                <a:solidFill>
                  <a:srgbClr val="000000"/>
                </a:solidFill>
                <a:effectLst/>
                <a:latin typeface="Mongolian Baiti" panose="03000500000000000000" pitchFamily="66" charset="0"/>
              </a:rPr>
              <a:t>Cross-Device Syncing &amp; Privacy</a:t>
            </a:r>
            <a:r>
              <a:rPr>
                <a:effectLst/>
              </a:rPr>
              <a:t> </a:t>
            </a:r>
            <a:endParaRPr lang="en-GB"/>
          </a:p>
        </p:txBody>
      </p:sp>
      <p:sp>
        <p:nvSpPr>
          <p:cNvPr id="10" name="TextBox 9">
            <a:extLst>
              <a:ext uri="{FF2B5EF4-FFF2-40B4-BE49-F238E27FC236}">
                <a16:creationId xmlns:a16="http://schemas.microsoft.com/office/drawing/2014/main" id="{09AA3601-AD02-45CC-AE07-6CE379C89A07}"/>
              </a:ext>
            </a:extLst>
          </p:cNvPr>
          <p:cNvSpPr txBox="1"/>
          <p:nvPr/>
        </p:nvSpPr>
        <p:spPr>
          <a:xfrm>
            <a:off x="7200900" y="1929704"/>
            <a:ext cx="4391025" cy="4471095"/>
          </a:xfrm>
          <a:prstGeom prst="rect">
            <a:avLst/>
          </a:prstGeom>
          <a:noFill/>
        </p:spPr>
        <p:txBody>
          <a:bodyPr wrap="square" rtlCol="0">
            <a:normAutofit fontScale="92500" lnSpcReduction="10000"/>
          </a:bodyPr>
          <a:lstStyle/>
          <a:p>
            <a:pPr marL="0" algn="l">
              <a:buNone/>
            </a:pPr>
            <a:r>
              <a:rPr sz="2000" b="1" dirty="0">
                <a:solidFill>
                  <a:srgbClr val="000000"/>
                </a:solidFill>
                <a:effectLst/>
                <a:latin typeface="Avenir"/>
              </a:rPr>
              <a:t>Cross-Device Syncing</a:t>
            </a:r>
            <a:r>
              <a:rPr sz="2800" dirty="0">
                <a:effectLst/>
              </a:rPr>
              <a:t> </a:t>
            </a:r>
          </a:p>
          <a:p>
            <a:pPr marL="0" algn="l">
              <a:spcBef>
                <a:spcPts val="750"/>
              </a:spcBef>
              <a:buNone/>
            </a:pPr>
            <a:r>
              <a:rPr sz="2000" b="0" dirty="0">
                <a:solidFill>
                  <a:srgbClr val="000000"/>
                </a:solidFill>
                <a:effectLst/>
                <a:latin typeface="Avenir"/>
              </a:rPr>
              <a:t>Access bookmarks, history, passwords, and tabs across devices for seamless transitions.</a:t>
            </a:r>
            <a:r>
              <a:rPr sz="2800" dirty="0">
                <a:effectLst/>
              </a:rPr>
              <a:t> </a:t>
            </a:r>
          </a:p>
          <a:p>
            <a:pPr marL="0" algn="l">
              <a:spcBef>
                <a:spcPts val="1200"/>
              </a:spcBef>
              <a:buNone/>
            </a:pPr>
            <a:r>
              <a:rPr sz="2000" b="1" dirty="0">
                <a:solidFill>
                  <a:srgbClr val="000000"/>
                </a:solidFill>
                <a:effectLst/>
                <a:latin typeface="Avenir"/>
              </a:rPr>
              <a:t>Privacy Modes</a:t>
            </a:r>
            <a:r>
              <a:rPr sz="2800" dirty="0">
                <a:effectLst/>
              </a:rPr>
              <a:t> </a:t>
            </a:r>
          </a:p>
          <a:p>
            <a:pPr marL="0" algn="l">
              <a:spcBef>
                <a:spcPts val="750"/>
              </a:spcBef>
              <a:buNone/>
            </a:pPr>
            <a:r>
              <a:rPr sz="2000" b="0" dirty="0">
                <a:solidFill>
                  <a:srgbClr val="000000"/>
                </a:solidFill>
                <a:effectLst/>
                <a:latin typeface="Avenir"/>
              </a:rPr>
              <a:t>Incognito or Private Browsing avoids saving session history and cookies for confidentiality.</a:t>
            </a:r>
            <a:r>
              <a:rPr sz="2800" dirty="0">
                <a:effectLst/>
              </a:rPr>
              <a:t> </a:t>
            </a:r>
          </a:p>
          <a:p>
            <a:pPr marL="0" algn="l">
              <a:spcBef>
                <a:spcPts val="1200"/>
              </a:spcBef>
              <a:buNone/>
            </a:pPr>
            <a:r>
              <a:rPr sz="2000" b="1" dirty="0">
                <a:solidFill>
                  <a:srgbClr val="000000"/>
                </a:solidFill>
                <a:effectLst/>
                <a:latin typeface="Avenir"/>
              </a:rPr>
              <a:t>Security Features</a:t>
            </a:r>
            <a:r>
              <a:rPr sz="2800" dirty="0">
                <a:effectLst/>
              </a:rPr>
              <a:t> </a:t>
            </a:r>
          </a:p>
          <a:p>
            <a:pPr marL="0" algn="l">
              <a:spcBef>
                <a:spcPts val="750"/>
              </a:spcBef>
              <a:buNone/>
            </a:pPr>
            <a:r>
              <a:rPr sz="2000" b="0" dirty="0">
                <a:solidFill>
                  <a:srgbClr val="000000"/>
                </a:solidFill>
                <a:effectLst/>
                <a:latin typeface="Avenir"/>
              </a:rPr>
              <a:t>Phishing protection, sandboxing, and tracking prevention guard against web threats.</a:t>
            </a:r>
            <a:r>
              <a:rPr sz="2800" dirty="0">
                <a:effectLst/>
              </a:rPr>
              <a:t> </a:t>
            </a:r>
            <a:endParaRPr lang="en-GB" sz="2800" dirty="0"/>
          </a:p>
        </p:txBody>
      </p:sp>
    </p:spTree>
    <p:extLst>
      <p:ext uri="{BB962C8B-B14F-4D97-AF65-F5344CB8AC3E}">
        <p14:creationId xmlns:p14="http://schemas.microsoft.com/office/powerpoint/2010/main" val="17739231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151D57F-6FFD-48FD-9697-059ADC0AB69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detailed screenshot-style image showing a software customization menu with options for changing themes, adjusting font sizes, and rearranging toolbars, visually representing user interface personalization. The interface should be modern and visually clear, with no visible or implied text, letters, or words anywhere in the image">
            <a:extLst>
              <a:ext uri="{FF2B5EF4-FFF2-40B4-BE49-F238E27FC236}">
                <a16:creationId xmlns:a16="http://schemas.microsoft.com/office/drawing/2014/main" id="{B977EFC8-37EE-4009-9B1F-2782E607814D}"/>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619125" y="1731615"/>
            <a:ext cx="4476750" cy="2981325"/>
          </a:xfrm>
          <a:prstGeom prst="rect">
            <a:avLst/>
          </a:prstGeom>
        </p:spPr>
      </p:pic>
      <p:sp>
        <p:nvSpPr>
          <p:cNvPr id="6" name="Slide Number Placeholder 5">
            <a:extLst>
              <a:ext uri="{FF2B5EF4-FFF2-40B4-BE49-F238E27FC236}">
                <a16:creationId xmlns:a16="http://schemas.microsoft.com/office/drawing/2014/main" id="{7242D694-1159-09DB-757A-1269224EB8C5}"/>
              </a:ext>
            </a:extLst>
          </p:cNvPr>
          <p:cNvSpPr>
            <a:spLocks noGrp="1"/>
          </p:cNvSpPr>
          <p:nvPr>
            <p:ph type="sldNum" sz="quarter" idx="12"/>
          </p:nvPr>
        </p:nvSpPr>
        <p:spPr/>
        <p:txBody>
          <a:bodyPr/>
          <a:lstStyle/>
          <a:p>
            <a:fld id="{AEAA3239-9EA4-4A65-A281-97F994456D9F}" type="slidenum">
              <a:rPr lang="en-US" smtClean="0"/>
              <a:t>19</a:t>
            </a:fld>
            <a:endParaRPr lang="en-US" dirty="0"/>
          </a:p>
        </p:txBody>
      </p:sp>
      <p:pic>
        <p:nvPicPr>
          <p:cNvPr id="9" name="Graphic 8" descr="A close-up depiction of accessibility tools in action, such as a screen reader overlay, keyboard navigation highlights, and a high-contrast mode toggle within a browser settings panel. The image should focus on visual cues and interface elements, with no visible or implied text, letters, or words anywhere in the image">
            <a:extLst>
              <a:ext uri="{FF2B5EF4-FFF2-40B4-BE49-F238E27FC236}">
                <a16:creationId xmlns:a16="http://schemas.microsoft.com/office/drawing/2014/main" id="{59B2FDBB-ECA2-4284-BE46-C451167B171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553075" y="1731615"/>
            <a:ext cx="4476750" cy="2981325"/>
          </a:xfrm>
          <a:prstGeom prst="rect">
            <a:avLst/>
          </a:prstGeom>
        </p:spPr>
      </p:pic>
      <p:sp>
        <p:nvSpPr>
          <p:cNvPr id="10" name="TextBox 9">
            <a:extLst>
              <a:ext uri="{FF2B5EF4-FFF2-40B4-BE49-F238E27FC236}">
                <a16:creationId xmlns:a16="http://schemas.microsoft.com/office/drawing/2014/main" id="{BAE3E0F9-46CB-4D1B-9732-ABBA09105F8B}"/>
              </a:ext>
            </a:extLst>
          </p:cNvPr>
          <p:cNvSpPr txBox="1"/>
          <p:nvPr/>
        </p:nvSpPr>
        <p:spPr>
          <a:xfrm>
            <a:off x="619125" y="771525"/>
            <a:ext cx="10972800" cy="502890"/>
          </a:xfrm>
          <a:prstGeom prst="rect">
            <a:avLst/>
          </a:prstGeom>
          <a:noFill/>
        </p:spPr>
        <p:txBody>
          <a:bodyPr wrap="square" rtlCol="0">
            <a:normAutofit fontScale="92500" lnSpcReduction="20000"/>
          </a:bodyPr>
          <a:lstStyle/>
          <a:p>
            <a:pPr marL="0" algn="l">
              <a:buNone/>
            </a:pPr>
            <a:r>
              <a:rPr sz="3600" b="0">
                <a:solidFill>
                  <a:srgbClr val="000000"/>
                </a:solidFill>
                <a:effectLst/>
                <a:latin typeface="Mongolian Baiti" panose="03000500000000000000" pitchFamily="66" charset="0"/>
              </a:rPr>
              <a:t>Customization and Accessibility Improvements</a:t>
            </a:r>
            <a:r>
              <a:rPr>
                <a:effectLst/>
              </a:rPr>
              <a:t> </a:t>
            </a:r>
            <a:endParaRPr lang="en-GB"/>
          </a:p>
        </p:txBody>
      </p:sp>
      <p:sp>
        <p:nvSpPr>
          <p:cNvPr id="11" name="TextBox 10">
            <a:extLst>
              <a:ext uri="{FF2B5EF4-FFF2-40B4-BE49-F238E27FC236}">
                <a16:creationId xmlns:a16="http://schemas.microsoft.com/office/drawing/2014/main" id="{D03C0037-1670-47DC-A557-5CE16EE4C1D2}"/>
              </a:ext>
            </a:extLst>
          </p:cNvPr>
          <p:cNvSpPr txBox="1"/>
          <p:nvPr/>
        </p:nvSpPr>
        <p:spPr>
          <a:xfrm>
            <a:off x="619125" y="4808190"/>
            <a:ext cx="4476750" cy="1782180"/>
          </a:xfrm>
          <a:prstGeom prst="rect">
            <a:avLst/>
          </a:prstGeom>
          <a:noFill/>
        </p:spPr>
        <p:txBody>
          <a:bodyPr wrap="square" rtlCol="0">
            <a:normAutofit/>
          </a:bodyPr>
          <a:lstStyle/>
          <a:p>
            <a:pPr marL="0" algn="l">
              <a:buNone/>
            </a:pPr>
            <a:r>
              <a:rPr sz="2000" b="1" dirty="0">
                <a:solidFill>
                  <a:srgbClr val="000000"/>
                </a:solidFill>
                <a:effectLst/>
                <a:latin typeface="Avenir"/>
              </a:rPr>
              <a:t>Personalize Your Interface Options</a:t>
            </a:r>
            <a:r>
              <a:rPr sz="2800" dirty="0">
                <a:effectLst/>
              </a:rPr>
              <a:t> </a:t>
            </a:r>
          </a:p>
          <a:p>
            <a:pPr marL="0" algn="l">
              <a:spcBef>
                <a:spcPts val="900"/>
              </a:spcBef>
              <a:buNone/>
            </a:pPr>
            <a:r>
              <a:rPr sz="2000" b="0" dirty="0">
                <a:solidFill>
                  <a:srgbClr val="000000"/>
                </a:solidFill>
                <a:effectLst/>
                <a:latin typeface="Avenir"/>
              </a:rPr>
              <a:t>Adjust themes, font sizes, and toolbar layouts to match preferences and working styles.</a:t>
            </a:r>
            <a:r>
              <a:rPr sz="2800" dirty="0">
                <a:effectLst/>
              </a:rPr>
              <a:t> </a:t>
            </a:r>
            <a:endParaRPr lang="en-GB" sz="2800" dirty="0"/>
          </a:p>
        </p:txBody>
      </p:sp>
      <p:sp>
        <p:nvSpPr>
          <p:cNvPr id="12" name="TextBox 11">
            <a:extLst>
              <a:ext uri="{FF2B5EF4-FFF2-40B4-BE49-F238E27FC236}">
                <a16:creationId xmlns:a16="http://schemas.microsoft.com/office/drawing/2014/main" id="{8D38807A-3F8C-44C7-A8EE-AEF5F327B5F9}"/>
              </a:ext>
            </a:extLst>
          </p:cNvPr>
          <p:cNvSpPr txBox="1"/>
          <p:nvPr/>
        </p:nvSpPr>
        <p:spPr>
          <a:xfrm>
            <a:off x="5553075" y="4808189"/>
            <a:ext cx="4476750" cy="1782181"/>
          </a:xfrm>
          <a:prstGeom prst="rect">
            <a:avLst/>
          </a:prstGeom>
          <a:noFill/>
        </p:spPr>
        <p:txBody>
          <a:bodyPr wrap="square" rtlCol="0">
            <a:normAutofit/>
          </a:bodyPr>
          <a:lstStyle/>
          <a:p>
            <a:pPr marL="0" algn="l">
              <a:buNone/>
            </a:pPr>
            <a:r>
              <a:rPr sz="2000" b="1">
                <a:solidFill>
                  <a:srgbClr val="000000"/>
                </a:solidFill>
                <a:effectLst/>
                <a:latin typeface="Avenir"/>
              </a:rPr>
              <a:t>Accessible Tools for Everyone</a:t>
            </a:r>
            <a:r>
              <a:rPr sz="2800">
                <a:effectLst/>
              </a:rPr>
              <a:t> </a:t>
            </a:r>
          </a:p>
          <a:p>
            <a:pPr marL="0" algn="l">
              <a:spcBef>
                <a:spcPts val="900"/>
              </a:spcBef>
              <a:buNone/>
            </a:pPr>
            <a:r>
              <a:rPr sz="2000" b="0">
                <a:solidFill>
                  <a:srgbClr val="000000"/>
                </a:solidFill>
                <a:effectLst/>
                <a:latin typeface="Avenir"/>
              </a:rPr>
              <a:t>Screen reader cues, keyboard navigation, and high-contrast modes enhance inclusive browsing.</a:t>
            </a:r>
            <a:r>
              <a:rPr sz="2800">
                <a:effectLst/>
              </a:rPr>
              <a:t> </a:t>
            </a:r>
            <a:endParaRPr lang="en-GB" sz="2800"/>
          </a:p>
        </p:txBody>
      </p:sp>
    </p:spTree>
    <p:extLst>
      <p:ext uri="{BB962C8B-B14F-4D97-AF65-F5344CB8AC3E}">
        <p14:creationId xmlns:p14="http://schemas.microsoft.com/office/powerpoint/2010/main" val="1912216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2AD12984-98BC-480B-9B9B-BD05ECF1C5B4}"/>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A0650133-57C4-DECA-1134-0F9287242225}"/>
              </a:ext>
            </a:extLst>
          </p:cNvPr>
          <p:cNvSpPr>
            <a:spLocks noGrp="1"/>
          </p:cNvSpPr>
          <p:nvPr>
            <p:ph sz="quarter" idx="16"/>
          </p:nvPr>
        </p:nvSpPr>
        <p:spPr>
          <a:xfrm>
            <a:off x="828675" y="2400300"/>
            <a:ext cx="10534650" cy="3629025"/>
          </a:xfrm>
        </p:spPr>
        <p:txBody>
          <a:bodyPr>
            <a:normAutofit fontScale="92500"/>
          </a:bodyPr>
          <a:lstStyle/>
          <a:p>
            <a:pPr marL="0" marR="0" indent="0" algn="l" fontAlgn="b">
              <a:buNone/>
            </a:pPr>
            <a:r>
              <a:rPr sz="8250">
                <a:solidFill>
                  <a:srgbClr val="000000"/>
                </a:solidFill>
                <a:effectLst/>
                <a:latin typeface="Mongolian Baiti" panose="03000500000000000000" pitchFamily="66" charset="0"/>
              </a:rPr>
              <a:t>Browsing on Mobile: Smartphones and Tablets</a:t>
            </a:r>
            <a:r>
              <a:rPr>
                <a:effectLst/>
              </a:rPr>
              <a:t> </a:t>
            </a:r>
            <a:endParaRPr lang="en-GB"/>
          </a:p>
        </p:txBody>
      </p:sp>
      <p:sp>
        <p:nvSpPr>
          <p:cNvPr id="6" name="Slide Number Placeholder 5">
            <a:extLst>
              <a:ext uri="{FF2B5EF4-FFF2-40B4-BE49-F238E27FC236}">
                <a16:creationId xmlns:a16="http://schemas.microsoft.com/office/drawing/2014/main" id="{C071989C-12FF-7A92-A740-3727EE357A9A}"/>
              </a:ext>
            </a:extLst>
          </p:cNvPr>
          <p:cNvSpPr>
            <a:spLocks noGrp="1"/>
          </p:cNvSpPr>
          <p:nvPr>
            <p:ph type="sldNum" sz="quarter" idx="12"/>
          </p:nvPr>
        </p:nvSpPr>
        <p:spPr/>
        <p:txBody>
          <a:bodyPr/>
          <a:lstStyle/>
          <a:p>
            <a:fld id="{AEAA3239-9EA4-4A65-A281-97F994456D9F}" type="slidenum">
              <a:rPr lang="en-US" smtClean="0"/>
              <a:t>20</a:t>
            </a:fld>
            <a:endParaRPr lang="en-US" dirty="0"/>
          </a:p>
        </p:txBody>
      </p:sp>
    </p:spTree>
    <p:extLst>
      <p:ext uri="{BB962C8B-B14F-4D97-AF65-F5344CB8AC3E}">
        <p14:creationId xmlns:p14="http://schemas.microsoft.com/office/powerpoint/2010/main" val="31356005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0C096B59-A7BD-4E18-B47E-DFAC927A2E82}"/>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side-by-side comparison showing a modern smartphone displaying a mobile browser interface next to a laptop screen with a desktop browser interface, both open to the same website. The mobile browser shows a simplified UI with touch-friendly elements, while the desktop browser displays a more complex interface with multiple tabs and toolbars. The background should be neutral and professional, emphasizing the devices and browser screens. No visible or implied text, letters, or words should appear anywhere in the image">
            <a:extLst>
              <a:ext uri="{FF2B5EF4-FFF2-40B4-BE49-F238E27FC236}">
                <a16:creationId xmlns:a16="http://schemas.microsoft.com/office/drawing/2014/main" id="{8D65C2AD-508A-4785-AA9C-668C8C53C168}"/>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7593980" y="0"/>
            <a:ext cx="4598020" cy="6858000"/>
          </a:xfrm>
          <a:prstGeom prst="rect">
            <a:avLst/>
          </a:prstGeom>
        </p:spPr>
      </p:pic>
      <p:sp>
        <p:nvSpPr>
          <p:cNvPr id="6" name="Slide Number Placeholder 5">
            <a:extLst>
              <a:ext uri="{FF2B5EF4-FFF2-40B4-BE49-F238E27FC236}">
                <a16:creationId xmlns:a16="http://schemas.microsoft.com/office/drawing/2014/main" id="{D1B4B357-07E6-F4D7-551C-841F9B1AD73A}"/>
              </a:ext>
            </a:extLst>
          </p:cNvPr>
          <p:cNvSpPr>
            <a:spLocks noGrp="1"/>
          </p:cNvSpPr>
          <p:nvPr>
            <p:ph type="sldNum" sz="quarter" idx="12"/>
          </p:nvPr>
        </p:nvSpPr>
        <p:spPr/>
        <p:txBody>
          <a:bodyPr/>
          <a:lstStyle/>
          <a:p>
            <a:fld id="{AEAA3239-9EA4-4A65-A281-97F994456D9F}" type="slidenum">
              <a:rPr lang="en-US" smtClean="0"/>
              <a:t>21</a:t>
            </a:fld>
            <a:endParaRPr lang="en-US" dirty="0"/>
          </a:p>
        </p:txBody>
      </p:sp>
      <p:sp>
        <p:nvSpPr>
          <p:cNvPr id="9" name="TextBox 8">
            <a:extLst>
              <a:ext uri="{FF2B5EF4-FFF2-40B4-BE49-F238E27FC236}">
                <a16:creationId xmlns:a16="http://schemas.microsoft.com/office/drawing/2014/main" id="{11361299-3229-43D0-895C-C4B38638884E}"/>
              </a:ext>
            </a:extLst>
          </p:cNvPr>
          <p:cNvSpPr txBox="1"/>
          <p:nvPr/>
        </p:nvSpPr>
        <p:spPr>
          <a:xfrm>
            <a:off x="619125" y="581025"/>
            <a:ext cx="4391025" cy="1005780"/>
          </a:xfrm>
          <a:prstGeom prst="rect">
            <a:avLst/>
          </a:prstGeom>
          <a:noFill/>
        </p:spPr>
        <p:txBody>
          <a:bodyPr wrap="square" rtlCol="0">
            <a:normAutofit fontScale="92500" lnSpcReduction="10000"/>
          </a:bodyPr>
          <a:lstStyle/>
          <a:p>
            <a:pPr marL="0" algn="l">
              <a:buNone/>
            </a:pPr>
            <a:r>
              <a:rPr sz="3600">
                <a:solidFill>
                  <a:srgbClr val="000000"/>
                </a:solidFill>
                <a:effectLst/>
                <a:latin typeface="Mongolian Baiti" panose="03000500000000000000" pitchFamily="66" charset="0"/>
              </a:rPr>
              <a:t>How Mobile Browsers Differ</a:t>
            </a:r>
            <a:r>
              <a:rPr>
                <a:effectLst/>
              </a:rPr>
              <a:t> </a:t>
            </a:r>
            <a:endParaRPr lang="en-GB"/>
          </a:p>
        </p:txBody>
      </p:sp>
      <p:sp>
        <p:nvSpPr>
          <p:cNvPr id="10" name="TextBox 9">
            <a:extLst>
              <a:ext uri="{FF2B5EF4-FFF2-40B4-BE49-F238E27FC236}">
                <a16:creationId xmlns:a16="http://schemas.microsoft.com/office/drawing/2014/main" id="{C2AEC040-05B1-4A77-A371-FDB8AF2AC7F3}"/>
              </a:ext>
            </a:extLst>
          </p:cNvPr>
          <p:cNvSpPr txBox="1"/>
          <p:nvPr/>
        </p:nvSpPr>
        <p:spPr>
          <a:xfrm>
            <a:off x="619125" y="1929705"/>
            <a:ext cx="6974855" cy="4805632"/>
          </a:xfrm>
          <a:prstGeom prst="rect">
            <a:avLst/>
          </a:prstGeom>
          <a:noFill/>
        </p:spPr>
        <p:txBody>
          <a:bodyPr wrap="square" rtlCol="0">
            <a:normAutofit fontScale="92500" lnSpcReduction="10000"/>
          </a:bodyPr>
          <a:lstStyle/>
          <a:p>
            <a:pPr marL="0" algn="l">
              <a:buNone/>
            </a:pPr>
            <a:r>
              <a:rPr sz="2000" b="1" dirty="0">
                <a:solidFill>
                  <a:srgbClr val="000000"/>
                </a:solidFill>
                <a:effectLst/>
                <a:latin typeface="Avenir"/>
              </a:rPr>
              <a:t>Screen &amp; UI Optimization</a:t>
            </a:r>
            <a:r>
              <a:rPr sz="2800" dirty="0">
                <a:effectLst/>
              </a:rPr>
              <a:t> </a:t>
            </a:r>
          </a:p>
          <a:p>
            <a:pPr marL="0" algn="l">
              <a:spcBef>
                <a:spcPts val="750"/>
              </a:spcBef>
              <a:buNone/>
            </a:pPr>
            <a:r>
              <a:rPr sz="2000" b="0" dirty="0">
                <a:solidFill>
                  <a:srgbClr val="000000"/>
                </a:solidFill>
                <a:effectLst/>
                <a:latin typeface="Avenir"/>
              </a:rPr>
              <a:t>Mobile streamlines layouts for small displays and touch-friendly controls; desktop exposes richer toolbars and tab management.</a:t>
            </a:r>
            <a:r>
              <a:rPr sz="2800" dirty="0">
                <a:effectLst/>
              </a:rPr>
              <a:t> </a:t>
            </a:r>
          </a:p>
          <a:p>
            <a:pPr marL="0" algn="l">
              <a:spcBef>
                <a:spcPts val="750"/>
              </a:spcBef>
              <a:buNone/>
            </a:pPr>
            <a:r>
              <a:rPr sz="2000" b="1" dirty="0">
                <a:solidFill>
                  <a:srgbClr val="000000"/>
                </a:solidFill>
                <a:effectLst/>
                <a:latin typeface="Avenir"/>
              </a:rPr>
              <a:t>Input &amp; Interaction</a:t>
            </a:r>
            <a:r>
              <a:rPr sz="2800" dirty="0">
                <a:effectLst/>
              </a:rPr>
              <a:t> </a:t>
            </a:r>
          </a:p>
          <a:p>
            <a:pPr marL="0" algn="l">
              <a:spcBef>
                <a:spcPts val="750"/>
              </a:spcBef>
              <a:buNone/>
            </a:pPr>
            <a:r>
              <a:rPr sz="2000" b="0" dirty="0">
                <a:solidFill>
                  <a:srgbClr val="000000"/>
                </a:solidFill>
                <a:effectLst/>
                <a:latin typeface="Avenir"/>
              </a:rPr>
              <a:t>Touch gestures, virtual keyboards, and viewport scaling on mobile vs. precise mouse/keyboard workflows on desktop.</a:t>
            </a:r>
            <a:r>
              <a:rPr sz="2800" dirty="0">
                <a:effectLst/>
              </a:rPr>
              <a:t> </a:t>
            </a:r>
          </a:p>
          <a:p>
            <a:pPr marL="0" algn="l">
              <a:spcBef>
                <a:spcPts val="750"/>
              </a:spcBef>
              <a:buNone/>
            </a:pPr>
            <a:r>
              <a:rPr sz="2000" b="1" dirty="0">
                <a:solidFill>
                  <a:srgbClr val="000000"/>
                </a:solidFill>
                <a:effectLst/>
                <a:latin typeface="Avenir"/>
              </a:rPr>
              <a:t>Performance &amp; Power</a:t>
            </a:r>
            <a:r>
              <a:rPr sz="2800" dirty="0">
                <a:effectLst/>
              </a:rPr>
              <a:t> </a:t>
            </a:r>
          </a:p>
          <a:p>
            <a:pPr marL="0" algn="l">
              <a:spcBef>
                <a:spcPts val="750"/>
              </a:spcBef>
              <a:buNone/>
            </a:pPr>
            <a:r>
              <a:rPr sz="2000" b="0" dirty="0">
                <a:solidFill>
                  <a:srgbClr val="000000"/>
                </a:solidFill>
                <a:effectLst/>
                <a:latin typeface="Avenir"/>
              </a:rPr>
              <a:t>Shared engines (e.g., Blink) tuned differently: mobile favors battery efficiency and data saving; desktop drives heavy multitasking.</a:t>
            </a:r>
            <a:r>
              <a:rPr sz="2800" dirty="0">
                <a:effectLst/>
              </a:rPr>
              <a:t> </a:t>
            </a:r>
          </a:p>
          <a:p>
            <a:pPr marL="0" algn="l">
              <a:spcBef>
                <a:spcPts val="750"/>
              </a:spcBef>
              <a:buNone/>
            </a:pPr>
            <a:r>
              <a:rPr sz="2000" b="1" dirty="0">
                <a:solidFill>
                  <a:srgbClr val="000000"/>
                </a:solidFill>
                <a:effectLst/>
                <a:latin typeface="Avenir"/>
              </a:rPr>
              <a:t>Network Conditions</a:t>
            </a:r>
            <a:r>
              <a:rPr sz="2800" dirty="0">
                <a:effectLst/>
              </a:rPr>
              <a:t> </a:t>
            </a:r>
          </a:p>
          <a:p>
            <a:pPr marL="0" algn="l">
              <a:spcBef>
                <a:spcPts val="750"/>
              </a:spcBef>
              <a:buNone/>
            </a:pPr>
            <a:r>
              <a:rPr sz="2000" b="0" dirty="0">
                <a:solidFill>
                  <a:srgbClr val="000000"/>
                </a:solidFill>
                <a:effectLst/>
                <a:latin typeface="Avenir"/>
              </a:rPr>
              <a:t>Mobile adapts to variable cellular links with compression and prefetch limits; desktop assumes stable broadband throughput.</a:t>
            </a:r>
            <a:r>
              <a:rPr sz="2800" dirty="0">
                <a:effectLst/>
              </a:rPr>
              <a:t> </a:t>
            </a:r>
            <a:endParaRPr lang="en-GB" sz="2800" dirty="0"/>
          </a:p>
        </p:txBody>
      </p:sp>
    </p:spTree>
    <p:extLst>
      <p:ext uri="{BB962C8B-B14F-4D97-AF65-F5344CB8AC3E}">
        <p14:creationId xmlns:p14="http://schemas.microsoft.com/office/powerpoint/2010/main" val="31818931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F54EDB5F-CE81-48AD-84C8-61B12F5C6F75}"/>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a:extLst>
              <a:ext uri="{FF2B5EF4-FFF2-40B4-BE49-F238E27FC236}">
                <a16:creationId xmlns:a16="http://schemas.microsoft.com/office/drawing/2014/main" id="{BE77352E-757C-4E93-B13A-619D633746E7}"/>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857250" y="2381250"/>
            <a:ext cx="666750" cy="666750"/>
          </a:xfrm>
          <a:prstGeom prst="rect">
            <a:avLst/>
          </a:prstGeom>
        </p:spPr>
      </p:pic>
      <p:sp>
        <p:nvSpPr>
          <p:cNvPr id="6" name="Slide Number Placeholder 5">
            <a:extLst>
              <a:ext uri="{FF2B5EF4-FFF2-40B4-BE49-F238E27FC236}">
                <a16:creationId xmlns:a16="http://schemas.microsoft.com/office/drawing/2014/main" id="{FCE55DD7-D3DB-AC64-03E1-1BDE7C61F120}"/>
              </a:ext>
            </a:extLst>
          </p:cNvPr>
          <p:cNvSpPr>
            <a:spLocks noGrp="1"/>
          </p:cNvSpPr>
          <p:nvPr>
            <p:ph type="sldNum" sz="quarter" idx="12"/>
          </p:nvPr>
        </p:nvSpPr>
        <p:spPr/>
        <p:txBody>
          <a:bodyPr/>
          <a:lstStyle/>
          <a:p>
            <a:fld id="{AEAA3239-9EA4-4A65-A281-97F994456D9F}" type="slidenum">
              <a:rPr lang="en-US" smtClean="0"/>
              <a:t>22</a:t>
            </a:fld>
            <a:endParaRPr lang="en-US" dirty="0"/>
          </a:p>
        </p:txBody>
      </p:sp>
      <p:pic>
        <p:nvPicPr>
          <p:cNvPr id="9" name="Graphic 8" descr="A simple icon of a smartphone with a gear, representing unique mobile features, designed as a vector illustration with a transparent background">
            <a:extLst>
              <a:ext uri="{FF2B5EF4-FFF2-40B4-BE49-F238E27FC236}">
                <a16:creationId xmlns:a16="http://schemas.microsoft.com/office/drawing/2014/main" id="{F2EFC928-3AD2-4620-B962-F537333F445E}"/>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0600" y="2514600"/>
            <a:ext cx="400050" cy="400050"/>
          </a:xfrm>
          <a:prstGeom prst="rect">
            <a:avLst/>
          </a:prstGeom>
        </p:spPr>
      </p:pic>
      <p:pic>
        <p:nvPicPr>
          <p:cNvPr id="10" name="Graphic 9">
            <a:extLst>
              <a:ext uri="{FF2B5EF4-FFF2-40B4-BE49-F238E27FC236}">
                <a16:creationId xmlns:a16="http://schemas.microsoft.com/office/drawing/2014/main" id="{F0A589A7-B7D8-4760-85D6-C8073584D7B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2381250"/>
            <a:ext cx="666750" cy="666750"/>
          </a:xfrm>
          <a:prstGeom prst="rect">
            <a:avLst/>
          </a:prstGeom>
        </p:spPr>
      </p:pic>
      <p:pic>
        <p:nvPicPr>
          <p:cNvPr id="11" name="Graphic 10" descr="A simple icon of a warning triangle over a phone, symbolizing mobile limitations, designed as a vector illustration with a transparent background">
            <a:extLst>
              <a:ext uri="{FF2B5EF4-FFF2-40B4-BE49-F238E27FC236}">
                <a16:creationId xmlns:a16="http://schemas.microsoft.com/office/drawing/2014/main" id="{05496DA9-2EBF-4DDA-B3C8-6752C6AE8826}"/>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477000" y="2514600"/>
            <a:ext cx="400050" cy="400050"/>
          </a:xfrm>
          <a:prstGeom prst="rect">
            <a:avLst/>
          </a:prstGeom>
        </p:spPr>
      </p:pic>
      <p:pic>
        <p:nvPicPr>
          <p:cNvPr id="12" name="Graphic 11">
            <a:extLst>
              <a:ext uri="{FF2B5EF4-FFF2-40B4-BE49-F238E27FC236}">
                <a16:creationId xmlns:a16="http://schemas.microsoft.com/office/drawing/2014/main" id="{F7FE5342-5DA1-4575-9970-2F722A343E8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857250" y="4286250"/>
            <a:ext cx="666750" cy="666750"/>
          </a:xfrm>
          <a:prstGeom prst="rect">
            <a:avLst/>
          </a:prstGeom>
        </p:spPr>
      </p:pic>
      <p:pic>
        <p:nvPicPr>
          <p:cNvPr id="13" name="Graphic 12" descr="A simple icon of a smiling user holding a phone, representing user benefits, designed as a vector illustration with a transparent background">
            <a:extLst>
              <a:ext uri="{FF2B5EF4-FFF2-40B4-BE49-F238E27FC236}">
                <a16:creationId xmlns:a16="http://schemas.microsoft.com/office/drawing/2014/main" id="{DC3D3710-1F13-4A32-B0C7-5E663E457FD5}"/>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990600" y="4419600"/>
            <a:ext cx="400050" cy="400050"/>
          </a:xfrm>
          <a:prstGeom prst="rect">
            <a:avLst/>
          </a:prstGeom>
        </p:spPr>
      </p:pic>
      <p:pic>
        <p:nvPicPr>
          <p:cNvPr id="14" name="Graphic 13">
            <a:extLst>
              <a:ext uri="{FF2B5EF4-FFF2-40B4-BE49-F238E27FC236}">
                <a16:creationId xmlns:a16="http://schemas.microsoft.com/office/drawing/2014/main" id="{B7683A70-56CC-474A-A41B-31F164B48301}"/>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343650" y="4286250"/>
            <a:ext cx="666750" cy="666750"/>
          </a:xfrm>
          <a:prstGeom prst="rect">
            <a:avLst/>
          </a:prstGeom>
        </p:spPr>
      </p:pic>
      <p:pic>
        <p:nvPicPr>
          <p:cNvPr id="15" name="Graphic 14" descr="A simple icon of a puzzle piece with a lock, symbolizing challenges and restrictions, designed as a vector illustration with a transparent background">
            <a:extLst>
              <a:ext uri="{FF2B5EF4-FFF2-40B4-BE49-F238E27FC236}">
                <a16:creationId xmlns:a16="http://schemas.microsoft.com/office/drawing/2014/main" id="{4E621970-88E8-40E5-82E6-14B9B2E8B7D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477000" y="4419600"/>
            <a:ext cx="400050" cy="400050"/>
          </a:xfrm>
          <a:prstGeom prst="rect">
            <a:avLst/>
          </a:prstGeom>
        </p:spPr>
      </p:pic>
      <p:sp>
        <p:nvSpPr>
          <p:cNvPr id="16" name="TextBox 15">
            <a:extLst>
              <a:ext uri="{FF2B5EF4-FFF2-40B4-BE49-F238E27FC236}">
                <a16:creationId xmlns:a16="http://schemas.microsoft.com/office/drawing/2014/main" id="{CC1F21DB-26AF-4698-9301-C6C460A66F7A}"/>
              </a:ext>
            </a:extLst>
          </p:cNvPr>
          <p:cNvSpPr txBox="1"/>
          <p:nvPr/>
        </p:nvSpPr>
        <p:spPr>
          <a:xfrm>
            <a:off x="619125" y="1038225"/>
            <a:ext cx="10972800" cy="502890"/>
          </a:xfrm>
          <a:prstGeom prst="rect">
            <a:avLst/>
          </a:prstGeom>
          <a:noFill/>
        </p:spPr>
        <p:txBody>
          <a:bodyPr wrap="square" rtlCol="0">
            <a:normAutofit fontScale="92500" lnSpcReduction="20000"/>
          </a:bodyPr>
          <a:lstStyle/>
          <a:p>
            <a:pPr marL="0" algn="l">
              <a:buNone/>
            </a:pPr>
            <a:r>
              <a:rPr sz="3600" b="0">
                <a:solidFill>
                  <a:srgbClr val="000000"/>
                </a:solidFill>
                <a:effectLst/>
                <a:latin typeface="Mongolian Baiti" panose="03000500000000000000" pitchFamily="66" charset="0"/>
              </a:rPr>
              <a:t>Mobile Browser Features and Limitations</a:t>
            </a:r>
            <a:r>
              <a:rPr>
                <a:effectLst/>
              </a:rPr>
              <a:t> </a:t>
            </a:r>
            <a:endParaRPr lang="en-GB"/>
          </a:p>
        </p:txBody>
      </p:sp>
      <p:sp>
        <p:nvSpPr>
          <p:cNvPr id="17" name="TextBox 16">
            <a:extLst>
              <a:ext uri="{FF2B5EF4-FFF2-40B4-BE49-F238E27FC236}">
                <a16:creationId xmlns:a16="http://schemas.microsoft.com/office/drawing/2014/main" id="{40ADA4EB-712A-47B3-88A3-E057FA6DF525}"/>
              </a:ext>
            </a:extLst>
          </p:cNvPr>
          <p:cNvSpPr txBox="1"/>
          <p:nvPr/>
        </p:nvSpPr>
        <p:spPr>
          <a:xfrm>
            <a:off x="1752600" y="2381249"/>
            <a:ext cx="3810000" cy="2595309"/>
          </a:xfrm>
          <a:prstGeom prst="rect">
            <a:avLst/>
          </a:prstGeom>
          <a:noFill/>
        </p:spPr>
        <p:txBody>
          <a:bodyPr wrap="square" rtlCol="0">
            <a:normAutofit/>
          </a:bodyPr>
          <a:lstStyle/>
          <a:p>
            <a:pPr marL="0" algn="l">
              <a:buNone/>
            </a:pPr>
            <a:r>
              <a:rPr sz="2000" b="1">
                <a:solidFill>
                  <a:srgbClr val="000000"/>
                </a:solidFill>
                <a:effectLst/>
                <a:latin typeface="Avenir"/>
              </a:rPr>
              <a:t>Unique Features</a:t>
            </a:r>
            <a:r>
              <a:rPr sz="2800">
                <a:effectLst/>
              </a:rPr>
              <a:t> </a:t>
            </a:r>
          </a:p>
          <a:p>
            <a:pPr marL="0" algn="l">
              <a:spcBef>
                <a:spcPts val="900"/>
              </a:spcBef>
              <a:buNone/>
            </a:pPr>
            <a:r>
              <a:rPr sz="2000" b="0">
                <a:solidFill>
                  <a:srgbClr val="000000"/>
                </a:solidFill>
                <a:effectLst/>
                <a:latin typeface="Avenir"/>
              </a:rPr>
              <a:t>Includes data saver modes, offline reading, gesture navigation, and voice search, all tailored for mobile browsing convenience.</a:t>
            </a:r>
            <a:r>
              <a:rPr sz="2800">
                <a:effectLst/>
              </a:rPr>
              <a:t> </a:t>
            </a:r>
            <a:endParaRPr lang="en-GB" sz="2800"/>
          </a:p>
        </p:txBody>
      </p:sp>
      <p:sp>
        <p:nvSpPr>
          <p:cNvPr id="18" name="TextBox 17">
            <a:extLst>
              <a:ext uri="{FF2B5EF4-FFF2-40B4-BE49-F238E27FC236}">
                <a16:creationId xmlns:a16="http://schemas.microsoft.com/office/drawing/2014/main" id="{692E9AC5-AAF9-42CA-9EB1-4A4EA1B0245B}"/>
              </a:ext>
            </a:extLst>
          </p:cNvPr>
          <p:cNvSpPr txBox="1"/>
          <p:nvPr/>
        </p:nvSpPr>
        <p:spPr>
          <a:xfrm>
            <a:off x="7239000" y="2381249"/>
            <a:ext cx="3810000" cy="2595309"/>
          </a:xfrm>
          <a:prstGeom prst="rect">
            <a:avLst/>
          </a:prstGeom>
          <a:noFill/>
        </p:spPr>
        <p:txBody>
          <a:bodyPr wrap="square" rtlCol="0">
            <a:normAutofit/>
          </a:bodyPr>
          <a:lstStyle/>
          <a:p>
            <a:pPr marL="0" algn="l">
              <a:buNone/>
            </a:pPr>
            <a:r>
              <a:rPr sz="2000" b="1">
                <a:solidFill>
                  <a:srgbClr val="000000"/>
                </a:solidFill>
                <a:effectLst/>
                <a:latin typeface="Avenir"/>
              </a:rPr>
              <a:t>Limitations</a:t>
            </a:r>
            <a:r>
              <a:rPr sz="2800">
                <a:effectLst/>
              </a:rPr>
              <a:t> </a:t>
            </a:r>
          </a:p>
          <a:p>
            <a:pPr marL="0" algn="l">
              <a:spcBef>
                <a:spcPts val="900"/>
              </a:spcBef>
              <a:buNone/>
            </a:pPr>
            <a:r>
              <a:rPr sz="2000" b="0">
                <a:solidFill>
                  <a:srgbClr val="000000"/>
                </a:solidFill>
                <a:effectLst/>
                <a:latin typeface="Avenir"/>
              </a:rPr>
              <a:t>Mobile browsers face constraints like small screens, less powerful hardware, and limited extension support, especially on iOS.</a:t>
            </a:r>
            <a:r>
              <a:rPr sz="2800">
                <a:effectLst/>
              </a:rPr>
              <a:t> </a:t>
            </a:r>
            <a:endParaRPr lang="en-GB" sz="2800"/>
          </a:p>
        </p:txBody>
      </p:sp>
      <p:sp>
        <p:nvSpPr>
          <p:cNvPr id="19" name="TextBox 18">
            <a:extLst>
              <a:ext uri="{FF2B5EF4-FFF2-40B4-BE49-F238E27FC236}">
                <a16:creationId xmlns:a16="http://schemas.microsoft.com/office/drawing/2014/main" id="{399BD8A9-F76F-4043-ADA3-163D78C21F60}"/>
              </a:ext>
            </a:extLst>
          </p:cNvPr>
          <p:cNvSpPr txBox="1"/>
          <p:nvPr/>
        </p:nvSpPr>
        <p:spPr>
          <a:xfrm>
            <a:off x="1752600" y="4286250"/>
            <a:ext cx="3810000" cy="2114550"/>
          </a:xfrm>
          <a:prstGeom prst="rect">
            <a:avLst/>
          </a:prstGeom>
          <a:noFill/>
        </p:spPr>
        <p:txBody>
          <a:bodyPr wrap="square" rtlCol="0">
            <a:normAutofit/>
          </a:bodyPr>
          <a:lstStyle/>
          <a:p>
            <a:pPr marL="0" algn="l">
              <a:buNone/>
            </a:pPr>
            <a:r>
              <a:rPr sz="2000" b="1">
                <a:solidFill>
                  <a:srgbClr val="000000"/>
                </a:solidFill>
                <a:effectLst/>
                <a:latin typeface="Avenir"/>
              </a:rPr>
              <a:t>User Benefits</a:t>
            </a:r>
            <a:r>
              <a:rPr sz="2800">
                <a:effectLst/>
              </a:rPr>
              <a:t> </a:t>
            </a:r>
          </a:p>
          <a:p>
            <a:pPr marL="0" algn="l">
              <a:spcBef>
                <a:spcPts val="900"/>
              </a:spcBef>
              <a:buNone/>
            </a:pPr>
            <a:r>
              <a:rPr sz="2000" b="0">
                <a:solidFill>
                  <a:srgbClr val="000000"/>
                </a:solidFill>
                <a:effectLst/>
                <a:latin typeface="Avenir"/>
              </a:rPr>
              <a:t>Enhanced portability, instant access, and features like offline reading improve user experience on the go.</a:t>
            </a:r>
            <a:r>
              <a:rPr sz="2800">
                <a:effectLst/>
              </a:rPr>
              <a:t> </a:t>
            </a:r>
            <a:endParaRPr lang="en-GB" sz="2800"/>
          </a:p>
        </p:txBody>
      </p:sp>
      <p:sp>
        <p:nvSpPr>
          <p:cNvPr id="20" name="TextBox 19">
            <a:extLst>
              <a:ext uri="{FF2B5EF4-FFF2-40B4-BE49-F238E27FC236}">
                <a16:creationId xmlns:a16="http://schemas.microsoft.com/office/drawing/2014/main" id="{BB27FC9A-4D8D-48F9-B163-92D0D718CEB6}"/>
              </a:ext>
            </a:extLst>
          </p:cNvPr>
          <p:cNvSpPr txBox="1"/>
          <p:nvPr/>
        </p:nvSpPr>
        <p:spPr>
          <a:xfrm>
            <a:off x="7239000" y="4286250"/>
            <a:ext cx="3810000" cy="2114550"/>
          </a:xfrm>
          <a:prstGeom prst="rect">
            <a:avLst/>
          </a:prstGeom>
          <a:noFill/>
        </p:spPr>
        <p:txBody>
          <a:bodyPr wrap="square" rtlCol="0">
            <a:normAutofit/>
          </a:bodyPr>
          <a:lstStyle/>
          <a:p>
            <a:pPr marL="0" algn="l">
              <a:buNone/>
            </a:pPr>
            <a:r>
              <a:rPr sz="2000" b="1" dirty="0">
                <a:solidFill>
                  <a:srgbClr val="000000"/>
                </a:solidFill>
                <a:effectLst/>
                <a:latin typeface="Avenir"/>
              </a:rPr>
              <a:t>Challenges</a:t>
            </a:r>
            <a:r>
              <a:rPr sz="2800" dirty="0">
                <a:effectLst/>
              </a:rPr>
              <a:t> </a:t>
            </a:r>
          </a:p>
          <a:p>
            <a:pPr marL="0" algn="l">
              <a:spcBef>
                <a:spcPts val="900"/>
              </a:spcBef>
              <a:buNone/>
            </a:pPr>
            <a:r>
              <a:rPr sz="2000" b="0" dirty="0">
                <a:solidFill>
                  <a:srgbClr val="000000"/>
                </a:solidFill>
                <a:effectLst/>
                <a:latin typeface="Avenir"/>
              </a:rPr>
              <a:t>Developers must optimize for performance, compatibility, and security within mobile restrictions.</a:t>
            </a:r>
            <a:r>
              <a:rPr sz="2800" dirty="0">
                <a:effectLst/>
              </a:rPr>
              <a:t> </a:t>
            </a:r>
            <a:endParaRPr lang="en-GB" sz="2800" dirty="0"/>
          </a:p>
        </p:txBody>
      </p:sp>
    </p:spTree>
    <p:extLst>
      <p:ext uri="{BB962C8B-B14F-4D97-AF65-F5344CB8AC3E}">
        <p14:creationId xmlns:p14="http://schemas.microsoft.com/office/powerpoint/2010/main" val="32841250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EF1B4326-1764-402A-B57D-B6F086B431B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pic>
        <p:nvPicPr>
          <p:cNvPr id="8" name="Content Placeholder 7" descr="A close-up scene of a person using a smartphone, with visual emphasis on the device displaying a secure browser interface and app icons. The setting is a clean, modern workspace with soft lighting, suggesting productivity and safety. No visible or implied text, letters, or words should appear anywhere in the image">
            <a:extLst>
              <a:ext uri="{FF2B5EF4-FFF2-40B4-BE49-F238E27FC236}">
                <a16:creationId xmlns:a16="http://schemas.microsoft.com/office/drawing/2014/main" id="{F9B88AC3-2D92-474F-AF6E-9D9186B434F9}"/>
              </a:ext>
            </a:extLst>
          </p:cNvPr>
          <p:cNvPicPr>
            <a:picLocks noGrp="1" noChangeAspect="1"/>
          </p:cNvPicPr>
          <p:nvPr>
            <p:ph sz="quarter" idx="16"/>
          </p:nvPr>
        </p:nvPicPr>
        <p:blipFill>
          <a:blip r:embed="rId5">
            <a:extLst>
              <a:ext uri="{96DAC541-7B7A-43D3-8B79-37D633B846F1}">
                <asvg:svgBlip xmlns:asvg="http://schemas.microsoft.com/office/drawing/2016/SVG/main" r:embed="rId6"/>
              </a:ext>
            </a:extLst>
          </a:blip>
          <a:stretch>
            <a:fillRect/>
          </a:stretch>
        </p:blipFill>
        <p:spPr>
          <a:xfrm>
            <a:off x="0" y="0"/>
            <a:ext cx="6096000" cy="6858000"/>
          </a:xfrm>
          <a:prstGeom prst="rect">
            <a:avLst/>
          </a:prstGeom>
        </p:spPr>
      </p:pic>
      <p:sp>
        <p:nvSpPr>
          <p:cNvPr id="6" name="Slide Number Placeholder 5">
            <a:extLst>
              <a:ext uri="{FF2B5EF4-FFF2-40B4-BE49-F238E27FC236}">
                <a16:creationId xmlns:a16="http://schemas.microsoft.com/office/drawing/2014/main" id="{E63CA9DA-D2C1-CE3A-8703-161D169177CB}"/>
              </a:ext>
            </a:extLst>
          </p:cNvPr>
          <p:cNvSpPr>
            <a:spLocks noGrp="1"/>
          </p:cNvSpPr>
          <p:nvPr>
            <p:ph type="sldNum" sz="quarter" idx="12"/>
          </p:nvPr>
        </p:nvSpPr>
        <p:spPr/>
        <p:txBody>
          <a:bodyPr/>
          <a:lstStyle/>
          <a:p>
            <a:fld id="{AEAA3239-9EA4-4A65-A281-97F994456D9F}" type="slidenum">
              <a:rPr lang="en-US" smtClean="0"/>
              <a:t>23</a:t>
            </a:fld>
            <a:endParaRPr lang="en-US" dirty="0"/>
          </a:p>
        </p:txBody>
      </p:sp>
      <p:sp>
        <p:nvSpPr>
          <p:cNvPr id="9" name="TextBox 8">
            <a:extLst>
              <a:ext uri="{FF2B5EF4-FFF2-40B4-BE49-F238E27FC236}">
                <a16:creationId xmlns:a16="http://schemas.microsoft.com/office/drawing/2014/main" id="{0EB16FA6-41B3-4729-B012-2B50956172C2}"/>
              </a:ext>
            </a:extLst>
          </p:cNvPr>
          <p:cNvSpPr txBox="1"/>
          <p:nvPr/>
        </p:nvSpPr>
        <p:spPr>
          <a:xfrm>
            <a:off x="6735338" y="581025"/>
            <a:ext cx="4856588" cy="1247775"/>
          </a:xfrm>
          <a:prstGeom prst="rect">
            <a:avLst/>
          </a:prstGeom>
          <a:noFill/>
        </p:spPr>
        <p:txBody>
          <a:bodyPr wrap="square" rtlCol="0">
            <a:normAutofit fontScale="92500"/>
          </a:bodyPr>
          <a:lstStyle/>
          <a:p>
            <a:pPr marL="0" algn="l">
              <a:buNone/>
            </a:pPr>
            <a:r>
              <a:rPr sz="3600" dirty="0">
                <a:solidFill>
                  <a:srgbClr val="000000"/>
                </a:solidFill>
                <a:effectLst/>
                <a:latin typeface="Mongolian Baiti" panose="03000500000000000000" pitchFamily="66" charset="0"/>
              </a:rPr>
              <a:t>Tips for Safe and Efficient Mobile Browsing</a:t>
            </a:r>
            <a:r>
              <a:rPr dirty="0">
                <a:effectLst/>
              </a:rPr>
              <a:t> </a:t>
            </a:r>
            <a:endParaRPr lang="en-GB" dirty="0"/>
          </a:p>
        </p:txBody>
      </p:sp>
      <p:sp>
        <p:nvSpPr>
          <p:cNvPr id="10" name="TextBox 9">
            <a:extLst>
              <a:ext uri="{FF2B5EF4-FFF2-40B4-BE49-F238E27FC236}">
                <a16:creationId xmlns:a16="http://schemas.microsoft.com/office/drawing/2014/main" id="{D88C3E07-97B6-4CFC-91FA-A784477438E0}"/>
              </a:ext>
            </a:extLst>
          </p:cNvPr>
          <p:cNvSpPr txBox="1"/>
          <p:nvPr/>
        </p:nvSpPr>
        <p:spPr>
          <a:xfrm>
            <a:off x="6579220" y="1951463"/>
            <a:ext cx="5012705" cy="4616313"/>
          </a:xfrm>
          <a:prstGeom prst="rect">
            <a:avLst/>
          </a:prstGeom>
          <a:noFill/>
        </p:spPr>
        <p:txBody>
          <a:bodyPr wrap="square" rtlCol="0">
            <a:normAutofit/>
          </a:bodyPr>
          <a:lstStyle/>
          <a:p>
            <a:pPr marL="0" algn="l">
              <a:buNone/>
            </a:pPr>
            <a:r>
              <a:rPr sz="2000" b="1" dirty="0">
                <a:solidFill>
                  <a:srgbClr val="DDA152"/>
                </a:solidFill>
                <a:effectLst/>
                <a:latin typeface="Avenir"/>
              </a:rPr>
              <a:t>Security Objectives</a:t>
            </a:r>
            <a:r>
              <a:rPr sz="2000" dirty="0">
                <a:effectLst/>
              </a:rPr>
              <a:t> </a:t>
            </a:r>
          </a:p>
          <a:p>
            <a:pPr marL="0" algn="l">
              <a:spcBef>
                <a:spcPts val="750"/>
              </a:spcBef>
              <a:buNone/>
            </a:pPr>
            <a:r>
              <a:rPr sz="2000" b="0" dirty="0">
                <a:solidFill>
                  <a:srgbClr val="000000"/>
                </a:solidFill>
                <a:effectLst/>
                <a:latin typeface="Avenir"/>
              </a:rPr>
              <a:t>Use secure browsers, avoid suspicious links, manage permissions, keep apps updated, and enable VPN and password manager.</a:t>
            </a:r>
            <a:r>
              <a:rPr sz="2000" dirty="0">
                <a:effectLst/>
              </a:rPr>
              <a:t> </a:t>
            </a:r>
          </a:p>
          <a:p>
            <a:pPr marL="0" algn="l">
              <a:spcBef>
                <a:spcPts val="750"/>
              </a:spcBef>
              <a:buNone/>
            </a:pPr>
            <a:r>
              <a:rPr sz="2000" b="1" dirty="0">
                <a:solidFill>
                  <a:srgbClr val="DDA152"/>
                </a:solidFill>
                <a:effectLst/>
                <a:latin typeface="Avenir"/>
              </a:rPr>
              <a:t>Efficiency Objectives</a:t>
            </a:r>
            <a:r>
              <a:rPr sz="2000" dirty="0">
                <a:effectLst/>
              </a:rPr>
              <a:t> </a:t>
            </a:r>
          </a:p>
          <a:p>
            <a:pPr marL="0" algn="l">
              <a:spcBef>
                <a:spcPts val="750"/>
              </a:spcBef>
              <a:buNone/>
            </a:pPr>
            <a:r>
              <a:rPr sz="2000" b="0" dirty="0">
                <a:solidFill>
                  <a:srgbClr val="000000"/>
                </a:solidFill>
                <a:effectLst/>
                <a:latin typeface="Avenir"/>
              </a:rPr>
              <a:t>Clear cache regularly, use reader modes, enable data compression, and organize favorites for quick access.</a:t>
            </a:r>
            <a:r>
              <a:rPr sz="2000" dirty="0">
                <a:effectLst/>
              </a:rPr>
              <a:t> </a:t>
            </a:r>
          </a:p>
          <a:p>
            <a:pPr marL="0" algn="l">
              <a:spcBef>
                <a:spcPts val="750"/>
              </a:spcBef>
              <a:buNone/>
            </a:pPr>
            <a:r>
              <a:rPr sz="2000" b="1" dirty="0">
                <a:solidFill>
                  <a:srgbClr val="DDA152"/>
                </a:solidFill>
                <a:effectLst/>
                <a:latin typeface="Avenir"/>
              </a:rPr>
              <a:t>Measurable Outcomes</a:t>
            </a:r>
            <a:r>
              <a:rPr sz="2000" dirty="0">
                <a:effectLst/>
              </a:rPr>
              <a:t> </a:t>
            </a:r>
          </a:p>
          <a:p>
            <a:pPr marL="0" algn="l">
              <a:spcBef>
                <a:spcPts val="750"/>
              </a:spcBef>
              <a:buNone/>
            </a:pPr>
            <a:r>
              <a:rPr sz="2000" b="0" dirty="0">
                <a:solidFill>
                  <a:srgbClr val="000000"/>
                </a:solidFill>
                <a:effectLst/>
                <a:latin typeface="Avenir"/>
              </a:rPr>
              <a:t>Track reduced data usage, faster page loads, fewer permission prompts, and zero security alerts over time.</a:t>
            </a:r>
            <a:r>
              <a:rPr sz="2000" dirty="0">
                <a:effectLst/>
              </a:rPr>
              <a:t> </a:t>
            </a:r>
            <a:endParaRPr lang="en-GB" sz="2000" dirty="0"/>
          </a:p>
        </p:txBody>
      </p:sp>
    </p:spTree>
    <p:extLst>
      <p:ext uri="{BB962C8B-B14F-4D97-AF65-F5344CB8AC3E}">
        <p14:creationId xmlns:p14="http://schemas.microsoft.com/office/powerpoint/2010/main" val="12804050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a:extLst>
              <a:ext uri="{FF2B5EF4-FFF2-40B4-BE49-F238E27FC236}">
                <a16:creationId xmlns:a16="http://schemas.microsoft.com/office/drawing/2014/main" id="{6ED9D16A-2047-41B2-8CFB-72D55BA5A11B}"/>
              </a:ext>
            </a:extLst>
          </p:cNvPr>
          <p:cNvPicPr>
            <a:picLocks noGrp="1" noChangeAspect="1"/>
          </p:cNvPicPr>
          <p:nvPr>
            <p:ph sz="quarter" idx="15"/>
          </p:nvPr>
        </p:nvPicPr>
        <p:blipFill>
          <a:blip r:embed="rId3">
            <a:extLst>
              <a:ext uri="{96DAC541-7B7A-43D3-8B79-37D633B846F1}">
                <asvg:svgBlip xmlns:asvg="http://schemas.microsoft.com/office/drawing/2016/SVG/main" r:embed="rId4"/>
              </a:ext>
            </a:extLst>
          </a:blip>
          <a:stretch>
            <a:fillRect/>
          </a:stretch>
        </p:blipFill>
        <p:spPr>
          <a:xfrm>
            <a:off x="0" y="0"/>
            <a:ext cx="12192000" cy="6858000"/>
          </a:xfrm>
          <a:prstGeom prst="rect">
            <a:avLst/>
          </a:prstGeom>
        </p:spPr>
      </p:pic>
      <p:sp>
        <p:nvSpPr>
          <p:cNvPr id="4" name="Content Placeholder 3">
            <a:extLst>
              <a:ext uri="{FF2B5EF4-FFF2-40B4-BE49-F238E27FC236}">
                <a16:creationId xmlns:a16="http://schemas.microsoft.com/office/drawing/2014/main" id="{AF422793-EFCE-C13B-9E47-A9512044D822}"/>
              </a:ext>
            </a:extLst>
          </p:cNvPr>
          <p:cNvSpPr>
            <a:spLocks noGrp="1"/>
          </p:cNvSpPr>
          <p:nvPr>
            <p:ph sz="quarter" idx="16"/>
          </p:nvPr>
        </p:nvSpPr>
        <p:spPr>
          <a:xfrm>
            <a:off x="733425" y="962025"/>
            <a:ext cx="10953750" cy="1340941"/>
          </a:xfrm>
        </p:spPr>
        <p:txBody>
          <a:bodyPr>
            <a:normAutofit fontScale="77500" lnSpcReduction="20000"/>
          </a:bodyPr>
          <a:lstStyle/>
          <a:p>
            <a:pPr marL="0" indent="0" algn="l">
              <a:buNone/>
            </a:pPr>
            <a:r>
              <a:rPr sz="4800">
                <a:solidFill>
                  <a:srgbClr val="000000"/>
                </a:solidFill>
                <a:effectLst/>
                <a:latin typeface="Mongolian Baiti" panose="03000500000000000000" pitchFamily="66" charset="0"/>
              </a:rPr>
              <a:t>Empower Your Web Experience with Knowledge &amp; Security</a:t>
            </a:r>
            <a:r>
              <a:rPr>
                <a:effectLst/>
              </a:rPr>
              <a:t> </a:t>
            </a:r>
            <a:endParaRPr lang="en-GB"/>
          </a:p>
        </p:txBody>
      </p:sp>
      <p:sp>
        <p:nvSpPr>
          <p:cNvPr id="6" name="Slide Number Placeholder 5">
            <a:extLst>
              <a:ext uri="{FF2B5EF4-FFF2-40B4-BE49-F238E27FC236}">
                <a16:creationId xmlns:a16="http://schemas.microsoft.com/office/drawing/2014/main" id="{8F5EC1FA-9B73-C842-296C-072B40E26CE4}"/>
              </a:ext>
            </a:extLst>
          </p:cNvPr>
          <p:cNvSpPr>
            <a:spLocks noGrp="1"/>
          </p:cNvSpPr>
          <p:nvPr>
            <p:ph type="sldNum" sz="quarter" idx="12"/>
          </p:nvPr>
        </p:nvSpPr>
        <p:spPr/>
        <p:txBody>
          <a:bodyPr/>
          <a:lstStyle/>
          <a:p>
            <a:fld id="{AEAA3239-9EA4-4A65-A281-97F994456D9F}" type="slidenum">
              <a:rPr lang="en-US" smtClean="0"/>
              <a:t>24</a:t>
            </a:fld>
            <a:endParaRPr lang="en-US" dirty="0"/>
          </a:p>
        </p:txBody>
      </p:sp>
      <p:sp>
        <p:nvSpPr>
          <p:cNvPr id="8" name="TextBox 7">
            <a:extLst>
              <a:ext uri="{FF2B5EF4-FFF2-40B4-BE49-F238E27FC236}">
                <a16:creationId xmlns:a16="http://schemas.microsoft.com/office/drawing/2014/main" id="{808E5371-D74F-4EFA-9EDE-6C568779C8B6}"/>
              </a:ext>
            </a:extLst>
          </p:cNvPr>
          <p:cNvSpPr txBox="1"/>
          <p:nvPr/>
        </p:nvSpPr>
        <p:spPr>
          <a:xfrm>
            <a:off x="733425" y="3580358"/>
            <a:ext cx="2524125" cy="2820442"/>
          </a:xfrm>
          <a:prstGeom prst="rect">
            <a:avLst/>
          </a:prstGeom>
          <a:noFill/>
        </p:spPr>
        <p:txBody>
          <a:bodyPr wrap="square" rtlCol="0">
            <a:normAutofit lnSpcReduction="10000"/>
          </a:bodyPr>
          <a:lstStyle/>
          <a:p>
            <a:pPr marL="0" algn="l">
              <a:buNone/>
            </a:pPr>
            <a:r>
              <a:rPr sz="3200" b="1">
                <a:solidFill>
                  <a:srgbClr val="000000"/>
                </a:solidFill>
                <a:effectLst/>
                <a:latin typeface="Mongolian Baiti" panose="03000500000000000000" pitchFamily="66" charset="0"/>
              </a:rPr>
              <a:t>Know the Core</a:t>
            </a:r>
            <a:r>
              <a:rPr sz="3200">
                <a:effectLst/>
              </a:rPr>
              <a:t> </a:t>
            </a:r>
          </a:p>
          <a:p>
            <a:pPr marL="0" algn="l">
              <a:spcBef>
                <a:spcPts val="1500"/>
              </a:spcBef>
              <a:buNone/>
            </a:pPr>
            <a:r>
              <a:rPr sz="2400" b="0">
                <a:solidFill>
                  <a:srgbClr val="000000"/>
                </a:solidFill>
                <a:effectLst/>
                <a:latin typeface="Avenir"/>
              </a:rPr>
              <a:t>Understand engines, browsers, and features to browse smarter.</a:t>
            </a:r>
            <a:r>
              <a:rPr sz="3200">
                <a:effectLst/>
              </a:rPr>
              <a:t> </a:t>
            </a:r>
            <a:endParaRPr lang="en-GB" sz="3200"/>
          </a:p>
        </p:txBody>
      </p:sp>
      <p:sp>
        <p:nvSpPr>
          <p:cNvPr id="9" name="TextBox 8">
            <a:extLst>
              <a:ext uri="{FF2B5EF4-FFF2-40B4-BE49-F238E27FC236}">
                <a16:creationId xmlns:a16="http://schemas.microsoft.com/office/drawing/2014/main" id="{2288B1B2-7602-48E1-90E1-982372ADB0CC}"/>
              </a:ext>
            </a:extLst>
          </p:cNvPr>
          <p:cNvSpPr txBox="1"/>
          <p:nvPr/>
        </p:nvSpPr>
        <p:spPr>
          <a:xfrm>
            <a:off x="3543300" y="3580358"/>
            <a:ext cx="2524125" cy="2820442"/>
          </a:xfrm>
          <a:prstGeom prst="rect">
            <a:avLst/>
          </a:prstGeom>
          <a:noFill/>
        </p:spPr>
        <p:txBody>
          <a:bodyPr wrap="square" rtlCol="0">
            <a:normAutofit lnSpcReduction="10000"/>
          </a:bodyPr>
          <a:lstStyle/>
          <a:p>
            <a:pPr marL="0" algn="l">
              <a:buNone/>
            </a:pPr>
            <a:r>
              <a:rPr sz="3200" b="1">
                <a:solidFill>
                  <a:srgbClr val="000000"/>
                </a:solidFill>
                <a:effectLst/>
                <a:latin typeface="Mongolian Baiti" panose="03000500000000000000" pitchFamily="66" charset="0"/>
              </a:rPr>
              <a:t>Optimize Your Setup</a:t>
            </a:r>
            <a:r>
              <a:rPr sz="3200">
                <a:effectLst/>
              </a:rPr>
              <a:t> </a:t>
            </a:r>
          </a:p>
          <a:p>
            <a:pPr marL="0" algn="l">
              <a:spcBef>
                <a:spcPts val="1500"/>
              </a:spcBef>
              <a:buNone/>
            </a:pPr>
            <a:r>
              <a:rPr sz="2400" b="0">
                <a:solidFill>
                  <a:srgbClr val="000000"/>
                </a:solidFill>
                <a:effectLst/>
                <a:latin typeface="Avenir"/>
              </a:rPr>
              <a:t>Use bookmarks and extensions to tailor workflows on any device.</a:t>
            </a:r>
            <a:r>
              <a:rPr sz="3200">
                <a:effectLst/>
              </a:rPr>
              <a:t> </a:t>
            </a:r>
            <a:endParaRPr lang="en-GB" sz="3200"/>
          </a:p>
        </p:txBody>
      </p:sp>
      <p:sp>
        <p:nvSpPr>
          <p:cNvPr id="10" name="TextBox 9">
            <a:extLst>
              <a:ext uri="{FF2B5EF4-FFF2-40B4-BE49-F238E27FC236}">
                <a16:creationId xmlns:a16="http://schemas.microsoft.com/office/drawing/2014/main" id="{B4163DC0-A4C1-40C3-AF27-0A0B65FBE83E}"/>
              </a:ext>
            </a:extLst>
          </p:cNvPr>
          <p:cNvSpPr txBox="1"/>
          <p:nvPr/>
        </p:nvSpPr>
        <p:spPr>
          <a:xfrm>
            <a:off x="6353175" y="3580358"/>
            <a:ext cx="2524125" cy="2820442"/>
          </a:xfrm>
          <a:prstGeom prst="rect">
            <a:avLst/>
          </a:prstGeom>
          <a:noFill/>
        </p:spPr>
        <p:txBody>
          <a:bodyPr wrap="square" rtlCol="0">
            <a:normAutofit fontScale="92500"/>
          </a:bodyPr>
          <a:lstStyle/>
          <a:p>
            <a:pPr marL="0" algn="l">
              <a:buNone/>
            </a:pPr>
            <a:r>
              <a:rPr sz="3200" b="1" dirty="0">
                <a:solidFill>
                  <a:srgbClr val="000000"/>
                </a:solidFill>
                <a:effectLst/>
                <a:latin typeface="Mongolian Baiti" panose="03000500000000000000" pitchFamily="66" charset="0"/>
              </a:rPr>
              <a:t>Prioritize Security</a:t>
            </a:r>
            <a:r>
              <a:rPr sz="3200" dirty="0">
                <a:effectLst/>
              </a:rPr>
              <a:t> </a:t>
            </a:r>
          </a:p>
          <a:p>
            <a:pPr marL="0" algn="l">
              <a:spcBef>
                <a:spcPts val="1500"/>
              </a:spcBef>
              <a:buNone/>
            </a:pPr>
            <a:r>
              <a:rPr sz="2400" b="0" dirty="0">
                <a:solidFill>
                  <a:srgbClr val="000000"/>
                </a:solidFill>
                <a:effectLst/>
                <a:latin typeface="Avenir"/>
              </a:rPr>
              <a:t>Leverage password managers and stay current on updates.</a:t>
            </a:r>
            <a:r>
              <a:rPr sz="3200" dirty="0">
                <a:effectLst/>
              </a:rPr>
              <a:t> </a:t>
            </a:r>
            <a:endParaRPr lang="en-GB" sz="3200" dirty="0"/>
          </a:p>
        </p:txBody>
      </p:sp>
      <p:sp>
        <p:nvSpPr>
          <p:cNvPr id="11" name="TextBox 10">
            <a:extLst>
              <a:ext uri="{FF2B5EF4-FFF2-40B4-BE49-F238E27FC236}">
                <a16:creationId xmlns:a16="http://schemas.microsoft.com/office/drawing/2014/main" id="{229DFAEB-4A31-41B2-A19A-056E8475356C}"/>
              </a:ext>
            </a:extLst>
          </p:cNvPr>
          <p:cNvSpPr txBox="1"/>
          <p:nvPr/>
        </p:nvSpPr>
        <p:spPr>
          <a:xfrm>
            <a:off x="9163050" y="3580358"/>
            <a:ext cx="2524125" cy="2820442"/>
          </a:xfrm>
          <a:prstGeom prst="rect">
            <a:avLst/>
          </a:prstGeom>
          <a:noFill/>
        </p:spPr>
        <p:txBody>
          <a:bodyPr wrap="square" rtlCol="0">
            <a:normAutofit/>
          </a:bodyPr>
          <a:lstStyle/>
          <a:p>
            <a:pPr marL="0" algn="l">
              <a:buNone/>
            </a:pPr>
            <a:r>
              <a:rPr sz="3200" b="1" dirty="0">
                <a:solidFill>
                  <a:srgbClr val="000000"/>
                </a:solidFill>
                <a:effectLst/>
                <a:latin typeface="Mongolian Baiti" panose="03000500000000000000" pitchFamily="66" charset="0"/>
              </a:rPr>
              <a:t>Stay Proactive</a:t>
            </a:r>
            <a:r>
              <a:rPr sz="3200" dirty="0">
                <a:effectLst/>
              </a:rPr>
              <a:t> </a:t>
            </a:r>
          </a:p>
          <a:p>
            <a:pPr marL="0" algn="l">
              <a:spcBef>
                <a:spcPts val="1500"/>
              </a:spcBef>
              <a:buNone/>
            </a:pPr>
            <a:r>
              <a:rPr sz="2400" b="0" dirty="0">
                <a:solidFill>
                  <a:srgbClr val="000000"/>
                </a:solidFill>
                <a:effectLst/>
                <a:latin typeface="Avenir"/>
              </a:rPr>
              <a:t>Review settings regularly to maximize modern browser benefits.</a:t>
            </a:r>
            <a:r>
              <a:rPr sz="3200" dirty="0">
                <a:effectLst/>
              </a:rPr>
              <a:t> </a:t>
            </a:r>
            <a:endParaRPr lang="en-GB" sz="3200" dirty="0"/>
          </a:p>
        </p:txBody>
      </p:sp>
    </p:spTree>
    <p:extLst>
      <p:ext uri="{BB962C8B-B14F-4D97-AF65-F5344CB8AC3E}">
        <p14:creationId xmlns:p14="http://schemas.microsoft.com/office/powerpoint/2010/main" val="4285720288"/>
      </p:ext>
    </p:extLst>
  </p:cSld>
  <p:clrMapOvr>
    <a:masterClrMapping/>
  </p:clrMapOvr>
</p:sld>
</file>

<file path=ppt/theme/theme1.xml><?xml version="1.0" encoding="utf-8"?>
<a:theme xmlns:a="http://schemas.openxmlformats.org/drawingml/2006/main" name="Quick study">
  <a:themeElements>
    <a:clrScheme name="Custom 2">
      <a:dk1>
        <a:srgbClr val="000000"/>
      </a:dk1>
      <a:lt1>
        <a:srgbClr val="FFFFFF"/>
      </a:lt1>
      <a:dk2>
        <a:srgbClr val="6B6969"/>
      </a:dk2>
      <a:lt2>
        <a:srgbClr val="FFFEFA"/>
      </a:lt2>
      <a:accent1>
        <a:srgbClr val="DDA151"/>
      </a:accent1>
      <a:accent2>
        <a:srgbClr val="FFD33F"/>
      </a:accent2>
      <a:accent3>
        <a:srgbClr val="E0D9BE"/>
      </a:accent3>
      <a:accent4>
        <a:srgbClr val="0FAE60"/>
      </a:accent4>
      <a:accent5>
        <a:srgbClr val="2B8AD4"/>
      </a:accent5>
      <a:accent6>
        <a:srgbClr val="E1612E"/>
      </a:accent6>
      <a:hlink>
        <a:srgbClr val="467886"/>
      </a:hlink>
      <a:folHlink>
        <a:srgbClr val="96607D"/>
      </a:folHlink>
    </a:clrScheme>
    <a:fontScheme name="Quick study">
      <a:majorFont>
        <a:latin typeface="Mongolian Baiti"/>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Quick Study_win32_SD_V4" id="{62319037-9F07-4567-B4F2-AF117ABC5CCB}" vid="{0BC39864-9F70-40C9-9CA9-1A6913D50BB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TotalTime>
  <Words>2601</Words>
  <Application>Microsoft Office PowerPoint</Application>
  <PresentationFormat>Widescreen</PresentationFormat>
  <Paragraphs>204</Paragraphs>
  <Slides>24</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Arial</vt:lpstr>
      <vt:lpstr>Avenir</vt:lpstr>
      <vt:lpstr>Avenir Next LT Pro</vt:lpstr>
      <vt:lpstr>Mongolian Baiti</vt:lpstr>
      <vt:lpstr>Quick study</vt:lpstr>
      <vt:lpstr>PowerPoint Presentation</vt:lpstr>
      <vt:lpstr>PowerPoint Presentation</vt:lpstr>
      <vt:lpstr>PowerPoint Presentation</vt:lpstr>
      <vt:lpstr>PowerPoint Presentation</vt:lpstr>
      <vt:lpstr>PowerPoint Presentation</vt:lpstr>
      <vt:lpstr>PowerPoint Presentation</vt:lpstr>
      <vt:lpstr>Better ways to organise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Geoff Lane</dc:creator>
  <cp:lastModifiedBy>Geoff Lane</cp:lastModifiedBy>
  <cp:revision>6</cp:revision>
  <dcterms:created xsi:type="dcterms:W3CDTF">2025-12-26T11:52:50Z</dcterms:created>
  <dcterms:modified xsi:type="dcterms:W3CDTF">2026-01-17T15:38:05Z</dcterms:modified>
</cp:coreProperties>
</file>