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1" r:id="rId2"/>
    <p:sldId id="2562" r:id="rId3"/>
    <p:sldId id="2563" r:id="rId4"/>
    <p:sldId id="2564" r:id="rId5"/>
    <p:sldId id="2565" r:id="rId6"/>
    <p:sldId id="2588" r:id="rId7"/>
    <p:sldId id="2589" r:id="rId8"/>
    <p:sldId id="2566" r:id="rId9"/>
    <p:sldId id="2567" r:id="rId10"/>
    <p:sldId id="2568" r:id="rId11"/>
    <p:sldId id="2590" r:id="rId12"/>
    <p:sldId id="2591" r:id="rId13"/>
    <p:sldId id="2569" r:id="rId14"/>
    <p:sldId id="2570" r:id="rId15"/>
    <p:sldId id="2592" r:id="rId16"/>
    <p:sldId id="2593" r:id="rId17"/>
    <p:sldId id="2595" r:id="rId18"/>
    <p:sldId id="2596" r:id="rId19"/>
    <p:sldId id="2597" r:id="rId20"/>
    <p:sldId id="2598" r:id="rId21"/>
    <p:sldId id="2571" r:id="rId22"/>
    <p:sldId id="2572" r:id="rId23"/>
    <p:sldId id="2573" r:id="rId24"/>
    <p:sldId id="2574" r:id="rId25"/>
    <p:sldId id="2575" r:id="rId26"/>
    <p:sldId id="2576" r:id="rId27"/>
    <p:sldId id="2577" r:id="rId28"/>
    <p:sldId id="2578" r:id="rId29"/>
    <p:sldId id="2579" r:id="rId30"/>
    <p:sldId id="2580" r:id="rId31"/>
    <p:sldId id="2581" r:id="rId32"/>
    <p:sldId id="2582" r:id="rId33"/>
    <p:sldId id="2583" r:id="rId34"/>
    <p:sldId id="2584" r:id="rId35"/>
    <p:sldId id="2585" r:id="rId36"/>
    <p:sldId id="2586" r:id="rId37"/>
    <p:sldId id="258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mestic Printers: Types, History, Modern Trends, and the Rise of 3D Printing" id="{D9FB06F7-9CFF-40BB-8059-01485A665161}">
          <p14:sldIdLst>
            <p14:sldId id="2561"/>
            <p14:sldId id="2562"/>
          </p14:sldIdLst>
        </p14:section>
        <p14:section name="The History and Evolution of Domestic Printers" id="{7B6497CD-21E4-44E6-89C9-66954CE97900}">
          <p14:sldIdLst>
            <p14:sldId id="2563"/>
            <p14:sldId id="2564"/>
            <p14:sldId id="2565"/>
            <p14:sldId id="2588"/>
            <p14:sldId id="2589"/>
            <p14:sldId id="2566"/>
          </p14:sldIdLst>
        </p14:section>
        <p14:section name="Types of Domestic Printers: Features, Advantages, and Disadvantages" id="{BB33BAC0-6F15-49E4-9580-A2FF51D81BB4}">
          <p14:sldIdLst>
            <p14:sldId id="2567"/>
            <p14:sldId id="2568"/>
            <p14:sldId id="2590"/>
            <p14:sldId id="2591"/>
            <p14:sldId id="2569"/>
            <p14:sldId id="2570"/>
          </p14:sldIdLst>
        </p14:section>
        <p14:section name="Clogged Ink issue" id="{D86A4093-7CE8-493C-B2DA-5B8EC438A641}">
          <p14:sldIdLst>
            <p14:sldId id="2592"/>
            <p14:sldId id="2593"/>
            <p14:sldId id="2595"/>
            <p14:sldId id="2596"/>
            <p14:sldId id="2597"/>
            <p14:sldId id="2598"/>
          </p14:sldIdLst>
        </p14:section>
        <p14:section name="Printing From Mobile Devices: Connectivity and User Experience" id="{C6119196-3C0E-47F0-A937-4A0F67D21E27}">
          <p14:sldIdLst>
            <p14:sldId id="2571"/>
            <p14:sldId id="2572"/>
            <p14:sldId id="2573"/>
            <p14:sldId id="2574"/>
          </p14:sldIdLst>
        </p14:section>
        <p14:section name="Understanding Printer Software Bloat" id="{F10EF0B4-C898-4189-8F95-2C41DDEAC38A}">
          <p14:sldIdLst>
            <p14:sldId id="2575"/>
            <p14:sldId id="2576"/>
            <p14:sldId id="2577"/>
            <p14:sldId id="2578"/>
          </p14:sldIdLst>
        </p14:section>
        <p14:section name="New Trends and Innovations in Domestic Printing" id="{1160AA25-D348-4E41-8181-BDE542E0E077}">
          <p14:sldIdLst>
            <p14:sldId id="2579"/>
            <p14:sldId id="2580"/>
            <p14:sldId id="2581"/>
            <p14:sldId id="2582"/>
          </p14:sldIdLst>
        </p14:section>
        <p14:section name="Exploring 3D Printers for Home Use" id="{B21FB703-4598-4EA8-9945-54B0560CB7E5}">
          <p14:sldIdLst>
            <p14:sldId id="2583"/>
            <p14:sldId id="2584"/>
            <p14:sldId id="2585"/>
            <p14:sldId id="2586"/>
          </p14:sldIdLst>
        </p14:section>
        <p14:section name="Conclusion: Embracing the Evolution and Innovation in Domestic Printing" id="{2D7548A5-3336-4227-9AAA-899F97BFC7A6}">
          <p14:sldIdLst>
            <p14:sldId id="25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68212" autoAdjust="0"/>
  </p:normalViewPr>
  <p:slideViewPr>
    <p:cSldViewPr snapToGrid="0">
      <p:cViewPr varScale="1">
        <p:scale>
          <a:sx n="100" d="100"/>
          <a:sy n="100" d="100"/>
        </p:scale>
        <p:origin x="1590" y="312"/>
      </p:cViewPr>
      <p:guideLst/>
    </p:cSldViewPr>
  </p:slideViewPr>
  <p:notesTextViewPr>
    <p:cViewPr>
      <p:scale>
        <a:sx n="3" d="2"/>
        <a:sy n="3" d="2"/>
      </p:scale>
      <p:origin x="0" y="0"/>
    </p:cViewPr>
  </p:notesTextViewPr>
  <p:sorterViewPr>
    <p:cViewPr>
      <p:scale>
        <a:sx n="100" d="100"/>
        <a:sy n="100" d="100"/>
      </p:scale>
      <p:origin x="0" y="-561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6D704F-2558-493C-978F-74DD300A23FC}"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B3C0FEF9-F026-4AD2-91C6-DA7530C57DDB}">
      <dgm:prSet/>
      <dgm:spPr/>
      <dgm:t>
        <a:bodyPr/>
        <a:lstStyle/>
        <a:p>
          <a:pPr>
            <a:lnSpc>
              <a:spcPct val="100000"/>
            </a:lnSpc>
            <a:defRPr b="1"/>
          </a:pPr>
          <a:r>
            <a:rPr lang="en-US" dirty="0"/>
            <a:t>History of Domestic Printing</a:t>
          </a:r>
        </a:p>
      </dgm:t>
    </dgm:pt>
    <dgm:pt modelId="{B196A548-588F-44A5-8937-610202282E6C}" type="parTrans" cxnId="{D995DB83-7726-4CA0-877C-D92CD2C4CEB9}">
      <dgm:prSet/>
      <dgm:spPr/>
      <dgm:t>
        <a:bodyPr/>
        <a:lstStyle/>
        <a:p>
          <a:endParaRPr lang="en-US"/>
        </a:p>
      </dgm:t>
    </dgm:pt>
    <dgm:pt modelId="{0253416D-03BF-4C12-858A-017BA19C0FAB}" type="sibTrans" cxnId="{D995DB83-7726-4CA0-877C-D92CD2C4CEB9}">
      <dgm:prSet/>
      <dgm:spPr/>
      <dgm:t>
        <a:bodyPr/>
        <a:lstStyle/>
        <a:p>
          <a:pPr>
            <a:lnSpc>
              <a:spcPct val="100000"/>
            </a:lnSpc>
            <a:defRPr b="1"/>
          </a:pPr>
          <a:endParaRPr lang="en-US"/>
        </a:p>
      </dgm:t>
    </dgm:pt>
    <dgm:pt modelId="{93FB52FF-0D1C-4935-92A8-EFE6D0A8AF01}">
      <dgm:prSet custT="1"/>
      <dgm:spPr/>
      <dgm:t>
        <a:bodyPr/>
        <a:lstStyle/>
        <a:p>
          <a:pPr>
            <a:lnSpc>
              <a:spcPct val="100000"/>
            </a:lnSpc>
          </a:pPr>
          <a:r>
            <a:rPr lang="en-US" sz="1800" dirty="0"/>
            <a:t>From early dot matrix printers to modern 3D printing, domestic printers have evolved significantly over time.</a:t>
          </a:r>
        </a:p>
      </dgm:t>
    </dgm:pt>
    <dgm:pt modelId="{DF8F28B5-8BC6-481D-9D44-A67E96DBA68C}" type="parTrans" cxnId="{47F6E5FC-A590-4CCD-A0C6-E4020B663BD6}">
      <dgm:prSet/>
      <dgm:spPr/>
      <dgm:t>
        <a:bodyPr/>
        <a:lstStyle/>
        <a:p>
          <a:endParaRPr lang="en-US"/>
        </a:p>
      </dgm:t>
    </dgm:pt>
    <dgm:pt modelId="{8518E732-A9C6-484C-BCFF-4909C70743C3}" type="sibTrans" cxnId="{47F6E5FC-A590-4CCD-A0C6-E4020B663BD6}">
      <dgm:prSet/>
      <dgm:spPr/>
      <dgm:t>
        <a:bodyPr/>
        <a:lstStyle/>
        <a:p>
          <a:endParaRPr lang="en-US"/>
        </a:p>
      </dgm:t>
    </dgm:pt>
    <dgm:pt modelId="{7F420DE8-7863-4B28-A41F-FF7148094B4C}">
      <dgm:prSet/>
      <dgm:spPr/>
      <dgm:t>
        <a:bodyPr/>
        <a:lstStyle/>
        <a:p>
          <a:pPr>
            <a:lnSpc>
              <a:spcPct val="100000"/>
            </a:lnSpc>
            <a:defRPr b="1"/>
          </a:pPr>
          <a:r>
            <a:rPr lang="en-US"/>
            <a:t>Modern Printing Trends</a:t>
          </a:r>
        </a:p>
      </dgm:t>
    </dgm:pt>
    <dgm:pt modelId="{5818870B-4619-40E9-AD18-82381F11BB39}" type="parTrans" cxnId="{C8174CC7-8943-47CC-9315-C81C41E75EA0}">
      <dgm:prSet/>
      <dgm:spPr/>
      <dgm:t>
        <a:bodyPr/>
        <a:lstStyle/>
        <a:p>
          <a:endParaRPr lang="en-US"/>
        </a:p>
      </dgm:t>
    </dgm:pt>
    <dgm:pt modelId="{0F4C2449-43CF-4CD7-B3B7-4C6C886F34D0}" type="sibTrans" cxnId="{C8174CC7-8943-47CC-9315-C81C41E75EA0}">
      <dgm:prSet/>
      <dgm:spPr/>
      <dgm:t>
        <a:bodyPr/>
        <a:lstStyle/>
        <a:p>
          <a:pPr>
            <a:lnSpc>
              <a:spcPct val="100000"/>
            </a:lnSpc>
            <a:defRPr b="1"/>
          </a:pPr>
          <a:endParaRPr lang="en-US"/>
        </a:p>
      </dgm:t>
    </dgm:pt>
    <dgm:pt modelId="{64951CBD-0736-4136-AB64-860D158E8E4A}">
      <dgm:prSet custT="1"/>
      <dgm:spPr/>
      <dgm:t>
        <a:bodyPr/>
        <a:lstStyle/>
        <a:p>
          <a:pPr>
            <a:lnSpc>
              <a:spcPct val="100000"/>
            </a:lnSpc>
          </a:pPr>
          <a:r>
            <a:rPr lang="en-US" sz="1800" dirty="0"/>
            <a:t>Mobile printing and software advancements enhance user convenience and connectivity in home printing setups.</a:t>
          </a:r>
        </a:p>
      </dgm:t>
    </dgm:pt>
    <dgm:pt modelId="{F55F9899-4AA6-4A9F-BE19-6C5236678C50}" type="parTrans" cxnId="{D4EB719B-E638-4C64-ABD2-1BA25286A439}">
      <dgm:prSet/>
      <dgm:spPr/>
      <dgm:t>
        <a:bodyPr/>
        <a:lstStyle/>
        <a:p>
          <a:endParaRPr lang="en-US"/>
        </a:p>
      </dgm:t>
    </dgm:pt>
    <dgm:pt modelId="{55677355-CD2F-4D06-AA0D-B63AA15CFF7D}" type="sibTrans" cxnId="{D4EB719B-E638-4C64-ABD2-1BA25286A439}">
      <dgm:prSet/>
      <dgm:spPr/>
      <dgm:t>
        <a:bodyPr/>
        <a:lstStyle/>
        <a:p>
          <a:endParaRPr lang="en-US"/>
        </a:p>
      </dgm:t>
    </dgm:pt>
    <dgm:pt modelId="{FA938167-498E-4190-87BD-5EA0510A1A8A}">
      <dgm:prSet/>
      <dgm:spPr/>
      <dgm:t>
        <a:bodyPr/>
        <a:lstStyle/>
        <a:p>
          <a:pPr>
            <a:lnSpc>
              <a:spcPct val="100000"/>
            </a:lnSpc>
            <a:defRPr b="1"/>
          </a:pPr>
          <a:r>
            <a:rPr lang="en-US"/>
            <a:t>Eco-friendly Innovations</a:t>
          </a:r>
        </a:p>
      </dgm:t>
    </dgm:pt>
    <dgm:pt modelId="{6701B538-0EBB-45E2-9C3B-59A292F26C83}" type="parTrans" cxnId="{C8967F85-205B-4ADE-8E14-5F3E25707883}">
      <dgm:prSet/>
      <dgm:spPr/>
      <dgm:t>
        <a:bodyPr/>
        <a:lstStyle/>
        <a:p>
          <a:endParaRPr lang="en-US"/>
        </a:p>
      </dgm:t>
    </dgm:pt>
    <dgm:pt modelId="{D2A6EE65-C30A-40AB-8420-2B6170789E10}" type="sibTrans" cxnId="{C8967F85-205B-4ADE-8E14-5F3E25707883}">
      <dgm:prSet/>
      <dgm:spPr/>
      <dgm:t>
        <a:bodyPr/>
        <a:lstStyle/>
        <a:p>
          <a:endParaRPr lang="en-US"/>
        </a:p>
      </dgm:t>
    </dgm:pt>
    <dgm:pt modelId="{B909B353-CF26-4CD2-A1FD-4DFEBB234625}">
      <dgm:prSet custT="1"/>
      <dgm:spPr/>
      <dgm:t>
        <a:bodyPr/>
        <a:lstStyle/>
        <a:p>
          <a:pPr>
            <a:lnSpc>
              <a:spcPct val="100000"/>
            </a:lnSpc>
          </a:pPr>
          <a:r>
            <a:rPr lang="en-US" sz="1800" dirty="0"/>
            <a:t>Sustainable printing solutions focus on reducing waste and energy consumption to protect the environment.</a:t>
          </a:r>
          <a:br>
            <a:rPr lang="en-US" sz="1800" dirty="0"/>
          </a:br>
          <a:r>
            <a:rPr lang="en-US" sz="1800" dirty="0"/>
            <a:t>Better quality inks</a:t>
          </a:r>
        </a:p>
      </dgm:t>
    </dgm:pt>
    <dgm:pt modelId="{1F0CB376-A60E-4F9B-A0B9-634945944222}" type="parTrans" cxnId="{F83FD1BC-E398-4E31-8DBB-DDFC9D85AA89}">
      <dgm:prSet/>
      <dgm:spPr/>
      <dgm:t>
        <a:bodyPr/>
        <a:lstStyle/>
        <a:p>
          <a:endParaRPr lang="en-US"/>
        </a:p>
      </dgm:t>
    </dgm:pt>
    <dgm:pt modelId="{181FE2A6-53E8-4FDB-8C8C-C4FA23FC55B8}" type="sibTrans" cxnId="{F83FD1BC-E398-4E31-8DBB-DDFC9D85AA89}">
      <dgm:prSet/>
      <dgm:spPr/>
      <dgm:t>
        <a:bodyPr/>
        <a:lstStyle/>
        <a:p>
          <a:endParaRPr lang="en-US"/>
        </a:p>
      </dgm:t>
    </dgm:pt>
    <dgm:pt modelId="{D8D9651B-B869-4B26-A595-69CF4D212F9E}" type="pres">
      <dgm:prSet presAssocID="{D06D704F-2558-493C-978F-74DD300A23FC}" presName="Name0" presStyleCnt="0">
        <dgm:presLayoutVars>
          <dgm:dir/>
          <dgm:resizeHandles val="exact"/>
        </dgm:presLayoutVars>
      </dgm:prSet>
      <dgm:spPr/>
    </dgm:pt>
    <dgm:pt modelId="{12EE3592-9CA7-43CD-BEEB-35D7D8B24A41}" type="pres">
      <dgm:prSet presAssocID="{B3C0FEF9-F026-4AD2-91C6-DA7530C57DDB}" presName="compNode" presStyleCnt="0"/>
      <dgm:spPr/>
    </dgm:pt>
    <dgm:pt modelId="{119F1217-4009-49FC-8338-AB9EAB1539D7}" type="pres">
      <dgm:prSet presAssocID="{B3C0FEF9-F026-4AD2-91C6-DA7530C57DDB}" presName="pictRect" presStyleLbl="revTx" presStyleIdx="0" presStyleCnt="6">
        <dgm:presLayoutVars>
          <dgm:chMax val="0"/>
          <dgm:bulletEnabled/>
        </dgm:presLayoutVars>
      </dgm:prSet>
      <dgm:spPr/>
    </dgm:pt>
    <dgm:pt modelId="{0E6663B4-1163-46EA-A248-192FFD67E8E1}" type="pres">
      <dgm:prSet presAssocID="{B3C0FEF9-F026-4AD2-91C6-DA7530C57DDB}" presName="textRect" presStyleLbl="revTx" presStyleIdx="1" presStyleCnt="6">
        <dgm:presLayoutVars>
          <dgm:bulletEnabled/>
        </dgm:presLayoutVars>
      </dgm:prSet>
      <dgm:spPr/>
    </dgm:pt>
    <dgm:pt modelId="{6E6FF4C5-2243-41CF-BAEB-5CCF845B69A0}" type="pres">
      <dgm:prSet presAssocID="{0253416D-03BF-4C12-858A-017BA19C0FAB}" presName="sibTrans" presStyleLbl="sibTrans2D1" presStyleIdx="0" presStyleCnt="0"/>
      <dgm:spPr/>
    </dgm:pt>
    <dgm:pt modelId="{8F3E197F-23AD-4DE1-A80D-E3B1B8481B3E}" type="pres">
      <dgm:prSet presAssocID="{7F420DE8-7863-4B28-A41F-FF7148094B4C}" presName="compNode" presStyleCnt="0"/>
      <dgm:spPr/>
    </dgm:pt>
    <dgm:pt modelId="{E0592153-BB22-4110-986E-6CCBACBB8D6B}" type="pres">
      <dgm:prSet presAssocID="{7F420DE8-7863-4B28-A41F-FF7148094B4C}" presName="pictRect" presStyleLbl="revTx" presStyleIdx="2" presStyleCnt="6">
        <dgm:presLayoutVars>
          <dgm:chMax val="0"/>
          <dgm:bulletEnabled/>
        </dgm:presLayoutVars>
      </dgm:prSet>
      <dgm:spPr/>
    </dgm:pt>
    <dgm:pt modelId="{6FDDC1A3-276C-454A-AC90-2EFD25E69DD4}" type="pres">
      <dgm:prSet presAssocID="{7F420DE8-7863-4B28-A41F-FF7148094B4C}" presName="textRect" presStyleLbl="revTx" presStyleIdx="3" presStyleCnt="6">
        <dgm:presLayoutVars>
          <dgm:bulletEnabled/>
        </dgm:presLayoutVars>
      </dgm:prSet>
      <dgm:spPr/>
    </dgm:pt>
    <dgm:pt modelId="{C4219675-AB78-46AB-BBBD-29FEB79A451A}" type="pres">
      <dgm:prSet presAssocID="{0F4C2449-43CF-4CD7-B3B7-4C6C886F34D0}" presName="sibTrans" presStyleLbl="sibTrans2D1" presStyleIdx="0" presStyleCnt="0"/>
      <dgm:spPr/>
    </dgm:pt>
    <dgm:pt modelId="{B29EE114-4DDE-467A-9E7E-7447BE075109}" type="pres">
      <dgm:prSet presAssocID="{FA938167-498E-4190-87BD-5EA0510A1A8A}" presName="compNode" presStyleCnt="0"/>
      <dgm:spPr/>
    </dgm:pt>
    <dgm:pt modelId="{26A6BC27-A342-4F36-9E88-DFB82B45FD4A}" type="pres">
      <dgm:prSet presAssocID="{FA938167-498E-4190-87BD-5EA0510A1A8A}" presName="pictRect" presStyleLbl="revTx" presStyleIdx="4" presStyleCnt="6">
        <dgm:presLayoutVars>
          <dgm:chMax val="0"/>
          <dgm:bulletEnabled/>
        </dgm:presLayoutVars>
      </dgm:prSet>
      <dgm:spPr/>
    </dgm:pt>
    <dgm:pt modelId="{FB956794-A778-4205-9299-5A754C2EF43F}" type="pres">
      <dgm:prSet presAssocID="{FA938167-498E-4190-87BD-5EA0510A1A8A}" presName="textRect" presStyleLbl="revTx" presStyleIdx="5" presStyleCnt="6">
        <dgm:presLayoutVars>
          <dgm:bulletEnabled/>
        </dgm:presLayoutVars>
      </dgm:prSet>
      <dgm:spPr/>
    </dgm:pt>
  </dgm:ptLst>
  <dgm:cxnLst>
    <dgm:cxn modelId="{6C324B4B-C15E-4A82-BE04-1F0B62F03088}" type="presOf" srcId="{64951CBD-0736-4136-AB64-860D158E8E4A}" destId="{6FDDC1A3-276C-454A-AC90-2EFD25E69DD4}" srcOrd="0" destOrd="0" presId="urn:microsoft.com/office/officeart/2024/3/layout/hArchList1"/>
    <dgm:cxn modelId="{D41C2B4E-CEBC-46B8-AF29-7C8F3C7913C2}" type="presOf" srcId="{0F4C2449-43CF-4CD7-B3B7-4C6C886F34D0}" destId="{C4219675-AB78-46AB-BBBD-29FEB79A451A}" srcOrd="0" destOrd="0" presId="urn:microsoft.com/office/officeart/2024/3/layout/hArchList1"/>
    <dgm:cxn modelId="{B05E0077-51BD-44E3-B113-99E7B203EEE3}" type="presOf" srcId="{FA938167-498E-4190-87BD-5EA0510A1A8A}" destId="{26A6BC27-A342-4F36-9E88-DFB82B45FD4A}" srcOrd="0" destOrd="0" presId="urn:microsoft.com/office/officeart/2024/3/layout/hArchList1"/>
    <dgm:cxn modelId="{CCDB2B58-7F59-412E-9027-27EFF71BF7CA}" type="presOf" srcId="{D06D704F-2558-493C-978F-74DD300A23FC}" destId="{D8D9651B-B869-4B26-A595-69CF4D212F9E}" srcOrd="0" destOrd="0" presId="urn:microsoft.com/office/officeart/2024/3/layout/hArchList1"/>
    <dgm:cxn modelId="{D995DB83-7726-4CA0-877C-D92CD2C4CEB9}" srcId="{D06D704F-2558-493C-978F-74DD300A23FC}" destId="{B3C0FEF9-F026-4AD2-91C6-DA7530C57DDB}" srcOrd="0" destOrd="0" parTransId="{B196A548-588F-44A5-8937-610202282E6C}" sibTransId="{0253416D-03BF-4C12-858A-017BA19C0FAB}"/>
    <dgm:cxn modelId="{C8967F85-205B-4ADE-8E14-5F3E25707883}" srcId="{D06D704F-2558-493C-978F-74DD300A23FC}" destId="{FA938167-498E-4190-87BD-5EA0510A1A8A}" srcOrd="2" destOrd="0" parTransId="{6701B538-0EBB-45E2-9C3B-59A292F26C83}" sibTransId="{D2A6EE65-C30A-40AB-8420-2B6170789E10}"/>
    <dgm:cxn modelId="{D4EB719B-E638-4C64-ABD2-1BA25286A439}" srcId="{7F420DE8-7863-4B28-A41F-FF7148094B4C}" destId="{64951CBD-0736-4136-AB64-860D158E8E4A}" srcOrd="0" destOrd="0" parTransId="{F55F9899-4AA6-4A9F-BE19-6C5236678C50}" sibTransId="{55677355-CD2F-4D06-AA0D-B63AA15CFF7D}"/>
    <dgm:cxn modelId="{51A5609F-BEC0-4524-B520-1F9757EF50EA}" type="presOf" srcId="{B909B353-CF26-4CD2-A1FD-4DFEBB234625}" destId="{FB956794-A778-4205-9299-5A754C2EF43F}" srcOrd="0" destOrd="0" presId="urn:microsoft.com/office/officeart/2024/3/layout/hArchList1"/>
    <dgm:cxn modelId="{64641FA3-ABDC-493B-9987-2C4481D0A5BC}" type="presOf" srcId="{B3C0FEF9-F026-4AD2-91C6-DA7530C57DDB}" destId="{119F1217-4009-49FC-8338-AB9EAB1539D7}" srcOrd="0" destOrd="0" presId="urn:microsoft.com/office/officeart/2024/3/layout/hArchList1"/>
    <dgm:cxn modelId="{F83FD1BC-E398-4E31-8DBB-DDFC9D85AA89}" srcId="{FA938167-498E-4190-87BD-5EA0510A1A8A}" destId="{B909B353-CF26-4CD2-A1FD-4DFEBB234625}" srcOrd="0" destOrd="0" parTransId="{1F0CB376-A60E-4F9B-A0B9-634945944222}" sibTransId="{181FE2A6-53E8-4FDB-8C8C-C4FA23FC55B8}"/>
    <dgm:cxn modelId="{C8174CC7-8943-47CC-9315-C81C41E75EA0}" srcId="{D06D704F-2558-493C-978F-74DD300A23FC}" destId="{7F420DE8-7863-4B28-A41F-FF7148094B4C}" srcOrd="1" destOrd="0" parTransId="{5818870B-4619-40E9-AD18-82381F11BB39}" sibTransId="{0F4C2449-43CF-4CD7-B3B7-4C6C886F34D0}"/>
    <dgm:cxn modelId="{52AA0FC8-225F-4632-A91C-460CF8EFEBDE}" type="presOf" srcId="{93FB52FF-0D1C-4935-92A8-EFE6D0A8AF01}" destId="{0E6663B4-1163-46EA-A248-192FFD67E8E1}" srcOrd="0" destOrd="0" presId="urn:microsoft.com/office/officeart/2024/3/layout/hArchList1"/>
    <dgm:cxn modelId="{10266ECE-5A10-4E1A-9EF8-49AAE418056F}" type="presOf" srcId="{0253416D-03BF-4C12-858A-017BA19C0FAB}" destId="{6E6FF4C5-2243-41CF-BAEB-5CCF845B69A0}" srcOrd="0" destOrd="0" presId="urn:microsoft.com/office/officeart/2024/3/layout/hArchList1"/>
    <dgm:cxn modelId="{3D2EA3DD-13B3-469E-A392-B4410C2CF2D4}" type="presOf" srcId="{7F420DE8-7863-4B28-A41F-FF7148094B4C}" destId="{E0592153-BB22-4110-986E-6CCBACBB8D6B}" srcOrd="0" destOrd="0" presId="urn:microsoft.com/office/officeart/2024/3/layout/hArchList1"/>
    <dgm:cxn modelId="{47F6E5FC-A590-4CCD-A0C6-E4020B663BD6}" srcId="{B3C0FEF9-F026-4AD2-91C6-DA7530C57DDB}" destId="{93FB52FF-0D1C-4935-92A8-EFE6D0A8AF01}" srcOrd="0" destOrd="0" parTransId="{DF8F28B5-8BC6-481D-9D44-A67E96DBA68C}" sibTransId="{8518E732-A9C6-484C-BCFF-4909C70743C3}"/>
    <dgm:cxn modelId="{0D103BFC-D756-4A23-93E4-8BC5B31AF830}" type="presParOf" srcId="{D8D9651B-B869-4B26-A595-69CF4D212F9E}" destId="{12EE3592-9CA7-43CD-BEEB-35D7D8B24A41}" srcOrd="0" destOrd="0" presId="urn:microsoft.com/office/officeart/2024/3/layout/hArchList1"/>
    <dgm:cxn modelId="{D44C71EA-40A8-43E9-B867-EF9ABE2260F2}" type="presParOf" srcId="{12EE3592-9CA7-43CD-BEEB-35D7D8B24A41}" destId="{119F1217-4009-49FC-8338-AB9EAB1539D7}" srcOrd="0" destOrd="0" presId="urn:microsoft.com/office/officeart/2024/3/layout/hArchList1"/>
    <dgm:cxn modelId="{B652C113-BB96-46BF-925F-5C0527CFF94D}" type="presParOf" srcId="{12EE3592-9CA7-43CD-BEEB-35D7D8B24A41}" destId="{0E6663B4-1163-46EA-A248-192FFD67E8E1}" srcOrd="1" destOrd="0" presId="urn:microsoft.com/office/officeart/2024/3/layout/hArchList1"/>
    <dgm:cxn modelId="{D8A2035E-79DE-40FC-BAA6-5171D9677041}" type="presParOf" srcId="{D8D9651B-B869-4B26-A595-69CF4D212F9E}" destId="{6E6FF4C5-2243-41CF-BAEB-5CCF845B69A0}" srcOrd="1" destOrd="0" presId="urn:microsoft.com/office/officeart/2024/3/layout/hArchList1"/>
    <dgm:cxn modelId="{89C083E5-84FD-4FCD-ACB5-D30E988EB62F}" type="presParOf" srcId="{D8D9651B-B869-4B26-A595-69CF4D212F9E}" destId="{8F3E197F-23AD-4DE1-A80D-E3B1B8481B3E}" srcOrd="2" destOrd="0" presId="urn:microsoft.com/office/officeart/2024/3/layout/hArchList1"/>
    <dgm:cxn modelId="{278D1A50-1D02-42E0-8199-B990CD53B493}" type="presParOf" srcId="{8F3E197F-23AD-4DE1-A80D-E3B1B8481B3E}" destId="{E0592153-BB22-4110-986E-6CCBACBB8D6B}" srcOrd="0" destOrd="0" presId="urn:microsoft.com/office/officeart/2024/3/layout/hArchList1"/>
    <dgm:cxn modelId="{B2371E13-5AA2-4517-B894-C11A4760F8A9}" type="presParOf" srcId="{8F3E197F-23AD-4DE1-A80D-E3B1B8481B3E}" destId="{6FDDC1A3-276C-454A-AC90-2EFD25E69DD4}" srcOrd="1" destOrd="0" presId="urn:microsoft.com/office/officeart/2024/3/layout/hArchList1"/>
    <dgm:cxn modelId="{6F9ABCF9-41AF-4092-B11D-A5884F6271B8}" type="presParOf" srcId="{D8D9651B-B869-4B26-A595-69CF4D212F9E}" destId="{C4219675-AB78-46AB-BBBD-29FEB79A451A}" srcOrd="3" destOrd="0" presId="urn:microsoft.com/office/officeart/2024/3/layout/hArchList1"/>
    <dgm:cxn modelId="{D8277175-E99F-4EC7-BA60-AE741AC72351}" type="presParOf" srcId="{D8D9651B-B869-4B26-A595-69CF4D212F9E}" destId="{B29EE114-4DDE-467A-9E7E-7447BE075109}" srcOrd="4" destOrd="0" presId="urn:microsoft.com/office/officeart/2024/3/layout/hArchList1"/>
    <dgm:cxn modelId="{8E70E938-8FD2-49C0-8DE7-59A7E09C8445}" type="presParOf" srcId="{B29EE114-4DDE-467A-9E7E-7447BE075109}" destId="{26A6BC27-A342-4F36-9E88-DFB82B45FD4A}" srcOrd="0" destOrd="0" presId="urn:microsoft.com/office/officeart/2024/3/layout/hArchList1"/>
    <dgm:cxn modelId="{9B637BC6-0728-4632-9237-7560DCC300F3}" type="presParOf" srcId="{B29EE114-4DDE-467A-9E7E-7447BE075109}" destId="{FB956794-A778-4205-9299-5A754C2EF43F}"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9F1217-4009-49FC-8338-AB9EAB1539D7}">
      <dsp:nvSpPr>
        <dsp:cNvPr id="0" name=""/>
        <dsp:cNvSpPr/>
      </dsp:nvSpPr>
      <dsp:spPr>
        <a:xfrm>
          <a:off x="0" y="0"/>
          <a:ext cx="3171128" cy="622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dirty="0"/>
            <a:t>History of Domestic Printing</a:t>
          </a:r>
        </a:p>
      </dsp:txBody>
      <dsp:txXfrm>
        <a:off x="0" y="0"/>
        <a:ext cx="3171128" cy="622053"/>
      </dsp:txXfrm>
    </dsp:sp>
    <dsp:sp modelId="{0E6663B4-1163-46EA-A248-192FFD67E8E1}">
      <dsp:nvSpPr>
        <dsp:cNvPr id="0" name=""/>
        <dsp:cNvSpPr/>
      </dsp:nvSpPr>
      <dsp:spPr>
        <a:xfrm>
          <a:off x="0" y="622053"/>
          <a:ext cx="3171128" cy="2189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From early dot matrix printers to modern 3D printing, domestic printers have evolved significantly over time.</a:t>
          </a:r>
        </a:p>
      </dsp:txBody>
      <dsp:txXfrm>
        <a:off x="0" y="622053"/>
        <a:ext cx="3171128" cy="2189345"/>
      </dsp:txXfrm>
    </dsp:sp>
    <dsp:sp modelId="{E0592153-BB22-4110-986E-6CCBACBB8D6B}">
      <dsp:nvSpPr>
        <dsp:cNvPr id="0" name=""/>
        <dsp:cNvSpPr/>
      </dsp:nvSpPr>
      <dsp:spPr>
        <a:xfrm>
          <a:off x="3488240" y="0"/>
          <a:ext cx="3171128" cy="622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Modern Printing Trends</a:t>
          </a:r>
        </a:p>
      </dsp:txBody>
      <dsp:txXfrm>
        <a:off x="3488240" y="0"/>
        <a:ext cx="3171128" cy="622053"/>
      </dsp:txXfrm>
    </dsp:sp>
    <dsp:sp modelId="{6FDDC1A3-276C-454A-AC90-2EFD25E69DD4}">
      <dsp:nvSpPr>
        <dsp:cNvPr id="0" name=""/>
        <dsp:cNvSpPr/>
      </dsp:nvSpPr>
      <dsp:spPr>
        <a:xfrm>
          <a:off x="3488240" y="622053"/>
          <a:ext cx="3171128" cy="2189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Mobile printing and software advancements enhance user convenience and connectivity in home printing setups.</a:t>
          </a:r>
        </a:p>
      </dsp:txBody>
      <dsp:txXfrm>
        <a:off x="3488240" y="622053"/>
        <a:ext cx="3171128" cy="2189345"/>
      </dsp:txXfrm>
    </dsp:sp>
    <dsp:sp modelId="{26A6BC27-A342-4F36-9E88-DFB82B45FD4A}">
      <dsp:nvSpPr>
        <dsp:cNvPr id="0" name=""/>
        <dsp:cNvSpPr/>
      </dsp:nvSpPr>
      <dsp:spPr>
        <a:xfrm>
          <a:off x="6976481" y="0"/>
          <a:ext cx="3171128" cy="6220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Eco-friendly Innovations</a:t>
          </a:r>
        </a:p>
      </dsp:txBody>
      <dsp:txXfrm>
        <a:off x="6976481" y="0"/>
        <a:ext cx="3171128" cy="622053"/>
      </dsp:txXfrm>
    </dsp:sp>
    <dsp:sp modelId="{FB956794-A778-4205-9299-5A754C2EF43F}">
      <dsp:nvSpPr>
        <dsp:cNvPr id="0" name=""/>
        <dsp:cNvSpPr/>
      </dsp:nvSpPr>
      <dsp:spPr>
        <a:xfrm>
          <a:off x="6976481" y="622053"/>
          <a:ext cx="3171128" cy="2189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Sustainable printing solutions focus on reducing waste and energy consumption to protect the environment.</a:t>
          </a:r>
          <a:br>
            <a:rPr lang="en-US" sz="1800" kern="1200" dirty="0"/>
          </a:br>
          <a:r>
            <a:rPr lang="en-US" sz="1800" kern="1200" dirty="0"/>
            <a:t>Better quality inks</a:t>
          </a:r>
        </a:p>
      </dsp:txBody>
      <dsp:txXfrm>
        <a:off x="6976481" y="622053"/>
        <a:ext cx="3171128" cy="2189345"/>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BD332-F317-42A1-8677-EB0220627E50}" type="datetimeFigureOut">
              <a:rPr lang="en-GB" smtClean="0"/>
              <a:t>20/04/2026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9FCA6C-5112-44F3-BB4F-8456A294B290}" type="slidenum">
              <a:rPr lang="en-GB" smtClean="0"/>
              <a:t>‹#›</a:t>
            </a:fld>
            <a:endParaRPr lang="en-GB"/>
          </a:p>
        </p:txBody>
      </p:sp>
    </p:spTree>
    <p:extLst>
      <p:ext uri="{BB962C8B-B14F-4D97-AF65-F5344CB8AC3E}">
        <p14:creationId xmlns:p14="http://schemas.microsoft.com/office/powerpoint/2010/main" val="2094973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tinkercad.com/3d-design"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AI-generated content may be incorrect.
---
</a:t>
            </a:r>
          </a:p>
        </p:txBody>
      </p:sp>
      <p:sp>
        <p:nvSpPr>
          <p:cNvPr id="4" name="Slide Number Placeholder 3"/>
          <p:cNvSpPr>
            <a:spLocks noGrp="1"/>
          </p:cNvSpPr>
          <p:nvPr>
            <p:ph type="sldNum" sz="quarter" idx="5"/>
          </p:nvPr>
        </p:nvSpPr>
        <p:spPr/>
        <p:txBody>
          <a:bodyPr/>
          <a:lstStyle/>
          <a:p>
            <a:fld id="{B9A1FC69-A4F8-42DF-97E5-A9B4CD23D012}" type="slidenum">
              <a:rPr lang="en-GB" smtClean="0"/>
              <a:t>1</a:t>
            </a:fld>
            <a:endParaRPr lang="en-GB"/>
          </a:p>
        </p:txBody>
      </p:sp>
    </p:spTree>
    <p:extLst>
      <p:ext uri="{BB962C8B-B14F-4D97-AF65-F5344CB8AC3E}">
        <p14:creationId xmlns:p14="http://schemas.microsoft.com/office/powerpoint/2010/main" val="2841229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History and Evolution of Domestic Printers
 Types of Domestic Printers: Features, Advantages, and Disadvantages
 Printing From Mobile Devices: Connectivity and User Experience
 Understanding Printer Software Bloat
 New Trends and Innovations in Domestic Printing
 Exploring 3D Printers for Home Use</a:t>
            </a:r>
          </a:p>
        </p:txBody>
      </p:sp>
      <p:sp>
        <p:nvSpPr>
          <p:cNvPr id="4" name="Slide Number Placeholder 3"/>
          <p:cNvSpPr>
            <a:spLocks noGrp="1"/>
          </p:cNvSpPr>
          <p:nvPr>
            <p:ph type="sldNum" sz="quarter" idx="5"/>
          </p:nvPr>
        </p:nvSpPr>
        <p:spPr/>
        <p:txBody>
          <a:bodyPr/>
          <a:lstStyle/>
          <a:p>
            <a:fld id="{B9A1FC69-A4F8-42DF-97E5-A9B4CD23D012}" type="slidenum">
              <a:rPr lang="en-GB" smtClean="0"/>
              <a:t>2</a:t>
            </a:fld>
            <a:endParaRPr lang="en-GB"/>
          </a:p>
        </p:txBody>
      </p:sp>
    </p:spTree>
    <p:extLst>
      <p:ext uri="{BB962C8B-B14F-4D97-AF65-F5344CB8AC3E}">
        <p14:creationId xmlns:p14="http://schemas.microsoft.com/office/powerpoint/2010/main" val="3037180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Early Home Printing Solutions and Dot Matrix Printers, Transition to Inkjet and Laser Technologies, Recent Innovations in Domestic Printing</a:t>
            </a:r>
          </a:p>
        </p:txBody>
      </p:sp>
      <p:sp>
        <p:nvSpPr>
          <p:cNvPr id="4" name="Slide Number Placeholder 3"/>
          <p:cNvSpPr>
            <a:spLocks noGrp="1"/>
          </p:cNvSpPr>
          <p:nvPr>
            <p:ph type="sldNum" sz="quarter" idx="5"/>
          </p:nvPr>
        </p:nvSpPr>
        <p:spPr/>
        <p:txBody>
          <a:bodyPr/>
          <a:lstStyle/>
          <a:p>
            <a:fld id="{B9A1FC69-A4F8-42DF-97E5-A9B4CD23D012}" type="slidenum">
              <a:rPr lang="en-GB" smtClean="0"/>
              <a:t>3</a:t>
            </a:fld>
            <a:endParaRPr lang="en-GB"/>
          </a:p>
        </p:txBody>
      </p:sp>
    </p:spTree>
    <p:extLst>
      <p:ext uri="{BB962C8B-B14F-4D97-AF65-F5344CB8AC3E}">
        <p14:creationId xmlns:p14="http://schemas.microsoft.com/office/powerpoint/2010/main" val="3882061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Dot matrix printers, emerging in the 1970s and 1980s, were the first affordable home printing solutions. They operate by striking an ink-soaked ribbon with pins to form characters, and were prized for their low cost and ability to print multi-part forms. However, they suffered from low resolution and noisy operation. Early home users valued dot matrix printers for their durability and ability to print in continuous feed formats, useful for business and home use before inkjet technology matured.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4</a:t>
            </a:fld>
            <a:endParaRPr lang="en-GB"/>
          </a:p>
        </p:txBody>
      </p:sp>
    </p:spTree>
    <p:extLst>
      <p:ext uri="{BB962C8B-B14F-4D97-AF65-F5344CB8AC3E}">
        <p14:creationId xmlns:p14="http://schemas.microsoft.com/office/powerpoint/2010/main" val="1814700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Starting in the late 1980s and 1990s, inkjet and laser printers revolutionized home printing. Inkjet printers offer high-quality photo prints and color capabilities at affordable prices, utilizing microscopic ink droplets. Laser printers provide faster print speeds and sharper text with toner-based technology, emerging as dominant for high-volume black-and-white printing. The transition reflected advances in print quality, speed, and cost efficiency, driven by demand for better image reproduction and less noisy operation.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5</a:t>
            </a:fld>
            <a:endParaRPr lang="en-GB"/>
          </a:p>
        </p:txBody>
      </p:sp>
    </p:spTree>
    <p:extLst>
      <p:ext uri="{BB962C8B-B14F-4D97-AF65-F5344CB8AC3E}">
        <p14:creationId xmlns:p14="http://schemas.microsoft.com/office/powerpoint/2010/main" val="1235578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27B88-2C3B-800C-A561-88124BAC4E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43EB1-581F-5B7E-AD21-D3078BFB5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ED4DE3-7140-2899-8B66-976833915F1D}"/>
              </a:ext>
            </a:extLst>
          </p:cNvPr>
          <p:cNvSpPr>
            <a:spLocks noGrp="1"/>
          </p:cNvSpPr>
          <p:nvPr>
            <p:ph type="body" idx="1"/>
          </p:nvPr>
        </p:nvSpPr>
        <p:spPr/>
        <p:txBody>
          <a:bodyPr/>
          <a:lstStyle/>
          <a:p>
            <a:r>
              <a:rPr lang="en-GB" dirty="0"/>
              <a:t>
</a:t>
            </a:r>
          </a:p>
        </p:txBody>
      </p:sp>
      <p:sp>
        <p:nvSpPr>
          <p:cNvPr id="4" name="Slide Number Placeholder 3">
            <a:extLst>
              <a:ext uri="{FF2B5EF4-FFF2-40B4-BE49-F238E27FC236}">
                <a16:creationId xmlns:a16="http://schemas.microsoft.com/office/drawing/2014/main" id="{FA1174FF-B049-07B4-863A-BCB89E047DF7}"/>
              </a:ext>
            </a:extLst>
          </p:cNvPr>
          <p:cNvSpPr>
            <a:spLocks noGrp="1"/>
          </p:cNvSpPr>
          <p:nvPr>
            <p:ph type="sldNum" sz="quarter" idx="5"/>
          </p:nvPr>
        </p:nvSpPr>
        <p:spPr/>
        <p:txBody>
          <a:bodyPr/>
          <a:lstStyle/>
          <a:p>
            <a:fld id="{B9A1FC69-A4F8-42DF-97E5-A9B4CD23D012}" type="slidenum">
              <a:rPr lang="en-GB" smtClean="0"/>
              <a:t>6</a:t>
            </a:fld>
            <a:endParaRPr lang="en-GB"/>
          </a:p>
        </p:txBody>
      </p:sp>
    </p:spTree>
    <p:extLst>
      <p:ext uri="{BB962C8B-B14F-4D97-AF65-F5344CB8AC3E}">
        <p14:creationId xmlns:p14="http://schemas.microsoft.com/office/powerpoint/2010/main" val="340281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1EAC3-4D2D-EE83-5AB4-FD5B862EC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409612-0B6C-99A1-EF2B-E26829732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DE4E08-A807-42C2-D747-7D204D662A34}"/>
              </a:ext>
            </a:extLst>
          </p:cNvPr>
          <p:cNvSpPr>
            <a:spLocks noGrp="1"/>
          </p:cNvSpPr>
          <p:nvPr>
            <p:ph type="body" idx="1"/>
          </p:nvPr>
        </p:nvSpPr>
        <p:spPr/>
        <p:txBody>
          <a:bodyPr/>
          <a:lstStyle/>
          <a:p>
            <a:r>
              <a:rPr lang="en-GB" dirty="0"/>
              <a:t>
Laser printers don’t spray ink. Instead, they draw your page using a laser beam onto a rotating metal drum coated with a photosensitive material.</a:t>
            </a:r>
          </a:p>
          <a:p>
            <a:r>
              <a:rPr lang="en-GB" dirty="0"/>
              <a:t>Here’s the sequence:</a:t>
            </a:r>
          </a:p>
          <a:p>
            <a:r>
              <a:rPr lang="en-GB" dirty="0"/>
              <a:t>Step 1 — Charge the drum</a:t>
            </a:r>
          </a:p>
          <a:p>
            <a:r>
              <a:rPr lang="en-GB" dirty="0"/>
              <a:t>A corona wire or roller gives the drum a uniform electrostatic charge.</a:t>
            </a:r>
          </a:p>
          <a:p>
            <a:r>
              <a:rPr lang="en-GB" dirty="0"/>
              <a:t>Step 2 — Laser draws the image</a:t>
            </a:r>
          </a:p>
          <a:p>
            <a:r>
              <a:rPr lang="en-GB" dirty="0"/>
              <a:t>A laser beam scans across the drum, discharging the areas where the text or image should be.</a:t>
            </a:r>
          </a:p>
          <a:p>
            <a:r>
              <a:rPr lang="en-GB" dirty="0"/>
              <a:t>This creates an invisible electrostatic pattern — a “map” of your page.</a:t>
            </a:r>
          </a:p>
          <a:p>
            <a:r>
              <a:rPr lang="en-GB" dirty="0"/>
              <a:t>Step 3 — Toner sticks to the charged areas</a:t>
            </a:r>
          </a:p>
          <a:p>
            <a:r>
              <a:rPr lang="en-GB" dirty="0"/>
              <a:t>Because toner particles are charged, they are attracted to the discharged parts of the drum that form the image.</a:t>
            </a:r>
          </a:p>
          <a:p>
            <a:r>
              <a:rPr lang="en-GB" dirty="0"/>
              <a:t>Step 4 — Transfer to paper</a:t>
            </a:r>
          </a:p>
          <a:p>
            <a:r>
              <a:rPr lang="en-GB" dirty="0"/>
              <a:t>The drum rolls against the paper, and a transfer roller gives the paper the opposite charge, pulling the toner onto it.</a:t>
            </a:r>
          </a:p>
          <a:p>
            <a:r>
              <a:rPr lang="en-GB" dirty="0"/>
              <a:t>Step 5 — Fusing (the magic moment)</a:t>
            </a:r>
          </a:p>
          <a:p>
            <a:r>
              <a:rPr lang="en-GB" dirty="0"/>
              <a:t>The paper passes through a fuser unit — two hot rollers that melt the toner’s plastic polymers.</a:t>
            </a:r>
          </a:p>
          <a:p>
            <a:r>
              <a:rPr lang="en-GB" dirty="0"/>
              <a:t>The melted toner bonds permanently to the paper, creating a smudge‑proof print.</a:t>
            </a:r>
          </a:p>
        </p:txBody>
      </p:sp>
      <p:sp>
        <p:nvSpPr>
          <p:cNvPr id="4" name="Slide Number Placeholder 3">
            <a:extLst>
              <a:ext uri="{FF2B5EF4-FFF2-40B4-BE49-F238E27FC236}">
                <a16:creationId xmlns:a16="http://schemas.microsoft.com/office/drawing/2014/main" id="{65C329C4-1F80-3C39-4C0D-B0F437C346A6}"/>
              </a:ext>
            </a:extLst>
          </p:cNvPr>
          <p:cNvSpPr>
            <a:spLocks noGrp="1"/>
          </p:cNvSpPr>
          <p:nvPr>
            <p:ph type="sldNum" sz="quarter" idx="5"/>
          </p:nvPr>
        </p:nvSpPr>
        <p:spPr/>
        <p:txBody>
          <a:bodyPr/>
          <a:lstStyle/>
          <a:p>
            <a:fld id="{B9A1FC69-A4F8-42DF-97E5-A9B4CD23D012}" type="slidenum">
              <a:rPr lang="en-GB" smtClean="0"/>
              <a:t>7</a:t>
            </a:fld>
            <a:endParaRPr lang="en-GB"/>
          </a:p>
        </p:txBody>
      </p:sp>
    </p:spTree>
    <p:extLst>
      <p:ext uri="{BB962C8B-B14F-4D97-AF65-F5344CB8AC3E}">
        <p14:creationId xmlns:p14="http://schemas.microsoft.com/office/powerpoint/2010/main" val="2853593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Recent advances include wireless connectivity, compact multifunction capabilities, and eco-friendly ink systems. Smart printers enable mobile device printing and cloud connectivity, improving user convenience. Additionally, automatic duplex printing and higher resolution have become standard, enhancing both efficiency and output quality. The incorporation of AI and IoT technologies is also emerging to optimize maintenance and print management.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8</a:t>
            </a:fld>
            <a:endParaRPr lang="en-GB"/>
          </a:p>
        </p:txBody>
      </p:sp>
    </p:spTree>
    <p:extLst>
      <p:ext uri="{BB962C8B-B14F-4D97-AF65-F5344CB8AC3E}">
        <p14:creationId xmlns:p14="http://schemas.microsoft.com/office/powerpoint/2010/main" val="2590539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Inkjet and Bubblejet Printers: Pros, Cons, and Typical Use Cases, Laser Printers: Advantages, Drawbacks, and Cost Comparisons, Other Types: Thermal, Solid Ink, and Multifunction Printers</a:t>
            </a:r>
          </a:p>
        </p:txBody>
      </p:sp>
      <p:sp>
        <p:nvSpPr>
          <p:cNvPr id="4" name="Slide Number Placeholder 3"/>
          <p:cNvSpPr>
            <a:spLocks noGrp="1"/>
          </p:cNvSpPr>
          <p:nvPr>
            <p:ph type="sldNum" sz="quarter" idx="5"/>
          </p:nvPr>
        </p:nvSpPr>
        <p:spPr/>
        <p:txBody>
          <a:bodyPr/>
          <a:lstStyle/>
          <a:p>
            <a:fld id="{B9A1FC69-A4F8-42DF-97E5-A9B4CD23D012}" type="slidenum">
              <a:rPr lang="en-GB" smtClean="0"/>
              <a:t>9</a:t>
            </a:fld>
            <a:endParaRPr lang="en-GB"/>
          </a:p>
        </p:txBody>
      </p:sp>
    </p:spTree>
    <p:extLst>
      <p:ext uri="{BB962C8B-B14F-4D97-AF65-F5344CB8AC3E}">
        <p14:creationId xmlns:p14="http://schemas.microsoft.com/office/powerpoint/2010/main" val="2278161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Inkjet and bubblejet printers excel in producing high-quality color images and photos, using small ink droplets sprayed onto paper. While initial costs are low and they offer great color range, drawbacks include slower printing speeds and higher per-page ink costs. Common use cases are photo printing, home offices, and small-scale document printing where color fidelity is important.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10</a:t>
            </a:fld>
            <a:endParaRPr lang="en-GB"/>
          </a:p>
        </p:txBody>
      </p:sp>
    </p:spTree>
    <p:extLst>
      <p:ext uri="{BB962C8B-B14F-4D97-AF65-F5344CB8AC3E}">
        <p14:creationId xmlns:p14="http://schemas.microsoft.com/office/powerpoint/2010/main" val="3615628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1870D-6794-24E3-B31C-256E34FFF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8EA1D-C9DA-7810-E232-CD9F54BAB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4CA6F3-6D9C-6E54-C378-8BE42823EDE6}"/>
              </a:ext>
            </a:extLst>
          </p:cNvPr>
          <p:cNvSpPr>
            <a:spLocks noGrp="1"/>
          </p:cNvSpPr>
          <p:nvPr>
            <p:ph type="body" idx="1"/>
          </p:nvPr>
        </p:nvSpPr>
        <p:spPr/>
        <p:txBody>
          <a:bodyPr/>
          <a:lstStyle/>
          <a:p>
            <a:r>
              <a:rPr lang="en-GB" dirty="0"/>
              <a:t>Printer manufacturers limit the use of third‑party ink for </a:t>
            </a:r>
            <a:r>
              <a:rPr lang="en-GB" b="1" dirty="0"/>
              <a:t>three main reasons</a:t>
            </a:r>
            <a:r>
              <a:rPr lang="en-GB" dirty="0"/>
              <a:t>: protecting revenue, controlling print quality, and using firmware‑based security systems that lock out non‑OEM cartridges. The practice is controversial, and recent reporting makes it very clear why it happens and why it frustrates users.</a:t>
            </a:r>
          </a:p>
          <a:p>
            <a:endParaRPr lang="en-GB" dirty="0"/>
          </a:p>
          <a:p>
            <a:r>
              <a:rPr lang="en-GB" b="1" dirty="0"/>
              <a:t>🔐 1. Digital “lock‑ins” to protect their business model</a:t>
            </a:r>
          </a:p>
          <a:p>
            <a:r>
              <a:rPr lang="en-GB" dirty="0"/>
              <a:t>Most printer companies sell printers cheaply and make their profit on ink.</a:t>
            </a:r>
            <a:br>
              <a:rPr lang="en-GB" dirty="0"/>
            </a:br>
            <a:r>
              <a:rPr lang="en-GB" dirty="0"/>
              <a:t>This is the classic </a:t>
            </a:r>
            <a:r>
              <a:rPr lang="en-GB" b="1" dirty="0"/>
              <a:t>“razor and blades”</a:t>
            </a:r>
            <a:r>
              <a:rPr lang="en-GB" dirty="0"/>
              <a:t> model.</a:t>
            </a:r>
          </a:p>
          <a:p>
            <a:r>
              <a:rPr lang="en-GB" dirty="0"/>
              <a:t>HP’s “Dynamic Security” system is the best‑known example: firmware checks the cartridge’s chip and </a:t>
            </a:r>
            <a:r>
              <a:rPr lang="en-GB" b="1" dirty="0"/>
              <a:t>blocks printing if the cartridge isn’t genuine</a:t>
            </a:r>
            <a:r>
              <a:rPr lang="en-GB" dirty="0"/>
              <a:t>. HP openly states that the system is designed to </a:t>
            </a:r>
            <a:r>
              <a:rPr lang="en-GB" i="1" dirty="0"/>
              <a:t>“protect HP’s innovations and intellectual property”</a:t>
            </a:r>
            <a:r>
              <a:rPr lang="en-GB" dirty="0"/>
              <a:t> and maintain the “integrity” of their printing systems.</a:t>
            </a:r>
          </a:p>
          <a:p>
            <a:r>
              <a:rPr lang="en-GB" dirty="0"/>
              <a:t>In other words:</a:t>
            </a:r>
            <a:br>
              <a:rPr lang="en-GB" dirty="0"/>
            </a:br>
            <a:r>
              <a:rPr lang="en-GB" b="1" dirty="0"/>
              <a:t>Cheap printer, expensive ink — and they want to keep it that way.</a:t>
            </a:r>
            <a:endParaRPr lang="en-GB" dirty="0"/>
          </a:p>
          <a:p>
            <a:br>
              <a:rPr lang="en-GB" dirty="0"/>
            </a:br>
            <a:endParaRPr lang="en-GB" dirty="0"/>
          </a:p>
          <a:p>
            <a:r>
              <a:rPr lang="en-GB" b="1" dirty="0"/>
              <a:t>🎨 2. Quality control (the official justification)</a:t>
            </a:r>
          </a:p>
          <a:p>
            <a:r>
              <a:rPr lang="en-GB" dirty="0"/>
              <a:t>Manufacturers argue that third‑party cartridges may:</a:t>
            </a:r>
          </a:p>
          <a:p>
            <a:r>
              <a:rPr lang="en-GB" dirty="0"/>
              <a:t>clog printheads</a:t>
            </a:r>
          </a:p>
          <a:p>
            <a:r>
              <a:rPr lang="en-GB" dirty="0"/>
              <a:t>leak</a:t>
            </a:r>
          </a:p>
          <a:p>
            <a:r>
              <a:rPr lang="en-GB" dirty="0"/>
              <a:t>produce poor colour accuracy</a:t>
            </a:r>
          </a:p>
          <a:p>
            <a:r>
              <a:rPr lang="en-GB" dirty="0"/>
              <a:t>damage the printer</a:t>
            </a:r>
          </a:p>
          <a:p>
            <a:r>
              <a:rPr lang="en-GB" dirty="0"/>
              <a:t>HP claims Dynamic Security protects customers from “counterfeit and third‑party ink cartridges that do not contain an original HP security chip”.</a:t>
            </a:r>
          </a:p>
          <a:p>
            <a:r>
              <a:rPr lang="en-GB" dirty="0"/>
              <a:t>Whether this is always true is debated, but it’s the official line.</a:t>
            </a:r>
          </a:p>
          <a:p>
            <a:br>
              <a:rPr lang="en-GB" dirty="0"/>
            </a:br>
            <a:endParaRPr lang="en-GB" dirty="0"/>
          </a:p>
          <a:p>
            <a:r>
              <a:rPr lang="en-GB" b="1" dirty="0"/>
              <a:t>💼 3. Firmware updates that deliberately disable third‑party ink</a:t>
            </a:r>
          </a:p>
          <a:p>
            <a:r>
              <a:rPr lang="en-GB" dirty="0"/>
              <a:t>Some printers receive automatic firmware updates that </a:t>
            </a:r>
            <a:r>
              <a:rPr lang="en-GB" b="1" dirty="0"/>
              <a:t>suddenly stop accepting compatible cartridges</a:t>
            </a:r>
            <a:r>
              <a:rPr lang="en-GB" dirty="0"/>
              <a:t> that previously worked.</a:t>
            </a:r>
          </a:p>
          <a:p>
            <a:r>
              <a:rPr lang="en-GB" dirty="0"/>
              <a:t>This practice has been criticised by consumer groups and trade bodies.</a:t>
            </a:r>
            <a:br>
              <a:rPr lang="en-GB" dirty="0"/>
            </a:br>
            <a:r>
              <a:rPr lang="en-GB" dirty="0"/>
              <a:t>For example, the International Imaging Technology Council highlighted that HP firmware updates can “brick” third‑party ink and toner, and that this conflicts with sustainability standards such as EPEAT 2.0.</a:t>
            </a:r>
          </a:p>
          <a:p>
            <a:r>
              <a:rPr lang="en-GB" dirty="0"/>
              <a:t>This is why many users disable automatic updates.</a:t>
            </a:r>
          </a:p>
          <a:p>
            <a:br>
              <a:rPr lang="en-GB" dirty="0"/>
            </a:br>
            <a:endParaRPr lang="en-GB" dirty="0"/>
          </a:p>
          <a:p>
            <a:r>
              <a:rPr lang="en-GB" b="1" dirty="0"/>
              <a:t>🧩 4. Authentication chips and DRM</a:t>
            </a:r>
          </a:p>
          <a:p>
            <a:r>
              <a:rPr lang="en-GB" dirty="0"/>
              <a:t>Many cartridges contain </a:t>
            </a:r>
            <a:r>
              <a:rPr lang="en-GB" b="1" dirty="0"/>
              <a:t>microchips</a:t>
            </a:r>
            <a:r>
              <a:rPr lang="en-GB" dirty="0"/>
              <a:t> that:</a:t>
            </a:r>
          </a:p>
          <a:p>
            <a:r>
              <a:rPr lang="en-GB" dirty="0"/>
              <a:t>identify the cartridge</a:t>
            </a:r>
          </a:p>
          <a:p>
            <a:r>
              <a:rPr lang="en-GB" dirty="0"/>
              <a:t>report ink levels</a:t>
            </a:r>
          </a:p>
          <a:p>
            <a:r>
              <a:rPr lang="en-GB" dirty="0"/>
              <a:t>authenticate the brand</a:t>
            </a:r>
          </a:p>
          <a:p>
            <a:r>
              <a:rPr lang="en-GB" dirty="0"/>
              <a:t>Third‑party manufacturers must clone these chips, and firmware updates often break compatibility.</a:t>
            </a:r>
            <a:br>
              <a:rPr lang="en-GB" dirty="0"/>
            </a:br>
            <a:r>
              <a:rPr lang="en-GB" dirty="0"/>
              <a:t>This is essentially </a:t>
            </a:r>
            <a:r>
              <a:rPr lang="en-GB" b="1" dirty="0"/>
              <a:t>DRM (Digital Rights Management)</a:t>
            </a:r>
            <a:r>
              <a:rPr lang="en-GB" dirty="0"/>
              <a:t> applied to ink.</a:t>
            </a:r>
          </a:p>
          <a:p>
            <a:br>
              <a:rPr lang="en-GB" dirty="0"/>
            </a:br>
            <a:endParaRPr lang="en-GB" dirty="0"/>
          </a:p>
          <a:p>
            <a:r>
              <a:rPr lang="en-GB" b="1" dirty="0"/>
              <a:t>💸 5. Financial incentive: OEM ink is far more profitable</a:t>
            </a:r>
          </a:p>
          <a:p>
            <a:r>
              <a:rPr lang="en-GB" dirty="0"/>
              <a:t>Consumer groups such as Which? have repeatedly pointed out that blocking third‑party ink forces customers to buy the manufacturer’s own cartridges, which are often </a:t>
            </a:r>
            <a:r>
              <a:rPr lang="en-GB" b="1" dirty="0"/>
              <a:t>significantly more expensive</a:t>
            </a:r>
            <a:r>
              <a:rPr lang="en-GB" dirty="0"/>
              <a:t>.</a:t>
            </a:r>
            <a:br>
              <a:rPr lang="en-GB" dirty="0"/>
            </a:br>
            <a:r>
              <a:rPr lang="en-GB" dirty="0" err="1"/>
              <a:t>PCWorld</a:t>
            </a:r>
            <a:r>
              <a:rPr lang="en-GB" dirty="0"/>
              <a:t> notes that many consumers are “outraged” that they cannot choose cheaper ink.</a:t>
            </a:r>
          </a:p>
          <a:p>
            <a:br>
              <a:rPr lang="en-GB" dirty="0"/>
            </a:br>
            <a:endParaRPr lang="en-GB" dirty="0"/>
          </a:p>
          <a:p>
            <a:r>
              <a:rPr lang="en-GB" b="1" dirty="0"/>
              <a:t>⚖️ 6. Why this is controversial</a:t>
            </a:r>
          </a:p>
          <a:p>
            <a:r>
              <a:rPr lang="en-GB" dirty="0"/>
              <a:t>Users feel they should be free to use any ink in a printer they own.</a:t>
            </a:r>
          </a:p>
          <a:p>
            <a:r>
              <a:rPr lang="en-GB" dirty="0"/>
              <a:t>Some updates have disabled printers without warning.</a:t>
            </a:r>
          </a:p>
          <a:p>
            <a:r>
              <a:rPr lang="en-GB" dirty="0"/>
              <a:t>Class‑action lawsuits have been filed over these restrictions.</a:t>
            </a:r>
          </a:p>
          <a:p>
            <a:r>
              <a:rPr lang="en-GB" dirty="0"/>
              <a:t>Sustainability groups argue that blocking remanufactured cartridges increases waste.</a:t>
            </a:r>
          </a:p>
          <a:p>
            <a:r>
              <a:rPr lang="en-GB" dirty="0"/>
              <a:t>Ars Technica reports that new sustainability standards (EPEAT 2.0) explicitly discourage firmware that blocks third‑party supplies.</a:t>
            </a:r>
          </a:p>
          <a:p>
            <a:br>
              <a:rPr lang="en-GB" dirty="0"/>
            </a:br>
            <a:r>
              <a:rPr lang="en-GB" dirty="0"/>
              <a:t>
</a:t>
            </a:r>
          </a:p>
        </p:txBody>
      </p:sp>
      <p:sp>
        <p:nvSpPr>
          <p:cNvPr id="4" name="Slide Number Placeholder 3">
            <a:extLst>
              <a:ext uri="{FF2B5EF4-FFF2-40B4-BE49-F238E27FC236}">
                <a16:creationId xmlns:a16="http://schemas.microsoft.com/office/drawing/2014/main" id="{9B2B2F92-3145-46F0-D004-5CB7DA2F2A7E}"/>
              </a:ext>
            </a:extLst>
          </p:cNvPr>
          <p:cNvSpPr>
            <a:spLocks noGrp="1"/>
          </p:cNvSpPr>
          <p:nvPr>
            <p:ph type="sldNum" sz="quarter" idx="5"/>
          </p:nvPr>
        </p:nvSpPr>
        <p:spPr/>
        <p:txBody>
          <a:bodyPr/>
          <a:lstStyle/>
          <a:p>
            <a:fld id="{B9A1FC69-A4F8-42DF-97E5-A9B4CD23D012}" type="slidenum">
              <a:rPr lang="en-GB" smtClean="0"/>
              <a:t>11</a:t>
            </a:fld>
            <a:endParaRPr lang="en-GB"/>
          </a:p>
        </p:txBody>
      </p:sp>
    </p:spTree>
    <p:extLst>
      <p:ext uri="{BB962C8B-B14F-4D97-AF65-F5344CB8AC3E}">
        <p14:creationId xmlns:p14="http://schemas.microsoft.com/office/powerpoint/2010/main" val="3982061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765AA-089D-B1FB-4179-86D63E0F8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62725-117A-4955-B60A-4D9774927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6D855-ACB6-B2C1-E207-6A10E67BA6F2}"/>
              </a:ext>
            </a:extLst>
          </p:cNvPr>
          <p:cNvSpPr>
            <a:spLocks noGrp="1"/>
          </p:cNvSpPr>
          <p:nvPr>
            <p:ph type="body" idx="1"/>
          </p:nvPr>
        </p:nvSpPr>
        <p:spPr/>
        <p:txBody>
          <a:bodyPr/>
          <a:lstStyle/>
          <a:p>
            <a:r>
              <a:rPr lang="en-GB" dirty="0"/>
              <a:t>Ink Costs</a:t>
            </a:r>
          </a:p>
          <a:p>
            <a:endParaRPr lang="en-GB" dirty="0"/>
          </a:p>
          <a:p>
            <a:r>
              <a:rPr lang="en-GB" dirty="0"/>
              <a:t>Yes — all major brands now offer refillable tank printers. They don’t always use the same name, but the concept is identical: large refillable reservoirs instead of cartridges.</a:t>
            </a:r>
          </a:p>
          <a:p>
            <a:r>
              <a:rPr lang="en-GB" dirty="0"/>
              <a:t>Epson – </a:t>
            </a:r>
            <a:r>
              <a:rPr lang="en-GB" dirty="0" err="1"/>
              <a:t>EcoTank</a:t>
            </a:r>
            <a:endParaRPr lang="en-GB" dirty="0"/>
          </a:p>
          <a:p>
            <a:r>
              <a:rPr lang="en-GB" dirty="0"/>
              <a:t>• 	The original and most widely known system</a:t>
            </a:r>
          </a:p>
          <a:p>
            <a:r>
              <a:rPr lang="en-GB" dirty="0"/>
              <a:t>• 	Uses 65–140 ml bottles depending on model</a:t>
            </a:r>
          </a:p>
          <a:p>
            <a:r>
              <a:rPr lang="en-GB" dirty="0"/>
              <a:t>• 	Marketed as “up to 3 years of ink included”</a:t>
            </a:r>
          </a:p>
          <a:p>
            <a:r>
              <a:rPr lang="en-GB" dirty="0"/>
              <a:t>Canon – </a:t>
            </a:r>
            <a:r>
              <a:rPr lang="en-GB" dirty="0" err="1"/>
              <a:t>MegaTank</a:t>
            </a:r>
            <a:endParaRPr lang="en-GB" dirty="0"/>
          </a:p>
          <a:p>
            <a:r>
              <a:rPr lang="en-GB" dirty="0"/>
              <a:t>• 	Found in PIXMA G‑series printers</a:t>
            </a:r>
          </a:p>
          <a:p>
            <a:r>
              <a:rPr lang="en-GB" dirty="0"/>
              <a:t>• 	Similar bottle sizes: typically 60–135 ml</a:t>
            </a:r>
          </a:p>
          <a:p>
            <a:r>
              <a:rPr lang="en-GB" dirty="0"/>
              <a:t>• 	Very low running costs</a:t>
            </a:r>
          </a:p>
          <a:p>
            <a:r>
              <a:rPr lang="en-GB" dirty="0"/>
              <a:t>HP – Smart Tank</a:t>
            </a:r>
          </a:p>
          <a:p>
            <a:r>
              <a:rPr lang="en-GB" dirty="0"/>
              <a:t>• 	HP’s answer to </a:t>
            </a:r>
            <a:r>
              <a:rPr lang="en-GB" dirty="0" err="1"/>
              <a:t>EcoTank</a:t>
            </a:r>
            <a:endParaRPr lang="en-GB" dirty="0"/>
          </a:p>
          <a:p>
            <a:r>
              <a:rPr lang="en-GB" dirty="0"/>
              <a:t>• 	Bottles typically 70–135 ml</a:t>
            </a:r>
          </a:p>
          <a:p>
            <a:r>
              <a:rPr lang="en-GB" dirty="0"/>
              <a:t>• 	Sold with “up to 3 years of ink” bundles</a:t>
            </a:r>
          </a:p>
          <a:p>
            <a:r>
              <a:rPr lang="en-GB" dirty="0"/>
              <a:t>Brother – </a:t>
            </a:r>
            <a:r>
              <a:rPr lang="en-GB" dirty="0" err="1"/>
              <a:t>InkBenefit</a:t>
            </a:r>
            <a:r>
              <a:rPr lang="en-GB" dirty="0"/>
              <a:t> Tank / </a:t>
            </a:r>
            <a:r>
              <a:rPr lang="en-GB" dirty="0" err="1"/>
              <a:t>TankBenefit</a:t>
            </a:r>
            <a:endParaRPr lang="en-GB" dirty="0"/>
          </a:p>
          <a:p>
            <a:r>
              <a:rPr lang="en-GB" dirty="0"/>
              <a:t>• 	Less common in the UK but available</a:t>
            </a:r>
          </a:p>
          <a:p>
            <a:r>
              <a:rPr lang="en-GB" dirty="0"/>
              <a:t>• 	Uses refill bottles around 45–100 ml</a:t>
            </a:r>
          </a:p>
          <a:p>
            <a:endParaRPr lang="en-GB" dirty="0"/>
          </a:p>
          <a:p>
            <a:r>
              <a:rPr lang="en-GB" dirty="0"/>
              <a:t>I bought my current Printer in April 2020 – 6 years ago. £230. It came with a second set of ink bottles.</a:t>
            </a:r>
            <a:br>
              <a:rPr lang="en-GB" dirty="0"/>
            </a:br>
            <a:r>
              <a:rPr lang="en-GB" dirty="0"/>
              <a:t>Since then I’ve only had to purchase 3 more bottles – Cost £27.00 Feb 2024.</a:t>
            </a:r>
            <a:br>
              <a:rPr lang="en-GB" dirty="0"/>
            </a:br>
            <a:br>
              <a:rPr lang="en-GB" dirty="0"/>
            </a:br>
            <a:r>
              <a:rPr lang="en-GB" dirty="0"/>
              <a:t>Printer has printed 6286 pages.</a:t>
            </a:r>
          </a:p>
        </p:txBody>
      </p:sp>
      <p:sp>
        <p:nvSpPr>
          <p:cNvPr id="4" name="Slide Number Placeholder 3">
            <a:extLst>
              <a:ext uri="{FF2B5EF4-FFF2-40B4-BE49-F238E27FC236}">
                <a16:creationId xmlns:a16="http://schemas.microsoft.com/office/drawing/2014/main" id="{AAB47FD8-6EE9-E3EF-F63A-FE704D694B5D}"/>
              </a:ext>
            </a:extLst>
          </p:cNvPr>
          <p:cNvSpPr>
            <a:spLocks noGrp="1"/>
          </p:cNvSpPr>
          <p:nvPr>
            <p:ph type="sldNum" sz="quarter" idx="5"/>
          </p:nvPr>
        </p:nvSpPr>
        <p:spPr/>
        <p:txBody>
          <a:bodyPr/>
          <a:lstStyle/>
          <a:p>
            <a:fld id="{B9A1FC69-A4F8-42DF-97E5-A9B4CD23D012}" type="slidenum">
              <a:rPr lang="en-GB" smtClean="0"/>
              <a:t>12</a:t>
            </a:fld>
            <a:endParaRPr lang="en-GB"/>
          </a:p>
        </p:txBody>
      </p:sp>
    </p:spTree>
    <p:extLst>
      <p:ext uri="{BB962C8B-B14F-4D97-AF65-F5344CB8AC3E}">
        <p14:creationId xmlns:p14="http://schemas.microsoft.com/office/powerpoint/2010/main" val="2417001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Laser printers are favored for their high-speed printing, crisp text output, and low cost per printed page, especially in monochrome models. Their upfront cost tends to be higher than inkjets, and color laser printers still come with higher consumable prices. They are best suited for users with high volume text printing needs, such as home offices and student use. Maintenance is generally less frequent but can be more complex.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13</a:t>
            </a:fld>
            <a:endParaRPr lang="en-GB"/>
          </a:p>
        </p:txBody>
      </p:sp>
    </p:spTree>
    <p:extLst>
      <p:ext uri="{BB962C8B-B14F-4D97-AF65-F5344CB8AC3E}">
        <p14:creationId xmlns:p14="http://schemas.microsoft.com/office/powerpoint/2010/main" val="2853176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Thermal printers find niche uses in label and receipt printing, valued for speed and reliability but limited in </a:t>
            </a:r>
            <a:r>
              <a:rPr lang="en-GB" dirty="0" err="1"/>
              <a:t>color</a:t>
            </a:r>
            <a:r>
              <a:rPr lang="en-GB" dirty="0"/>
              <a:t> and media versatility. Solid ink printers offer vibrant </a:t>
            </a:r>
            <a:r>
              <a:rPr lang="en-GB" dirty="0" err="1"/>
              <a:t>colors</a:t>
            </a:r>
            <a:r>
              <a:rPr lang="en-GB" dirty="0"/>
              <a:t> and less waste but remain less prevalent due to cost and availability. Multifunction printers combine printing, scanning, copying, and sometimes faxing, catering to home office convenience and saving space with integrated functionalities.
</a:t>
            </a:r>
          </a:p>
          <a:p>
            <a:r>
              <a:rPr lang="en-GB" dirty="0"/>
              <a:t>A </a:t>
            </a:r>
            <a:r>
              <a:rPr lang="en-GB" b="1" dirty="0"/>
              <a:t>solid ink printer</a:t>
            </a:r>
            <a:r>
              <a:rPr lang="en-GB" dirty="0"/>
              <a:t> is a type of colour printer that uses </a:t>
            </a:r>
            <a:r>
              <a:rPr lang="en-GB" b="1" dirty="0"/>
              <a:t>waxy, crayon‑like blocks of ink</a:t>
            </a:r>
            <a:r>
              <a:rPr lang="en-GB" dirty="0"/>
              <a:t> instead of liquid ink or powdered toner. The printer melts these blocks during operation and jets the molten ink onto the page, where it quickly cools and solidifies.</a:t>
            </a:r>
          </a:p>
          <a:p>
            <a:br>
              <a:rPr lang="en-GB" dirty="0"/>
            </a:br>
            <a:endParaRPr lang="en-GB" dirty="0"/>
          </a:p>
          <a:p>
            <a:r>
              <a:rPr lang="en-GB" b="1" dirty="0"/>
              <a:t>🧩 What makes it different?</a:t>
            </a:r>
          </a:p>
          <a:p>
            <a:r>
              <a:rPr lang="en-GB" b="1" dirty="0"/>
              <a:t>Ink form</a:t>
            </a:r>
            <a:r>
              <a:rPr lang="en-GB" dirty="0"/>
              <a:t> — Instead of cartridges, it uses </a:t>
            </a:r>
            <a:r>
              <a:rPr lang="en-GB" b="1" dirty="0"/>
              <a:t>solid sticks, pucks, or pearls</a:t>
            </a:r>
            <a:r>
              <a:rPr lang="en-GB" dirty="0"/>
              <a:t> of coloured wax.</a:t>
            </a:r>
          </a:p>
          <a:p>
            <a:r>
              <a:rPr lang="en-GB" b="1" dirty="0"/>
              <a:t>Printing process</a:t>
            </a:r>
            <a:r>
              <a:rPr lang="en-GB" dirty="0"/>
              <a:t> — The printer </a:t>
            </a:r>
            <a:r>
              <a:rPr lang="en-GB" b="1" dirty="0"/>
              <a:t>melts</a:t>
            </a:r>
            <a:r>
              <a:rPr lang="en-GB" dirty="0"/>
              <a:t> the ink and applies it in a way similar to offset printing.</a:t>
            </a:r>
          </a:p>
          <a:p>
            <a:r>
              <a:rPr lang="en-GB" b="1" dirty="0"/>
              <a:t>Heated printhead</a:t>
            </a:r>
            <a:r>
              <a:rPr lang="en-GB" dirty="0"/>
              <a:t> — Because the ink must be melted, the printer needs time to warm up.</a:t>
            </a:r>
          </a:p>
          <a:p>
            <a:br>
              <a:rPr lang="en-GB" dirty="0"/>
            </a:br>
            <a:endParaRPr lang="en-GB" dirty="0"/>
          </a:p>
          <a:p>
            <a:r>
              <a:rPr lang="en-GB" b="1" dirty="0"/>
              <a:t>🎨 Why people like them</a:t>
            </a:r>
          </a:p>
          <a:p>
            <a:r>
              <a:rPr lang="en-GB" b="1" dirty="0"/>
              <a:t>Excellent colour quality</a:t>
            </a:r>
            <a:r>
              <a:rPr lang="en-GB" dirty="0"/>
              <a:t> — Very vivid, saturated colours, great for graphics and photos.</a:t>
            </a:r>
          </a:p>
          <a:p>
            <a:r>
              <a:rPr lang="en-GB" b="1" dirty="0"/>
              <a:t>Consistent on cheap paper</a:t>
            </a:r>
            <a:r>
              <a:rPr lang="en-GB" dirty="0"/>
              <a:t> — The waxy layer sits on top of the paper, so even low‑quality stock looks good.</a:t>
            </a:r>
          </a:p>
          <a:p>
            <a:r>
              <a:rPr lang="en-GB" b="1" dirty="0"/>
              <a:t>Eco‑friendly</a:t>
            </a:r>
            <a:r>
              <a:rPr lang="en-GB" dirty="0"/>
              <a:t> — No bulky cartridges; just the small wax blocks and minimal packaging.</a:t>
            </a:r>
          </a:p>
          <a:p>
            <a:r>
              <a:rPr lang="en-GB" b="1" dirty="0"/>
              <a:t>Good for intermittent use</a:t>
            </a:r>
            <a:r>
              <a:rPr lang="en-GB" dirty="0"/>
              <a:t> — The ink doesn’t “dry out” like inkjet cartridges.</a:t>
            </a:r>
          </a:p>
          <a:p>
            <a:br>
              <a:rPr lang="en-GB" dirty="0"/>
            </a:br>
            <a:endParaRPr lang="en-GB" dirty="0"/>
          </a:p>
          <a:p>
            <a:r>
              <a:rPr lang="en-GB" b="1" dirty="0"/>
              <a:t>🐢 Downsides to consider</a:t>
            </a:r>
          </a:p>
          <a:p>
            <a:r>
              <a:rPr lang="en-GB" b="1" dirty="0"/>
              <a:t>Warm‑up time</a:t>
            </a:r>
            <a:r>
              <a:rPr lang="en-GB" dirty="0"/>
              <a:t> — They need to melt the ink before printing, so first‑page time is slower.</a:t>
            </a:r>
          </a:p>
          <a:p>
            <a:r>
              <a:rPr lang="en-GB" b="1" dirty="0"/>
              <a:t>Less common today</a:t>
            </a:r>
            <a:r>
              <a:rPr lang="en-GB" dirty="0"/>
              <a:t> — Mostly associated with Xerox; fewer models available now.</a:t>
            </a:r>
          </a:p>
          <a:p>
            <a:r>
              <a:rPr lang="en-GB" b="1" dirty="0"/>
              <a:t>Running cost quirks</a:t>
            </a:r>
            <a:r>
              <a:rPr lang="en-GB" dirty="0"/>
              <a:t> — Ink sticks can be pricey, though they last a long time.</a:t>
            </a:r>
          </a:p>
          <a:p>
            <a:br>
              <a:rPr lang="en-GB" dirty="0"/>
            </a:br>
            <a:endParaRPr lang="en-GB" dirty="0"/>
          </a:p>
          <a:p>
            <a:r>
              <a:rPr lang="en-GB" b="1" dirty="0"/>
              <a:t>🧭 In one sentence</a:t>
            </a:r>
          </a:p>
          <a:p>
            <a:r>
              <a:rPr lang="en-GB" dirty="0"/>
              <a:t>A solid ink printer is a </a:t>
            </a:r>
            <a:r>
              <a:rPr lang="en-GB" b="1" dirty="0"/>
              <a:t>melt‑and‑print colour machine</a:t>
            </a:r>
            <a:r>
              <a:rPr lang="en-GB" dirty="0"/>
              <a:t> that produces rich, vibrant output using wax‑based ink blocks instead of cartridges.</a:t>
            </a:r>
          </a:p>
          <a:p>
            <a:r>
              <a:rPr lang="en-GB" dirty="0"/>
              <a:t>If you want, I can compare solid ink printers with laser or inkjet models to help you decide which suits a particular use case.</a:t>
            </a:r>
          </a:p>
          <a:p>
            <a:endParaRPr lang="en-GB" dirty="0"/>
          </a:p>
          <a:p>
            <a:r>
              <a:rPr lang="en-GB" dirty="0"/>
              <a:t>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14</a:t>
            </a:fld>
            <a:endParaRPr lang="en-GB"/>
          </a:p>
        </p:txBody>
      </p:sp>
    </p:spTree>
    <p:extLst>
      <p:ext uri="{BB962C8B-B14F-4D97-AF65-F5344CB8AC3E}">
        <p14:creationId xmlns:p14="http://schemas.microsoft.com/office/powerpoint/2010/main" val="1410356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F0B99-D8DF-36DC-204E-FE877AC30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889C9-9E07-7232-A678-0AC084F7AE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96B38F-E017-4F07-E40C-FFFCE919C4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215CAFB-1EC6-F836-DD55-F9D1B0ED3DA1}"/>
              </a:ext>
            </a:extLst>
          </p:cNvPr>
          <p:cNvSpPr>
            <a:spLocks noGrp="1"/>
          </p:cNvSpPr>
          <p:nvPr>
            <p:ph type="sldNum" sz="quarter" idx="5"/>
          </p:nvPr>
        </p:nvSpPr>
        <p:spPr/>
        <p:txBody>
          <a:bodyPr/>
          <a:lstStyle/>
          <a:p>
            <a:fld id="{B9A1FC69-A4F8-42DF-97E5-A9B4CD23D012}" type="slidenum">
              <a:rPr lang="en-GB" smtClean="0"/>
              <a:t>15</a:t>
            </a:fld>
            <a:endParaRPr lang="en-GB"/>
          </a:p>
        </p:txBody>
      </p:sp>
    </p:spTree>
    <p:extLst>
      <p:ext uri="{BB962C8B-B14F-4D97-AF65-F5344CB8AC3E}">
        <p14:creationId xmlns:p14="http://schemas.microsoft.com/office/powerpoint/2010/main" val="4187147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BEAA5-8B1A-9D91-2CA5-B75527063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DAA488-7A7D-E88A-FCD8-D841A7A85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FB651-FB29-5CF0-3039-A109B50C91E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A29448-C5C7-54D1-1CD4-013E3DC5FC25}"/>
              </a:ext>
            </a:extLst>
          </p:cNvPr>
          <p:cNvSpPr>
            <a:spLocks noGrp="1"/>
          </p:cNvSpPr>
          <p:nvPr>
            <p:ph type="sldNum" sz="quarter" idx="5"/>
          </p:nvPr>
        </p:nvSpPr>
        <p:spPr/>
        <p:txBody>
          <a:bodyPr/>
          <a:lstStyle/>
          <a:p>
            <a:fld id="{B9A1FC69-A4F8-42DF-97E5-A9B4CD23D012}" type="slidenum">
              <a:rPr lang="en-GB" smtClean="0"/>
              <a:t>16</a:t>
            </a:fld>
            <a:endParaRPr lang="en-GB"/>
          </a:p>
        </p:txBody>
      </p:sp>
    </p:spTree>
    <p:extLst>
      <p:ext uri="{BB962C8B-B14F-4D97-AF65-F5344CB8AC3E}">
        <p14:creationId xmlns:p14="http://schemas.microsoft.com/office/powerpoint/2010/main" val="264858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94257-4F83-D6B6-B907-C20D29C71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5DBBC-3B7F-7CE6-8CB1-29D23F32A1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4E1AC8-5C2C-9DBF-8A05-9EC19D52863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A32B74-471B-AC8F-2A78-F84309640D81}"/>
              </a:ext>
            </a:extLst>
          </p:cNvPr>
          <p:cNvSpPr>
            <a:spLocks noGrp="1"/>
          </p:cNvSpPr>
          <p:nvPr>
            <p:ph type="sldNum" sz="quarter" idx="5"/>
          </p:nvPr>
        </p:nvSpPr>
        <p:spPr/>
        <p:txBody>
          <a:bodyPr/>
          <a:lstStyle/>
          <a:p>
            <a:fld id="{B9A1FC69-A4F8-42DF-97E5-A9B4CD23D012}" type="slidenum">
              <a:rPr lang="en-GB" smtClean="0"/>
              <a:t>17</a:t>
            </a:fld>
            <a:endParaRPr lang="en-GB"/>
          </a:p>
        </p:txBody>
      </p:sp>
    </p:spTree>
    <p:extLst>
      <p:ext uri="{BB962C8B-B14F-4D97-AF65-F5344CB8AC3E}">
        <p14:creationId xmlns:p14="http://schemas.microsoft.com/office/powerpoint/2010/main" val="1641232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BDC0-42F9-6250-88AE-9EAEC544D2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7DE10D-8DEC-AA9E-5EEE-3BD2AF18CA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A29DD-0CAD-7B08-A277-F47C84E46F0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4414593-88BD-F1E0-6752-23121486FB8F}"/>
              </a:ext>
            </a:extLst>
          </p:cNvPr>
          <p:cNvSpPr>
            <a:spLocks noGrp="1"/>
          </p:cNvSpPr>
          <p:nvPr>
            <p:ph type="sldNum" sz="quarter" idx="5"/>
          </p:nvPr>
        </p:nvSpPr>
        <p:spPr/>
        <p:txBody>
          <a:bodyPr/>
          <a:lstStyle/>
          <a:p>
            <a:fld id="{B9A1FC69-A4F8-42DF-97E5-A9B4CD23D012}" type="slidenum">
              <a:rPr lang="en-GB" smtClean="0"/>
              <a:t>18</a:t>
            </a:fld>
            <a:endParaRPr lang="en-GB"/>
          </a:p>
        </p:txBody>
      </p:sp>
    </p:spTree>
    <p:extLst>
      <p:ext uri="{BB962C8B-B14F-4D97-AF65-F5344CB8AC3E}">
        <p14:creationId xmlns:p14="http://schemas.microsoft.com/office/powerpoint/2010/main" val="3709195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66778-029E-443E-A7D4-7D87A7154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9CE41-34D2-1EF8-A4C7-4216D2CE24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A4E09-210A-F68B-BA1A-20324D26773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8D23CC-1C7F-EFD6-5252-AE1394B28390}"/>
              </a:ext>
            </a:extLst>
          </p:cNvPr>
          <p:cNvSpPr>
            <a:spLocks noGrp="1"/>
          </p:cNvSpPr>
          <p:nvPr>
            <p:ph type="sldNum" sz="quarter" idx="5"/>
          </p:nvPr>
        </p:nvSpPr>
        <p:spPr/>
        <p:txBody>
          <a:bodyPr/>
          <a:lstStyle/>
          <a:p>
            <a:fld id="{B9A1FC69-A4F8-42DF-97E5-A9B4CD23D012}" type="slidenum">
              <a:rPr lang="en-GB" smtClean="0"/>
              <a:t>19</a:t>
            </a:fld>
            <a:endParaRPr lang="en-GB"/>
          </a:p>
        </p:txBody>
      </p:sp>
    </p:spTree>
    <p:extLst>
      <p:ext uri="{BB962C8B-B14F-4D97-AF65-F5344CB8AC3E}">
        <p14:creationId xmlns:p14="http://schemas.microsoft.com/office/powerpoint/2010/main" val="119737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9C427-B4F4-B61C-1545-730D137D1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1D465-16B6-A091-C94A-602942277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4EE7DC-CC09-8021-EC42-42A0A9FF7CD0}"/>
              </a:ext>
            </a:extLst>
          </p:cNvPr>
          <p:cNvSpPr>
            <a:spLocks noGrp="1"/>
          </p:cNvSpPr>
          <p:nvPr>
            <p:ph type="body" idx="1"/>
          </p:nvPr>
        </p:nvSpPr>
        <p:spPr/>
        <p:txBody>
          <a:bodyPr/>
          <a:lstStyle/>
          <a:p>
            <a:r>
              <a:rPr lang="en-GB" b="1" dirty="0"/>
              <a:t>✔ Print a small test page once every 1–2 weeks</a:t>
            </a:r>
          </a:p>
          <a:p>
            <a:r>
              <a:rPr lang="en-GB" dirty="0">
                <a:effectLst/>
              </a:rPr>
              <a:t>A simple colour bar page keeps the nozzles wet.</a:t>
            </a:r>
            <a:endParaRPr lang="en-GB" dirty="0"/>
          </a:p>
          <a:p>
            <a:r>
              <a:rPr lang="en-GB" b="1" dirty="0"/>
              <a:t>✔ Keep the printer in a stable, not-too-dry environment</a:t>
            </a:r>
          </a:p>
          <a:p>
            <a:r>
              <a:rPr lang="en-GB" dirty="0">
                <a:effectLst/>
              </a:rPr>
              <a:t>Avoid radiators, sunny windows, or airing cupboards.</a:t>
            </a:r>
            <a:endParaRPr lang="en-GB" dirty="0"/>
          </a:p>
          <a:p>
            <a:r>
              <a:rPr lang="en-GB" b="1" dirty="0"/>
              <a:t>✔ Turn the printer off using its power button</a:t>
            </a:r>
          </a:p>
          <a:p>
            <a:r>
              <a:rPr lang="en-GB" dirty="0">
                <a:effectLst/>
              </a:rPr>
              <a:t>This parks the printhead in a sealed “capping station” to slow evaporation.</a:t>
            </a:r>
            <a:endParaRPr lang="en-GB" dirty="0"/>
          </a:p>
          <a:p>
            <a:r>
              <a:rPr lang="en-GB" b="1" dirty="0"/>
              <a:t>✔ If you print very rarely, consider a laser printer</a:t>
            </a:r>
          </a:p>
          <a:p>
            <a:r>
              <a:rPr lang="en-GB" dirty="0">
                <a:effectLst/>
              </a:rPr>
              <a:t>Toner doesn’t dry out. </a:t>
            </a:r>
            <a:br>
              <a:rPr lang="en-GB" dirty="0">
                <a:effectLst/>
              </a:rPr>
            </a:br>
            <a:r>
              <a:rPr lang="en-GB" dirty="0">
                <a:effectLst/>
              </a:rPr>
              <a:t>For text‑heavy, occasional use, a mono laser is unbeatable.</a:t>
            </a:r>
            <a:endParaRPr lang="en-GB" dirty="0"/>
          </a:p>
          <a:p>
            <a:endParaRPr lang="en-GB" dirty="0"/>
          </a:p>
        </p:txBody>
      </p:sp>
      <p:sp>
        <p:nvSpPr>
          <p:cNvPr id="4" name="Slide Number Placeholder 3">
            <a:extLst>
              <a:ext uri="{FF2B5EF4-FFF2-40B4-BE49-F238E27FC236}">
                <a16:creationId xmlns:a16="http://schemas.microsoft.com/office/drawing/2014/main" id="{8CC31895-B992-8958-3285-E5E0EBCA0D4A}"/>
              </a:ext>
            </a:extLst>
          </p:cNvPr>
          <p:cNvSpPr>
            <a:spLocks noGrp="1"/>
          </p:cNvSpPr>
          <p:nvPr>
            <p:ph type="sldNum" sz="quarter" idx="5"/>
          </p:nvPr>
        </p:nvSpPr>
        <p:spPr/>
        <p:txBody>
          <a:bodyPr/>
          <a:lstStyle/>
          <a:p>
            <a:fld id="{B9A1FC69-A4F8-42DF-97E5-A9B4CD23D012}" type="slidenum">
              <a:rPr lang="en-GB" smtClean="0"/>
              <a:t>20</a:t>
            </a:fld>
            <a:endParaRPr lang="en-GB"/>
          </a:p>
        </p:txBody>
      </p:sp>
    </p:spTree>
    <p:extLst>
      <p:ext uri="{BB962C8B-B14F-4D97-AF65-F5344CB8AC3E}">
        <p14:creationId xmlns:p14="http://schemas.microsoft.com/office/powerpoint/2010/main" val="2126209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Wireless Printing Technologies (Wi-Fi, Bluetooth, AirPrint, Etc.), Mobile and Tablet Printing Apps and Integration, Common Challenges and Solutions for Mobile Printing</a:t>
            </a:r>
          </a:p>
        </p:txBody>
      </p:sp>
      <p:sp>
        <p:nvSpPr>
          <p:cNvPr id="4" name="Slide Number Placeholder 3"/>
          <p:cNvSpPr>
            <a:spLocks noGrp="1"/>
          </p:cNvSpPr>
          <p:nvPr>
            <p:ph type="sldNum" sz="quarter" idx="5"/>
          </p:nvPr>
        </p:nvSpPr>
        <p:spPr/>
        <p:txBody>
          <a:bodyPr/>
          <a:lstStyle/>
          <a:p>
            <a:fld id="{B9A1FC69-A4F8-42DF-97E5-A9B4CD23D012}" type="slidenum">
              <a:rPr lang="en-GB" smtClean="0"/>
              <a:t>21</a:t>
            </a:fld>
            <a:endParaRPr lang="en-GB"/>
          </a:p>
        </p:txBody>
      </p:sp>
    </p:spTree>
    <p:extLst>
      <p:ext uri="{BB962C8B-B14F-4D97-AF65-F5344CB8AC3E}">
        <p14:creationId xmlns:p14="http://schemas.microsoft.com/office/powerpoint/2010/main" val="4243902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Wireless printing technologies have greatly enhanced user convenience by enabling direct printing from smartphones and tablets without cables. Wi-Fi printing supports network-wide access, Bluetooth offers quick pairing, and proprietary protocols like Apple’s AirPrint facilitate seamless iOS integration. These technologies collectively reduce setup complexity and expand printing accessibility.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22</a:t>
            </a:fld>
            <a:endParaRPr lang="en-GB"/>
          </a:p>
        </p:txBody>
      </p:sp>
    </p:spTree>
    <p:extLst>
      <p:ext uri="{BB962C8B-B14F-4D97-AF65-F5344CB8AC3E}">
        <p14:creationId xmlns:p14="http://schemas.microsoft.com/office/powerpoint/2010/main" val="1197674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Mobile printing apps by printer manufacturers and third parties provide user-friendly interfaces, cloud storage access, and advanced print settings optimized for mobile devices. Integration with platforms like Google Cloud Print (now deprecated) and proprietary ecosystems accelerates adoption, while updates and features continue to improve functionality and compatibility.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23</a:t>
            </a:fld>
            <a:endParaRPr lang="en-GB"/>
          </a:p>
        </p:txBody>
      </p:sp>
    </p:spTree>
    <p:extLst>
      <p:ext uri="{BB962C8B-B14F-4D97-AF65-F5344CB8AC3E}">
        <p14:creationId xmlns:p14="http://schemas.microsoft.com/office/powerpoint/2010/main" val="508955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Challenges with mobile printing include device compatibility issues, network connection problems, driver availability, and formatting errors. Solutions involve adopting standard protocols, updating firmware, using cloud-based printing services, and ensuring app compatibility. User education and troubleshooting support have also improved significantly to address common pain points.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24</a:t>
            </a:fld>
            <a:endParaRPr lang="en-GB"/>
          </a:p>
        </p:txBody>
      </p:sp>
    </p:spTree>
    <p:extLst>
      <p:ext uri="{BB962C8B-B14F-4D97-AF65-F5344CB8AC3E}">
        <p14:creationId xmlns:p14="http://schemas.microsoft.com/office/powerpoint/2010/main" val="1611265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Is Printer Software Bloat?, Effects of Unnecessary Software on Performance and Security, Best Practices for Installing and Managing Printer Drivers</a:t>
            </a:r>
          </a:p>
        </p:txBody>
      </p:sp>
      <p:sp>
        <p:nvSpPr>
          <p:cNvPr id="4" name="Slide Number Placeholder 3"/>
          <p:cNvSpPr>
            <a:spLocks noGrp="1"/>
          </p:cNvSpPr>
          <p:nvPr>
            <p:ph type="sldNum" sz="quarter" idx="5"/>
          </p:nvPr>
        </p:nvSpPr>
        <p:spPr/>
        <p:txBody>
          <a:bodyPr/>
          <a:lstStyle/>
          <a:p>
            <a:fld id="{B9A1FC69-A4F8-42DF-97E5-A9B4CD23D012}" type="slidenum">
              <a:rPr lang="en-GB" smtClean="0"/>
              <a:t>25</a:t>
            </a:fld>
            <a:endParaRPr lang="en-GB"/>
          </a:p>
        </p:txBody>
      </p:sp>
    </p:spTree>
    <p:extLst>
      <p:ext uri="{BB962C8B-B14F-4D97-AF65-F5344CB8AC3E}">
        <p14:creationId xmlns:p14="http://schemas.microsoft.com/office/powerpoint/2010/main" val="3575122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Printer software bloat refers to excessive or unnecessary bundled applications, drivers, and utilities that come with printers, often consuming system resources and complicating installation. This bloat can slow down computers, cause conflicts, and increase the attack surface for security vulnerabilities. Users often receive more software than needed for core printing functions.
Image source: AI-generated</a:t>
            </a:r>
          </a:p>
          <a:p>
            <a:endParaRPr lang="en-GB" dirty="0"/>
          </a:p>
          <a:p>
            <a:r>
              <a:rPr lang="en-GB" dirty="0"/>
              <a:t>Very often the Windows Driver will be all that you need. Try that first.
</a:t>
            </a:r>
          </a:p>
        </p:txBody>
      </p:sp>
      <p:sp>
        <p:nvSpPr>
          <p:cNvPr id="4" name="Slide Number Placeholder 3"/>
          <p:cNvSpPr>
            <a:spLocks noGrp="1"/>
          </p:cNvSpPr>
          <p:nvPr>
            <p:ph type="sldNum" sz="quarter" idx="5"/>
          </p:nvPr>
        </p:nvSpPr>
        <p:spPr/>
        <p:txBody>
          <a:bodyPr/>
          <a:lstStyle/>
          <a:p>
            <a:fld id="{B9A1FC69-A4F8-42DF-97E5-A9B4CD23D012}" type="slidenum">
              <a:rPr lang="en-GB" smtClean="0"/>
              <a:t>26</a:t>
            </a:fld>
            <a:endParaRPr lang="en-GB"/>
          </a:p>
        </p:txBody>
      </p:sp>
    </p:spTree>
    <p:extLst>
      <p:ext uri="{BB962C8B-B14F-4D97-AF65-F5344CB8AC3E}">
        <p14:creationId xmlns:p14="http://schemas.microsoft.com/office/powerpoint/2010/main" val="33082047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Excess software can degrade system responsiveness, lead to slower boot times, and cause driver conflicts. From a security standpoint, unused or outdated printer software may harbor vulnerabilities that malicious actors can exploit. Reports indicate that many users remain unaware of these risks, underlining the importance of streamlined software installations.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27</a:t>
            </a:fld>
            <a:endParaRPr lang="en-GB"/>
          </a:p>
        </p:txBody>
      </p:sp>
    </p:spTree>
    <p:extLst>
      <p:ext uri="{BB962C8B-B14F-4D97-AF65-F5344CB8AC3E}">
        <p14:creationId xmlns:p14="http://schemas.microsoft.com/office/powerpoint/2010/main" val="1794619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Experts recommend installing only necessary drivers from manufacturer websites, avoiding bundled toolbars or third-party software. Regular updates and using universal print drivers where available reduces complexity. For security, minimal installations limit exposure, and configuring printers with native OS drivers often suffices for basic functionality.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28</a:t>
            </a:fld>
            <a:endParaRPr lang="en-GB"/>
          </a:p>
        </p:txBody>
      </p:sp>
    </p:spTree>
    <p:extLst>
      <p:ext uri="{BB962C8B-B14F-4D97-AF65-F5344CB8AC3E}">
        <p14:creationId xmlns:p14="http://schemas.microsoft.com/office/powerpoint/2010/main" val="39156570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Eco-Friendly and Low-Cost Printer Models, Smart Printers and Voice Assistant Integration, Advancements in Printing Speed, Quality, and Materials</a:t>
            </a:r>
          </a:p>
        </p:txBody>
      </p:sp>
      <p:sp>
        <p:nvSpPr>
          <p:cNvPr id="4" name="Slide Number Placeholder 3"/>
          <p:cNvSpPr>
            <a:spLocks noGrp="1"/>
          </p:cNvSpPr>
          <p:nvPr>
            <p:ph type="sldNum" sz="quarter" idx="5"/>
          </p:nvPr>
        </p:nvSpPr>
        <p:spPr/>
        <p:txBody>
          <a:bodyPr/>
          <a:lstStyle/>
          <a:p>
            <a:fld id="{B9A1FC69-A4F8-42DF-97E5-A9B4CD23D012}" type="slidenum">
              <a:rPr lang="en-GB" smtClean="0"/>
              <a:t>29</a:t>
            </a:fld>
            <a:endParaRPr lang="en-GB"/>
          </a:p>
        </p:txBody>
      </p:sp>
    </p:spTree>
    <p:extLst>
      <p:ext uri="{BB962C8B-B14F-4D97-AF65-F5344CB8AC3E}">
        <p14:creationId xmlns:p14="http://schemas.microsoft.com/office/powerpoint/2010/main" val="3573241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Consumer demand for sustainable products has driven manufacturers to develop energy-efficient printers with reduced waste cartridges and use of recycled materials. Models now focus on low power consumption, refillable ink tanks, and biodegradable components. These printers help reduce environmental impact while offering cost savings through longer-lasting ink supplies.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30</a:t>
            </a:fld>
            <a:endParaRPr lang="en-GB"/>
          </a:p>
        </p:txBody>
      </p:sp>
    </p:spTree>
    <p:extLst>
      <p:ext uri="{BB962C8B-B14F-4D97-AF65-F5344CB8AC3E}">
        <p14:creationId xmlns:p14="http://schemas.microsoft.com/office/powerpoint/2010/main" val="33703498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The rise of smart printers integrates Wi-Fi, Bluetooth, and cloud access to connect with voice assistants like Amazon Alexa and Google Assistant. Users can command printing, check ink levels, and troubleshoot hands-free. These features enhance convenience and fit well into smart home ecosystems, reflecting a key growth area in printer technology.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31</a:t>
            </a:fld>
            <a:endParaRPr lang="en-GB"/>
          </a:p>
        </p:txBody>
      </p:sp>
    </p:spTree>
    <p:extLst>
      <p:ext uri="{BB962C8B-B14F-4D97-AF65-F5344CB8AC3E}">
        <p14:creationId xmlns:p14="http://schemas.microsoft.com/office/powerpoint/2010/main" val="29389905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Technological advances include faster processors in printers, higher DPI resolutions for photo-realistic prints, and new ink formulations that improve color vibrancy and durability. Materials for specialty printing such as fabrics, decals, and flexible media have expanded, supported by evolving hardware capabilities. These improvements cater to creative users and small businesses.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32</a:t>
            </a:fld>
            <a:endParaRPr lang="en-GB"/>
          </a:p>
        </p:txBody>
      </p:sp>
    </p:spTree>
    <p:extLst>
      <p:ext uri="{BB962C8B-B14F-4D97-AF65-F5344CB8AC3E}">
        <p14:creationId xmlns:p14="http://schemas.microsoft.com/office/powerpoint/2010/main" val="4801369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Pricing and Accessibility of 3D Printers, Types of Plastics and Materials for Home 3D Printing, Popular 3D Design Software and Commonly Printed Objects</a:t>
            </a:r>
          </a:p>
        </p:txBody>
      </p:sp>
      <p:sp>
        <p:nvSpPr>
          <p:cNvPr id="4" name="Slide Number Placeholder 3"/>
          <p:cNvSpPr>
            <a:spLocks noGrp="1"/>
          </p:cNvSpPr>
          <p:nvPr>
            <p:ph type="sldNum" sz="quarter" idx="5"/>
          </p:nvPr>
        </p:nvSpPr>
        <p:spPr/>
        <p:txBody>
          <a:bodyPr/>
          <a:lstStyle/>
          <a:p>
            <a:fld id="{B9A1FC69-A4F8-42DF-97E5-A9B4CD23D012}" type="slidenum">
              <a:rPr lang="en-GB" smtClean="0"/>
              <a:t>33</a:t>
            </a:fld>
            <a:endParaRPr lang="en-GB"/>
          </a:p>
        </p:txBody>
      </p:sp>
    </p:spTree>
    <p:extLst>
      <p:ext uri="{BB962C8B-B14F-4D97-AF65-F5344CB8AC3E}">
        <p14:creationId xmlns:p14="http://schemas.microsoft.com/office/powerpoint/2010/main" val="30457094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
The cost of home 3D printers has decreased significantly over the past decade, with entry-level models available for under $300. Mid-range printers offer better precision and larger build volumes for $1,000 to $2,000. This price drop combined with increased DIY and maker culture awareness has made 3D printing more accessible to hobbyists and educators.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34</a:t>
            </a:fld>
            <a:endParaRPr lang="en-GB"/>
          </a:p>
        </p:txBody>
      </p:sp>
    </p:spTree>
    <p:extLst>
      <p:ext uri="{BB962C8B-B14F-4D97-AF65-F5344CB8AC3E}">
        <p14:creationId xmlns:p14="http://schemas.microsoft.com/office/powerpoint/2010/main" val="13781514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Common home 3D printer materials include PLA (biodegradable and easy to print), ABS (durable, heat-resistant), and PETG (combination of strength and flexibility). Specialty filaments like wood, metal infused, and flexible TPU offer expanded creative possibilities. Material choice impacts print durability, finish, and printer maintenance requirements.
Filament cost: 	PLA £9 - £20 per kilo</a:t>
            </a:r>
            <a:br>
              <a:rPr lang="en-GB" dirty="0"/>
            </a:br>
            <a:r>
              <a:rPr lang="en-GB" dirty="0"/>
              <a:t>	PETG £12 - £25 per kilo</a:t>
            </a:r>
            <a:br>
              <a:rPr lang="en-GB" dirty="0"/>
            </a:br>
            <a:r>
              <a:rPr lang="en-GB" dirty="0"/>
              <a:t>	Speciality £25 - £80 per kilo</a:t>
            </a:r>
            <a:br>
              <a:rPr lang="en-GB" dirty="0"/>
            </a:br>
            <a:r>
              <a:rPr lang="en-GB" dirty="0"/>
              <a:t>Running costs – electricity about 20p per hour</a:t>
            </a:r>
          </a:p>
          <a:p>
            <a:endParaRPr lang="en-GB" dirty="0"/>
          </a:p>
          <a:p>
            <a:r>
              <a:rPr lang="en-GB" dirty="0"/>
              <a:t>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35</a:t>
            </a:fld>
            <a:endParaRPr lang="en-GB"/>
          </a:p>
        </p:txBody>
      </p:sp>
    </p:spTree>
    <p:extLst>
      <p:ext uri="{BB962C8B-B14F-4D97-AF65-F5344CB8AC3E}">
        <p14:creationId xmlns:p14="http://schemas.microsoft.com/office/powerpoint/2010/main" val="24613761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
User-friendly 3D design software ranges from free options like </a:t>
            </a:r>
            <a:r>
              <a:rPr lang="en-GB" dirty="0" err="1"/>
              <a:t>Tinkercad</a:t>
            </a:r>
            <a:r>
              <a:rPr lang="en-GB" dirty="0"/>
              <a:t> (runs in a browser) and </a:t>
            </a:r>
            <a:r>
              <a:rPr lang="en-GB" dirty="0" err="1"/>
              <a:t>Ultimaker</a:t>
            </a:r>
            <a:r>
              <a:rPr lang="en-GB" dirty="0"/>
              <a:t> Cura to professional solutions like Fusion 360. Common home-printed objects include household tools, replacement parts, educational models, and miniatures. Online repositories such as </a:t>
            </a:r>
            <a:r>
              <a:rPr lang="en-GB" dirty="0" err="1"/>
              <a:t>Thingiverse</a:t>
            </a:r>
            <a:r>
              <a:rPr lang="en-GB" dirty="0"/>
              <a:t> provide vast libraries of pre-made designs, lowering barriers for beginners.</a:t>
            </a:r>
            <a:br>
              <a:rPr lang="en-GB" dirty="0"/>
            </a:br>
            <a:r>
              <a:rPr lang="en-GB" dirty="0">
                <a:hlinkClick r:id="rId3"/>
              </a:rPr>
              <a:t>3D Design - </a:t>
            </a:r>
            <a:r>
              <a:rPr lang="en-GB" dirty="0" err="1">
                <a:hlinkClick r:id="rId3"/>
              </a:rPr>
              <a:t>Tinkercad</a:t>
            </a:r>
            <a:endParaRPr lang="en-GB" dirty="0"/>
          </a:p>
          <a:p>
            <a:br>
              <a:rPr lang="en-GB" dirty="0"/>
            </a:br>
            <a:r>
              <a:rPr lang="en-GB" dirty="0"/>
              <a:t>Then you need some slicing software to convert the design into printer instructions: </a:t>
            </a:r>
            <a:r>
              <a:rPr lang="en-GB" dirty="0" err="1"/>
              <a:t>eg</a:t>
            </a:r>
            <a:r>
              <a:rPr lang="en-GB" dirty="0"/>
              <a:t> </a:t>
            </a:r>
            <a:r>
              <a:rPr lang="en-GB" dirty="0" err="1"/>
              <a:t>PrusaSlicer</a:t>
            </a:r>
            <a:br>
              <a:rPr lang="en-GB" dirty="0"/>
            </a:br>
            <a:br>
              <a:rPr lang="en-GB" dirty="0"/>
            </a:br>
            <a:r>
              <a:rPr lang="en-GB" dirty="0"/>
              <a:t>“What software do you need to design 3D prints?”</a:t>
            </a:r>
          </a:p>
          <a:p>
            <a:r>
              <a:rPr lang="en-GB" dirty="0"/>
              <a:t>• 	Beginner: </a:t>
            </a:r>
            <a:r>
              <a:rPr lang="en-GB" dirty="0" err="1"/>
              <a:t>Tinkercad</a:t>
            </a:r>
            <a:r>
              <a:rPr lang="en-GB" dirty="0"/>
              <a:t>, Microsoft 3D Builder</a:t>
            </a:r>
          </a:p>
          <a:p>
            <a:r>
              <a:rPr lang="en-GB" dirty="0"/>
              <a:t>• 	Intermediate: Fusion 360, </a:t>
            </a:r>
            <a:r>
              <a:rPr lang="en-GB" dirty="0" err="1"/>
              <a:t>Onshape</a:t>
            </a:r>
            <a:r>
              <a:rPr lang="en-GB" dirty="0"/>
              <a:t>, SketchUp</a:t>
            </a:r>
          </a:p>
          <a:p>
            <a:r>
              <a:rPr lang="en-GB" dirty="0"/>
              <a:t>• 	Advanced: Blender, </a:t>
            </a:r>
            <a:r>
              <a:rPr lang="en-GB" dirty="0" err="1"/>
              <a:t>FreeCAD</a:t>
            </a:r>
            <a:r>
              <a:rPr lang="en-GB" dirty="0"/>
              <a:t>, SolidWorks</a:t>
            </a:r>
          </a:p>
          <a:p>
            <a:r>
              <a:rPr lang="en-GB" dirty="0"/>
              <a:t>• 	Plus a slicer: Cura, </a:t>
            </a:r>
            <a:r>
              <a:rPr lang="en-GB" dirty="0" err="1"/>
              <a:t>PrusaSlicer</a:t>
            </a:r>
            <a:r>
              <a:rPr lang="en-GB" dirty="0"/>
              <a:t>, Bambu Studio</a:t>
            </a:r>
          </a:p>
          <a:p>
            <a:endParaRPr lang="en-GB" dirty="0"/>
          </a:p>
          <a:p>
            <a:r>
              <a:rPr lang="en-GB" dirty="0"/>
              <a:t>Check out thingiverse.com for lots of free designs
Image source: AI-generated
</a:t>
            </a:r>
          </a:p>
        </p:txBody>
      </p:sp>
      <p:sp>
        <p:nvSpPr>
          <p:cNvPr id="4" name="Slide Number Placeholder 3"/>
          <p:cNvSpPr>
            <a:spLocks noGrp="1"/>
          </p:cNvSpPr>
          <p:nvPr>
            <p:ph type="sldNum" sz="quarter" idx="5"/>
          </p:nvPr>
        </p:nvSpPr>
        <p:spPr/>
        <p:txBody>
          <a:bodyPr/>
          <a:lstStyle/>
          <a:p>
            <a:fld id="{B9A1FC69-A4F8-42DF-97E5-A9B4CD23D012}" type="slidenum">
              <a:rPr lang="en-GB" smtClean="0"/>
              <a:t>36</a:t>
            </a:fld>
            <a:endParaRPr lang="en-GB"/>
          </a:p>
        </p:txBody>
      </p:sp>
    </p:spTree>
    <p:extLst>
      <p:ext uri="{BB962C8B-B14F-4D97-AF65-F5344CB8AC3E}">
        <p14:creationId xmlns:p14="http://schemas.microsoft.com/office/powerpoint/2010/main" val="42609872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presentation highlighted the rich history and diverse types of domestic printers, from early dot matrix models to advanced 3D printing technology. We explored modern trends such as mobile printing connectivity, software considerations, and eco-friendly innovations. As printing technology continues to evolve, it offers exciting possibilities for home users to enhance convenience, efficiency, and creativity.</a:t>
            </a:r>
          </a:p>
        </p:txBody>
      </p:sp>
      <p:sp>
        <p:nvSpPr>
          <p:cNvPr id="4" name="Slide Number Placeholder 3"/>
          <p:cNvSpPr>
            <a:spLocks noGrp="1"/>
          </p:cNvSpPr>
          <p:nvPr>
            <p:ph type="sldNum" sz="quarter" idx="5"/>
          </p:nvPr>
        </p:nvSpPr>
        <p:spPr/>
        <p:txBody>
          <a:bodyPr/>
          <a:lstStyle/>
          <a:p>
            <a:fld id="{B9A1FC69-A4F8-42DF-97E5-A9B4CD23D012}" type="slidenum">
              <a:rPr lang="en-GB" smtClean="0"/>
              <a:t>37</a:t>
            </a:fld>
            <a:endParaRPr lang="en-GB"/>
          </a:p>
        </p:txBody>
      </p:sp>
    </p:spTree>
    <p:extLst>
      <p:ext uri="{BB962C8B-B14F-4D97-AF65-F5344CB8AC3E}">
        <p14:creationId xmlns:p14="http://schemas.microsoft.com/office/powerpoint/2010/main" val="14376097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660262" y="208754"/>
            <a:ext cx="4066072" cy="3725937"/>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668729" y="4846320"/>
            <a:ext cx="4066072"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endParaRPr lang="en-US" dirty="0"/>
          </a:p>
        </p:txBody>
      </p:sp>
      <p:sp>
        <p:nvSpPr>
          <p:cNvPr id="12" name="Picture Placeholder 11">
            <a:extLst>
              <a:ext uri="{FF2B5EF4-FFF2-40B4-BE49-F238E27FC236}">
                <a16:creationId xmlns:a16="http://schemas.microsoft.com/office/drawing/2014/main" id="{7A934108-77F2-43A6-38EF-C1CDEDD103C2}"/>
              </a:ext>
            </a:extLst>
          </p:cNvPr>
          <p:cNvSpPr>
            <a:spLocks noGrp="1"/>
          </p:cNvSpPr>
          <p:nvPr>
            <p:ph type="pic" sz="quarter" idx="13" hasCustomPrompt="1"/>
          </p:nvPr>
        </p:nvSpPr>
        <p:spPr>
          <a:xfrm>
            <a:off x="274320" y="266699"/>
            <a:ext cx="7238998" cy="6322891"/>
          </a:xfrm>
          <a:custGeom>
            <a:avLst/>
            <a:gdLst>
              <a:gd name="connsiteX0" fmla="*/ 291359 w 7238998"/>
              <a:gd name="connsiteY0" fmla="*/ 0 h 6322891"/>
              <a:gd name="connsiteX1" fmla="*/ 6947639 w 7238998"/>
              <a:gd name="connsiteY1" fmla="*/ 0 h 6322891"/>
              <a:gd name="connsiteX2" fmla="*/ 7238998 w 7238998"/>
              <a:gd name="connsiteY2" fmla="*/ 291359 h 6322891"/>
              <a:gd name="connsiteX3" fmla="*/ 7238998 w 7238998"/>
              <a:gd name="connsiteY3" fmla="*/ 6031532 h 6322891"/>
              <a:gd name="connsiteX4" fmla="*/ 6947639 w 7238998"/>
              <a:gd name="connsiteY4" fmla="*/ 6322891 h 6322891"/>
              <a:gd name="connsiteX5" fmla="*/ 291359 w 7238998"/>
              <a:gd name="connsiteY5" fmla="*/ 6322891 h 6322891"/>
              <a:gd name="connsiteX6" fmla="*/ 0 w 7238998"/>
              <a:gd name="connsiteY6" fmla="*/ 6031532 h 6322891"/>
              <a:gd name="connsiteX7" fmla="*/ 0 w 7238998"/>
              <a:gd name="connsiteY7" fmla="*/ 291359 h 6322891"/>
              <a:gd name="connsiteX8" fmla="*/ 291359 w 7238998"/>
              <a:gd name="connsiteY8" fmla="*/ 0 h 6322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8998" h="6322891">
                <a:moveTo>
                  <a:pt x="291359" y="0"/>
                </a:moveTo>
                <a:lnTo>
                  <a:pt x="6947639" y="0"/>
                </a:lnTo>
                <a:cubicBezTo>
                  <a:pt x="7108552" y="0"/>
                  <a:pt x="7238998" y="130446"/>
                  <a:pt x="7238998" y="291359"/>
                </a:cubicBezTo>
                <a:lnTo>
                  <a:pt x="7238998" y="6031532"/>
                </a:lnTo>
                <a:cubicBezTo>
                  <a:pt x="7238998" y="6192445"/>
                  <a:pt x="7108552" y="6322891"/>
                  <a:pt x="6947639" y="6322891"/>
                </a:cubicBezTo>
                <a:lnTo>
                  <a:pt x="291359" y="6322891"/>
                </a:lnTo>
                <a:cubicBezTo>
                  <a:pt x="130446" y="6322891"/>
                  <a:pt x="0" y="6192445"/>
                  <a:pt x="0" y="6031532"/>
                </a:cubicBezTo>
                <a:lnTo>
                  <a:pt x="0" y="291359"/>
                </a:lnTo>
                <a:cubicBezTo>
                  <a:pt x="0" y="130446"/>
                  <a:pt x="130446" y="0"/>
                  <a:pt x="291359"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666481" y="639165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477500" y="6391656"/>
            <a:ext cx="1032084" cy="338328"/>
          </a:xfrm>
        </p:spPr>
        <p:txBody>
          <a:bodyPr/>
          <a:lstStyle>
            <a:lvl1pPr>
              <a:defRPr>
                <a:solidFill>
                  <a:schemeClr val="tx2"/>
                </a:solidFill>
                <a:effectLst/>
              </a:defRPr>
            </a:lvl1pPr>
          </a:lstStyle>
          <a:p>
            <a:fld id="{C5823EC4-E58C-4C5C-9C51-798389CFBBA7}" type="datetime1">
              <a:rPr lang="en-US" smtClean="0"/>
              <a:t>4/20/2026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509584" y="6388837"/>
            <a:ext cx="457200" cy="338328"/>
          </a:xfrm>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71731002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5ECD78E-A726-4CCB-9EF6-1688AA3147D9}" type="datetime1">
              <a:rPr lang="en-US" smtClean="0"/>
              <a:t>4/20/2026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908939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82880" y="5176159"/>
            <a:ext cx="11640312" cy="845493"/>
          </a:xfrm>
        </p:spPr>
        <p:txBody>
          <a:bodyPr vert="horz" lIns="91440" tIns="45720" rIns="91440" bIns="45720" rtlCol="0" anchor="b">
            <a:normAutofit/>
          </a:bodyPr>
          <a:lstStyle>
            <a:lvl1pPr>
              <a:defRPr lang="en-US" sz="44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10313" y="5980176"/>
            <a:ext cx="11612880" cy="530352"/>
          </a:xfrm>
        </p:spPr>
        <p:txBody>
          <a:bodyPr vert="horz" lIns="91440" tIns="45720" rIns="91440" bIns="45720" rtlCol="0">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150AF6FA-7D1D-1351-A76E-43C54D28FD68}"/>
              </a:ext>
            </a:extLst>
          </p:cNvPr>
          <p:cNvSpPr>
            <a:spLocks noGrp="1"/>
          </p:cNvSpPr>
          <p:nvPr>
            <p:ph type="pic" sz="quarter" idx="13" hasCustomPrompt="1"/>
          </p:nvPr>
        </p:nvSpPr>
        <p:spPr>
          <a:xfrm>
            <a:off x="274220" y="266700"/>
            <a:ext cx="11649456"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82880" y="6391657"/>
            <a:ext cx="2805405" cy="330466"/>
          </a:xfrm>
        </p:spPr>
        <p:txBody>
          <a:bodyPr/>
          <a:lstStyle>
            <a:lvl1pPr>
              <a:defRPr>
                <a:solidFill>
                  <a:schemeClr val="tx2"/>
                </a:solidFill>
                <a:effectLst/>
              </a:defRPr>
            </a:lvl1pPr>
          </a:lstStyle>
          <a:p>
            <a:r>
              <a:rPr lang="en-US"/>
              <a:t>Sample Footer Text</a:t>
            </a:r>
          </a:p>
        </p:txBody>
      </p:sp>
      <p:sp>
        <p:nvSpPr>
          <p:cNvPr id="7" name="Date Placeholder 6">
            <a:extLst>
              <a:ext uri="{FF2B5EF4-FFF2-40B4-BE49-F238E27FC236}">
                <a16:creationId xmlns:a16="http://schemas.microsoft.com/office/drawing/2014/main" id="{CD6C6E84-CC8A-244E-95A0-206B2BDC6B94}"/>
              </a:ext>
            </a:extLst>
          </p:cNvPr>
          <p:cNvSpPr>
            <a:spLocks noGrp="1"/>
          </p:cNvSpPr>
          <p:nvPr>
            <p:ph type="dt" sz="half" idx="14"/>
          </p:nvPr>
        </p:nvSpPr>
        <p:spPr>
          <a:xfrm>
            <a:off x="8137848" y="6391656"/>
            <a:ext cx="3494314" cy="333799"/>
          </a:xfrm>
        </p:spPr>
        <p:txBody>
          <a:bodyPr/>
          <a:lstStyle>
            <a:lvl1pPr>
              <a:defRPr>
                <a:solidFill>
                  <a:schemeClr val="tx2"/>
                </a:solidFill>
              </a:defRPr>
            </a:lvl1pPr>
          </a:lstStyle>
          <a:p>
            <a:fld id="{99B857EC-A19D-4685-8A14-683981B597E8}" type="datetime1">
              <a:rPr lang="en-US" smtClean="0"/>
              <a:t>4/20/2026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391657"/>
            <a:ext cx="429207" cy="330466"/>
          </a:xfrm>
        </p:spPr>
        <p:txBody>
          <a:bodyPr/>
          <a:lstStyle>
            <a:lvl1pPr>
              <a:defRPr>
                <a:solidFill>
                  <a:schemeClr val="tx2"/>
                </a:solidFill>
                <a:effectLst/>
              </a:defRPr>
            </a:lvl1pPr>
          </a:lstStyle>
          <a:p>
            <a:fld id="{C8116806-1FD2-4A57-B5EA-7014AB76383B}" type="slidenum">
              <a:rPr lang="en-US" smtClean="0"/>
              <a:t>‹#›</a:t>
            </a:fld>
            <a:endParaRPr lang="en-US" dirty="0"/>
          </a:p>
        </p:txBody>
      </p:sp>
    </p:spTree>
    <p:extLst>
      <p:ext uri="{BB962C8B-B14F-4D97-AF65-F5344CB8AC3E}">
        <p14:creationId xmlns:p14="http://schemas.microsoft.com/office/powerpoint/2010/main" val="414383933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4206" y="216426"/>
            <a:ext cx="4064673" cy="3934950"/>
          </a:xfrm>
        </p:spPr>
        <p:txBody>
          <a:bodyPr vert="horz" lIns="91440" tIns="45720" rIns="91440" bIns="45720" rtlCol="0" anchor="t">
            <a:normAutofit/>
          </a:bodyPr>
          <a:lstStyle>
            <a:lvl1pPr>
              <a:defRPr lang="en-US" sz="5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2880" y="4846320"/>
            <a:ext cx="4035999" cy="1380744"/>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78705" y="6387737"/>
            <a:ext cx="2140360" cy="338328"/>
          </a:xfrm>
        </p:spPr>
        <p:txBody>
          <a:bodyPr/>
          <a:lstStyle>
            <a:lvl1pPr>
              <a:defRPr>
                <a:solidFill>
                  <a:schemeClr val="tx2"/>
                </a:solidFill>
              </a:defRPr>
            </a:lvl1pPr>
          </a:lstStyle>
          <a:p>
            <a:r>
              <a:rPr lang="en-US"/>
              <a:t>Sample Footer Text</a:t>
            </a:r>
          </a:p>
        </p:txBody>
      </p:sp>
      <p:sp>
        <p:nvSpPr>
          <p:cNvPr id="7" name="Date Placeholder 6">
            <a:extLst>
              <a:ext uri="{FF2B5EF4-FFF2-40B4-BE49-F238E27FC236}">
                <a16:creationId xmlns:a16="http://schemas.microsoft.com/office/drawing/2014/main" id="{275F4D84-5521-EF06-6F21-FF39CFD2A81C}"/>
              </a:ext>
            </a:extLst>
          </p:cNvPr>
          <p:cNvSpPr>
            <a:spLocks noGrp="1"/>
          </p:cNvSpPr>
          <p:nvPr>
            <p:ph type="dt" sz="half" idx="14"/>
          </p:nvPr>
        </p:nvSpPr>
        <p:spPr>
          <a:xfrm>
            <a:off x="2882480" y="6378213"/>
            <a:ext cx="1384719" cy="338328"/>
          </a:xfrm>
        </p:spPr>
        <p:txBody>
          <a:bodyPr/>
          <a:lstStyle>
            <a:lvl1pPr>
              <a:defRPr>
                <a:solidFill>
                  <a:schemeClr val="tx2"/>
                </a:solidFill>
              </a:defRPr>
            </a:lvl1pPr>
          </a:lstStyle>
          <a:p>
            <a:fld id="{3A716FDB-D397-4AF7-BCC4-9C923BF7084B}" type="datetime1">
              <a:rPr lang="en-US" smtClean="0"/>
              <a:t>4/20/2026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267201" y="6378213"/>
            <a:ext cx="457200" cy="338328"/>
          </a:xfrm>
        </p:spPr>
        <p:txBody>
          <a:bodyPr/>
          <a:lstStyle>
            <a:lvl1pPr>
              <a:defRPr>
                <a:solidFill>
                  <a:schemeClr val="tx2"/>
                </a:solidFill>
              </a:defRPr>
            </a:lvl1pPr>
          </a:lstStyle>
          <a:p>
            <a:fld id="{C8116806-1FD2-4A57-B5EA-7014AB76383B}" type="slidenum">
              <a:rPr lang="en-US" smtClean="0"/>
              <a:t>‹#›</a:t>
            </a:fld>
            <a:endParaRPr lang="en-US" dirty="0"/>
          </a:p>
        </p:txBody>
      </p:sp>
      <p:sp>
        <p:nvSpPr>
          <p:cNvPr id="12" name="Picture Placeholder 11">
            <a:extLst>
              <a:ext uri="{FF2B5EF4-FFF2-40B4-BE49-F238E27FC236}">
                <a16:creationId xmlns:a16="http://schemas.microsoft.com/office/drawing/2014/main" id="{01953364-E558-970A-5425-4AFF617AEAAF}"/>
              </a:ext>
            </a:extLst>
          </p:cNvPr>
          <p:cNvSpPr>
            <a:spLocks noGrp="1"/>
          </p:cNvSpPr>
          <p:nvPr>
            <p:ph type="pic" sz="quarter" idx="13" hasCustomPrompt="1"/>
          </p:nvPr>
        </p:nvSpPr>
        <p:spPr>
          <a:xfrm>
            <a:off x="4914901" y="265176"/>
            <a:ext cx="7010400" cy="6327648"/>
          </a:xfrm>
          <a:custGeom>
            <a:avLst/>
            <a:gdLst>
              <a:gd name="connsiteX0" fmla="*/ 302565 w 7010400"/>
              <a:gd name="connsiteY0" fmla="*/ 0 h 6316602"/>
              <a:gd name="connsiteX1" fmla="*/ 6707835 w 7010400"/>
              <a:gd name="connsiteY1" fmla="*/ 0 h 6316602"/>
              <a:gd name="connsiteX2" fmla="*/ 7010400 w 7010400"/>
              <a:gd name="connsiteY2" fmla="*/ 302565 h 6316602"/>
              <a:gd name="connsiteX3" fmla="*/ 7010400 w 7010400"/>
              <a:gd name="connsiteY3" fmla="*/ 6014037 h 6316602"/>
              <a:gd name="connsiteX4" fmla="*/ 6707835 w 7010400"/>
              <a:gd name="connsiteY4" fmla="*/ 6316602 h 6316602"/>
              <a:gd name="connsiteX5" fmla="*/ 302565 w 7010400"/>
              <a:gd name="connsiteY5" fmla="*/ 6316602 h 6316602"/>
              <a:gd name="connsiteX6" fmla="*/ 0 w 7010400"/>
              <a:gd name="connsiteY6" fmla="*/ 6014037 h 6316602"/>
              <a:gd name="connsiteX7" fmla="*/ 0 w 7010400"/>
              <a:gd name="connsiteY7" fmla="*/ 302565 h 6316602"/>
              <a:gd name="connsiteX8" fmla="*/ 302565 w 7010400"/>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0400" h="6316602">
                <a:moveTo>
                  <a:pt x="302565" y="0"/>
                </a:moveTo>
                <a:lnTo>
                  <a:pt x="6707835" y="0"/>
                </a:lnTo>
                <a:cubicBezTo>
                  <a:pt x="6874937" y="0"/>
                  <a:pt x="7010400" y="135463"/>
                  <a:pt x="7010400" y="302565"/>
                </a:cubicBezTo>
                <a:lnTo>
                  <a:pt x="7010400" y="6014037"/>
                </a:lnTo>
                <a:cubicBezTo>
                  <a:pt x="7010400" y="6181139"/>
                  <a:pt x="6874937" y="6316602"/>
                  <a:pt x="6707835"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520336873"/>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13116" y="1043184"/>
            <a:ext cx="3459903" cy="2906647"/>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13117" y="4692866"/>
            <a:ext cx="3361935" cy="1123268"/>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BE8B118F-C188-2019-1C9E-6A452890CF96}"/>
              </a:ext>
            </a:extLst>
          </p:cNvPr>
          <p:cNvSpPr>
            <a:spLocks noGrp="1"/>
          </p:cNvSpPr>
          <p:nvPr>
            <p:ph type="pic" sz="quarter" idx="13" hasCustomPrompt="1"/>
          </p:nvPr>
        </p:nvSpPr>
        <p:spPr>
          <a:xfrm>
            <a:off x="0" y="0"/>
            <a:ext cx="12192000" cy="6858000"/>
          </a:xfrm>
          <a:custGeom>
            <a:avLst/>
            <a:gdLst>
              <a:gd name="connsiteX0" fmla="*/ 1124624 w 12192000"/>
              <a:gd name="connsiteY0" fmla="*/ 808189 h 6858000"/>
              <a:gd name="connsiteX1" fmla="*/ 811206 w 12192000"/>
              <a:gd name="connsiteY1" fmla="*/ 1121607 h 6858000"/>
              <a:gd name="connsiteX2" fmla="*/ 811206 w 12192000"/>
              <a:gd name="connsiteY2" fmla="*/ 5736392 h 6858000"/>
              <a:gd name="connsiteX3" fmla="*/ 1124624 w 12192000"/>
              <a:gd name="connsiteY3" fmla="*/ 6049810 h 6858000"/>
              <a:gd name="connsiteX4" fmla="*/ 4372882 w 12192000"/>
              <a:gd name="connsiteY4" fmla="*/ 6049810 h 6858000"/>
              <a:gd name="connsiteX5" fmla="*/ 4686301 w 12192000"/>
              <a:gd name="connsiteY5" fmla="*/ 5736392 h 6858000"/>
              <a:gd name="connsiteX6" fmla="*/ 4686301 w 12192000"/>
              <a:gd name="connsiteY6" fmla="*/ 1121607 h 6858000"/>
              <a:gd name="connsiteX7" fmla="*/ 4372882 w 12192000"/>
              <a:gd name="connsiteY7" fmla="*/ 808189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1124624" y="808189"/>
                </a:moveTo>
                <a:cubicBezTo>
                  <a:pt x="951528" y="808189"/>
                  <a:pt x="811206" y="948511"/>
                  <a:pt x="811206" y="1121607"/>
                </a:cubicBezTo>
                <a:lnTo>
                  <a:pt x="811206" y="5736392"/>
                </a:lnTo>
                <a:cubicBezTo>
                  <a:pt x="811206" y="5909488"/>
                  <a:pt x="951528" y="6049810"/>
                  <a:pt x="1124624" y="6049810"/>
                </a:cubicBezTo>
                <a:lnTo>
                  <a:pt x="4372882" y="6049810"/>
                </a:lnTo>
                <a:cubicBezTo>
                  <a:pt x="4545978" y="6049810"/>
                  <a:pt x="4686301" y="5909488"/>
                  <a:pt x="4686301" y="5736392"/>
                </a:cubicBezTo>
                <a:lnTo>
                  <a:pt x="4686301" y="1121607"/>
                </a:lnTo>
                <a:cubicBezTo>
                  <a:pt x="4686301" y="948511"/>
                  <a:pt x="4545978" y="808189"/>
                  <a:pt x="4372882" y="808189"/>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33223" y="6387737"/>
            <a:ext cx="2140360" cy="338328"/>
          </a:xfrm>
        </p:spPr>
        <p:txBody>
          <a:bodyPr/>
          <a:lstStyle>
            <a:lvl1pPr>
              <a:defRPr>
                <a:solidFill>
                  <a:schemeClr val="tx2"/>
                </a:solidFill>
                <a:effectLst>
                  <a:outerShdw blurRad="38100" dist="38100" dir="2700000" algn="tl">
                    <a:srgbClr val="000000">
                      <a:alpha val="43137"/>
                    </a:srgbClr>
                  </a:outerShdw>
                </a:effectLst>
              </a:defRPr>
            </a:lvl1pPr>
          </a:lstStyle>
          <a:p>
            <a:r>
              <a:rPr lang="en-US" dirty="0"/>
              <a:t>Sample Footer Text</a:t>
            </a:r>
          </a:p>
        </p:txBody>
      </p:sp>
      <p:sp>
        <p:nvSpPr>
          <p:cNvPr id="7" name="Date Placeholder 6">
            <a:extLst>
              <a:ext uri="{FF2B5EF4-FFF2-40B4-BE49-F238E27FC236}">
                <a16:creationId xmlns:a16="http://schemas.microsoft.com/office/drawing/2014/main" id="{A375C414-30D0-86AA-C3C7-AB85722C2C53}"/>
              </a:ext>
            </a:extLst>
          </p:cNvPr>
          <p:cNvSpPr>
            <a:spLocks noGrp="1"/>
          </p:cNvSpPr>
          <p:nvPr>
            <p:ph type="dt" sz="half" idx="14"/>
          </p:nvPr>
        </p:nvSpPr>
        <p:spPr>
          <a:xfrm>
            <a:off x="2971800" y="6387128"/>
            <a:ext cx="1295401" cy="338328"/>
          </a:xfrm>
        </p:spPr>
        <p:txBody>
          <a:bodyPr/>
          <a:lstStyle>
            <a:lvl1pPr>
              <a:defRPr>
                <a:solidFill>
                  <a:schemeClr val="tx2"/>
                </a:solidFill>
                <a:effectLst>
                  <a:outerShdw blurRad="38100" dist="38100" dir="2700000" algn="tl">
                    <a:srgbClr val="000000">
                      <a:alpha val="43137"/>
                    </a:srgbClr>
                  </a:outerShdw>
                </a:effectLst>
              </a:defRPr>
            </a:lvl1pPr>
          </a:lstStyle>
          <a:p>
            <a:fld id="{A8A62344-A08B-4AB3-9605-42A4E1DCD2A8}" type="datetime1">
              <a:rPr lang="en-US" smtClean="0"/>
              <a:t>4/20/2026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267201" y="6386519"/>
            <a:ext cx="457200" cy="338328"/>
          </a:xfrm>
        </p:spPr>
        <p:txBody>
          <a:bodyPr/>
          <a:lstStyle>
            <a:lvl1pPr>
              <a:defRPr>
                <a:solidFill>
                  <a:schemeClr val="tx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dirty="0"/>
          </a:p>
        </p:txBody>
      </p:sp>
    </p:spTree>
    <p:extLst>
      <p:ext uri="{BB962C8B-B14F-4D97-AF65-F5344CB8AC3E}">
        <p14:creationId xmlns:p14="http://schemas.microsoft.com/office/powerpoint/2010/main" val="428516741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717480" y="1043185"/>
            <a:ext cx="3459903" cy="2607816"/>
          </a:xfrm>
        </p:spPr>
        <p:txBody>
          <a:bodyPr vert="horz" lIns="91440" tIns="45720" rIns="91440" bIns="45720" rtlCol="0" anchor="t">
            <a:normAutofit/>
          </a:bodyPr>
          <a:lstStyle>
            <a:lvl1pPr>
              <a:defRPr lang="en-US" sz="43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717481" y="4692866"/>
            <a:ext cx="3459902" cy="1123268"/>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B93E65DC-EA13-A100-8BB0-C29D33F1646A}"/>
              </a:ext>
            </a:extLst>
          </p:cNvPr>
          <p:cNvSpPr>
            <a:spLocks noGrp="1"/>
          </p:cNvSpPr>
          <p:nvPr>
            <p:ph type="pic" sz="quarter" idx="13" hasCustomPrompt="1"/>
          </p:nvPr>
        </p:nvSpPr>
        <p:spPr>
          <a:xfrm>
            <a:off x="0" y="0"/>
            <a:ext cx="12192000" cy="6858000"/>
          </a:xfrm>
          <a:custGeom>
            <a:avLst/>
            <a:gdLst>
              <a:gd name="connsiteX0" fmla="*/ 7809944 w 12192000"/>
              <a:gd name="connsiteY0" fmla="*/ 820064 h 6858000"/>
              <a:gd name="connsiteX1" fmla="*/ 7496526 w 12192000"/>
              <a:gd name="connsiteY1" fmla="*/ 1133482 h 6858000"/>
              <a:gd name="connsiteX2" fmla="*/ 7496526 w 12192000"/>
              <a:gd name="connsiteY2" fmla="*/ 5748267 h 6858000"/>
              <a:gd name="connsiteX3" fmla="*/ 7809944 w 12192000"/>
              <a:gd name="connsiteY3" fmla="*/ 6061685 h 6858000"/>
              <a:gd name="connsiteX4" fmla="*/ 11058202 w 12192000"/>
              <a:gd name="connsiteY4" fmla="*/ 6061685 h 6858000"/>
              <a:gd name="connsiteX5" fmla="*/ 11371620 w 12192000"/>
              <a:gd name="connsiteY5" fmla="*/ 5748267 h 6858000"/>
              <a:gd name="connsiteX6" fmla="*/ 11371620 w 12192000"/>
              <a:gd name="connsiteY6" fmla="*/ 1133482 h 6858000"/>
              <a:gd name="connsiteX7" fmla="*/ 11058202 w 12192000"/>
              <a:gd name="connsiteY7" fmla="*/ 820064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809944" y="820064"/>
                </a:moveTo>
                <a:cubicBezTo>
                  <a:pt x="7636848" y="820064"/>
                  <a:pt x="7496526" y="960386"/>
                  <a:pt x="7496526" y="1133482"/>
                </a:cubicBezTo>
                <a:lnTo>
                  <a:pt x="7496526" y="5748267"/>
                </a:lnTo>
                <a:cubicBezTo>
                  <a:pt x="7496526" y="5921363"/>
                  <a:pt x="7636848" y="6061685"/>
                  <a:pt x="7809944" y="6061685"/>
                </a:cubicBezTo>
                <a:lnTo>
                  <a:pt x="11058202" y="6061685"/>
                </a:lnTo>
                <a:cubicBezTo>
                  <a:pt x="11231298" y="6061685"/>
                  <a:pt x="11371620" y="5921363"/>
                  <a:pt x="11371620" y="5748267"/>
                </a:cubicBezTo>
                <a:lnTo>
                  <a:pt x="11371620" y="1133482"/>
                </a:lnTo>
                <a:cubicBezTo>
                  <a:pt x="11371620" y="960386"/>
                  <a:pt x="11231298" y="820064"/>
                  <a:pt x="11058202" y="820064"/>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505700" y="6387737"/>
            <a:ext cx="2140360" cy="338328"/>
          </a:xfrm>
        </p:spPr>
        <p:txBody>
          <a:bodyPr/>
          <a:lstStyle>
            <a:lvl1pPr>
              <a:defRPr>
                <a:solidFill>
                  <a:schemeClr val="tx2"/>
                </a:solidFill>
                <a:effectLst>
                  <a:outerShdw blurRad="38100" dist="38100" dir="2700000" algn="tl">
                    <a:srgbClr val="000000">
                      <a:alpha val="43137"/>
                    </a:srgbClr>
                  </a:outerShdw>
                </a:effectLst>
              </a:defRPr>
            </a:lvl1pPr>
          </a:lstStyle>
          <a:p>
            <a:r>
              <a:rPr lang="en-US"/>
              <a:t>Sample Footer Text</a:t>
            </a:r>
          </a:p>
        </p:txBody>
      </p:sp>
      <p:sp>
        <p:nvSpPr>
          <p:cNvPr id="7" name="Date Placeholder 6">
            <a:extLst>
              <a:ext uri="{FF2B5EF4-FFF2-40B4-BE49-F238E27FC236}">
                <a16:creationId xmlns:a16="http://schemas.microsoft.com/office/drawing/2014/main" id="{5A66694D-0EA3-D3C7-ECF4-BBF1269CF6A8}"/>
              </a:ext>
            </a:extLst>
          </p:cNvPr>
          <p:cNvSpPr>
            <a:spLocks noGrp="1"/>
          </p:cNvSpPr>
          <p:nvPr>
            <p:ph type="dt" sz="half" idx="14"/>
          </p:nvPr>
        </p:nvSpPr>
        <p:spPr>
          <a:xfrm>
            <a:off x="9646060" y="6387128"/>
            <a:ext cx="1341749" cy="338328"/>
          </a:xfrm>
        </p:spPr>
        <p:txBody>
          <a:bodyPr/>
          <a:lstStyle>
            <a:lvl1pPr>
              <a:defRPr>
                <a:solidFill>
                  <a:schemeClr val="tx2"/>
                </a:solidFill>
                <a:effectLst>
                  <a:outerShdw blurRad="38100" dist="38100" dir="2700000" algn="tl">
                    <a:srgbClr val="000000">
                      <a:alpha val="43137"/>
                    </a:srgbClr>
                  </a:outerShdw>
                </a:effectLst>
              </a:defRPr>
            </a:lvl1pPr>
          </a:lstStyle>
          <a:p>
            <a:fld id="{D7ABEDB0-76AF-40FA-83E3-D1FF3CA76787}" type="datetime1">
              <a:rPr lang="en-US" smtClean="0"/>
              <a:t>4/20/2026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987809" y="6387128"/>
            <a:ext cx="457200" cy="338328"/>
          </a:xfrm>
        </p:spPr>
        <p:txBody>
          <a:bodyPr/>
          <a:lstStyle>
            <a:lvl1pPr>
              <a:defRPr>
                <a:solidFill>
                  <a:schemeClr val="tx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dirty="0"/>
          </a:p>
        </p:txBody>
      </p:sp>
    </p:spTree>
    <p:extLst>
      <p:ext uri="{BB962C8B-B14F-4D97-AF65-F5344CB8AC3E}">
        <p14:creationId xmlns:p14="http://schemas.microsoft.com/office/powerpoint/2010/main" val="301701245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6">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8305" y="208156"/>
            <a:ext cx="5729095" cy="3135408"/>
          </a:xfrm>
        </p:spPr>
        <p:txBody>
          <a:bodyPr vert="horz" lIns="91440" tIns="45720" rIns="91440" bIns="45720" rtlCol="0" anchor="t">
            <a:normAutofit/>
          </a:bodyPr>
          <a:lstStyle>
            <a:lvl1pPr>
              <a:defRPr lang="en-US" sz="60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4846320"/>
            <a:ext cx="4462346" cy="1380744"/>
          </a:xfrm>
        </p:spPr>
        <p:txBody>
          <a:bodyPr vert="horz" lIns="91440" tIns="45720" rIns="91440" bIns="45720" rtlCol="0" anchor="b">
            <a:normAutofit/>
          </a:bodyPr>
          <a:lstStyle>
            <a:lvl1pPr marL="0" indent="0">
              <a:buNone/>
              <a:defRPr lang="en-US" sz="160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5792911" y="6387128"/>
            <a:ext cx="1032084" cy="338328"/>
          </a:xfrm>
        </p:spPr>
        <p:txBody>
          <a:bodyPr/>
          <a:lstStyle>
            <a:lvl1pPr>
              <a:defRPr>
                <a:solidFill>
                  <a:schemeClr val="tx2"/>
                </a:solidFill>
                <a:effectLst/>
              </a:defRPr>
            </a:lvl1pPr>
          </a:lstStyle>
          <a:p>
            <a:fld id="{5C8992BB-90F0-4112-9B1F-7693B76967FF}" type="datetime1">
              <a:rPr lang="en-US" smtClean="0"/>
              <a:t>4/20/2026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6824995" y="6387128"/>
            <a:ext cx="457200" cy="338328"/>
          </a:xfrm>
        </p:spPr>
        <p:txBody>
          <a:bodyPr/>
          <a:lstStyle>
            <a:lvl1pPr>
              <a:defRPr>
                <a:solidFill>
                  <a:schemeClr val="tx2"/>
                </a:solidFill>
              </a:defRPr>
            </a:lvl1pPr>
          </a:lstStyle>
          <a:p>
            <a:fld id="{C8116806-1FD2-4A57-B5EA-7014AB76383B}" type="slidenum">
              <a:rPr lang="en-US" smtClean="0"/>
              <a:t>‹#›</a:t>
            </a:fld>
            <a:endParaRPr lang="en-US"/>
          </a:p>
        </p:txBody>
      </p:sp>
      <p:sp>
        <p:nvSpPr>
          <p:cNvPr id="9" name="Picture Placeholder 8">
            <a:extLst>
              <a:ext uri="{FF2B5EF4-FFF2-40B4-BE49-F238E27FC236}">
                <a16:creationId xmlns:a16="http://schemas.microsoft.com/office/drawing/2014/main" id="{C18560C4-8760-7FBD-159D-6CA9346253D5}"/>
              </a:ext>
            </a:extLst>
          </p:cNvPr>
          <p:cNvSpPr>
            <a:spLocks noGrp="1"/>
          </p:cNvSpPr>
          <p:nvPr>
            <p:ph type="pic" sz="quarter" idx="13" hasCustomPrompt="1"/>
          </p:nvPr>
        </p:nvSpPr>
        <p:spPr>
          <a:xfrm>
            <a:off x="7514371" y="266700"/>
            <a:ext cx="4410930" cy="6324600"/>
          </a:xfrm>
          <a:custGeom>
            <a:avLst/>
            <a:gdLst>
              <a:gd name="connsiteX0" fmla="*/ 275374 w 4410930"/>
              <a:gd name="connsiteY0" fmla="*/ 0 h 6324600"/>
              <a:gd name="connsiteX1" fmla="*/ 4135556 w 4410930"/>
              <a:gd name="connsiteY1" fmla="*/ 0 h 6324600"/>
              <a:gd name="connsiteX2" fmla="*/ 4410930 w 4410930"/>
              <a:gd name="connsiteY2" fmla="*/ 275374 h 6324600"/>
              <a:gd name="connsiteX3" fmla="*/ 4410930 w 4410930"/>
              <a:gd name="connsiteY3" fmla="*/ 6049226 h 6324600"/>
              <a:gd name="connsiteX4" fmla="*/ 4135556 w 4410930"/>
              <a:gd name="connsiteY4" fmla="*/ 6324600 h 6324600"/>
              <a:gd name="connsiteX5" fmla="*/ 275374 w 4410930"/>
              <a:gd name="connsiteY5" fmla="*/ 6324600 h 6324600"/>
              <a:gd name="connsiteX6" fmla="*/ 0 w 4410930"/>
              <a:gd name="connsiteY6" fmla="*/ 6049226 h 6324600"/>
              <a:gd name="connsiteX7" fmla="*/ 0 w 4410930"/>
              <a:gd name="connsiteY7" fmla="*/ 275374 h 6324600"/>
              <a:gd name="connsiteX8" fmla="*/ 275374 w 4410930"/>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930" h="6324600">
                <a:moveTo>
                  <a:pt x="275374" y="0"/>
                </a:moveTo>
                <a:lnTo>
                  <a:pt x="4135556" y="0"/>
                </a:lnTo>
                <a:cubicBezTo>
                  <a:pt x="4287641" y="0"/>
                  <a:pt x="4410930" y="123289"/>
                  <a:pt x="4410930" y="275374"/>
                </a:cubicBezTo>
                <a:lnTo>
                  <a:pt x="4410930" y="6049226"/>
                </a:lnTo>
                <a:cubicBezTo>
                  <a:pt x="4410930" y="6201311"/>
                  <a:pt x="4287641" y="6324600"/>
                  <a:pt x="4135556" y="6324600"/>
                </a:cubicBezTo>
                <a:lnTo>
                  <a:pt x="275374" y="6324600"/>
                </a:lnTo>
                <a:cubicBezTo>
                  <a:pt x="123289" y="6324600"/>
                  <a:pt x="0" y="6201311"/>
                  <a:pt x="0" y="6049226"/>
                </a:cubicBezTo>
                <a:lnTo>
                  <a:pt x="0" y="275374"/>
                </a:lnTo>
                <a:cubicBezTo>
                  <a:pt x="0" y="123289"/>
                  <a:pt x="123289" y="0"/>
                  <a:pt x="275374"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31108934"/>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3816" y="199795"/>
            <a:ext cx="8777428" cy="3640686"/>
          </a:xfrm>
        </p:spPr>
        <p:txBody>
          <a:bodyPr vert="horz" lIns="91440" tIns="45720" rIns="91440" bIns="45720" rtlCol="0" anchor="t">
            <a:normAutofit/>
          </a:bodyPr>
          <a:lstStyle>
            <a:lvl1pPr>
              <a:defRPr lang="en-US" sz="880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4898361"/>
            <a:ext cx="5675450" cy="1334847"/>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655CD02E-B256-4CA4-AF95-70EAECD19730}" type="datetime1">
              <a:rPr lang="en-US" smtClean="0"/>
              <a:t>4/20/2026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66092591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018598" y="1529542"/>
            <a:ext cx="8154804" cy="2323883"/>
          </a:xfrm>
        </p:spPr>
        <p:txBody>
          <a:bodyPr anchor="b">
            <a:normAutofit/>
          </a:bodyPr>
          <a:lstStyle>
            <a:lvl1pPr algn="ctr">
              <a:defRPr sz="54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110715" y="4053504"/>
            <a:ext cx="5970570" cy="1072678"/>
          </a:xfrm>
        </p:spPr>
        <p:txBody>
          <a:bodyPr anchor="t">
            <a:normAutofit/>
          </a:bodyPr>
          <a:lstStyle>
            <a:lvl1pPr marL="0" indent="0" algn="ctr">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DE23234C-C11E-4F99-839F-DDBF973EDA5E}" type="datetime1">
              <a:rPr lang="en-US" smtClean="0"/>
              <a:t>4/20/2026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50670390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1512" y="192360"/>
            <a:ext cx="11812264" cy="4157003"/>
          </a:xfrm>
        </p:spPr>
        <p:txBody>
          <a:bodyPr vert="horz" lIns="91440" tIns="45720" rIns="91440" bIns="45720" rtlCol="0" anchor="t">
            <a:normAutofit/>
          </a:bodyPr>
          <a:lstStyle>
            <a:lvl1pPr>
              <a:defRPr lang="en-US" sz="11500" baseline="0" dirty="0">
                <a:solidFill>
                  <a:schemeClr val="tx2"/>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85854" y="5029200"/>
            <a:ext cx="5681546" cy="1204009"/>
          </a:xfrm>
        </p:spPr>
        <p:txBody>
          <a:bodyPr vert="horz" lIns="91440" tIns="45720" rIns="91440" bIns="45720" rtlCol="0" anchor="b">
            <a:normAutofit/>
          </a:bodyPr>
          <a:lstStyle>
            <a:lvl1pPr marL="0" indent="0">
              <a:buNone/>
              <a:defRPr lang="en-US" sz="1600" dirty="0">
                <a:solidFill>
                  <a:schemeClr val="tx2"/>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8ED7DB9-4A3F-4419-9E62-BEE6269F2B42}" type="datetime1">
              <a:rPr lang="en-US" smtClean="0"/>
              <a:t>4/20/2026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606666452"/>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157729" y="3200400"/>
            <a:ext cx="9002895" cy="3582184"/>
          </a:xfrm>
        </p:spPr>
        <p:txBody>
          <a:bodyPr anchor="b">
            <a:normAutofit/>
          </a:bodyPr>
          <a:lstStyle>
            <a:lvl1pPr>
              <a:defRPr sz="6900">
                <a:solidFill>
                  <a:schemeClr val="tx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178704" y="141216"/>
            <a:ext cx="2703777" cy="338328"/>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10477500" y="141216"/>
            <a:ext cx="1032084" cy="338328"/>
          </a:xfrm>
        </p:spPr>
        <p:txBody>
          <a:bodyPr/>
          <a:lstStyle>
            <a:lvl1pPr>
              <a:defRPr>
                <a:solidFill>
                  <a:schemeClr val="tx2"/>
                </a:solidFill>
              </a:defRPr>
            </a:lvl1pPr>
          </a:lstStyle>
          <a:p>
            <a:fld id="{7E2CC31D-7501-40A7-9D1B-8AC69C4CFF73}" type="datetime1">
              <a:rPr lang="en-US" smtClean="0"/>
              <a:t>4/20/2026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509584" y="141216"/>
            <a:ext cx="457200" cy="338328"/>
          </a:xfrm>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151293651"/>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33815" y="189689"/>
            <a:ext cx="11341905" cy="1629485"/>
          </a:xfrm>
        </p:spPr>
        <p:txBody>
          <a:bodyPr anchor="t">
            <a:normAutofit/>
          </a:bodyPr>
          <a:lstStyle>
            <a:lvl1pPr>
              <a:defRPr sz="7600" baseline="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2362200"/>
            <a:ext cx="5829300" cy="3810000"/>
          </a:xfrm>
        </p:spPr>
        <p:txBody>
          <a:bodyPr vert="horz" lIns="91440" tIns="45720" rIns="91440" bIns="45720" rtlCol="0" anchor="b">
            <a:normAutofit/>
          </a:bodyPr>
          <a:lstStyle>
            <a:lvl1pPr marL="457200" indent="-457200">
              <a:buFont typeface="+mj-lt"/>
              <a:buAutoNum type="arabicPeriod"/>
              <a:defRPr lang="en-US" sz="1600" dirty="0"/>
            </a:lvl1pPr>
            <a:lvl2pPr marL="571500" indent="-342900">
              <a:buFont typeface="+mj-lt"/>
              <a:buAutoNum type="arabicPeriod"/>
              <a:defRPr lang="en-US" sz="1600" dirty="0"/>
            </a:lvl2pPr>
            <a:lvl3pPr marL="800100" indent="-342900">
              <a:buFont typeface="+mj-lt"/>
              <a:buAutoNum type="arabicPeriod"/>
              <a:defRPr lang="en-US" sz="1600" dirty="0"/>
            </a:lvl3pPr>
            <a:lvl4pPr>
              <a:buFont typeface="+mj-lt"/>
              <a:buAutoNum type="arabicPeriod"/>
              <a:defRPr lang="en-US" sz="1600" dirty="0"/>
            </a:lvl4pPr>
            <a:lvl5pPr>
              <a:buFont typeface="+mj-lt"/>
              <a:buAutoNum type="arabicPeriod"/>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53B66D33-2E30-4992-8137-11560724F7D0}" type="datetime1">
              <a:rPr lang="en-US" smtClean="0"/>
              <a:t>4/20/2026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907810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0" y="4061862"/>
            <a:ext cx="5913120" cy="2268359"/>
          </a:xfrm>
        </p:spPr>
        <p:txBody>
          <a:bodyPr anchor="t">
            <a:normAutofit/>
          </a:bodyPr>
          <a:lstStyle>
            <a:lvl1pPr>
              <a:defRPr sz="5800"/>
            </a:lvl1pPr>
          </a:lstStyle>
          <a:p>
            <a:r>
              <a:rPr lang="en-US"/>
              <a:t>Click to edit Master title style</a:t>
            </a:r>
            <a:endParaRPr lang="en-US" dirty="0"/>
          </a:p>
        </p:txBody>
      </p:sp>
      <p:sp>
        <p:nvSpPr>
          <p:cNvPr id="16" name="Picture Placeholder 15">
            <a:extLst>
              <a:ext uri="{FF2B5EF4-FFF2-40B4-BE49-F238E27FC236}">
                <a16:creationId xmlns:a16="http://schemas.microsoft.com/office/drawing/2014/main" id="{F88BC23C-4171-DFCF-3175-10D2602FF561}"/>
              </a:ext>
            </a:extLst>
          </p:cNvPr>
          <p:cNvSpPr>
            <a:spLocks noGrp="1"/>
          </p:cNvSpPr>
          <p:nvPr>
            <p:ph type="pic" sz="quarter" idx="14" hasCustomPrompt="1"/>
          </p:nvPr>
        </p:nvSpPr>
        <p:spPr>
          <a:xfrm>
            <a:off x="274320" y="268508"/>
            <a:ext cx="11649456" cy="3609085"/>
          </a:xfrm>
          <a:custGeom>
            <a:avLst/>
            <a:gdLst>
              <a:gd name="connsiteX0" fmla="*/ 283385 w 11658600"/>
              <a:gd name="connsiteY0" fmla="*/ 0 h 3609085"/>
              <a:gd name="connsiteX1" fmla="*/ 11375215 w 11658600"/>
              <a:gd name="connsiteY1" fmla="*/ 0 h 3609085"/>
              <a:gd name="connsiteX2" fmla="*/ 11658600 w 11658600"/>
              <a:gd name="connsiteY2" fmla="*/ 283385 h 3609085"/>
              <a:gd name="connsiteX3" fmla="*/ 11658600 w 11658600"/>
              <a:gd name="connsiteY3" fmla="*/ 3325700 h 3609085"/>
              <a:gd name="connsiteX4" fmla="*/ 11375215 w 11658600"/>
              <a:gd name="connsiteY4" fmla="*/ 3609085 h 3609085"/>
              <a:gd name="connsiteX5" fmla="*/ 283385 w 11658600"/>
              <a:gd name="connsiteY5" fmla="*/ 3609085 h 3609085"/>
              <a:gd name="connsiteX6" fmla="*/ 0 w 11658600"/>
              <a:gd name="connsiteY6" fmla="*/ 3325700 h 3609085"/>
              <a:gd name="connsiteX7" fmla="*/ 0 w 11658600"/>
              <a:gd name="connsiteY7" fmla="*/ 283385 h 3609085"/>
              <a:gd name="connsiteX8" fmla="*/ 283385 w 11658600"/>
              <a:gd name="connsiteY8" fmla="*/ 0 h 3609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8600" h="3609085">
                <a:moveTo>
                  <a:pt x="283385" y="0"/>
                </a:moveTo>
                <a:lnTo>
                  <a:pt x="11375215" y="0"/>
                </a:lnTo>
                <a:cubicBezTo>
                  <a:pt x="11531724" y="0"/>
                  <a:pt x="11658600" y="126876"/>
                  <a:pt x="11658600" y="283385"/>
                </a:cubicBezTo>
                <a:lnTo>
                  <a:pt x="11658600" y="3325700"/>
                </a:lnTo>
                <a:cubicBezTo>
                  <a:pt x="11658600" y="3482209"/>
                  <a:pt x="11531724" y="3609085"/>
                  <a:pt x="11375215" y="3609085"/>
                </a:cubicBezTo>
                <a:lnTo>
                  <a:pt x="283385" y="3609085"/>
                </a:lnTo>
                <a:cubicBezTo>
                  <a:pt x="126876" y="3609085"/>
                  <a:pt x="0" y="3482209"/>
                  <a:pt x="0" y="3325700"/>
                </a:cubicBezTo>
                <a:lnTo>
                  <a:pt x="0" y="283385"/>
                </a:lnTo>
                <a:cubicBezTo>
                  <a:pt x="0" y="126876"/>
                  <a:pt x="126876" y="0"/>
                  <a:pt x="283385" y="0"/>
                </a:cubicBez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3" y="4039118"/>
            <a:ext cx="4419601" cy="2268360"/>
          </a:xfrm>
        </p:spPr>
        <p:txBody>
          <a:bodyPr vert="horz" lIns="91440" tIns="45720" rIns="91440" bIns="45720" rtlCol="0">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AC1FB95E-1551-48FC-9A26-E601B3621F25}" type="datetime1">
              <a:rPr lang="en-US" smtClean="0"/>
              <a:t>4/20/2026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57177422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with Pictur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7515973" y="1010652"/>
            <a:ext cx="3437576" cy="1366457"/>
          </a:xfrm>
        </p:spPr>
        <p:txBody>
          <a:bodyPr anchor="t">
            <a:noAutofit/>
          </a:bodyPr>
          <a:lstStyle>
            <a:lvl1pPr>
              <a:defRPr sz="50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515974" y="2377109"/>
            <a:ext cx="3437576" cy="3393239"/>
          </a:xfrm>
        </p:spPr>
        <p:txBody>
          <a:bodyPr vert="horz" lIns="91440" tIns="45720" rIns="91440" bIns="45720" rtlCol="0" anchor="b">
            <a:normAutofit/>
          </a:bodyPr>
          <a:lstStyle>
            <a:lvl1pPr marL="342900" indent="-342900">
              <a:buFont typeface="+mj-lt"/>
              <a:buAutoNum type="arabicPeriod"/>
              <a:defRPr lang="en-US" sz="1400" dirty="0"/>
            </a:lvl1pPr>
            <a:lvl2pPr marL="571500" indent="-342900">
              <a:buFont typeface="+mj-lt"/>
              <a:buAutoNum type="arabicPeriod"/>
              <a:defRPr lang="en-US" sz="1400" dirty="0"/>
            </a:lvl2pPr>
            <a:lvl3pPr marL="800100" indent="-342900">
              <a:buFont typeface="+mj-lt"/>
              <a:buAutoNum type="arabicPeriod"/>
              <a:defRPr lang="en-US" sz="1400" dirty="0"/>
            </a:lvl3pPr>
            <a:lvl4pPr>
              <a:buFont typeface="+mj-lt"/>
              <a:buAutoNum type="arabicPeriod"/>
              <a:defRPr lang="en-US" sz="1400" dirty="0"/>
            </a:lvl4pPr>
            <a:lvl5pPr>
              <a:buFont typeface="+mj-lt"/>
              <a:buAutoNum type="arabicPeriod"/>
              <a:defRPr lang="en-US" sz="1400" dirty="0"/>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
        <p:nvSpPr>
          <p:cNvPr id="12" name="Picture Placeholder 11">
            <a:extLst>
              <a:ext uri="{FF2B5EF4-FFF2-40B4-BE49-F238E27FC236}">
                <a16:creationId xmlns:a16="http://schemas.microsoft.com/office/drawing/2014/main" id="{1739F752-D848-0871-8BE8-DE94F03F5A34}"/>
              </a:ext>
            </a:extLst>
          </p:cNvPr>
          <p:cNvSpPr>
            <a:spLocks noGrp="1"/>
          </p:cNvSpPr>
          <p:nvPr>
            <p:ph type="pic" sz="quarter" idx="14" hasCustomPrompt="1"/>
          </p:nvPr>
        </p:nvSpPr>
        <p:spPr>
          <a:xfrm>
            <a:off x="0" y="0"/>
            <a:ext cx="12192000" cy="6858000"/>
          </a:xfrm>
          <a:custGeom>
            <a:avLst/>
            <a:gdLst>
              <a:gd name="connsiteX0" fmla="*/ 7608643 w 12192000"/>
              <a:gd name="connsiteY0" fmla="*/ 808189 h 6858000"/>
              <a:gd name="connsiteX1" fmla="*/ 7295225 w 12192000"/>
              <a:gd name="connsiteY1" fmla="*/ 1121607 h 6858000"/>
              <a:gd name="connsiteX2" fmla="*/ 7295225 w 12192000"/>
              <a:gd name="connsiteY2" fmla="*/ 5736392 h 6858000"/>
              <a:gd name="connsiteX3" fmla="*/ 7608643 w 12192000"/>
              <a:gd name="connsiteY3" fmla="*/ 6049810 h 6858000"/>
              <a:gd name="connsiteX4" fmla="*/ 10856901 w 12192000"/>
              <a:gd name="connsiteY4" fmla="*/ 6049810 h 6858000"/>
              <a:gd name="connsiteX5" fmla="*/ 11170319 w 12192000"/>
              <a:gd name="connsiteY5" fmla="*/ 5736392 h 6858000"/>
              <a:gd name="connsiteX6" fmla="*/ 11170319 w 12192000"/>
              <a:gd name="connsiteY6" fmla="*/ 1121607 h 6858000"/>
              <a:gd name="connsiteX7" fmla="*/ 10856901 w 12192000"/>
              <a:gd name="connsiteY7" fmla="*/ 808189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608643" y="808189"/>
                </a:moveTo>
                <a:cubicBezTo>
                  <a:pt x="7435547" y="808189"/>
                  <a:pt x="7295225" y="948511"/>
                  <a:pt x="7295225" y="1121607"/>
                </a:cubicBezTo>
                <a:lnTo>
                  <a:pt x="7295225" y="5736392"/>
                </a:lnTo>
                <a:cubicBezTo>
                  <a:pt x="7295225" y="5909488"/>
                  <a:pt x="7435547" y="6049810"/>
                  <a:pt x="7608643" y="6049810"/>
                </a:cubicBezTo>
                <a:lnTo>
                  <a:pt x="10856901" y="6049810"/>
                </a:lnTo>
                <a:cubicBezTo>
                  <a:pt x="11029997" y="6049810"/>
                  <a:pt x="11170319" y="5909488"/>
                  <a:pt x="11170319" y="5736392"/>
                </a:cubicBezTo>
                <a:lnTo>
                  <a:pt x="11170319" y="1121607"/>
                </a:lnTo>
                <a:cubicBezTo>
                  <a:pt x="11170319" y="948511"/>
                  <a:pt x="11029997" y="808189"/>
                  <a:pt x="10856901" y="808189"/>
                </a:cubicBezTo>
                <a:close/>
                <a:moveTo>
                  <a:pt x="0" y="0"/>
                </a:moveTo>
                <a:lnTo>
                  <a:pt x="12192000" y="0"/>
                </a:lnTo>
                <a:lnTo>
                  <a:pt x="12192000"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82880" y="6387737"/>
            <a:ext cx="2703777" cy="338328"/>
          </a:xfrm>
        </p:spPr>
        <p:txBody>
          <a:bodyPr/>
          <a:lstStyle>
            <a:lvl1pPr>
              <a:defRPr>
                <a:solidFill>
                  <a:schemeClr val="bg2"/>
                </a:solidFill>
                <a:effectLst>
                  <a:outerShdw blurRad="38100" dist="38100" dir="2700000" algn="tl">
                    <a:srgbClr val="000000">
                      <a:alpha val="43137"/>
                    </a:srgbClr>
                  </a:outerShdw>
                </a:effectLst>
              </a:defRPr>
            </a:lvl1p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bg2"/>
                </a:solidFill>
                <a:effectLst>
                  <a:outerShdw blurRad="38100" dist="38100" dir="2700000" algn="tl">
                    <a:srgbClr val="000000">
                      <a:alpha val="43137"/>
                    </a:srgbClr>
                  </a:outerShdw>
                </a:effectLst>
              </a:defRPr>
            </a:lvl1pPr>
          </a:lstStyle>
          <a:p>
            <a:fld id="{BE399E77-A6C4-4634-BEB5-F2E41C1FB261}" type="datetime1">
              <a:rPr lang="en-US" smtClean="0"/>
              <a:t>4/20/2026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bg2"/>
                </a:solidFill>
                <a:effectLst>
                  <a:outerShdw blurRad="38100" dist="38100" dir="2700000" algn="tl">
                    <a:srgbClr val="000000">
                      <a:alpha val="43137"/>
                    </a:srgbClr>
                  </a:outerShdw>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07878356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291840" y="1719072"/>
            <a:ext cx="5623560" cy="1188720"/>
          </a:xfrm>
        </p:spPr>
        <p:txBody>
          <a:bodyPr anchor="ctr">
            <a:normAutofit/>
          </a:bodyPr>
          <a:lstStyle>
            <a:lvl1pPr algn="ct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886200" y="3136392"/>
            <a:ext cx="4425696" cy="2121408"/>
          </a:xfrm>
        </p:spPr>
        <p:txBody>
          <a:bodyPr vert="horz" lIns="91440" tIns="45720" rIns="91440" bIns="45720" rtlCol="0">
            <a:normAutofit/>
          </a:bodyPr>
          <a:lstStyle>
            <a:lvl1pPr marL="0" indent="0" algn="ctr">
              <a:buNone/>
              <a:defRPr lang="en-US" dirty="0"/>
            </a:lvl1pPr>
            <a:lvl2pPr marL="228600" indent="0" algn="ctr">
              <a:buNone/>
              <a:defRPr lang="en-US" dirty="0"/>
            </a:lvl2pPr>
            <a:lvl3pPr marL="457200" indent="0" algn="ctr">
              <a:buNone/>
              <a:defRPr lang="en-US" dirty="0"/>
            </a:lvl3pPr>
            <a:lvl4pPr marL="685800" indent="0" algn="ctr">
              <a:buNone/>
              <a:defRPr lang="en-US" dirty="0"/>
            </a:lvl4pPr>
            <a:lvl5pPr marL="914400" indent="0" algn="ctr">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AA797B0-DC5B-4FF5-B0A0-4AA5F24C8A8B}" type="datetime1">
              <a:rPr lang="en-US" smtClean="0"/>
              <a:t>4/20/2026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181294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71600" y="1638300"/>
            <a:ext cx="3114136" cy="3799114"/>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919472" y="1638300"/>
            <a:ext cx="4800600" cy="3799114"/>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416CADA-DB19-4D46-9486-74E6A8DD8606}" type="datetime1">
              <a:rPr lang="en-US" smtClean="0"/>
              <a:t>4/20/2026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186550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131" y="1638299"/>
            <a:ext cx="3314700" cy="3873268"/>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01019" y="1638299"/>
            <a:ext cx="6080760" cy="387326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FE7D4C-A41A-46E4-A264-6AB2C3B5824A}" type="datetime1">
              <a:rPr lang="en-US" smtClean="0"/>
              <a:t>4/20/2026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5065041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25296" y="990601"/>
            <a:ext cx="3168695" cy="3437544"/>
          </a:xfrm>
        </p:spPr>
        <p:txBody>
          <a:bodyPr vert="horz" lIns="91440" tIns="45720" rIns="91440" bIns="45720" rtlCol="0" anchor="t">
            <a:normAutofit/>
          </a:bodyPr>
          <a:lstStyle>
            <a:lvl1pPr>
              <a:defRPr lang="en-US" dirty="0"/>
            </a:lvl1pPr>
          </a:lstStyle>
          <a:p>
            <a:pPr lvl="0"/>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818888" y="990600"/>
            <a:ext cx="6126480" cy="51499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04D7737-B62B-4747-B5EC-0C681641A1B5}" type="datetime1">
              <a:rPr lang="en-US" smtClean="0"/>
              <a:t>4/20/2026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784383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2880" y="219456"/>
            <a:ext cx="3310394" cy="4058127"/>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972674" y="266700"/>
            <a:ext cx="7688495" cy="60478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BA51472-7719-495F-AC33-7643C031D78E}" type="datetime1">
              <a:rPr lang="en-US" smtClean="0"/>
              <a:t>4/20/2026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098646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6241EAAC-21EB-46CA-8DB9-2B0A089D53E1}"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758322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79" y="219457"/>
            <a:ext cx="6370321" cy="1008871"/>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82880" y="1228329"/>
            <a:ext cx="6370320" cy="5043490"/>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254416" y="6390795"/>
            <a:ext cx="1298784" cy="338328"/>
          </a:xfrm>
        </p:spPr>
        <p:txBody>
          <a:bodyPr/>
          <a:lstStyle/>
          <a:p>
            <a:fld id="{501F6A6B-DAC2-4111-A4C8-22F3732D2683}"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6553200" y="6390795"/>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7F11DC52-D1FD-A255-1A04-7A15A9DE3C8F}"/>
              </a:ext>
            </a:extLst>
          </p:cNvPr>
          <p:cNvSpPr>
            <a:spLocks noGrp="1"/>
          </p:cNvSpPr>
          <p:nvPr>
            <p:ph type="pic" sz="quarter" idx="13" hasCustomPrompt="1"/>
          </p:nvPr>
        </p:nvSpPr>
        <p:spPr>
          <a:xfrm>
            <a:off x="7505700" y="266700"/>
            <a:ext cx="4419600" cy="6324600"/>
          </a:xfrm>
          <a:custGeom>
            <a:avLst/>
            <a:gdLst>
              <a:gd name="connsiteX0" fmla="*/ 293171 w 4495799"/>
              <a:gd name="connsiteY0" fmla="*/ 0 h 6172200"/>
              <a:gd name="connsiteX1" fmla="*/ 4202628 w 4495799"/>
              <a:gd name="connsiteY1" fmla="*/ 0 h 6172200"/>
              <a:gd name="connsiteX2" fmla="*/ 4495799 w 4495799"/>
              <a:gd name="connsiteY2" fmla="*/ 293171 h 6172200"/>
              <a:gd name="connsiteX3" fmla="*/ 4495799 w 4495799"/>
              <a:gd name="connsiteY3" fmla="*/ 5879029 h 6172200"/>
              <a:gd name="connsiteX4" fmla="*/ 4202628 w 4495799"/>
              <a:gd name="connsiteY4" fmla="*/ 6172200 h 6172200"/>
              <a:gd name="connsiteX5" fmla="*/ 293171 w 4495799"/>
              <a:gd name="connsiteY5" fmla="*/ 6172200 h 6172200"/>
              <a:gd name="connsiteX6" fmla="*/ 0 w 4495799"/>
              <a:gd name="connsiteY6" fmla="*/ 5879029 h 6172200"/>
              <a:gd name="connsiteX7" fmla="*/ 0 w 4495799"/>
              <a:gd name="connsiteY7" fmla="*/ 293171 h 6172200"/>
              <a:gd name="connsiteX8" fmla="*/ 293171 w 4495799"/>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95799" h="6172200">
                <a:moveTo>
                  <a:pt x="293171" y="0"/>
                </a:moveTo>
                <a:lnTo>
                  <a:pt x="4202628" y="0"/>
                </a:lnTo>
                <a:cubicBezTo>
                  <a:pt x="4364542" y="0"/>
                  <a:pt x="4495799" y="131257"/>
                  <a:pt x="4495799" y="293171"/>
                </a:cubicBezTo>
                <a:lnTo>
                  <a:pt x="4495799" y="5879029"/>
                </a:lnTo>
                <a:cubicBezTo>
                  <a:pt x="4495799" y="6040943"/>
                  <a:pt x="4364542" y="6172200"/>
                  <a:pt x="4202628" y="6172200"/>
                </a:cubicBezTo>
                <a:lnTo>
                  <a:pt x="293171" y="6172200"/>
                </a:lnTo>
                <a:cubicBezTo>
                  <a:pt x="131257" y="6172200"/>
                  <a:pt x="0" y="6040943"/>
                  <a:pt x="0" y="5879029"/>
                </a:cubicBezTo>
                <a:lnTo>
                  <a:pt x="0" y="293171"/>
                </a:lnTo>
                <a:cubicBezTo>
                  <a:pt x="0" y="131257"/>
                  <a:pt x="131257" y="0"/>
                  <a:pt x="29317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5456596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88702" y="219456"/>
            <a:ext cx="7241297" cy="923544"/>
          </a:xfrm>
        </p:spPr>
        <p:txBody>
          <a:bodyPr anchor="t"/>
          <a:lstStyle>
            <a:lvl1pPr>
              <a:defRPr/>
            </a:lvl1pPr>
          </a:lstStyle>
          <a:p>
            <a:r>
              <a:rPr lang="en-US"/>
              <a:t>Click to edit Master title style</a:t>
            </a:r>
            <a:endParaRPr lang="en-US" dirty="0"/>
          </a:p>
        </p:txBody>
      </p:sp>
      <p:sp>
        <p:nvSpPr>
          <p:cNvPr id="20" name="Picture Placeholder 9">
            <a:extLst>
              <a:ext uri="{FF2B5EF4-FFF2-40B4-BE49-F238E27FC236}">
                <a16:creationId xmlns:a16="http://schemas.microsoft.com/office/drawing/2014/main" id="{FC55F3DB-E75F-ADDF-8222-D3F62F2CCE82}"/>
              </a:ext>
            </a:extLst>
          </p:cNvPr>
          <p:cNvSpPr>
            <a:spLocks noGrp="1"/>
          </p:cNvSpPr>
          <p:nvPr>
            <p:ph type="pic" sz="quarter" idx="13" hasCustomPrompt="1"/>
          </p:nvPr>
        </p:nvSpPr>
        <p:spPr>
          <a:xfrm>
            <a:off x="274320"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4 h 6320854"/>
              <a:gd name="connsiteX10" fmla="*/ 105939 w 3675888"/>
              <a:gd name="connsiteY10" fmla="*/ 6252721 h 6320854"/>
              <a:gd name="connsiteX11" fmla="*/ 51500 w 3675888"/>
              <a:gd name="connsiteY11" fmla="*/ 6192635 h 6320854"/>
              <a:gd name="connsiteX12" fmla="*/ 16622 w 3675888"/>
              <a:gd name="connsiteY12" fmla="*/ 6119873 h 6320854"/>
              <a:gd name="connsiteX13" fmla="*/ 12537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4"/>
                </a:lnTo>
                <a:lnTo>
                  <a:pt x="105939" y="6252721"/>
                </a:lnTo>
                <a:lnTo>
                  <a:pt x="51500" y="6192635"/>
                </a:lnTo>
                <a:lnTo>
                  <a:pt x="16622" y="6119873"/>
                </a:lnTo>
                <a:lnTo>
                  <a:pt x="12537"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188702"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88702"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209BC7F-12AD-4F86-A854-86D7069C1AE2}"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8985132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7241297" cy="923544"/>
          </a:xfrm>
        </p:spPr>
        <p:txBody>
          <a:bodyPr anchor="t"/>
          <a:lstStyle>
            <a:lvl1pPr>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182880" y="1143000"/>
            <a:ext cx="7241298" cy="523951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2880" y="6382981"/>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392093" y="6387128"/>
            <a:ext cx="1032084" cy="338328"/>
          </a:xfrm>
        </p:spPr>
        <p:txBody>
          <a:bodyPr/>
          <a:lstStyle>
            <a:lvl1pPr>
              <a:defRPr>
                <a:solidFill>
                  <a:schemeClr val="tx1"/>
                </a:solidFill>
                <a:effectLst/>
              </a:defRPr>
            </a:lvl1pPr>
          </a:lstStyle>
          <a:p>
            <a:fld id="{D3B213CB-AAE3-4E21-BF78-8B6CE3ACF53D}"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424177" y="6387128"/>
            <a:ext cx="457200" cy="338328"/>
          </a:xfrm>
        </p:spPr>
        <p:txBody>
          <a:bodyPr/>
          <a:lstStyle/>
          <a:p>
            <a:fld id="{C8116806-1FD2-4A57-B5EA-7014AB76383B}" type="slidenum">
              <a:rPr lang="en-US" smtClean="0"/>
              <a:t>‹#›</a:t>
            </a:fld>
            <a:endParaRPr lang="en-US"/>
          </a:p>
        </p:txBody>
      </p:sp>
      <p:sp>
        <p:nvSpPr>
          <p:cNvPr id="4" name="Picture Placeholder 9">
            <a:extLst>
              <a:ext uri="{FF2B5EF4-FFF2-40B4-BE49-F238E27FC236}">
                <a16:creationId xmlns:a16="http://schemas.microsoft.com/office/drawing/2014/main" id="{F47C8A4F-E753-8148-3650-49C421EB5479}"/>
              </a:ext>
            </a:extLst>
          </p:cNvPr>
          <p:cNvSpPr>
            <a:spLocks noGrp="1"/>
          </p:cNvSpPr>
          <p:nvPr>
            <p:ph type="pic" sz="quarter" idx="13" hasCustomPrompt="1"/>
          </p:nvPr>
        </p:nvSpPr>
        <p:spPr>
          <a:xfrm>
            <a:off x="8249412" y="268573"/>
            <a:ext cx="3675888" cy="6327648"/>
          </a:xfrm>
          <a:custGeom>
            <a:avLst/>
            <a:gdLst>
              <a:gd name="connsiteX0" fmla="*/ 301545 w 3675888"/>
              <a:gd name="connsiteY0" fmla="*/ 0 h 6320854"/>
              <a:gd name="connsiteX1" fmla="*/ 3375347 w 3675888"/>
              <a:gd name="connsiteY1" fmla="*/ 0 h 6320854"/>
              <a:gd name="connsiteX2" fmla="*/ 3675888 w 3675888"/>
              <a:gd name="connsiteY2" fmla="*/ 300541 h 6320854"/>
              <a:gd name="connsiteX3" fmla="*/ 3675888 w 3675888"/>
              <a:gd name="connsiteY3" fmla="*/ 6025428 h 6320854"/>
              <a:gd name="connsiteX4" fmla="*/ 3492331 w 3675888"/>
              <a:gd name="connsiteY4" fmla="*/ 6302351 h 6320854"/>
              <a:gd name="connsiteX5" fmla="*/ 3400682 w 3675888"/>
              <a:gd name="connsiteY5" fmla="*/ 6320854 h 6320854"/>
              <a:gd name="connsiteX6" fmla="*/ 275206 w 3675888"/>
              <a:gd name="connsiteY6" fmla="*/ 6320854 h 6320854"/>
              <a:gd name="connsiteX7" fmla="*/ 186647 w 3675888"/>
              <a:gd name="connsiteY7" fmla="*/ 6302975 h 6320854"/>
              <a:gd name="connsiteX8" fmla="*/ 184171 w 3675888"/>
              <a:gd name="connsiteY8" fmla="*/ 6302204 h 6320854"/>
              <a:gd name="connsiteX9" fmla="*/ 114619 w 3675888"/>
              <a:gd name="connsiteY9" fmla="*/ 6259883 h 6320854"/>
              <a:gd name="connsiteX10" fmla="*/ 105939 w 3675888"/>
              <a:gd name="connsiteY10" fmla="*/ 6252722 h 6320854"/>
              <a:gd name="connsiteX11" fmla="*/ 51500 w 3675888"/>
              <a:gd name="connsiteY11" fmla="*/ 6192635 h 6320854"/>
              <a:gd name="connsiteX12" fmla="*/ 16622 w 3675888"/>
              <a:gd name="connsiteY12" fmla="*/ 6119873 h 6320854"/>
              <a:gd name="connsiteX13" fmla="*/ 12538 w 3675888"/>
              <a:gd name="connsiteY13" fmla="*/ 6106716 h 6320854"/>
              <a:gd name="connsiteX14" fmla="*/ 0 w 3675888"/>
              <a:gd name="connsiteY14" fmla="*/ 6023550 h 6320854"/>
              <a:gd name="connsiteX15" fmla="*/ 0 w 3675888"/>
              <a:gd name="connsiteY15" fmla="*/ 302420 h 6320854"/>
              <a:gd name="connsiteX16" fmla="*/ 301545 w 3675888"/>
              <a:gd name="connsiteY16" fmla="*/ 0 h 632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75888" h="6320854">
                <a:moveTo>
                  <a:pt x="301545" y="0"/>
                </a:moveTo>
                <a:lnTo>
                  <a:pt x="3375347" y="0"/>
                </a:lnTo>
                <a:cubicBezTo>
                  <a:pt x="3541331" y="0"/>
                  <a:pt x="3675888" y="134557"/>
                  <a:pt x="3675888" y="300541"/>
                </a:cubicBezTo>
                <a:lnTo>
                  <a:pt x="3675888" y="6025428"/>
                </a:lnTo>
                <a:cubicBezTo>
                  <a:pt x="3675888" y="6149916"/>
                  <a:pt x="3600200" y="6256727"/>
                  <a:pt x="3492331" y="6302351"/>
                </a:cubicBezTo>
                <a:lnTo>
                  <a:pt x="3400682" y="6320854"/>
                </a:lnTo>
                <a:lnTo>
                  <a:pt x="275206" y="6320854"/>
                </a:lnTo>
                <a:lnTo>
                  <a:pt x="186647" y="6302975"/>
                </a:lnTo>
                <a:lnTo>
                  <a:pt x="184171" y="6302204"/>
                </a:lnTo>
                <a:lnTo>
                  <a:pt x="114619" y="6259883"/>
                </a:lnTo>
                <a:lnTo>
                  <a:pt x="105939" y="6252722"/>
                </a:lnTo>
                <a:lnTo>
                  <a:pt x="51500" y="6192635"/>
                </a:lnTo>
                <a:lnTo>
                  <a:pt x="16622" y="6119873"/>
                </a:lnTo>
                <a:lnTo>
                  <a:pt x="12538" y="6106716"/>
                </a:lnTo>
                <a:lnTo>
                  <a:pt x="0" y="6023550"/>
                </a:lnTo>
                <a:lnTo>
                  <a:pt x="0" y="302420"/>
                </a:lnTo>
                <a:cubicBezTo>
                  <a:pt x="0" y="135398"/>
                  <a:pt x="135007" y="0"/>
                  <a:pt x="30154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374835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19900" y="219456"/>
            <a:ext cx="4689685" cy="1164658"/>
          </a:xfrm>
        </p:spPr>
        <p:txBody>
          <a:bodyPr anchor="t"/>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8B393C6F-81AD-C678-191F-0FD783654DC1}"/>
              </a:ext>
            </a:extLst>
          </p:cNvPr>
          <p:cNvSpPr>
            <a:spLocks noGrp="1"/>
          </p:cNvSpPr>
          <p:nvPr>
            <p:ph type="pic" sz="quarter" idx="13" hasCustomPrompt="1"/>
          </p:nvPr>
        </p:nvSpPr>
        <p:spPr>
          <a:xfrm>
            <a:off x="274320" y="266700"/>
            <a:ext cx="6292984" cy="6324600"/>
          </a:xfrm>
          <a:custGeom>
            <a:avLst/>
            <a:gdLst>
              <a:gd name="connsiteX0" fmla="*/ 300805 w 6292984"/>
              <a:gd name="connsiteY0" fmla="*/ 0 h 6324600"/>
              <a:gd name="connsiteX1" fmla="*/ 5992179 w 6292984"/>
              <a:gd name="connsiteY1" fmla="*/ 0 h 6324600"/>
              <a:gd name="connsiteX2" fmla="*/ 6292984 w 6292984"/>
              <a:gd name="connsiteY2" fmla="*/ 300805 h 6324600"/>
              <a:gd name="connsiteX3" fmla="*/ 6292984 w 6292984"/>
              <a:gd name="connsiteY3" fmla="*/ 6023795 h 6324600"/>
              <a:gd name="connsiteX4" fmla="*/ 5992179 w 6292984"/>
              <a:gd name="connsiteY4" fmla="*/ 6324600 h 6324600"/>
              <a:gd name="connsiteX5" fmla="*/ 300805 w 6292984"/>
              <a:gd name="connsiteY5" fmla="*/ 6324600 h 6324600"/>
              <a:gd name="connsiteX6" fmla="*/ 0 w 6292984"/>
              <a:gd name="connsiteY6" fmla="*/ 6023795 h 6324600"/>
              <a:gd name="connsiteX7" fmla="*/ 0 w 6292984"/>
              <a:gd name="connsiteY7" fmla="*/ 300805 h 6324600"/>
              <a:gd name="connsiteX8" fmla="*/ 300805 w 6292984"/>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92984" h="6324600">
                <a:moveTo>
                  <a:pt x="300805" y="0"/>
                </a:moveTo>
                <a:lnTo>
                  <a:pt x="5992179" y="0"/>
                </a:lnTo>
                <a:cubicBezTo>
                  <a:pt x="6158309" y="0"/>
                  <a:pt x="6292984" y="134675"/>
                  <a:pt x="6292984" y="300805"/>
                </a:cubicBezTo>
                <a:lnTo>
                  <a:pt x="6292984" y="6023795"/>
                </a:lnTo>
                <a:cubicBezTo>
                  <a:pt x="6292984" y="6189925"/>
                  <a:pt x="6158309" y="6324600"/>
                  <a:pt x="5992179" y="6324600"/>
                </a:cubicBezTo>
                <a:lnTo>
                  <a:pt x="300805" y="6324600"/>
                </a:lnTo>
                <a:cubicBezTo>
                  <a:pt x="134675" y="6324600"/>
                  <a:pt x="0" y="6189925"/>
                  <a:pt x="0" y="6023795"/>
                </a:cubicBezTo>
                <a:lnTo>
                  <a:pt x="0" y="300805"/>
                </a:lnTo>
                <a:cubicBezTo>
                  <a:pt x="0" y="134675"/>
                  <a:pt x="134675" y="0"/>
                  <a:pt x="30080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19900" y="1378227"/>
            <a:ext cx="4689684" cy="488898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819900" y="6387737"/>
            <a:ext cx="29704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923EEFEE-9AC6-4F3D-8AD6-7664F3264FF2}"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4190489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5" y="219456"/>
            <a:ext cx="4717429" cy="11808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400344"/>
            <a:ext cx="4729045" cy="4871473"/>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588172" y="6390795"/>
            <a:ext cx="1298784" cy="338328"/>
          </a:xfrm>
        </p:spPr>
        <p:txBody>
          <a:bodyPr/>
          <a:lstStyle/>
          <a:p>
            <a:fld id="{30D46859-DA44-43E6-A6F7-3287A2FCFBEE}"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886956" y="6390795"/>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5600703" y="266700"/>
            <a:ext cx="6324469" cy="6324600"/>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0324129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2941319" cy="3088635"/>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532114" y="220869"/>
            <a:ext cx="4594371" cy="616625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8534400" y="269080"/>
            <a:ext cx="3390900" cy="6327648"/>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658174" y="6387128"/>
            <a:ext cx="1032084" cy="338328"/>
          </a:xfrm>
        </p:spPr>
        <p:txBody>
          <a:bodyPr/>
          <a:lstStyle/>
          <a:p>
            <a:fld id="{2374FA73-46DD-4739-8F6B-C92A7FB868F4}"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7690258" y="6387128"/>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3453585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220869"/>
            <a:ext cx="3208020" cy="3088635"/>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4" name="Picture Placeholder 3">
            <a:extLst>
              <a:ext uri="{FF2B5EF4-FFF2-40B4-BE49-F238E27FC236}">
                <a16:creationId xmlns:a16="http://schemas.microsoft.com/office/drawing/2014/main" id="{26FEEE5C-15B3-8386-23D3-B6B236C668F2}"/>
              </a:ext>
            </a:extLst>
          </p:cNvPr>
          <p:cNvSpPr>
            <a:spLocks noGrp="1"/>
          </p:cNvSpPr>
          <p:nvPr>
            <p:ph type="pic" sz="quarter" idx="13" hasCustomPrompt="1"/>
          </p:nvPr>
        </p:nvSpPr>
        <p:spPr>
          <a:xfrm>
            <a:off x="4686300" y="266700"/>
            <a:ext cx="3500538" cy="6324600"/>
          </a:xfrm>
          <a:custGeom>
            <a:avLst/>
            <a:gdLst>
              <a:gd name="connsiteX0" fmla="*/ 292116 w 3808553"/>
              <a:gd name="connsiteY0" fmla="*/ 0 h 6172200"/>
              <a:gd name="connsiteX1" fmla="*/ 3516437 w 3808553"/>
              <a:gd name="connsiteY1" fmla="*/ 0 h 6172200"/>
              <a:gd name="connsiteX2" fmla="*/ 3808553 w 3808553"/>
              <a:gd name="connsiteY2" fmla="*/ 292116 h 6172200"/>
              <a:gd name="connsiteX3" fmla="*/ 3808553 w 3808553"/>
              <a:gd name="connsiteY3" fmla="*/ 5880084 h 6172200"/>
              <a:gd name="connsiteX4" fmla="*/ 3516437 w 3808553"/>
              <a:gd name="connsiteY4" fmla="*/ 6172200 h 6172200"/>
              <a:gd name="connsiteX5" fmla="*/ 292116 w 3808553"/>
              <a:gd name="connsiteY5" fmla="*/ 6172200 h 6172200"/>
              <a:gd name="connsiteX6" fmla="*/ 0 w 3808553"/>
              <a:gd name="connsiteY6" fmla="*/ 5880084 h 6172200"/>
              <a:gd name="connsiteX7" fmla="*/ 0 w 3808553"/>
              <a:gd name="connsiteY7" fmla="*/ 292116 h 6172200"/>
              <a:gd name="connsiteX8" fmla="*/ 292116 w 3808553"/>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8553" h="6172200">
                <a:moveTo>
                  <a:pt x="292116" y="0"/>
                </a:moveTo>
                <a:lnTo>
                  <a:pt x="3516437" y="0"/>
                </a:lnTo>
                <a:cubicBezTo>
                  <a:pt x="3677768" y="0"/>
                  <a:pt x="3808553" y="130785"/>
                  <a:pt x="3808553" y="292116"/>
                </a:cubicBezTo>
                <a:lnTo>
                  <a:pt x="3808553" y="5880084"/>
                </a:lnTo>
                <a:cubicBezTo>
                  <a:pt x="3808553" y="6041415"/>
                  <a:pt x="3677768" y="6172200"/>
                  <a:pt x="3516437" y="6172200"/>
                </a:cubicBezTo>
                <a:lnTo>
                  <a:pt x="292116" y="6172200"/>
                </a:lnTo>
                <a:cubicBezTo>
                  <a:pt x="130785" y="6172200"/>
                  <a:pt x="0" y="6041415"/>
                  <a:pt x="0" y="5880084"/>
                </a:cubicBezTo>
                <a:lnTo>
                  <a:pt x="0" y="292116"/>
                </a:lnTo>
                <a:cubicBezTo>
                  <a:pt x="0" y="130785"/>
                  <a:pt x="130785" y="0"/>
                  <a:pt x="29211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461087" y="220870"/>
            <a:ext cx="3200400" cy="6055554"/>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21317CA-5BAC-46BE-958D-7E86B431BD1E}"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7325466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513755" y="219456"/>
            <a:ext cx="3891435" cy="1225339"/>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B3BE62AC-2855-BB28-0282-25CA658273E5}"/>
              </a:ext>
            </a:extLst>
          </p:cNvPr>
          <p:cNvSpPr>
            <a:spLocks noGrp="1"/>
          </p:cNvSpPr>
          <p:nvPr>
            <p:ph type="pic" sz="quarter" idx="13" hasCustomPrompt="1"/>
          </p:nvPr>
        </p:nvSpPr>
        <p:spPr>
          <a:xfrm>
            <a:off x="270473" y="265176"/>
            <a:ext cx="6984636" cy="6327648"/>
          </a:xfrm>
          <a:custGeom>
            <a:avLst/>
            <a:gdLst>
              <a:gd name="connsiteX0" fmla="*/ 302565 w 7228936"/>
              <a:gd name="connsiteY0" fmla="*/ 0 h 6316602"/>
              <a:gd name="connsiteX1" fmla="*/ 6926371 w 7228936"/>
              <a:gd name="connsiteY1" fmla="*/ 0 h 6316602"/>
              <a:gd name="connsiteX2" fmla="*/ 7228936 w 7228936"/>
              <a:gd name="connsiteY2" fmla="*/ 302565 h 6316602"/>
              <a:gd name="connsiteX3" fmla="*/ 7228936 w 7228936"/>
              <a:gd name="connsiteY3" fmla="*/ 6014037 h 6316602"/>
              <a:gd name="connsiteX4" fmla="*/ 6926371 w 7228936"/>
              <a:gd name="connsiteY4" fmla="*/ 6316602 h 6316602"/>
              <a:gd name="connsiteX5" fmla="*/ 302565 w 7228936"/>
              <a:gd name="connsiteY5" fmla="*/ 6316602 h 6316602"/>
              <a:gd name="connsiteX6" fmla="*/ 0 w 7228936"/>
              <a:gd name="connsiteY6" fmla="*/ 6014037 h 6316602"/>
              <a:gd name="connsiteX7" fmla="*/ 0 w 7228936"/>
              <a:gd name="connsiteY7" fmla="*/ 302565 h 6316602"/>
              <a:gd name="connsiteX8" fmla="*/ 302565 w 7228936"/>
              <a:gd name="connsiteY8" fmla="*/ 0 h 6316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8936" h="6316602">
                <a:moveTo>
                  <a:pt x="302565" y="0"/>
                </a:moveTo>
                <a:lnTo>
                  <a:pt x="6926371" y="0"/>
                </a:lnTo>
                <a:cubicBezTo>
                  <a:pt x="7093473" y="0"/>
                  <a:pt x="7228936" y="135463"/>
                  <a:pt x="7228936" y="302565"/>
                </a:cubicBezTo>
                <a:lnTo>
                  <a:pt x="7228936" y="6014037"/>
                </a:lnTo>
                <a:cubicBezTo>
                  <a:pt x="7228936" y="6181139"/>
                  <a:pt x="7093473" y="6316602"/>
                  <a:pt x="6926371" y="6316602"/>
                </a:cubicBezTo>
                <a:lnTo>
                  <a:pt x="302565" y="6316602"/>
                </a:lnTo>
                <a:cubicBezTo>
                  <a:pt x="135463" y="6316602"/>
                  <a:pt x="0" y="6181139"/>
                  <a:pt x="0" y="6014037"/>
                </a:cubicBezTo>
                <a:lnTo>
                  <a:pt x="0" y="302565"/>
                </a:lnTo>
                <a:cubicBezTo>
                  <a:pt x="0" y="135463"/>
                  <a:pt x="135463" y="0"/>
                  <a:pt x="30256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513753" y="1435652"/>
            <a:ext cx="3891435" cy="4833862"/>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515079" y="6387128"/>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CBC7EDF-D84A-44BF-8099-C5B30B17E0B8}"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8338800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6" y="219457"/>
            <a:ext cx="4026915" cy="1303534"/>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85855" y="1522992"/>
            <a:ext cx="4026916" cy="4748826"/>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199660" y="6387128"/>
            <a:ext cx="1032084" cy="338328"/>
          </a:xfrm>
        </p:spPr>
        <p:txBody>
          <a:bodyPr/>
          <a:lstStyle/>
          <a:p>
            <a:fld id="{0B3BA815-7F94-47EE-A29D-765F9DE113B0}"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231744" y="6387128"/>
            <a:ext cx="457200" cy="338328"/>
          </a:xfrm>
        </p:spPr>
        <p:txBody>
          <a:bodyPr/>
          <a:lstStyle>
            <a:lvl1pPr>
              <a:defRPr>
                <a:solidFill>
                  <a:schemeClr val="tx1"/>
                </a:solidFill>
                <a:effectLst/>
              </a:defRPr>
            </a:lvl1p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00846273-A5CB-BDCB-C625-903F863EC307}"/>
              </a:ext>
            </a:extLst>
          </p:cNvPr>
          <p:cNvSpPr>
            <a:spLocks noGrp="1"/>
          </p:cNvSpPr>
          <p:nvPr>
            <p:ph type="pic" sz="quarter" idx="13" hasCustomPrompt="1"/>
          </p:nvPr>
        </p:nvSpPr>
        <p:spPr>
          <a:xfrm>
            <a:off x="4914900" y="265943"/>
            <a:ext cx="7010400" cy="6325357"/>
          </a:xfrm>
          <a:custGeom>
            <a:avLst/>
            <a:gdLst>
              <a:gd name="connsiteX0" fmla="*/ 269395 w 6111507"/>
              <a:gd name="connsiteY0" fmla="*/ 0 h 6172338"/>
              <a:gd name="connsiteX1" fmla="*/ 5842112 w 6111507"/>
              <a:gd name="connsiteY1" fmla="*/ 0 h 6172338"/>
              <a:gd name="connsiteX2" fmla="*/ 6111507 w 6111507"/>
              <a:gd name="connsiteY2" fmla="*/ 268145 h 6172338"/>
              <a:gd name="connsiteX3" fmla="*/ 6111507 w 6111507"/>
              <a:gd name="connsiteY3" fmla="*/ 5904194 h 6172338"/>
              <a:gd name="connsiteX4" fmla="*/ 5842112 w 6111507"/>
              <a:gd name="connsiteY4" fmla="*/ 6172338 h 6172338"/>
              <a:gd name="connsiteX5" fmla="*/ 269395 w 6111507"/>
              <a:gd name="connsiteY5" fmla="*/ 6172338 h 6172338"/>
              <a:gd name="connsiteX6" fmla="*/ 0 w 6111507"/>
              <a:gd name="connsiteY6" fmla="*/ 5904194 h 6172338"/>
              <a:gd name="connsiteX7" fmla="*/ 0 w 6111507"/>
              <a:gd name="connsiteY7" fmla="*/ 268145 h 6172338"/>
              <a:gd name="connsiteX8" fmla="*/ 269395 w 6111507"/>
              <a:gd name="connsiteY8" fmla="*/ 0 h 617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11507" h="6172338">
                <a:moveTo>
                  <a:pt x="269395" y="0"/>
                </a:moveTo>
                <a:lnTo>
                  <a:pt x="5842112" y="0"/>
                </a:lnTo>
                <a:cubicBezTo>
                  <a:pt x="5990895" y="0"/>
                  <a:pt x="6111507" y="120052"/>
                  <a:pt x="6111507" y="268145"/>
                </a:cubicBezTo>
                <a:lnTo>
                  <a:pt x="6111507" y="5904194"/>
                </a:lnTo>
                <a:cubicBezTo>
                  <a:pt x="6111507" y="6052286"/>
                  <a:pt x="5990895" y="6172338"/>
                  <a:pt x="5842112" y="6172338"/>
                </a:cubicBezTo>
                <a:lnTo>
                  <a:pt x="269395" y="6172338"/>
                </a:lnTo>
                <a:cubicBezTo>
                  <a:pt x="120612" y="6172338"/>
                  <a:pt x="0" y="6052286"/>
                  <a:pt x="0" y="5904194"/>
                </a:cubicBezTo>
                <a:lnTo>
                  <a:pt x="0" y="268145"/>
                </a:lnTo>
                <a:cubicBezTo>
                  <a:pt x="0" y="120052"/>
                  <a:pt x="120612" y="0"/>
                  <a:pt x="269395"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8219031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459071" y="219456"/>
            <a:ext cx="3162300" cy="1849198"/>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4C1BE581-FB1F-EE1A-8946-9FA6FC25C11B}"/>
              </a:ext>
            </a:extLst>
          </p:cNvPr>
          <p:cNvSpPr>
            <a:spLocks noGrp="1"/>
          </p:cNvSpPr>
          <p:nvPr>
            <p:ph type="pic" sz="quarter" idx="13" hasCustomPrompt="1"/>
          </p:nvPr>
        </p:nvSpPr>
        <p:spPr>
          <a:xfrm>
            <a:off x="274320" y="266700"/>
            <a:ext cx="7924800" cy="6324600"/>
          </a:xfrm>
          <a:custGeom>
            <a:avLst/>
            <a:gdLst>
              <a:gd name="connsiteX0" fmla="*/ 293082 w 7924800"/>
              <a:gd name="connsiteY0" fmla="*/ 0 h 6324600"/>
              <a:gd name="connsiteX1" fmla="*/ 7631718 w 7924800"/>
              <a:gd name="connsiteY1" fmla="*/ 0 h 6324600"/>
              <a:gd name="connsiteX2" fmla="*/ 7924800 w 7924800"/>
              <a:gd name="connsiteY2" fmla="*/ 293082 h 6324600"/>
              <a:gd name="connsiteX3" fmla="*/ 7924800 w 7924800"/>
              <a:gd name="connsiteY3" fmla="*/ 6031518 h 6324600"/>
              <a:gd name="connsiteX4" fmla="*/ 7631718 w 7924800"/>
              <a:gd name="connsiteY4" fmla="*/ 6324600 h 6324600"/>
              <a:gd name="connsiteX5" fmla="*/ 293082 w 7924800"/>
              <a:gd name="connsiteY5" fmla="*/ 6324600 h 6324600"/>
              <a:gd name="connsiteX6" fmla="*/ 0 w 7924800"/>
              <a:gd name="connsiteY6" fmla="*/ 6031518 h 6324600"/>
              <a:gd name="connsiteX7" fmla="*/ 0 w 7924800"/>
              <a:gd name="connsiteY7" fmla="*/ 293082 h 6324600"/>
              <a:gd name="connsiteX8" fmla="*/ 293082 w 7924800"/>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6324600">
                <a:moveTo>
                  <a:pt x="293082" y="0"/>
                </a:moveTo>
                <a:lnTo>
                  <a:pt x="7631718" y="0"/>
                </a:lnTo>
                <a:cubicBezTo>
                  <a:pt x="7793583" y="0"/>
                  <a:pt x="7924800" y="131217"/>
                  <a:pt x="7924800" y="293082"/>
                </a:cubicBezTo>
                <a:lnTo>
                  <a:pt x="7924800" y="6031518"/>
                </a:lnTo>
                <a:cubicBezTo>
                  <a:pt x="7924800" y="6193383"/>
                  <a:pt x="7793583" y="6324600"/>
                  <a:pt x="7631718" y="6324600"/>
                </a:cubicBezTo>
                <a:lnTo>
                  <a:pt x="293082" y="6324600"/>
                </a:lnTo>
                <a:cubicBezTo>
                  <a:pt x="131217" y="6324600"/>
                  <a:pt x="0" y="6193383"/>
                  <a:pt x="0" y="6031518"/>
                </a:cubicBezTo>
                <a:lnTo>
                  <a:pt x="0" y="293082"/>
                </a:lnTo>
                <a:cubicBezTo>
                  <a:pt x="0" y="131217"/>
                  <a:pt x="131217" y="0"/>
                  <a:pt x="293082"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459071" y="2111514"/>
            <a:ext cx="3162300" cy="4158000"/>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459072" y="6387737"/>
            <a:ext cx="1983112"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477500" y="6390795"/>
            <a:ext cx="1032084" cy="338328"/>
          </a:xfrm>
        </p:spPr>
        <p:txBody>
          <a:bodyPr/>
          <a:lstStyle>
            <a:lvl1pPr>
              <a:defRPr>
                <a:solidFill>
                  <a:schemeClr val="tx1"/>
                </a:solidFill>
                <a:effectLst/>
              </a:defRPr>
            </a:lvl1pPr>
          </a:lstStyle>
          <a:p>
            <a:fld id="{EAAC0B17-CE81-470B-ADEC-2384A284EBB0}"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616786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219456"/>
            <a:ext cx="3234982" cy="157721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85854" y="1796675"/>
            <a:ext cx="3234982" cy="4471476"/>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78705" y="6387128"/>
            <a:ext cx="2095770"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2206416" y="6390795"/>
            <a:ext cx="1032084" cy="338328"/>
          </a:xfrm>
        </p:spPr>
        <p:txBody>
          <a:bodyPr/>
          <a:lstStyle>
            <a:lvl1pPr>
              <a:defRPr>
                <a:solidFill>
                  <a:schemeClr val="tx1"/>
                </a:solidFill>
                <a:effectLst/>
              </a:defRPr>
            </a:lvl1pPr>
          </a:lstStyle>
          <a:p>
            <a:fld id="{46F74BF2-2B97-4D0D-BEF8-F0D6AD41CDC3}"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38500" y="6390795"/>
            <a:ext cx="457200" cy="338328"/>
          </a:xfrm>
        </p:spPr>
        <p:txBody>
          <a:bodyPr/>
          <a:lstStyle/>
          <a:p>
            <a:fld id="{C8116806-1FD2-4A57-B5EA-7014AB76383B}" type="slidenum">
              <a:rPr lang="en-US" smtClean="0"/>
              <a:t>‹#›</a:t>
            </a:fld>
            <a:endParaRPr lang="en-US"/>
          </a:p>
        </p:txBody>
      </p:sp>
      <p:sp>
        <p:nvSpPr>
          <p:cNvPr id="4" name="Picture Placeholder 3">
            <a:extLst>
              <a:ext uri="{FF2B5EF4-FFF2-40B4-BE49-F238E27FC236}">
                <a16:creationId xmlns:a16="http://schemas.microsoft.com/office/drawing/2014/main" id="{65B0EC94-28E6-D665-7491-10A308B0B426}"/>
              </a:ext>
            </a:extLst>
          </p:cNvPr>
          <p:cNvSpPr>
            <a:spLocks noGrp="1"/>
          </p:cNvSpPr>
          <p:nvPr>
            <p:ph type="pic" sz="quarter" idx="13" hasCustomPrompt="1"/>
          </p:nvPr>
        </p:nvSpPr>
        <p:spPr>
          <a:xfrm>
            <a:off x="3965783" y="265176"/>
            <a:ext cx="7959517" cy="6327648"/>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043935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9252434" y="219456"/>
            <a:ext cx="2504499" cy="2282204"/>
          </a:xfrm>
        </p:spPr>
        <p:txBody>
          <a:bodyPr anchor="t"/>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0245013D-3ACD-0E69-50DF-0B7C6855E765}"/>
              </a:ext>
            </a:extLst>
          </p:cNvPr>
          <p:cNvSpPr>
            <a:spLocks noGrp="1"/>
          </p:cNvSpPr>
          <p:nvPr>
            <p:ph type="pic" sz="quarter" idx="13" hasCustomPrompt="1"/>
          </p:nvPr>
        </p:nvSpPr>
        <p:spPr>
          <a:xfrm>
            <a:off x="274220" y="266700"/>
            <a:ext cx="8782316" cy="6324600"/>
          </a:xfrm>
          <a:custGeom>
            <a:avLst/>
            <a:gdLst>
              <a:gd name="connsiteX0" fmla="*/ 293967 w 8782316"/>
              <a:gd name="connsiteY0" fmla="*/ 0 h 6324600"/>
              <a:gd name="connsiteX1" fmla="*/ 8488349 w 8782316"/>
              <a:gd name="connsiteY1" fmla="*/ 0 h 6324600"/>
              <a:gd name="connsiteX2" fmla="*/ 8782316 w 8782316"/>
              <a:gd name="connsiteY2" fmla="*/ 293967 h 6324600"/>
              <a:gd name="connsiteX3" fmla="*/ 8782316 w 8782316"/>
              <a:gd name="connsiteY3" fmla="*/ 6030633 h 6324600"/>
              <a:gd name="connsiteX4" fmla="*/ 8488349 w 8782316"/>
              <a:gd name="connsiteY4" fmla="*/ 6324600 h 6324600"/>
              <a:gd name="connsiteX5" fmla="*/ 293967 w 8782316"/>
              <a:gd name="connsiteY5" fmla="*/ 6324600 h 6324600"/>
              <a:gd name="connsiteX6" fmla="*/ 0 w 8782316"/>
              <a:gd name="connsiteY6" fmla="*/ 6030633 h 6324600"/>
              <a:gd name="connsiteX7" fmla="*/ 0 w 8782316"/>
              <a:gd name="connsiteY7" fmla="*/ 293967 h 6324600"/>
              <a:gd name="connsiteX8" fmla="*/ 293967 w 8782316"/>
              <a:gd name="connsiteY8"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82316" h="6324600">
                <a:moveTo>
                  <a:pt x="293967" y="0"/>
                </a:moveTo>
                <a:lnTo>
                  <a:pt x="8488349" y="0"/>
                </a:lnTo>
                <a:cubicBezTo>
                  <a:pt x="8650702" y="0"/>
                  <a:pt x="8782316" y="131614"/>
                  <a:pt x="8782316" y="293967"/>
                </a:cubicBezTo>
                <a:lnTo>
                  <a:pt x="8782316" y="6030633"/>
                </a:lnTo>
                <a:cubicBezTo>
                  <a:pt x="8782316" y="6192986"/>
                  <a:pt x="8650702" y="6324600"/>
                  <a:pt x="8488349" y="6324600"/>
                </a:cubicBezTo>
                <a:lnTo>
                  <a:pt x="293967" y="6324600"/>
                </a:lnTo>
                <a:cubicBezTo>
                  <a:pt x="131614" y="6324600"/>
                  <a:pt x="0" y="6192986"/>
                  <a:pt x="0" y="6030633"/>
                </a:cubicBezTo>
                <a:lnTo>
                  <a:pt x="0" y="293967"/>
                </a:lnTo>
                <a:cubicBezTo>
                  <a:pt x="0" y="131614"/>
                  <a:pt x="131614" y="0"/>
                  <a:pt x="293967"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9262115" y="3001992"/>
            <a:ext cx="2494818" cy="3299767"/>
          </a:xfrm>
        </p:spPr>
        <p:txBody>
          <a:bodyPr anchor="b">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259368" y="6387737"/>
            <a:ext cx="1315404"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564498" y="6390795"/>
            <a:ext cx="1007658" cy="338328"/>
          </a:xfrm>
        </p:spPr>
        <p:txBody>
          <a:bodyPr/>
          <a:lstStyle>
            <a:lvl1pPr>
              <a:defRPr>
                <a:solidFill>
                  <a:schemeClr val="tx1"/>
                </a:solidFill>
                <a:effectLst/>
              </a:defRPr>
            </a:lvl1pPr>
          </a:lstStyle>
          <a:p>
            <a:fld id="{7806B30E-8248-4061-97A2-FF282AED1114}"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9886579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1878" y="5322914"/>
            <a:ext cx="4466322" cy="1064214"/>
          </a:xfrm>
        </p:spPr>
        <p:txBody>
          <a:bodyPr anchor="t">
            <a:normAutofit/>
          </a:bodyPr>
          <a:lstStyle>
            <a:lvl1pPr>
              <a:defRPr sz="30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61800625-21B7-D3E3-63A2-DDD86082593E}"/>
              </a:ext>
            </a:extLst>
          </p:cNvPr>
          <p:cNvSpPr>
            <a:spLocks noGrp="1"/>
          </p:cNvSpPr>
          <p:nvPr>
            <p:ph type="pic" sz="quarter" idx="15" hasCustomPrompt="1"/>
          </p:nvPr>
        </p:nvSpPr>
        <p:spPr>
          <a:xfrm>
            <a:off x="274220" y="265176"/>
            <a:ext cx="11651080" cy="4853814"/>
          </a:xfrm>
          <a:custGeom>
            <a:avLst/>
            <a:gdLst>
              <a:gd name="connsiteX0" fmla="*/ 291520 w 11651080"/>
              <a:gd name="connsiteY0" fmla="*/ 0 h 4853814"/>
              <a:gd name="connsiteX1" fmla="*/ 11359560 w 11651080"/>
              <a:gd name="connsiteY1" fmla="*/ 0 h 4853814"/>
              <a:gd name="connsiteX2" fmla="*/ 11651080 w 11651080"/>
              <a:gd name="connsiteY2" fmla="*/ 291520 h 4853814"/>
              <a:gd name="connsiteX3" fmla="*/ 11651080 w 11651080"/>
              <a:gd name="connsiteY3" fmla="*/ 4562294 h 4853814"/>
              <a:gd name="connsiteX4" fmla="*/ 11359560 w 11651080"/>
              <a:gd name="connsiteY4" fmla="*/ 4853814 h 4853814"/>
              <a:gd name="connsiteX5" fmla="*/ 291520 w 11651080"/>
              <a:gd name="connsiteY5" fmla="*/ 4853814 h 4853814"/>
              <a:gd name="connsiteX6" fmla="*/ 0 w 11651080"/>
              <a:gd name="connsiteY6" fmla="*/ 4562294 h 4853814"/>
              <a:gd name="connsiteX7" fmla="*/ 0 w 11651080"/>
              <a:gd name="connsiteY7" fmla="*/ 291520 h 4853814"/>
              <a:gd name="connsiteX8" fmla="*/ 291520 w 11651080"/>
              <a:gd name="connsiteY8" fmla="*/ 0 h 4853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4853814">
                <a:moveTo>
                  <a:pt x="291520" y="0"/>
                </a:moveTo>
                <a:lnTo>
                  <a:pt x="11359560" y="0"/>
                </a:lnTo>
                <a:cubicBezTo>
                  <a:pt x="11520562" y="0"/>
                  <a:pt x="11651080" y="130518"/>
                  <a:pt x="11651080" y="291520"/>
                </a:cubicBezTo>
                <a:lnTo>
                  <a:pt x="11651080" y="4562294"/>
                </a:lnTo>
                <a:cubicBezTo>
                  <a:pt x="11651080" y="4723296"/>
                  <a:pt x="11520562" y="4853814"/>
                  <a:pt x="11359560" y="4853814"/>
                </a:cubicBezTo>
                <a:lnTo>
                  <a:pt x="291520" y="4853814"/>
                </a:lnTo>
                <a:cubicBezTo>
                  <a:pt x="130518" y="4853814"/>
                  <a:pt x="0" y="4723296"/>
                  <a:pt x="0" y="4562294"/>
                </a:cubicBezTo>
                <a:lnTo>
                  <a:pt x="0" y="291520"/>
                </a:lnTo>
                <a:cubicBezTo>
                  <a:pt x="0" y="130518"/>
                  <a:pt x="130518" y="0"/>
                  <a:pt x="291520"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914900" y="5283156"/>
            <a:ext cx="7010400" cy="1103972"/>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200"/>
            </a:lvl3pPr>
            <a:lvl4pPr marL="685800" indent="0">
              <a:buFont typeface="Arial" panose="020B0604020202020204" pitchFamily="34" charset="0"/>
              <a:buNone/>
              <a:defRPr sz="1200"/>
            </a:lvl4pPr>
            <a:lvl5pPr marL="9144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E9E5948-BD0C-4C2E-B6A7-C4EDC256C76D}"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1465735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54" y="3994637"/>
            <a:ext cx="3460316" cy="1986345"/>
          </a:xfrm>
        </p:spPr>
        <p:txBody>
          <a:bodyPr anchor="t">
            <a:normAutofit/>
          </a:bodyPr>
          <a:lstStyle>
            <a:lvl1pPr>
              <a:defRPr sz="30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9A350D79-60BC-073C-3EE9-FEF237EFFC3B}"/>
              </a:ext>
            </a:extLst>
          </p:cNvPr>
          <p:cNvSpPr>
            <a:spLocks noGrp="1"/>
          </p:cNvSpPr>
          <p:nvPr>
            <p:ph type="pic" sz="quarter" idx="13" hasCustomPrompt="1"/>
          </p:nvPr>
        </p:nvSpPr>
        <p:spPr>
          <a:xfrm>
            <a:off x="274220" y="266700"/>
            <a:ext cx="11651080" cy="3511571"/>
          </a:xfrm>
          <a:custGeom>
            <a:avLst/>
            <a:gdLst>
              <a:gd name="connsiteX0" fmla="*/ 293181 w 11651080"/>
              <a:gd name="connsiteY0" fmla="*/ 0 h 3511571"/>
              <a:gd name="connsiteX1" fmla="*/ 11357899 w 11651080"/>
              <a:gd name="connsiteY1" fmla="*/ 0 h 3511571"/>
              <a:gd name="connsiteX2" fmla="*/ 11651080 w 11651080"/>
              <a:gd name="connsiteY2" fmla="*/ 293181 h 3511571"/>
              <a:gd name="connsiteX3" fmla="*/ 11651080 w 11651080"/>
              <a:gd name="connsiteY3" fmla="*/ 3218390 h 3511571"/>
              <a:gd name="connsiteX4" fmla="*/ 11521819 w 11651080"/>
              <a:gd name="connsiteY4" fmla="*/ 3461500 h 3511571"/>
              <a:gd name="connsiteX5" fmla="*/ 11477449 w 11651080"/>
              <a:gd name="connsiteY5" fmla="*/ 3485583 h 3511571"/>
              <a:gd name="connsiteX6" fmla="*/ 11417209 w 11651080"/>
              <a:gd name="connsiteY6" fmla="*/ 3504280 h 3511571"/>
              <a:gd name="connsiteX7" fmla="*/ 11344868 w 11651080"/>
              <a:gd name="connsiteY7" fmla="*/ 3511571 h 3511571"/>
              <a:gd name="connsiteX8" fmla="*/ 310043 w 11651080"/>
              <a:gd name="connsiteY8" fmla="*/ 3511571 h 3511571"/>
              <a:gd name="connsiteX9" fmla="*/ 170323 w 11651080"/>
              <a:gd name="connsiteY9" fmla="*/ 3483368 h 3511571"/>
              <a:gd name="connsiteX10" fmla="*/ 127787 w 11651080"/>
              <a:gd name="connsiteY10" fmla="*/ 3460284 h 3511571"/>
              <a:gd name="connsiteX11" fmla="*/ 85871 w 11651080"/>
              <a:gd name="connsiteY11" fmla="*/ 3425700 h 3511571"/>
              <a:gd name="connsiteX12" fmla="*/ 0 w 11651080"/>
              <a:gd name="connsiteY12" fmla="*/ 3218390 h 3511571"/>
              <a:gd name="connsiteX13" fmla="*/ 0 w 11651080"/>
              <a:gd name="connsiteY13" fmla="*/ 293181 h 3511571"/>
              <a:gd name="connsiteX14" fmla="*/ 293181 w 11651080"/>
              <a:gd name="connsiteY14" fmla="*/ 0 h 3511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51080" h="3511571">
                <a:moveTo>
                  <a:pt x="293181" y="0"/>
                </a:moveTo>
                <a:lnTo>
                  <a:pt x="11357899" y="0"/>
                </a:lnTo>
                <a:cubicBezTo>
                  <a:pt x="11519818" y="0"/>
                  <a:pt x="11651080" y="131262"/>
                  <a:pt x="11651080" y="293181"/>
                </a:cubicBezTo>
                <a:lnTo>
                  <a:pt x="11651080" y="3218390"/>
                </a:lnTo>
                <a:cubicBezTo>
                  <a:pt x="11651080" y="3319589"/>
                  <a:pt x="11599806" y="3408813"/>
                  <a:pt x="11521819" y="3461500"/>
                </a:cubicBezTo>
                <a:lnTo>
                  <a:pt x="11477449" y="3485583"/>
                </a:lnTo>
                <a:lnTo>
                  <a:pt x="11417209" y="3504280"/>
                </a:lnTo>
                <a:cubicBezTo>
                  <a:pt x="11393842" y="3509060"/>
                  <a:pt x="11369648" y="3511571"/>
                  <a:pt x="11344868" y="3511571"/>
                </a:cubicBezTo>
                <a:lnTo>
                  <a:pt x="310043" y="3511571"/>
                </a:lnTo>
                <a:cubicBezTo>
                  <a:pt x="260482" y="3511571"/>
                  <a:pt x="213267" y="3501529"/>
                  <a:pt x="170323" y="3483368"/>
                </a:cubicBezTo>
                <a:lnTo>
                  <a:pt x="127787" y="3460284"/>
                </a:lnTo>
                <a:lnTo>
                  <a:pt x="85871" y="3425700"/>
                </a:lnTo>
                <a:cubicBezTo>
                  <a:pt x="32816" y="3372645"/>
                  <a:pt x="0" y="3299350"/>
                  <a:pt x="0" y="3218390"/>
                </a:cubicBezTo>
                <a:lnTo>
                  <a:pt x="0" y="293181"/>
                </a:lnTo>
                <a:cubicBezTo>
                  <a:pt x="0" y="131262"/>
                  <a:pt x="131262" y="0"/>
                  <a:pt x="293181"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3977466"/>
            <a:ext cx="7962900" cy="22860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E0687EF-F5B2-456F-AF1B-A44D1A0701D7}"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5108004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5878" y="216452"/>
            <a:ext cx="3381587" cy="2213524"/>
          </a:xfrm>
        </p:spPr>
        <p:txBody>
          <a:bodyPr anchor="t">
            <a:normAutofit/>
          </a:bodyPr>
          <a:lstStyle>
            <a:lvl1pPr>
              <a:defRPr sz="3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62400" y="177492"/>
            <a:ext cx="7962900" cy="2286000"/>
          </a:xfrm>
        </p:spPr>
        <p:txBody>
          <a:bodyPr>
            <a:normAutofit/>
          </a:bodyPr>
          <a:lstStyle>
            <a:lvl1pPr marL="285750" indent="-285750">
              <a:buFont typeface="Arial" panose="020B0604020202020204" pitchFamily="34" charset="0"/>
              <a:buChar char="•"/>
              <a:defRPr sz="1400"/>
            </a:lvl1pPr>
            <a:lvl2pPr marL="514350" indent="-285750">
              <a:buFont typeface="Arial" panose="020B0604020202020204" pitchFamily="34" charset="0"/>
              <a:buChar char="•"/>
              <a:defRPr sz="14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85878" y="2513464"/>
            <a:ext cx="2805405"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30339" y="2516244"/>
            <a:ext cx="1284010" cy="338328"/>
          </a:xfrm>
        </p:spPr>
        <p:txBody>
          <a:bodyPr/>
          <a:lstStyle/>
          <a:p>
            <a:fld id="{D617CAED-F971-4EAE-89B0-C866D948120E}"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509585" y="2513464"/>
            <a:ext cx="449306" cy="338328"/>
          </a:xfrm>
        </p:spPr>
        <p:txBody>
          <a:bodyPr/>
          <a:lstStyle/>
          <a:p>
            <a:fld id="{C8116806-1FD2-4A57-B5EA-7014AB76383B}" type="slidenum">
              <a:rPr lang="en-US" smtClean="0"/>
              <a:t>‹#›</a:t>
            </a:fld>
            <a:endParaRPr lang="en-US"/>
          </a:p>
        </p:txBody>
      </p:sp>
      <p:sp>
        <p:nvSpPr>
          <p:cNvPr id="10" name="Picture Placeholder 9">
            <a:extLst>
              <a:ext uri="{FF2B5EF4-FFF2-40B4-BE49-F238E27FC236}">
                <a16:creationId xmlns:a16="http://schemas.microsoft.com/office/drawing/2014/main" id="{EE56056E-3484-D9D0-95D5-818FF4C3C8D6}"/>
              </a:ext>
            </a:extLst>
          </p:cNvPr>
          <p:cNvSpPr>
            <a:spLocks noGrp="1"/>
          </p:cNvSpPr>
          <p:nvPr>
            <p:ph type="pic" sz="quarter" idx="13" hasCustomPrompt="1"/>
          </p:nvPr>
        </p:nvSpPr>
        <p:spPr>
          <a:xfrm>
            <a:off x="274220" y="2935280"/>
            <a:ext cx="11651080" cy="3656020"/>
          </a:xfrm>
          <a:custGeom>
            <a:avLst/>
            <a:gdLst>
              <a:gd name="connsiteX0" fmla="*/ 298989 w 11651080"/>
              <a:gd name="connsiteY0" fmla="*/ 0 h 3656020"/>
              <a:gd name="connsiteX1" fmla="*/ 11352091 w 11651080"/>
              <a:gd name="connsiteY1" fmla="*/ 0 h 3656020"/>
              <a:gd name="connsiteX2" fmla="*/ 11651080 w 11651080"/>
              <a:gd name="connsiteY2" fmla="*/ 298989 h 3656020"/>
              <a:gd name="connsiteX3" fmla="*/ 11651080 w 11651080"/>
              <a:gd name="connsiteY3" fmla="*/ 3357031 h 3656020"/>
              <a:gd name="connsiteX4" fmla="*/ 11352091 w 11651080"/>
              <a:gd name="connsiteY4" fmla="*/ 3656020 h 3656020"/>
              <a:gd name="connsiteX5" fmla="*/ 298989 w 11651080"/>
              <a:gd name="connsiteY5" fmla="*/ 3656020 h 3656020"/>
              <a:gd name="connsiteX6" fmla="*/ 0 w 11651080"/>
              <a:gd name="connsiteY6" fmla="*/ 3357031 h 3656020"/>
              <a:gd name="connsiteX7" fmla="*/ 0 w 11651080"/>
              <a:gd name="connsiteY7" fmla="*/ 298989 h 3656020"/>
              <a:gd name="connsiteX8" fmla="*/ 298989 w 11651080"/>
              <a:gd name="connsiteY8" fmla="*/ 0 h 365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1080" h="3656020">
                <a:moveTo>
                  <a:pt x="298989" y="0"/>
                </a:moveTo>
                <a:lnTo>
                  <a:pt x="11352091" y="0"/>
                </a:lnTo>
                <a:cubicBezTo>
                  <a:pt x="11517218" y="0"/>
                  <a:pt x="11651080" y="133862"/>
                  <a:pt x="11651080" y="298989"/>
                </a:cubicBezTo>
                <a:lnTo>
                  <a:pt x="11651080" y="3357031"/>
                </a:lnTo>
                <a:cubicBezTo>
                  <a:pt x="11651080" y="3522158"/>
                  <a:pt x="11517218" y="3656020"/>
                  <a:pt x="11352091" y="3656020"/>
                </a:cubicBezTo>
                <a:lnTo>
                  <a:pt x="298989" y="3656020"/>
                </a:lnTo>
                <a:cubicBezTo>
                  <a:pt x="133862" y="3656020"/>
                  <a:pt x="0" y="3522158"/>
                  <a:pt x="0" y="3357031"/>
                </a:cubicBezTo>
                <a:lnTo>
                  <a:pt x="0" y="298989"/>
                </a:lnTo>
                <a:cubicBezTo>
                  <a:pt x="0" y="133862"/>
                  <a:pt x="133862" y="0"/>
                  <a:pt x="29898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69038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67689" y="1277917"/>
            <a:ext cx="4244590" cy="1054449"/>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6A6D8C26-0B2C-F81E-0E9B-25818527E0CD}"/>
              </a:ext>
            </a:extLst>
          </p:cNvPr>
          <p:cNvSpPr>
            <a:spLocks noGrp="1"/>
          </p:cNvSpPr>
          <p:nvPr>
            <p:ph type="pic" sz="quarter" idx="13" hasCustomPrompt="1"/>
          </p:nvPr>
        </p:nvSpPr>
        <p:spPr>
          <a:xfrm>
            <a:off x="1371601" y="2391930"/>
            <a:ext cx="4140679" cy="3094471"/>
          </a:xfrm>
          <a:custGeom>
            <a:avLst/>
            <a:gdLst>
              <a:gd name="connsiteX0" fmla="*/ 287879 w 4140679"/>
              <a:gd name="connsiteY0" fmla="*/ 0 h 3094471"/>
              <a:gd name="connsiteX1" fmla="*/ 3852800 w 4140679"/>
              <a:gd name="connsiteY1" fmla="*/ 0 h 3094471"/>
              <a:gd name="connsiteX2" fmla="*/ 4140679 w 4140679"/>
              <a:gd name="connsiteY2" fmla="*/ 287879 h 3094471"/>
              <a:gd name="connsiteX3" fmla="*/ 4140679 w 4140679"/>
              <a:gd name="connsiteY3" fmla="*/ 2806592 h 3094471"/>
              <a:gd name="connsiteX4" fmla="*/ 3852800 w 4140679"/>
              <a:gd name="connsiteY4" fmla="*/ 3094471 h 3094471"/>
              <a:gd name="connsiteX5" fmla="*/ 287879 w 4140679"/>
              <a:gd name="connsiteY5" fmla="*/ 3094471 h 3094471"/>
              <a:gd name="connsiteX6" fmla="*/ 0 w 4140679"/>
              <a:gd name="connsiteY6" fmla="*/ 2806592 h 3094471"/>
              <a:gd name="connsiteX7" fmla="*/ 0 w 4140679"/>
              <a:gd name="connsiteY7" fmla="*/ 287879 h 3094471"/>
              <a:gd name="connsiteX8" fmla="*/ 287879 w 4140679"/>
              <a:gd name="connsiteY8" fmla="*/ 0 h 3094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0679" h="3094471">
                <a:moveTo>
                  <a:pt x="287879" y="0"/>
                </a:moveTo>
                <a:lnTo>
                  <a:pt x="3852800" y="0"/>
                </a:lnTo>
                <a:cubicBezTo>
                  <a:pt x="4011791" y="0"/>
                  <a:pt x="4140679" y="128888"/>
                  <a:pt x="4140679" y="287879"/>
                </a:cubicBezTo>
                <a:lnTo>
                  <a:pt x="4140679" y="2806592"/>
                </a:lnTo>
                <a:cubicBezTo>
                  <a:pt x="4140679" y="2965583"/>
                  <a:pt x="4011791" y="3094471"/>
                  <a:pt x="3852800" y="3094471"/>
                </a:cubicBezTo>
                <a:lnTo>
                  <a:pt x="287879" y="3094471"/>
                </a:lnTo>
                <a:cubicBezTo>
                  <a:pt x="128888" y="3094471"/>
                  <a:pt x="0" y="2965583"/>
                  <a:pt x="0" y="2806592"/>
                </a:cubicBezTo>
                <a:lnTo>
                  <a:pt x="0" y="287879"/>
                </a:lnTo>
                <a:cubicBezTo>
                  <a:pt x="0" y="128888"/>
                  <a:pt x="128888" y="0"/>
                  <a:pt x="28787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867400" y="1277917"/>
            <a:ext cx="4953000" cy="4208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7A5F63D-EE89-4C35-A0BA-A767458691E5}"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1981102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3172641" cy="3145019"/>
          </a:xfrm>
        </p:spPr>
        <p:txBody>
          <a:bodyPr anchor="t">
            <a:normAutofit/>
          </a:bodyPr>
          <a:lstStyle>
            <a:lvl1pPr>
              <a:defRPr sz="30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A95997E6-BE07-E83F-D207-0CADA004E02A}"/>
              </a:ext>
            </a:extLst>
          </p:cNvPr>
          <p:cNvSpPr>
            <a:spLocks noGrp="1"/>
          </p:cNvSpPr>
          <p:nvPr>
            <p:ph type="pic" sz="quarter" idx="15" hasCustomPrompt="1"/>
          </p:nvPr>
        </p:nvSpPr>
        <p:spPr>
          <a:xfrm>
            <a:off x="4000500" y="265332"/>
            <a:ext cx="7924800" cy="3095837"/>
          </a:xfrm>
          <a:custGeom>
            <a:avLst/>
            <a:gdLst>
              <a:gd name="connsiteX0" fmla="*/ 282309 w 8229600"/>
              <a:gd name="connsiteY0" fmla="*/ 0 h 3095837"/>
              <a:gd name="connsiteX1" fmla="*/ 7947291 w 8229600"/>
              <a:gd name="connsiteY1" fmla="*/ 0 h 3095837"/>
              <a:gd name="connsiteX2" fmla="*/ 8229600 w 8229600"/>
              <a:gd name="connsiteY2" fmla="*/ 282309 h 3095837"/>
              <a:gd name="connsiteX3" fmla="*/ 8229600 w 8229600"/>
              <a:gd name="connsiteY3" fmla="*/ 2813528 h 3095837"/>
              <a:gd name="connsiteX4" fmla="*/ 7947291 w 8229600"/>
              <a:gd name="connsiteY4" fmla="*/ 3095837 h 3095837"/>
              <a:gd name="connsiteX5" fmla="*/ 282309 w 8229600"/>
              <a:gd name="connsiteY5" fmla="*/ 3095837 h 3095837"/>
              <a:gd name="connsiteX6" fmla="*/ 0 w 8229600"/>
              <a:gd name="connsiteY6" fmla="*/ 2813528 h 3095837"/>
              <a:gd name="connsiteX7" fmla="*/ 0 w 8229600"/>
              <a:gd name="connsiteY7" fmla="*/ 282309 h 3095837"/>
              <a:gd name="connsiteX8" fmla="*/ 282309 w 8229600"/>
              <a:gd name="connsiteY8" fmla="*/ 0 h 309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3095837">
                <a:moveTo>
                  <a:pt x="282309" y="0"/>
                </a:moveTo>
                <a:lnTo>
                  <a:pt x="7947291" y="0"/>
                </a:lnTo>
                <a:cubicBezTo>
                  <a:pt x="8103206" y="0"/>
                  <a:pt x="8229600" y="126394"/>
                  <a:pt x="8229600" y="282309"/>
                </a:cubicBezTo>
                <a:lnTo>
                  <a:pt x="8229600" y="2813528"/>
                </a:lnTo>
                <a:cubicBezTo>
                  <a:pt x="8229600" y="2969443"/>
                  <a:pt x="8103206" y="3095837"/>
                  <a:pt x="7947291" y="3095837"/>
                </a:cubicBezTo>
                <a:lnTo>
                  <a:pt x="282309" y="3095837"/>
                </a:lnTo>
                <a:cubicBezTo>
                  <a:pt x="126394" y="3095837"/>
                  <a:pt x="0" y="2969443"/>
                  <a:pt x="0" y="2813528"/>
                </a:cubicBezTo>
                <a:lnTo>
                  <a:pt x="0" y="282309"/>
                </a:lnTo>
                <a:cubicBezTo>
                  <a:pt x="0" y="126394"/>
                  <a:pt x="126394" y="0"/>
                  <a:pt x="282309"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14565" y="3543597"/>
            <a:ext cx="8010734" cy="284353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056697D-C012-4585-94E6-5E3B25EEDFC1}"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9400972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1" y="5158596"/>
            <a:ext cx="4207160" cy="1216328"/>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43EBFFFF-5D16-BE62-1AAA-3F8F77B6C10A}"/>
              </a:ext>
            </a:extLst>
          </p:cNvPr>
          <p:cNvSpPr>
            <a:spLocks noGrp="1"/>
          </p:cNvSpPr>
          <p:nvPr>
            <p:ph type="pic" sz="quarter" idx="13" hasCustomPrompt="1"/>
          </p:nvPr>
        </p:nvSpPr>
        <p:spPr>
          <a:xfrm>
            <a:off x="271305" y="265176"/>
            <a:ext cx="4118735" cy="4577087"/>
          </a:xfrm>
          <a:custGeom>
            <a:avLst/>
            <a:gdLst>
              <a:gd name="connsiteX0" fmla="*/ 302192 w 4118735"/>
              <a:gd name="connsiteY0" fmla="*/ 0 h 4577087"/>
              <a:gd name="connsiteX1" fmla="*/ 3816543 w 4118735"/>
              <a:gd name="connsiteY1" fmla="*/ 0 h 4577087"/>
              <a:gd name="connsiteX2" fmla="*/ 4118735 w 4118735"/>
              <a:gd name="connsiteY2" fmla="*/ 302192 h 4577087"/>
              <a:gd name="connsiteX3" fmla="*/ 4118735 w 4118735"/>
              <a:gd name="connsiteY3" fmla="*/ 4274895 h 4577087"/>
              <a:gd name="connsiteX4" fmla="*/ 3816543 w 4118735"/>
              <a:gd name="connsiteY4" fmla="*/ 4577087 h 4577087"/>
              <a:gd name="connsiteX5" fmla="*/ 302192 w 4118735"/>
              <a:gd name="connsiteY5" fmla="*/ 4577087 h 4577087"/>
              <a:gd name="connsiteX6" fmla="*/ 0 w 4118735"/>
              <a:gd name="connsiteY6" fmla="*/ 4274895 h 4577087"/>
              <a:gd name="connsiteX7" fmla="*/ 0 w 4118735"/>
              <a:gd name="connsiteY7" fmla="*/ 302192 h 4577087"/>
              <a:gd name="connsiteX8" fmla="*/ 302192 w 4118735"/>
              <a:gd name="connsiteY8" fmla="*/ 0 h 4577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18735" h="4577087">
                <a:moveTo>
                  <a:pt x="302192" y="0"/>
                </a:moveTo>
                <a:lnTo>
                  <a:pt x="3816543" y="0"/>
                </a:lnTo>
                <a:cubicBezTo>
                  <a:pt x="3983439" y="0"/>
                  <a:pt x="4118735" y="135296"/>
                  <a:pt x="4118735" y="302192"/>
                </a:cubicBezTo>
                <a:lnTo>
                  <a:pt x="4118735" y="4274895"/>
                </a:lnTo>
                <a:cubicBezTo>
                  <a:pt x="4118735" y="4441791"/>
                  <a:pt x="3983439" y="4577087"/>
                  <a:pt x="3816543" y="4577087"/>
                </a:cubicBezTo>
                <a:lnTo>
                  <a:pt x="302192" y="4577087"/>
                </a:lnTo>
                <a:cubicBezTo>
                  <a:pt x="135296" y="4577087"/>
                  <a:pt x="0" y="4441791"/>
                  <a:pt x="0" y="4274895"/>
                </a:cubicBezTo>
                <a:lnTo>
                  <a:pt x="0" y="302192"/>
                </a:lnTo>
                <a:cubicBezTo>
                  <a:pt x="0" y="135296"/>
                  <a:pt x="135296" y="0"/>
                  <a:pt x="302192"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4900" y="296685"/>
            <a:ext cx="6720870" cy="60759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ACC8B6B-4D14-404A-BE1B-1F4BD960669E}"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5312969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1231821" y="760151"/>
            <a:ext cx="9728359" cy="4233673"/>
          </a:xfrm>
          <a:prstGeom prst="roundRect">
            <a:avLst>
              <a:gd name="adj" fmla="val 750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55159"/>
            <a:ext cx="9299448" cy="1025326"/>
          </a:xfrm>
        </p:spPr>
        <p:txBody>
          <a:bodyPr anchor="ctr">
            <a:normAutofit/>
          </a:bodyPr>
          <a:lstStyle>
            <a:lvl1pPr algn="ctr">
              <a:lnSpc>
                <a:spcPct val="90000"/>
              </a:lnSpc>
              <a:defRPr sz="2400" spc="-50" baseline="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1"/>
            <a:ext cx="9299448" cy="3943921"/>
          </a:xfrm>
        </p:spPr>
        <p:txBody>
          <a:bodyPr anchor="ctr">
            <a:normAutofit/>
          </a:bodyPr>
          <a:lstStyle>
            <a:lvl1pPr marL="0" indent="0" algn="ctr">
              <a:lnSpc>
                <a:spcPct val="80000"/>
              </a:lnSpc>
              <a:buNone/>
              <a:defRPr sz="26000" spc="-100" baseline="0">
                <a:solidFill>
                  <a:schemeClr val="tx1"/>
                </a:solidFill>
              </a:defRPr>
            </a:lvl1pPr>
          </a:lstStyle>
          <a:p>
            <a:pPr lvl="0"/>
            <a:r>
              <a:rPr lang="en-US" dirty="0"/>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5ED3E5DE-F913-4C3A-BEDA-F802BAA076FD}" type="datetime1">
              <a:rPr lang="en-US" smtClean="0"/>
              <a:t>4/20/2026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6112577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2">
    <p:bg>
      <p:bgPr>
        <a:solidFill>
          <a:schemeClr val="accent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E5778B4-3E3F-C3EF-5322-2ECFF646D003}"/>
              </a:ext>
              <a:ext uri="{C183D7F6-B498-43B3-948B-1728B52AA6E4}">
                <adec:decorative xmlns:adec="http://schemas.microsoft.com/office/drawing/2017/decorative" val="1"/>
              </a:ext>
            </a:extLst>
          </p:cNvPr>
          <p:cNvSpPr/>
          <p:nvPr/>
        </p:nvSpPr>
        <p:spPr>
          <a:xfrm>
            <a:off x="620201" y="606392"/>
            <a:ext cx="10946701" cy="4619890"/>
          </a:xfrm>
          <a:prstGeom prst="roundRect">
            <a:avLst>
              <a:gd name="adj" fmla="val 6476"/>
            </a:avLst>
          </a:prstGeom>
          <a:solidFill>
            <a:schemeClr val="accent1">
              <a:lumMod val="60000"/>
              <a:lumOff val="40000"/>
              <a:alpha val="50000"/>
            </a:scheme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446276" y="5226282"/>
            <a:ext cx="9299448" cy="1025326"/>
          </a:xfrm>
        </p:spPr>
        <p:txBody>
          <a:bodyPr anchor="ctr">
            <a:normAutofit/>
          </a:bodyPr>
          <a:lstStyle>
            <a:lvl1pPr algn="ctr">
              <a:lnSpc>
                <a:spcPct val="90000"/>
              </a:lnSpc>
              <a:defRPr sz="2400" spc="-50" baseline="0">
                <a:solidFill>
                  <a:schemeClr val="tx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446276" y="1293092"/>
            <a:ext cx="9299448" cy="3700734"/>
          </a:xfrm>
        </p:spPr>
        <p:txBody>
          <a:bodyPr anchor="ctr">
            <a:normAutofit/>
          </a:bodyPr>
          <a:lstStyle>
            <a:lvl1pPr marL="0" indent="0" algn="ctr">
              <a:lnSpc>
                <a:spcPct val="80000"/>
              </a:lnSpc>
              <a:buNone/>
              <a:defRPr sz="26000" spc="-100" baseline="0">
                <a:solidFill>
                  <a:schemeClr val="tx2"/>
                </a:solidFill>
              </a:defRPr>
            </a:lvl1pPr>
          </a:lstStyle>
          <a:p>
            <a:pPr lvl="0"/>
            <a:r>
              <a:rPr lang="en-US" dirty="0"/>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A547CC27-8F74-4C20-9BA3-E77EDE6F6768}" type="datetime1">
              <a:rPr lang="en-US" smtClean="0"/>
              <a:t>4/20/2026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596597809"/>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3">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526C722-3701-B2F2-EF11-4B756E05446F}"/>
              </a:ext>
              <a:ext uri="{C183D7F6-B498-43B3-948B-1728B52AA6E4}">
                <adec:decorative xmlns:adec="http://schemas.microsoft.com/office/drawing/2017/decorative" val="1"/>
              </a:ext>
            </a:extLst>
          </p:cNvPr>
          <p:cNvSpPr/>
          <p:nvPr/>
        </p:nvSpPr>
        <p:spPr>
          <a:xfrm>
            <a:off x="660344" y="4990975"/>
            <a:ext cx="10871313" cy="1239913"/>
          </a:xfrm>
          <a:prstGeom prst="roundRect">
            <a:avLst>
              <a:gd name="adj" fmla="val 2206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040433" y="5233065"/>
            <a:ext cx="10111135" cy="777037"/>
          </a:xfrm>
        </p:spPr>
        <p:txBody>
          <a:bodyPr anchor="ctr">
            <a:normAutofit/>
          </a:bodyPr>
          <a:lstStyle>
            <a:lvl1pPr algn="ctr">
              <a:lnSpc>
                <a:spcPct val="90000"/>
              </a:lnSpc>
              <a:defRPr sz="2000" spc="0" baseline="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689002" y="1026160"/>
            <a:ext cx="10813996" cy="3963714"/>
          </a:xfrm>
        </p:spPr>
        <p:txBody>
          <a:bodyPr anchor="ctr">
            <a:normAutofit/>
          </a:bodyPr>
          <a:lstStyle>
            <a:lvl1pPr marL="0" indent="0" algn="ctr">
              <a:lnSpc>
                <a:spcPct val="80000"/>
              </a:lnSpc>
              <a:buNone/>
              <a:defRPr sz="31200" spc="-100" baseline="0">
                <a:solidFill>
                  <a:schemeClr val="tx1"/>
                </a:solidFill>
              </a:defRPr>
            </a:lvl1pPr>
          </a:lstStyle>
          <a:p>
            <a:pPr lvl="0"/>
            <a:r>
              <a:rPr lang="en-US" dirty="0"/>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p>
            <a:fld id="{F8F9F64B-B8C5-4434-A0AE-8B21FAE1194C}" type="datetime1">
              <a:rPr lang="en-US" smtClean="0"/>
              <a:t>4/20/2026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1505448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 Large 4">
    <p:bg>
      <p:bgPr>
        <a:solidFill>
          <a:schemeClr val="accent1">
            <a:lumMod val="75000"/>
          </a:scheme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6E8549AC-D930-32F5-F4D6-1BE34C7228FE}"/>
              </a:ext>
              <a:ext uri="{C183D7F6-B498-43B3-948B-1728B52AA6E4}">
                <adec:decorative xmlns:adec="http://schemas.microsoft.com/office/drawing/2017/decorative" val="1"/>
              </a:ext>
            </a:extLst>
          </p:cNvPr>
          <p:cNvSpPr/>
          <p:nvPr/>
        </p:nvSpPr>
        <p:spPr>
          <a:xfrm>
            <a:off x="1590501" y="4989874"/>
            <a:ext cx="9010999" cy="1239913"/>
          </a:xfrm>
          <a:prstGeom prst="roundRect">
            <a:avLst>
              <a:gd name="adj" fmla="val 24326"/>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2"/>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1982064" y="5147215"/>
            <a:ext cx="8227873" cy="912763"/>
          </a:xfrm>
        </p:spPr>
        <p:txBody>
          <a:bodyPr anchor="ctr">
            <a:normAutofit/>
          </a:bodyPr>
          <a:lstStyle>
            <a:lvl1pPr algn="ctr">
              <a:lnSpc>
                <a:spcPct val="100000"/>
              </a:lnSpc>
              <a:defRPr sz="2300" spc="-50" baseline="0">
                <a:solidFill>
                  <a:schemeClr val="tx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689002" y="1026160"/>
            <a:ext cx="10813996" cy="3963714"/>
          </a:xfrm>
        </p:spPr>
        <p:txBody>
          <a:bodyPr anchor="ctr">
            <a:normAutofit/>
          </a:bodyPr>
          <a:lstStyle>
            <a:lvl1pPr marL="0" indent="0" algn="ctr">
              <a:lnSpc>
                <a:spcPct val="80000"/>
              </a:lnSpc>
              <a:buNone/>
              <a:defRPr sz="31200" spc="-100" baseline="0">
                <a:solidFill>
                  <a:schemeClr val="tx2"/>
                </a:solidFill>
              </a:defRPr>
            </a:lvl1pPr>
          </a:lstStyle>
          <a:p>
            <a:pPr lvl="0"/>
            <a:r>
              <a:rPr lang="en-US" dirty="0"/>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7DC25546-9111-46F9-BEC4-CF8FB8392886}" type="datetime1">
              <a:rPr lang="en-US" smtClean="0"/>
              <a:t>4/20/2026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128940452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Number Large 5">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242A1-A384-8CB1-904B-45EEDF23C323}"/>
              </a:ext>
            </a:extLst>
          </p:cNvPr>
          <p:cNvSpPr>
            <a:spLocks noGrp="1"/>
          </p:cNvSpPr>
          <p:nvPr>
            <p:ph type="title"/>
          </p:nvPr>
        </p:nvSpPr>
        <p:spPr>
          <a:xfrm>
            <a:off x="224884" y="5144654"/>
            <a:ext cx="7280816" cy="1242473"/>
          </a:xfrm>
        </p:spPr>
        <p:txBody>
          <a:bodyPr vert="horz" lIns="91440" tIns="45720" rIns="91440" bIns="45720" rtlCol="0" anchor="t">
            <a:normAutofit/>
          </a:bodyPr>
          <a:lstStyle>
            <a:lvl1pPr>
              <a:lnSpc>
                <a:spcPct val="100000"/>
              </a:lnSpc>
              <a:defRPr lang="en-US" sz="2800" spc="-50" baseline="0" dirty="0">
                <a:solidFill>
                  <a:schemeClr val="tx2"/>
                </a:solidFill>
              </a:defRPr>
            </a:lvl1pPr>
          </a:lstStyle>
          <a:p>
            <a:pPr lvl="0"/>
            <a:r>
              <a:rPr lang="en-US"/>
              <a:t>Click to edit Master title style</a:t>
            </a:r>
            <a:endParaRPr lang="en-US" dirty="0"/>
          </a:p>
        </p:txBody>
      </p:sp>
      <p:sp>
        <p:nvSpPr>
          <p:cNvPr id="7" name="Content Placeholder 6">
            <a:extLst>
              <a:ext uri="{FF2B5EF4-FFF2-40B4-BE49-F238E27FC236}">
                <a16:creationId xmlns:a16="http://schemas.microsoft.com/office/drawing/2014/main" id="{76F59BDE-94E7-56D6-3D7F-6145311BA2D8}"/>
              </a:ext>
            </a:extLst>
          </p:cNvPr>
          <p:cNvSpPr>
            <a:spLocks noGrp="1"/>
          </p:cNvSpPr>
          <p:nvPr>
            <p:ph sz="quarter" idx="13" hasCustomPrompt="1"/>
          </p:nvPr>
        </p:nvSpPr>
        <p:spPr>
          <a:xfrm>
            <a:off x="184720" y="266700"/>
            <a:ext cx="11740580" cy="5349003"/>
          </a:xfrm>
        </p:spPr>
        <p:txBody>
          <a:bodyPr vert="horz" lIns="91440" tIns="45720" rIns="91440" bIns="45720" rtlCol="0" anchor="b">
            <a:noAutofit/>
          </a:bodyPr>
          <a:lstStyle>
            <a:lvl1pPr marL="0" indent="0">
              <a:lnSpc>
                <a:spcPct val="90000"/>
              </a:lnSpc>
              <a:spcBef>
                <a:spcPts val="0"/>
              </a:spcBef>
              <a:buNone/>
              <a:defRPr lang="en-US" sz="33000" spc="-100" baseline="0" dirty="0">
                <a:solidFill>
                  <a:schemeClr val="accent1">
                    <a:lumMod val="60000"/>
                    <a:lumOff val="40000"/>
                    <a:alpha val="50000"/>
                  </a:schemeClr>
                </a:solidFill>
              </a:defRPr>
            </a:lvl1pPr>
          </a:lstStyle>
          <a:p>
            <a:pPr lvl="0"/>
            <a:r>
              <a:rPr lang="en-US" dirty="0"/>
              <a:t>##%</a:t>
            </a:r>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p:txBody>
          <a:bodyPr/>
          <a:lstStyle>
            <a:lvl1pPr>
              <a:defRPr>
                <a:solidFill>
                  <a:schemeClr val="tx2"/>
                </a:solidFill>
              </a:defRPr>
            </a:lvl1pPr>
          </a:lstStyle>
          <a:p>
            <a:fld id="{8CA70956-0D23-4C9E-9DCE-4DBE9483FB75}" type="datetime1">
              <a:rPr lang="en-US" smtClean="0"/>
              <a:t>4/20/2026</a:t>
            </a:fld>
            <a:endParaRPr lang="en-US"/>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92144140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82880" y="173736"/>
            <a:ext cx="10475499" cy="4850651"/>
          </a:xfrm>
        </p:spPr>
        <p:txBody>
          <a:bodyPr anchor="t">
            <a:noAutofit/>
          </a:bodyPr>
          <a:lstStyle>
            <a:lvl1pPr marL="0" indent="0">
              <a:lnSpc>
                <a:spcPct val="90000"/>
              </a:lnSpc>
              <a:buNone/>
              <a:defRPr sz="7600" b="0" cap="none" spc="-50" baseline="0"/>
            </a:lvl1pPr>
            <a:lvl2pPr marL="228600" indent="0">
              <a:lnSpc>
                <a:spcPct val="90000"/>
              </a:lnSpc>
              <a:buNone/>
              <a:defRPr sz="6600" b="0" cap="none" spc="-50" baseline="0"/>
            </a:lvl2pPr>
            <a:lvl3pPr marL="457200" indent="0">
              <a:lnSpc>
                <a:spcPct val="90000"/>
              </a:lnSpc>
              <a:buNone/>
              <a:defRPr sz="6000" b="0" cap="none" spc="-50" baseline="0"/>
            </a:lvl3pPr>
            <a:lvl4pPr marL="685800" indent="0">
              <a:lnSpc>
                <a:spcPct val="90000"/>
              </a:lnSpc>
              <a:buNone/>
              <a:defRPr sz="5400" b="0" cap="none" spc="-50" baseline="0"/>
            </a:lvl4pPr>
            <a:lvl5pPr marL="914400" indent="0">
              <a:lnSpc>
                <a:spcPct val="90000"/>
              </a:lnSpc>
              <a:buNone/>
              <a:defRPr sz="4800" b="0" cap="none" spc="-5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4B98579-83EA-4D3B-95AD-E89823FCABB6}" type="datetime1">
              <a:rPr lang="en-US" smtClean="0"/>
              <a:t>4/20/2026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2037587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4" y="1638300"/>
            <a:ext cx="10652760" cy="4748828"/>
          </a:xfrm>
        </p:spPr>
        <p:txBody>
          <a:bodyPr anchor="b">
            <a:noAutofit/>
          </a:bodyPr>
          <a:lstStyle>
            <a:lvl1pPr marL="0" indent="0">
              <a:lnSpc>
                <a:spcPct val="85000"/>
              </a:lnSpc>
              <a:buNone/>
              <a:defRPr sz="7600" b="0" spc="-50" baseline="0"/>
            </a:lvl1pPr>
            <a:lvl2pPr marL="228600" indent="0">
              <a:lnSpc>
                <a:spcPct val="85000"/>
              </a:lnSpc>
              <a:buNone/>
              <a:defRPr sz="6000" b="0" spc="-50" baseline="0"/>
            </a:lvl2pPr>
            <a:lvl3pPr marL="457200" indent="0">
              <a:lnSpc>
                <a:spcPct val="85000"/>
              </a:lnSpc>
              <a:buNone/>
              <a:defRPr sz="5400" b="0" spc="-50" baseline="0"/>
            </a:lvl3pPr>
            <a:lvl4pPr marL="685800" indent="0">
              <a:lnSpc>
                <a:spcPct val="85000"/>
              </a:lnSpc>
              <a:buNone/>
              <a:defRPr sz="4800" b="0" spc="-50" baseline="0"/>
            </a:lvl4pPr>
            <a:lvl5pPr marL="914400" indent="0">
              <a:lnSpc>
                <a:spcPct val="85000"/>
              </a:lnSpc>
              <a:buNone/>
              <a:defRPr sz="4400" b="0" spc="-5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2534DB77-2BFA-46B5-82B7-362C808A18E1}" type="datetime1">
              <a:rPr lang="en-US" smtClean="0"/>
              <a:t>4/20/2026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0729454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Statement 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3" y="214840"/>
            <a:ext cx="9966323" cy="4992427"/>
          </a:xfrm>
        </p:spPr>
        <p:txBody>
          <a:bodyPr anchor="t">
            <a:noAutofit/>
          </a:bodyPr>
          <a:lstStyle>
            <a:lvl1pPr marL="0" indent="0">
              <a:lnSpc>
                <a:spcPct val="85000"/>
              </a:lnSpc>
              <a:buNone/>
              <a:defRPr sz="7200" b="0" spc="-50" baseline="0">
                <a:solidFill>
                  <a:schemeClr val="accent1"/>
                </a:solidFill>
              </a:defRPr>
            </a:lvl1pPr>
            <a:lvl2pPr marL="228600" indent="0">
              <a:lnSpc>
                <a:spcPct val="85000"/>
              </a:lnSpc>
              <a:buNone/>
              <a:defRPr sz="7200" b="0" spc="-50" baseline="0">
                <a:solidFill>
                  <a:schemeClr val="accent1"/>
                </a:solidFill>
              </a:defRPr>
            </a:lvl2pPr>
            <a:lvl3pPr marL="457200" indent="0">
              <a:lnSpc>
                <a:spcPct val="85000"/>
              </a:lnSpc>
              <a:buNone/>
              <a:defRPr sz="7200" b="0" spc="-50" baseline="0">
                <a:solidFill>
                  <a:schemeClr val="accent1"/>
                </a:solidFill>
              </a:defRPr>
            </a:lvl3pPr>
            <a:lvl4pPr marL="685800" indent="0">
              <a:lnSpc>
                <a:spcPct val="85000"/>
              </a:lnSpc>
              <a:buNone/>
              <a:defRPr sz="7200" b="0" spc="-50" baseline="0">
                <a:solidFill>
                  <a:schemeClr val="accent1"/>
                </a:solidFill>
              </a:defRPr>
            </a:lvl4pPr>
            <a:lvl5pPr marL="914400" indent="0">
              <a:lnSpc>
                <a:spcPct val="85000"/>
              </a:lnSpc>
              <a:buNone/>
              <a:defRPr sz="7200" b="0" spc="-50" baseline="0">
                <a:solidFill>
                  <a:schemeClr val="accent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92B76CF7-3E4D-43B7-B24E-535495E06F4A}" type="datetime1">
              <a:rPr lang="en-US" smtClean="0"/>
              <a:t>4/20/2026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7937178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4">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8704" y="214840"/>
            <a:ext cx="10062576" cy="5040554"/>
          </a:xfrm>
        </p:spPr>
        <p:txBody>
          <a:bodyPr anchor="t">
            <a:noAutofit/>
          </a:bodyPr>
          <a:lstStyle>
            <a:lvl1pPr marL="0" indent="0">
              <a:lnSpc>
                <a:spcPct val="85000"/>
              </a:lnSpc>
              <a:buNone/>
              <a:defRPr sz="7600" b="0" spc="-50" baseline="0">
                <a:solidFill>
                  <a:schemeClr val="accent1">
                    <a:lumMod val="60000"/>
                    <a:lumOff val="40000"/>
                    <a:alpha val="80000"/>
                  </a:schemeClr>
                </a:solidFill>
              </a:defRPr>
            </a:lvl1pPr>
            <a:lvl2pPr marL="228600" indent="0">
              <a:lnSpc>
                <a:spcPct val="85000"/>
              </a:lnSpc>
              <a:buNone/>
              <a:defRPr sz="7600" b="0" spc="-50" baseline="0">
                <a:solidFill>
                  <a:schemeClr val="accent1">
                    <a:lumMod val="60000"/>
                    <a:lumOff val="40000"/>
                    <a:alpha val="80000"/>
                  </a:schemeClr>
                </a:solidFill>
              </a:defRPr>
            </a:lvl2pPr>
            <a:lvl3pPr marL="457200" indent="0">
              <a:lnSpc>
                <a:spcPct val="85000"/>
              </a:lnSpc>
              <a:buNone/>
              <a:defRPr sz="7600" b="0" spc="-50" baseline="0">
                <a:solidFill>
                  <a:schemeClr val="accent1">
                    <a:lumMod val="60000"/>
                    <a:lumOff val="40000"/>
                    <a:alpha val="80000"/>
                  </a:schemeClr>
                </a:solidFill>
              </a:defRPr>
            </a:lvl3pPr>
            <a:lvl4pPr marL="685800" indent="0">
              <a:lnSpc>
                <a:spcPct val="85000"/>
              </a:lnSpc>
              <a:buNone/>
              <a:defRPr sz="7600" b="0" spc="-50" baseline="0">
                <a:solidFill>
                  <a:schemeClr val="accent1">
                    <a:lumMod val="60000"/>
                    <a:lumOff val="40000"/>
                    <a:alpha val="80000"/>
                  </a:schemeClr>
                </a:solidFill>
              </a:defRPr>
            </a:lvl4pPr>
            <a:lvl5pPr marL="914400" indent="0">
              <a:lnSpc>
                <a:spcPct val="85000"/>
              </a:lnSpc>
              <a:buNone/>
              <a:defRPr sz="7600" b="0" spc="-50" baseline="0">
                <a:solidFill>
                  <a:schemeClr val="accent1">
                    <a:lumMod val="60000"/>
                    <a:lumOff val="40000"/>
                    <a:alpha val="80000"/>
                  </a:schemeClr>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lumMod val="60000"/>
                    <a:lumOff val="40000"/>
                  </a:schemeClr>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lumMod val="60000"/>
                    <a:lumOff val="40000"/>
                  </a:schemeClr>
                </a:solidFill>
              </a:defRPr>
            </a:lvl1pPr>
          </a:lstStyle>
          <a:p>
            <a:fld id="{80645F99-D57D-401F-8ACA-E1AE94CE68D9}" type="datetime1">
              <a:rPr lang="en-US" smtClean="0"/>
              <a:t>4/20/2026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lumMod val="60000"/>
                    <a:lumOff val="40000"/>
                  </a:schemeClr>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6332824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Statement 5">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8" name="Rectangle: Rounded Corners 7">
            <a:extLst>
              <a:ext uri="{FF2B5EF4-FFF2-40B4-BE49-F238E27FC236}">
                <a16:creationId xmlns:a16="http://schemas.microsoft.com/office/drawing/2014/main" id="{E707BF49-7217-30B5-27A8-C28DF70EA021}"/>
              </a:ext>
              <a:ext uri="{C183D7F6-B498-43B3-948B-1728B52AA6E4}">
                <adec:decorative xmlns:adec="http://schemas.microsoft.com/office/drawing/2017/decorative" val="1"/>
              </a:ext>
            </a:extLst>
          </p:cNvPr>
          <p:cNvSpPr/>
          <p:nvPr/>
        </p:nvSpPr>
        <p:spPr>
          <a:xfrm>
            <a:off x="4914900" y="681175"/>
            <a:ext cx="6594684" cy="5495650"/>
          </a:xfrm>
          <a:prstGeom prst="roundRect">
            <a:avLst>
              <a:gd name="adj" fmla="val 5579"/>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134062" y="1048623"/>
            <a:ext cx="6014907" cy="4932728"/>
          </a:xfrm>
        </p:spPr>
        <p:txBody>
          <a:bodyPr anchor="b">
            <a:noAutofit/>
          </a:bodyPr>
          <a:lstStyle>
            <a:lvl1pPr marL="0" indent="0">
              <a:lnSpc>
                <a:spcPct val="85000"/>
              </a:lnSpc>
              <a:buNone/>
              <a:defRPr sz="5400" b="0" spc="-50" baseline="0">
                <a:solidFill>
                  <a:schemeClr val="tx2"/>
                </a:solidFill>
              </a:defRPr>
            </a:lvl1pPr>
            <a:lvl2pPr marL="228600" indent="0">
              <a:lnSpc>
                <a:spcPct val="85000"/>
              </a:lnSpc>
              <a:buNone/>
              <a:defRPr sz="4400" b="0" spc="-50" baseline="0">
                <a:solidFill>
                  <a:schemeClr val="tx2"/>
                </a:solidFill>
              </a:defRPr>
            </a:lvl2pPr>
            <a:lvl3pPr marL="457200" indent="0">
              <a:lnSpc>
                <a:spcPct val="85000"/>
              </a:lnSpc>
              <a:buNone/>
              <a:defRPr sz="3600" b="0" spc="-50" baseline="0">
                <a:solidFill>
                  <a:schemeClr val="tx2"/>
                </a:solidFill>
              </a:defRPr>
            </a:lvl3pPr>
            <a:lvl4pPr marL="685800" indent="0">
              <a:lnSpc>
                <a:spcPct val="85000"/>
              </a:lnSpc>
              <a:buNone/>
              <a:defRPr sz="3200" b="0" spc="-50" baseline="0">
                <a:solidFill>
                  <a:schemeClr val="tx2"/>
                </a:solidFill>
              </a:defRPr>
            </a:lvl4pPr>
            <a:lvl5pPr marL="914400" indent="0">
              <a:lnSpc>
                <a:spcPct val="85000"/>
              </a:lnSpc>
              <a:buNone/>
              <a:defRPr sz="2800" b="0" spc="-50" baseline="0">
                <a:solidFill>
                  <a:schemeClr val="tx2"/>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9AE79C4E-F74A-45C6-87ED-04BA2865126E}" type="datetime1">
              <a:rPr lang="en-US" smtClean="0"/>
              <a:t>4/20/2026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571595265"/>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388784" y="5029200"/>
            <a:ext cx="9198864" cy="713232"/>
          </a:xfrm>
        </p:spPr>
        <p:txBody>
          <a:bodyPr anchor="t">
            <a:normAutofit/>
          </a:bodyPr>
          <a:lstStyle>
            <a:lvl1pPr>
              <a:lnSpc>
                <a:spcPct val="90000"/>
              </a:lnSpc>
              <a:defRPr sz="2000" b="1" spc="-50" baseline="0">
                <a:solidFill>
                  <a:schemeClr val="accent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388784" y="1115568"/>
            <a:ext cx="9198864" cy="3584448"/>
          </a:xfrm>
        </p:spPr>
        <p:txBody>
          <a:bodyPr anchor="ctr">
            <a:normAutofit/>
          </a:bodyPr>
          <a:lstStyle>
            <a:lvl1pPr marL="137160" indent="-137160">
              <a:lnSpc>
                <a:spcPct val="90000"/>
              </a:lnSpc>
              <a:spcBef>
                <a:spcPts val="0"/>
              </a:spcBef>
              <a:buFont typeface="Arial" panose="020B0604020202020204" pitchFamily="34" charset="0"/>
              <a:buNone/>
              <a:defRPr sz="5000" spc="-50" baseline="0"/>
            </a:lvl1pPr>
          </a:lstStyle>
          <a:p>
            <a:pPr lvl="0"/>
            <a:r>
              <a:rPr lang="en-US" dirty="0"/>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7F65E9FA-CF9F-442A-848A-07ABC66A6457}" type="datetime1">
              <a:rPr lang="en-US" smtClean="0"/>
              <a:t>4/20/2026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2983280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2">
    <p:bg>
      <p:bgPr>
        <a:solidFill>
          <a:schemeClr val="bg1"/>
        </a:solid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02FD12FA-BFA3-C887-EBC1-ED898186CB26}"/>
              </a:ext>
              <a:ext uri="{C183D7F6-B498-43B3-948B-1728B52AA6E4}">
                <adec:decorative xmlns:adec="http://schemas.microsoft.com/office/drawing/2017/decorative" val="1"/>
              </a:ext>
            </a:extLst>
          </p:cNvPr>
          <p:cNvSpPr/>
          <p:nvPr/>
        </p:nvSpPr>
        <p:spPr>
          <a:xfrm>
            <a:off x="620201" y="620202"/>
            <a:ext cx="10946701" cy="5617596"/>
          </a:xfrm>
          <a:prstGeom prst="roundRect">
            <a:avLst>
              <a:gd name="adj" fmla="val 5503"/>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619571" y="4874218"/>
            <a:ext cx="8753896" cy="666427"/>
          </a:xfrm>
        </p:spPr>
        <p:txBody>
          <a:bodyPr anchor="ctr">
            <a:normAutofit/>
          </a:bodyPr>
          <a:lstStyle>
            <a:lvl1pPr algn="r">
              <a:lnSpc>
                <a:spcPct val="90000"/>
              </a:lnSpc>
              <a:defRPr sz="1600" b="0" cap="all" spc="100" baseline="0">
                <a:solidFill>
                  <a:schemeClr val="accent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619571" y="1410343"/>
            <a:ext cx="8753895" cy="3301141"/>
          </a:xfrm>
        </p:spPr>
        <p:txBody>
          <a:bodyPr anchor="t">
            <a:normAutofit/>
          </a:bodyPr>
          <a:lstStyle>
            <a:lvl1pPr marL="164592" indent="-164592">
              <a:lnSpc>
                <a:spcPct val="90000"/>
              </a:lnSpc>
              <a:spcBef>
                <a:spcPts val="0"/>
              </a:spcBef>
              <a:buFont typeface="Arial" panose="020B0604020202020204" pitchFamily="34" charset="0"/>
              <a:buNone/>
              <a:defRPr sz="5000" spc="-50" baseline="0"/>
            </a:lvl1pPr>
          </a:lstStyle>
          <a:p>
            <a:pPr lvl="0"/>
            <a:r>
              <a:rPr lang="en-US" dirty="0"/>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87DB88B7-2170-49B2-B455-C84FC6F30257}" type="datetime1">
              <a:rPr lang="en-US" smtClean="0"/>
              <a:t>4/20/2026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891673170"/>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3">
    <p:bg>
      <p:bgPr>
        <a:solidFill>
          <a:schemeClr val="bg2"/>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4A62FBA2-0B46-6A28-875D-1D493CFAC7EE}"/>
              </a:ext>
              <a:ext uri="{C183D7F6-B498-43B3-948B-1728B52AA6E4}">
                <adec:decorative xmlns:adec="http://schemas.microsoft.com/office/drawing/2017/decorative" val="1"/>
              </a:ext>
            </a:extLst>
          </p:cNvPr>
          <p:cNvSpPr/>
          <p:nvPr/>
        </p:nvSpPr>
        <p:spPr>
          <a:xfrm>
            <a:off x="4914900" y="681175"/>
            <a:ext cx="6594684" cy="5495650"/>
          </a:xfrm>
          <a:prstGeom prst="roundRect">
            <a:avLst>
              <a:gd name="adj" fmla="val 5579"/>
            </a:avLst>
          </a:prstGeom>
          <a:solidFill>
            <a:schemeClr val="bg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5727126" y="5053386"/>
            <a:ext cx="5337341" cy="829328"/>
          </a:xfrm>
        </p:spPr>
        <p:txBody>
          <a:bodyPr anchor="ctr">
            <a:normAutofit/>
          </a:bodyPr>
          <a:lstStyle>
            <a:lvl1pPr algn="r">
              <a:lnSpc>
                <a:spcPct val="90000"/>
              </a:lnSpc>
              <a:defRPr sz="1600" b="0" cap="all" spc="100" baseline="0">
                <a:solidFill>
                  <a:schemeClr val="tx1"/>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5374790" y="1078029"/>
            <a:ext cx="5337340" cy="3603028"/>
          </a:xfrm>
        </p:spPr>
        <p:txBody>
          <a:bodyPr anchor="t">
            <a:normAutofit/>
          </a:bodyPr>
          <a:lstStyle>
            <a:lvl1pPr marL="164592" indent="-164592">
              <a:lnSpc>
                <a:spcPct val="95000"/>
              </a:lnSpc>
              <a:spcBef>
                <a:spcPts val="0"/>
              </a:spcBef>
              <a:buFont typeface="Arial" panose="020B0604020202020204" pitchFamily="34" charset="0"/>
              <a:buNone/>
              <a:defRPr sz="4300" spc="-50" baseline="0"/>
            </a:lvl1pPr>
          </a:lstStyle>
          <a:p>
            <a:pPr lvl="0"/>
            <a:r>
              <a:rPr lang="en-US" dirty="0"/>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p>
            <a:fld id="{B75C6CCD-C5F7-44F6-827B-9B8E203CF829}" type="datetime1">
              <a:rPr lang="en-US" smtClean="0"/>
              <a:t>4/20/2026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48378437"/>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4">
    <p:bg>
      <p:bgPr>
        <a:solidFill>
          <a:schemeClr val="accent1">
            <a:lumMod val="75000"/>
          </a:schemeClr>
        </a:solidFill>
        <a:effectLst/>
      </p:bgPr>
    </p:bg>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09F9171-FD47-8BB5-3DF9-885F03500FB9}"/>
              </a:ext>
              <a:ext uri="{C183D7F6-B498-43B3-948B-1728B52AA6E4}">
                <adec:decorative xmlns:adec="http://schemas.microsoft.com/office/drawing/2017/decorative" val="1"/>
              </a:ext>
            </a:extLst>
          </p:cNvPr>
          <p:cNvSpPr/>
          <p:nvPr/>
        </p:nvSpPr>
        <p:spPr>
          <a:xfrm>
            <a:off x="1880801" y="1175284"/>
            <a:ext cx="8430399" cy="4507431"/>
          </a:xfrm>
          <a:prstGeom prst="roundRect">
            <a:avLst>
              <a:gd name="adj" fmla="val 10241"/>
            </a:avLst>
          </a:prstGeom>
          <a:solidFill>
            <a:schemeClr val="accent1"/>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506436" y="4727007"/>
            <a:ext cx="7179129" cy="693019"/>
          </a:xfrm>
        </p:spPr>
        <p:txBody>
          <a:bodyPr anchor="t">
            <a:normAutofit/>
          </a:bodyPr>
          <a:lstStyle>
            <a:lvl1pPr algn="ctr">
              <a:lnSpc>
                <a:spcPct val="120000"/>
              </a:lnSpc>
              <a:defRPr sz="1400" b="0" cap="all" spc="100" baseline="0">
                <a:solidFill>
                  <a:schemeClr val="tx2"/>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506436" y="1638300"/>
            <a:ext cx="7179129" cy="2972201"/>
          </a:xfrm>
        </p:spPr>
        <p:txBody>
          <a:bodyPr anchor="ctr">
            <a:normAutofit/>
          </a:bodyPr>
          <a:lstStyle>
            <a:lvl1pPr marL="137160" indent="-137160" algn="ctr">
              <a:lnSpc>
                <a:spcPct val="90000"/>
              </a:lnSpc>
              <a:spcBef>
                <a:spcPts val="0"/>
              </a:spcBef>
              <a:buFont typeface="Arial" panose="020B0604020202020204" pitchFamily="34" charset="0"/>
              <a:buNone/>
              <a:defRPr sz="4000" spc="-50" baseline="0">
                <a:solidFill>
                  <a:schemeClr val="tx2"/>
                </a:solidFill>
              </a:defRPr>
            </a:lvl1pPr>
          </a:lstStyle>
          <a:p>
            <a:pPr lvl="0"/>
            <a:r>
              <a:rPr lang="en-US" dirty="0"/>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2"/>
                </a:solidFill>
              </a:defRPr>
            </a:lvl1pPr>
          </a:lstStyle>
          <a:p>
            <a:fld id="{45030F54-0399-4934-B868-E8FC64D9A954}" type="datetime1">
              <a:rPr lang="en-US" smtClean="0"/>
              <a:t>4/20/2026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119662858"/>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5">
    <p:bg>
      <p:bgPr>
        <a:solidFill>
          <a:schemeClr val="accent1"/>
        </a:soli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8F509A19-2BCA-5719-B875-5ED135FBF473}"/>
              </a:ext>
              <a:ext uri="{C183D7F6-B498-43B3-948B-1728B52AA6E4}">
                <adec:decorative xmlns:adec="http://schemas.microsoft.com/office/drawing/2017/decorative" val="1"/>
              </a:ext>
            </a:extLst>
          </p:cNvPr>
          <p:cNvSpPr/>
          <p:nvPr/>
        </p:nvSpPr>
        <p:spPr>
          <a:xfrm>
            <a:off x="1371600" y="1088757"/>
            <a:ext cx="9484963" cy="4680487"/>
          </a:xfrm>
          <a:prstGeom prst="roundRect">
            <a:avLst>
              <a:gd name="adj" fmla="val 6755"/>
            </a:avLst>
          </a:prstGeom>
          <a:solidFill>
            <a:schemeClr val="accent1">
              <a:lumMod val="60000"/>
              <a:lumOff val="40000"/>
              <a:alpha val="50000"/>
            </a:scheme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2046022" y="4652721"/>
            <a:ext cx="8105614" cy="666427"/>
          </a:xfrm>
        </p:spPr>
        <p:txBody>
          <a:bodyPr anchor="ctr">
            <a:normAutofit/>
          </a:bodyPr>
          <a:lstStyle>
            <a:lvl1pPr algn="r">
              <a:lnSpc>
                <a:spcPct val="90000"/>
              </a:lnSpc>
              <a:defRPr sz="1600" b="0" cap="all" spc="100" baseline="0">
                <a:solidFill>
                  <a:schemeClr val="tx2"/>
                </a:solidFill>
              </a:defRPr>
            </a:lvl1pPr>
          </a:lstStyle>
          <a:p>
            <a:r>
              <a:rPr lang="en-US" dirty="0"/>
              <a:t>Quote Author</a:t>
            </a:r>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2036398" y="1638300"/>
            <a:ext cx="8105614" cy="2898186"/>
          </a:xfrm>
        </p:spPr>
        <p:txBody>
          <a:bodyPr anchor="t">
            <a:normAutofit/>
          </a:bodyPr>
          <a:lstStyle>
            <a:lvl1pPr marL="164592" indent="-164592">
              <a:lnSpc>
                <a:spcPct val="90000"/>
              </a:lnSpc>
              <a:spcBef>
                <a:spcPts val="0"/>
              </a:spcBef>
              <a:buFont typeface="Arial" panose="020B0604020202020204" pitchFamily="34" charset="0"/>
              <a:buNone/>
              <a:defRPr sz="5000" spc="-50" baseline="0">
                <a:solidFill>
                  <a:schemeClr val="tx2"/>
                </a:solidFill>
              </a:defRPr>
            </a:lvl1pPr>
          </a:lstStyle>
          <a:p>
            <a:pPr lvl="0"/>
            <a:r>
              <a:rPr lang="en-US" dirty="0"/>
              <a:t>Click to add Quote</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2"/>
                </a:solidFill>
              </a:defRPr>
            </a:lvl1pPr>
          </a:lstStyle>
          <a:p>
            <a:r>
              <a:rPr lang="en-US"/>
              <a:t>Sample Footer Text</a:t>
            </a:r>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2"/>
                </a:solidFill>
              </a:defRPr>
            </a:lvl1pPr>
          </a:lstStyle>
          <a:p>
            <a:fld id="{9C172236-98CF-436D-B8AF-73607FC6BF53}" type="datetime1">
              <a:rPr lang="en-US" smtClean="0"/>
              <a:t>4/20/2026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2"/>
                </a:solidFill>
              </a:defRPr>
            </a:lvl1pPr>
          </a:lstStyle>
          <a:p>
            <a:fld id="{C8116806-1FD2-4A57-B5EA-7014AB76383B}" type="slidenum">
              <a:rPr lang="en-US" smtClean="0"/>
              <a:t>‹#›</a:t>
            </a:fld>
            <a:endParaRPr lang="en-US"/>
          </a:p>
        </p:txBody>
      </p:sp>
    </p:spTree>
    <p:extLst>
      <p:ext uri="{BB962C8B-B14F-4D97-AF65-F5344CB8AC3E}">
        <p14:creationId xmlns:p14="http://schemas.microsoft.com/office/powerpoint/2010/main" val="2662224842"/>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82880" y="219456"/>
            <a:ext cx="11326704" cy="1041564"/>
          </a:xfrm>
        </p:spPr>
        <p:txBody>
          <a:body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182880" y="1645920"/>
            <a:ext cx="5416759" cy="4725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248400" y="1645920"/>
            <a:ext cx="5261184" cy="4725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5F037BC-DDFE-4D1C-BDD2-52C7FB3ECD39}" type="datetime1">
              <a:rPr lang="en-US" smtClean="0"/>
              <a:t>4/20/2026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460803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81186" y="219456"/>
            <a:ext cx="11274552" cy="7898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81185"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181631" y="1649451"/>
            <a:ext cx="5211762"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45352" y="1009307"/>
            <a:ext cx="521208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245352" y="1649451"/>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985BC1D-3E76-4118-8920-6317D3436792}" type="datetime1">
              <a:rPr lang="en-US" smtClean="0"/>
              <a:t>4/20/2026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42618897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23F7D49-4414-4256-B79A-8D96ACFD3811}" type="datetime1">
              <a:rPr lang="en-US" smtClean="0"/>
              <a:t>4/20/2026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9827494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4FE7382-D66A-40DB-8430-CAFED7B7C9C8}" type="datetime1">
              <a:rPr lang="en-US" smtClean="0"/>
              <a:t>4/20/2026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6046504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178704" y="218113"/>
            <a:ext cx="3363393" cy="2345471"/>
          </a:xfrm>
        </p:spPr>
        <p:txBody>
          <a:bodyPr anchor="t">
            <a:normAutofit/>
          </a:bodyPr>
          <a:lstStyle>
            <a:lvl1pPr>
              <a:defRPr sz="30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178704" y="2563586"/>
            <a:ext cx="3363393" cy="3708232"/>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914900" y="218114"/>
            <a:ext cx="6688836" cy="6088068"/>
          </a:xfrm>
        </p:spPr>
        <p:txBody>
          <a:bodyPr vert="horz" lIns="91440" tIns="45720" rIns="91440" bIns="45720" rtlCol="0">
            <a:norm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A0365BBA-60FA-4DAB-A831-863E6E8AF120}" type="datetime1">
              <a:rPr lang="en-US" smtClean="0"/>
              <a:t>4/20/2026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10384655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182880" y="219456"/>
            <a:ext cx="3176337" cy="2628249"/>
          </a:xfrm>
        </p:spPr>
        <p:txBody>
          <a:bodyPr anchor="t">
            <a:normAutofit/>
          </a:bodyPr>
          <a:lstStyle>
            <a:lvl1pPr>
              <a:defRPr sz="30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78705" y="2847706"/>
            <a:ext cx="3180512" cy="3424111"/>
          </a:xfrm>
        </p:spPr>
        <p:txBody>
          <a:bodyPr vert="horz" lIns="91440" tIns="45720" rIns="91440" bIns="45720" rtlCol="0" anchor="b">
            <a:normAutofit/>
          </a:bodyPr>
          <a:lstStyle>
            <a:lvl1pPr marL="0" indent="0">
              <a:buNone/>
              <a:defRPr lang="en-US" dirty="0"/>
            </a:lvl1pPr>
          </a:lstStyle>
          <a:p>
            <a:pPr lvl="0"/>
            <a:r>
              <a:rPr lang="en-US"/>
              <a:t>Click to edit Master text styles</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178704" y="6387128"/>
            <a:ext cx="2016929" cy="338328"/>
          </a:xfrm>
        </p:spPr>
        <p:txBody>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2310493" y="6387128"/>
            <a:ext cx="917224" cy="338328"/>
          </a:xfrm>
        </p:spPr>
        <p:txBody>
          <a:bodyPr/>
          <a:lstStyle/>
          <a:p>
            <a:fld id="{9CDC5685-46E5-4EB6-A0D2-BE941206E942}" type="datetime1">
              <a:rPr lang="en-US" smtClean="0"/>
              <a:t>4/20/2026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3227717" y="6387128"/>
            <a:ext cx="457200" cy="338328"/>
          </a:xfrm>
        </p:spPr>
        <p:txBody>
          <a:bodyPr/>
          <a:lstStyle/>
          <a:p>
            <a:fld id="{C8116806-1FD2-4A57-B5EA-7014AB76383B}" type="slidenum">
              <a:rPr lang="en-US" smtClean="0"/>
              <a:t>‹#›</a:t>
            </a:fld>
            <a:endParaRPr lang="en-US"/>
          </a:p>
        </p:txBody>
      </p:sp>
      <p:sp>
        <p:nvSpPr>
          <p:cNvPr id="12" name="Picture Placeholder 2">
            <a:extLst>
              <a:ext uri="{FF2B5EF4-FFF2-40B4-BE49-F238E27FC236}">
                <a16:creationId xmlns:a16="http://schemas.microsoft.com/office/drawing/2014/main" id="{ADACA751-BBB2-3E33-EA6C-54B4A7F6842B}"/>
              </a:ext>
            </a:extLst>
          </p:cNvPr>
          <p:cNvSpPr>
            <a:spLocks noGrp="1"/>
          </p:cNvSpPr>
          <p:nvPr>
            <p:ph type="pic" idx="1" hasCustomPrompt="1"/>
          </p:nvPr>
        </p:nvSpPr>
        <p:spPr>
          <a:xfrm>
            <a:off x="3962400" y="266700"/>
            <a:ext cx="7962900" cy="6324600"/>
          </a:xfrm>
          <a:custGeom>
            <a:avLst/>
            <a:gdLst>
              <a:gd name="connsiteX0" fmla="*/ 264355 w 6785782"/>
              <a:gd name="connsiteY0" fmla="*/ 0 h 6172198"/>
              <a:gd name="connsiteX1" fmla="*/ 6521427 w 6785782"/>
              <a:gd name="connsiteY1" fmla="*/ 0 h 6172198"/>
              <a:gd name="connsiteX2" fmla="*/ 6785782 w 6785782"/>
              <a:gd name="connsiteY2" fmla="*/ 264355 h 6172198"/>
              <a:gd name="connsiteX3" fmla="*/ 6785782 w 6785782"/>
              <a:gd name="connsiteY3" fmla="*/ 5907843 h 6172198"/>
              <a:gd name="connsiteX4" fmla="*/ 6521427 w 6785782"/>
              <a:gd name="connsiteY4" fmla="*/ 6172198 h 6172198"/>
              <a:gd name="connsiteX5" fmla="*/ 264355 w 6785782"/>
              <a:gd name="connsiteY5" fmla="*/ 6172198 h 6172198"/>
              <a:gd name="connsiteX6" fmla="*/ 0 w 6785782"/>
              <a:gd name="connsiteY6" fmla="*/ 5907843 h 6172198"/>
              <a:gd name="connsiteX7" fmla="*/ 0 w 6785782"/>
              <a:gd name="connsiteY7" fmla="*/ 264355 h 6172198"/>
              <a:gd name="connsiteX8" fmla="*/ 264355 w 6785782"/>
              <a:gd name="connsiteY8" fmla="*/ 0 h 617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5782" h="6172198">
                <a:moveTo>
                  <a:pt x="264355" y="0"/>
                </a:moveTo>
                <a:lnTo>
                  <a:pt x="6521427" y="0"/>
                </a:lnTo>
                <a:cubicBezTo>
                  <a:pt x="6667426" y="0"/>
                  <a:pt x="6785782" y="118356"/>
                  <a:pt x="6785782" y="264355"/>
                </a:cubicBezTo>
                <a:lnTo>
                  <a:pt x="6785782" y="5907843"/>
                </a:lnTo>
                <a:cubicBezTo>
                  <a:pt x="6785782" y="6053842"/>
                  <a:pt x="6667426" y="6172198"/>
                  <a:pt x="6521427" y="6172198"/>
                </a:cubicBezTo>
                <a:lnTo>
                  <a:pt x="264355" y="6172198"/>
                </a:lnTo>
                <a:cubicBezTo>
                  <a:pt x="118356" y="6172198"/>
                  <a:pt x="0" y="6053842"/>
                  <a:pt x="0" y="5907843"/>
                </a:cubicBezTo>
                <a:lnTo>
                  <a:pt x="0" y="264355"/>
                </a:lnTo>
                <a:cubicBezTo>
                  <a:pt x="0" y="118356"/>
                  <a:pt x="118356" y="0"/>
                  <a:pt x="264355" y="0"/>
                </a:cubicBezTo>
                <a:close/>
              </a:path>
            </a:pathLst>
          </a:custGeom>
          <a:blipFill dpi="0" rotWithShape="1">
            <a:blip r:embed="rId2">
              <a:alphaModFix amt="60000"/>
            </a:blip>
            <a:srcRect/>
            <a:stretch>
              <a:fillRect/>
            </a:stretch>
          </a:blipFill>
        </p:spPr>
        <p:txBody>
          <a:bodyPr wrap="square">
            <a:no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40337236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67861" y="207228"/>
            <a:ext cx="11001943" cy="1790700"/>
          </a:xfrm>
        </p:spPr>
        <p:txBody>
          <a:bodyPr anchor="t">
            <a:noAutofit/>
          </a:bodyPr>
          <a:lstStyle>
            <a:lvl1pPr>
              <a:defRPr sz="7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022195" y="3264408"/>
            <a:ext cx="10147610"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E51ABF0-1BC4-4279-88D7-50351FF40623}" type="datetime1">
              <a:rPr lang="en-US" smtClean="0"/>
              <a:t>4/20/2026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772350115"/>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915580" y="1089247"/>
            <a:ext cx="6360840" cy="2171716"/>
          </a:xfrm>
        </p:spPr>
        <p:txBody>
          <a:bodyPr anchor="b">
            <a:noAutofit/>
          </a:bodyPr>
          <a:lstStyle>
            <a:lvl1pPr algn="ctr">
              <a:defRPr sz="72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3322864" y="3499880"/>
            <a:ext cx="5543550" cy="1771650"/>
          </a:xfrm>
        </p:spPr>
        <p:txBody>
          <a:bodyPr vert="horz" lIns="91440" tIns="45720" rIns="91440" bIns="45720" rtlCol="0">
            <a:normAutofit/>
          </a:bodyPr>
          <a:lstStyle>
            <a:lvl1pPr marL="0" indent="0" algn="ctr">
              <a:buNone/>
              <a:defRPr lang="en-US" sz="1600" dirty="0"/>
            </a:lvl1pPr>
            <a:lvl2pPr marL="228600" indent="0" algn="ctr">
              <a:buNone/>
              <a:defRPr lang="en-US" sz="1600" dirty="0"/>
            </a:lvl2pPr>
            <a:lvl3pPr marL="457200" indent="0" algn="ctr">
              <a:buNone/>
              <a:defRPr lang="en-US" sz="1600" dirty="0"/>
            </a:lvl3pPr>
            <a:lvl4pPr marL="685800" indent="0" algn="ctr">
              <a:buNone/>
              <a:defRPr lang="en-US" sz="1600" dirty="0"/>
            </a:lvl4pPr>
            <a:lvl5pPr marL="914400" indent="0" algn="ctr">
              <a:buNone/>
              <a:defRPr lang="en-US" sz="16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9C004D2-9B2F-4359-916B-20A0B00A86CD}" type="datetime1">
              <a:rPr lang="en-US" smtClean="0"/>
              <a:t>4/20/2026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288968879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0" y="219456"/>
            <a:ext cx="10835640" cy="96926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82880" y="1183206"/>
            <a:ext cx="10835640" cy="50886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78704" y="6387128"/>
            <a:ext cx="2703777" cy="338328"/>
          </a:xfrm>
          <a:prstGeom prst="rect">
            <a:avLst/>
          </a:prstGeom>
        </p:spPr>
        <p:txBody>
          <a:bodyPr vert="horz" lIns="91440" tIns="45720" rIns="91440" bIns="45720" rtlCol="0" anchor="ctr"/>
          <a:lstStyle>
            <a:lvl1pPr algn="l" rtl="0">
              <a:defRPr sz="750">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0477500" y="6387128"/>
            <a:ext cx="1032084" cy="338328"/>
          </a:xfrm>
          <a:prstGeom prst="rect">
            <a:avLst/>
          </a:prstGeom>
        </p:spPr>
        <p:txBody>
          <a:bodyPr vert="horz" lIns="91440" tIns="45720" rIns="91440" bIns="45720" rtlCol="0" anchor="ctr"/>
          <a:lstStyle>
            <a:lvl1pPr algn="r" rtl="0">
              <a:defRPr sz="750">
                <a:solidFill>
                  <a:schemeClr val="tx1"/>
                </a:solidFill>
              </a:defRPr>
            </a:lvl1pPr>
          </a:lstStyle>
          <a:p>
            <a:fld id="{E944D186-B182-4225-9B0C-34FAE328E380}" type="datetime1">
              <a:rPr lang="en-US" smtClean="0"/>
              <a:t>4/20/2026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09584" y="6387128"/>
            <a:ext cx="457200" cy="338328"/>
          </a:xfrm>
          <a:prstGeom prst="rect">
            <a:avLst/>
          </a:prstGeom>
        </p:spPr>
        <p:txBody>
          <a:bodyPr vert="horz" lIns="91440" tIns="45720" rIns="91440" bIns="45720" rtlCol="0" anchor="ctr"/>
          <a:lstStyle>
            <a:lvl1pPr algn="r" rtl="0">
              <a:defRPr sz="750">
                <a:solidFill>
                  <a:schemeClr val="tx1"/>
                </a:solidFill>
              </a:defRPr>
            </a:lvl1pPr>
          </a:lstStyle>
          <a:p>
            <a:fld id="{C8116806-1FD2-4A57-B5EA-7014AB76383B}" type="slidenum">
              <a:rPr lang="en-US" smtClean="0"/>
              <a:pPr/>
              <a:t>‹#›</a:t>
            </a:fld>
            <a:endParaRPr lang="en-US"/>
          </a:p>
        </p:txBody>
      </p:sp>
    </p:spTree>
    <p:extLst>
      <p:ext uri="{BB962C8B-B14F-4D97-AF65-F5344CB8AC3E}">
        <p14:creationId xmlns:p14="http://schemas.microsoft.com/office/powerpoint/2010/main" val="1656018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Lst>
  <p:hf sldNum="0" hdr="0" ftr="0" dt="0"/>
  <p:txStyles>
    <p:titleStyle>
      <a:lvl1pPr algn="l" defTabSz="914400" rtl="0" eaLnBrk="1" latinLnBrk="0" hangingPunct="1">
        <a:lnSpc>
          <a:spcPct val="85000"/>
        </a:lnSpc>
        <a:spcBef>
          <a:spcPct val="0"/>
        </a:spcBef>
        <a:buNone/>
        <a:defRPr sz="3000" b="0" kern="1200" spc="-100" baseline="0">
          <a:solidFill>
            <a:schemeClr val="tx1"/>
          </a:solidFill>
          <a:latin typeface="+mj-lt"/>
          <a:ea typeface="+mj-ea"/>
          <a:cs typeface="+mj-cs"/>
        </a:defRPr>
      </a:lvl1pPr>
    </p:titleStyle>
    <p:bodyStyle>
      <a:lvl1pPr marL="285750" indent="-28575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5143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7429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715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200150" indent="-28575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68">
          <p15:clr>
            <a:srgbClr val="F26B43"/>
          </p15:clr>
        </p15:guide>
        <p15:guide id="4" orient="horz" pos="168">
          <p15:clr>
            <a:srgbClr val="F26B43"/>
          </p15:clr>
        </p15:guide>
        <p15:guide id="5" pos="7512">
          <p15:clr>
            <a:srgbClr val="F26B43"/>
          </p15:clr>
        </p15:guide>
        <p15:guide id="6" orient="horz" pos="4152">
          <p15:clr>
            <a:srgbClr val="F26B43"/>
          </p15:clr>
        </p15:guide>
        <p15:guide id="12" pos="4728">
          <p15:clr>
            <a:srgbClr val="F26B43"/>
          </p15:clr>
        </p15:guide>
        <p15:guide id="13" pos="5328">
          <p15:clr>
            <a:srgbClr val="F26B43"/>
          </p15:clr>
        </p15:guide>
        <p15:guide id="26" pos="2952">
          <p15:clr>
            <a:srgbClr val="F26B43"/>
          </p15:clr>
        </p15:guide>
        <p15:guide id="27" pos="3096">
          <p15:clr>
            <a:srgbClr val="F26B43"/>
          </p15:clr>
        </p15:guide>
        <p15:guide id="29" pos="4128">
          <p15:clr>
            <a:srgbClr val="F26B43"/>
          </p15:clr>
        </p15:guide>
        <p15:guide id="30" pos="1392">
          <p15:clr>
            <a:srgbClr val="F26B43"/>
          </p15:clr>
        </p15:guide>
        <p15:guide id="3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58.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5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5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5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58.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5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58.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5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5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58.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5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58.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5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58.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5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58.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58.xml"/><Relationship Id="rId5" Type="http://schemas.openxmlformats.org/officeDocument/2006/relationships/hyperlink" Target="https://www.thingiverse.com/" TargetMode="External"/><Relationship Id="rId4" Type="http://schemas.openxmlformats.org/officeDocument/2006/relationships/hyperlink" Target="https://www.tinkercad.com/3d-design" TargetMode="Externa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7.xml"/><Relationship Id="rId1" Type="http://schemas.openxmlformats.org/officeDocument/2006/relationships/slideLayout" Target="../slideLayouts/slideLayout6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B6452-0E1F-4534-0F14-CA7790D10638}"/>
              </a:ext>
            </a:extLst>
          </p:cNvPr>
          <p:cNvSpPr>
            <a:spLocks noGrp="1"/>
          </p:cNvSpPr>
          <p:nvPr>
            <p:ph type="ctrTitle"/>
          </p:nvPr>
        </p:nvSpPr>
        <p:spPr>
          <a:xfrm>
            <a:off x="7717480" y="1043185"/>
            <a:ext cx="3459903" cy="2607816"/>
          </a:xfrm>
        </p:spPr>
        <p:txBody>
          <a:bodyPr anchor="t">
            <a:normAutofit/>
          </a:bodyPr>
          <a:lstStyle/>
          <a:p>
            <a:r>
              <a:rPr lang="en-GB" sz="3000"/>
              <a:t>Domestic Printers: Types, History, Modern Trends, and the Rise of 3D Printing</a:t>
            </a:r>
          </a:p>
        </p:txBody>
      </p:sp>
      <p:sp>
        <p:nvSpPr>
          <p:cNvPr id="3" name="Subtitle 2">
            <a:extLst>
              <a:ext uri="{FF2B5EF4-FFF2-40B4-BE49-F238E27FC236}">
                <a16:creationId xmlns:a16="http://schemas.microsoft.com/office/drawing/2014/main" id="{08407143-7D80-16AE-A3D5-4D3A485477FB}"/>
              </a:ext>
            </a:extLst>
          </p:cNvPr>
          <p:cNvSpPr>
            <a:spLocks noGrp="1"/>
          </p:cNvSpPr>
          <p:nvPr>
            <p:ph type="subTitle" idx="1"/>
          </p:nvPr>
        </p:nvSpPr>
        <p:spPr>
          <a:xfrm>
            <a:off x="7717481" y="4692866"/>
            <a:ext cx="3459902" cy="1123268"/>
          </a:xfrm>
        </p:spPr>
        <p:txBody>
          <a:bodyPr anchor="b">
            <a:normAutofit/>
          </a:bodyPr>
          <a:lstStyle/>
          <a:p>
            <a:r>
              <a:rPr lang="en-GB"/>
              <a:t>Exploring printer evolution and innovative printing technologies</a:t>
            </a:r>
          </a:p>
        </p:txBody>
      </p:sp>
      <p:pic>
        <p:nvPicPr>
          <p:cNvPr id="4" name="Content Placeholder 3" descr="Mobile devices printing documents wirelessly with cloud storage and printer icons">
            <a:extLst>
              <a:ext uri="{FF2B5EF4-FFF2-40B4-BE49-F238E27FC236}">
                <a16:creationId xmlns:a16="http://schemas.microsoft.com/office/drawing/2014/main" id="{FA9FFE58-EB11-CC84-4E0A-2F18C8BE53E9}"/>
              </a:ext>
            </a:extLst>
          </p:cNvPr>
          <p:cNvPicPr>
            <a:picLocks noChangeAspect="1"/>
          </p:cNvPicPr>
          <p:nvPr/>
        </p:nvPicPr>
        <p:blipFill>
          <a:blip r:embed="rId3"/>
          <a:srcRect t="15730"/>
          <a:stretch>
            <a:fillRect/>
          </a:stretch>
        </p:blipFill>
        <p:spPr>
          <a:xfrm>
            <a:off x="20" y="10"/>
            <a:ext cx="12191980" cy="6857990"/>
          </a:xfrm>
          <a:custGeom>
            <a:avLst/>
            <a:gdLst>
              <a:gd name="connsiteX0" fmla="*/ 7809944 w 12192000"/>
              <a:gd name="connsiteY0" fmla="*/ 820064 h 6858000"/>
              <a:gd name="connsiteX1" fmla="*/ 7496526 w 12192000"/>
              <a:gd name="connsiteY1" fmla="*/ 1133482 h 6858000"/>
              <a:gd name="connsiteX2" fmla="*/ 7496526 w 12192000"/>
              <a:gd name="connsiteY2" fmla="*/ 5748267 h 6858000"/>
              <a:gd name="connsiteX3" fmla="*/ 7809944 w 12192000"/>
              <a:gd name="connsiteY3" fmla="*/ 6061685 h 6858000"/>
              <a:gd name="connsiteX4" fmla="*/ 11058202 w 12192000"/>
              <a:gd name="connsiteY4" fmla="*/ 6061685 h 6858000"/>
              <a:gd name="connsiteX5" fmla="*/ 11371620 w 12192000"/>
              <a:gd name="connsiteY5" fmla="*/ 5748267 h 6858000"/>
              <a:gd name="connsiteX6" fmla="*/ 11371620 w 12192000"/>
              <a:gd name="connsiteY6" fmla="*/ 1133482 h 6858000"/>
              <a:gd name="connsiteX7" fmla="*/ 11058202 w 12192000"/>
              <a:gd name="connsiteY7" fmla="*/ 820064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809944" y="820064"/>
                </a:moveTo>
                <a:cubicBezTo>
                  <a:pt x="7636848" y="820064"/>
                  <a:pt x="7496526" y="960386"/>
                  <a:pt x="7496526" y="1133482"/>
                </a:cubicBezTo>
                <a:lnTo>
                  <a:pt x="7496526" y="5748267"/>
                </a:lnTo>
                <a:cubicBezTo>
                  <a:pt x="7496526" y="5921363"/>
                  <a:pt x="7636848" y="6061685"/>
                  <a:pt x="7809944" y="6061685"/>
                </a:cubicBezTo>
                <a:lnTo>
                  <a:pt x="11058202" y="6061685"/>
                </a:lnTo>
                <a:cubicBezTo>
                  <a:pt x="11231298" y="6061685"/>
                  <a:pt x="11371620" y="5921363"/>
                  <a:pt x="11371620" y="5748267"/>
                </a:cubicBezTo>
                <a:lnTo>
                  <a:pt x="11371620" y="1133482"/>
                </a:lnTo>
                <a:cubicBezTo>
                  <a:pt x="11371620" y="960386"/>
                  <a:pt x="11231298" y="820064"/>
                  <a:pt x="11058202" y="820064"/>
                </a:cubicBezTo>
                <a:close/>
                <a:moveTo>
                  <a:pt x="0" y="0"/>
                </a:moveTo>
                <a:lnTo>
                  <a:pt x="12192000" y="0"/>
                </a:lnTo>
                <a:lnTo>
                  <a:pt x="12192000" y="6858000"/>
                </a:lnTo>
                <a:lnTo>
                  <a:pt x="0" y="6858000"/>
                </a:lnTo>
                <a:close/>
              </a:path>
            </a:pathLst>
          </a:custGeom>
          <a:noFill/>
        </p:spPr>
      </p:pic>
    </p:spTree>
    <p:extLst>
      <p:ext uri="{BB962C8B-B14F-4D97-AF65-F5344CB8AC3E}">
        <p14:creationId xmlns:p14="http://schemas.microsoft.com/office/powerpoint/2010/main" val="383774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10" presetClass="entr" presetSubtype="0" fill="hold" grpId="1" nodeType="withEffect">
                                  <p:stCondLst>
                                    <p:cond delay="25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C963E-422A-D4BA-6176-92844DF1E4D5}"/>
              </a:ext>
            </a:extLst>
          </p:cNvPr>
          <p:cNvSpPr>
            <a:spLocks noGrp="1"/>
          </p:cNvSpPr>
          <p:nvPr>
            <p:ph type="title"/>
          </p:nvPr>
        </p:nvSpPr>
        <p:spPr>
          <a:xfrm>
            <a:off x="133815" y="189689"/>
            <a:ext cx="11341905" cy="1629485"/>
          </a:xfrm>
        </p:spPr>
        <p:txBody>
          <a:bodyPr anchor="t">
            <a:normAutofit/>
          </a:bodyPr>
          <a:lstStyle/>
          <a:p>
            <a:r>
              <a:rPr lang="en-GB" dirty="0"/>
              <a:t>Today’s Topics</a:t>
            </a:r>
          </a:p>
        </p:txBody>
      </p:sp>
      <p:sp>
        <p:nvSpPr>
          <p:cNvPr id="3" name="Content Placeholder 2">
            <a:extLst>
              <a:ext uri="{FF2B5EF4-FFF2-40B4-BE49-F238E27FC236}">
                <a16:creationId xmlns:a16="http://schemas.microsoft.com/office/drawing/2014/main" id="{7B4147B3-FD4F-5E79-B43B-01821C41CDF4}"/>
              </a:ext>
            </a:extLst>
          </p:cNvPr>
          <p:cNvSpPr>
            <a:spLocks noGrp="1"/>
          </p:cNvSpPr>
          <p:nvPr>
            <p:ph sz="quarter" idx="13"/>
            <p:extLst>
              <p:ext uri="{E7BDC344-281C-4309-B0C6-D0EE65EED2A8}">
                <p202:designPr xmlns:p202="http://schemas.microsoft.com/office/powerpoint/2020/02/main">
                  <p202:designTagLst>
                    <p202:designTag name="ARCH:1:CLS" val="BulletedText"/>
                  </p202:designTagLst>
                </p202:designPr>
              </p:ext>
            </p:extLst>
          </p:nvPr>
        </p:nvSpPr>
        <p:spPr>
          <a:xfrm>
            <a:off x="6096000" y="2362200"/>
            <a:ext cx="5829300" cy="3810000"/>
          </a:xfrm>
        </p:spPr>
        <p:txBody>
          <a:bodyPr anchor="b">
            <a:normAutofit fontScale="92500"/>
          </a:bodyPr>
          <a:lstStyle/>
          <a:p>
            <a:pPr>
              <a:buFont typeface="Arial" panose="020B0604020202020204" pitchFamily="34" charset="0"/>
              <a:buChar char="•"/>
            </a:pPr>
            <a:r>
              <a:rPr sz="1800" dirty="0"/>
              <a:t>The History and Evolution of Domestic Printers</a:t>
            </a:r>
          </a:p>
          <a:p>
            <a:pPr>
              <a:buFont typeface="Arial" panose="020B0604020202020204" pitchFamily="34" charset="0"/>
              <a:buChar char="•"/>
            </a:pPr>
            <a:r>
              <a:rPr sz="1800" dirty="0"/>
              <a:t>Types of Domestic Printers: Features, Advantages, and Disadvantages</a:t>
            </a:r>
          </a:p>
          <a:p>
            <a:pPr>
              <a:buFont typeface="Arial" panose="020B0604020202020204" pitchFamily="34" charset="0"/>
              <a:buChar char="•"/>
            </a:pPr>
            <a:r>
              <a:rPr sz="1800" dirty="0"/>
              <a:t>Inkjets clogging.</a:t>
            </a:r>
          </a:p>
          <a:p>
            <a:pPr>
              <a:buFont typeface="Arial" panose="020B0604020202020204" pitchFamily="34" charset="0"/>
              <a:buChar char="•"/>
            </a:pPr>
            <a:r>
              <a:rPr sz="1800" dirty="0"/>
              <a:t>Printing From Mobile Devices: Connectivity and User Experience</a:t>
            </a:r>
          </a:p>
          <a:p>
            <a:pPr>
              <a:buFont typeface="Arial" panose="020B0604020202020204" pitchFamily="34" charset="0"/>
              <a:buChar char="•"/>
            </a:pPr>
            <a:r>
              <a:rPr sz="1800" dirty="0"/>
              <a:t>Understanding Printer Software Bloat</a:t>
            </a:r>
          </a:p>
          <a:p>
            <a:pPr>
              <a:buFont typeface="Arial" panose="020B0604020202020204" pitchFamily="34" charset="0"/>
              <a:buChar char="•"/>
            </a:pPr>
            <a:r>
              <a:rPr sz="1800" dirty="0"/>
              <a:t>New Trends and Innovations in Domestic Printing</a:t>
            </a:r>
          </a:p>
          <a:p>
            <a:pPr>
              <a:buFont typeface="Arial" panose="020B0604020202020204" pitchFamily="34" charset="0"/>
              <a:buChar char="•"/>
            </a:pPr>
            <a:r>
              <a:rPr sz="1800" dirty="0"/>
              <a:t>Exploring 3D Printers for Home Use</a:t>
            </a:r>
            <a:endParaRPr lang="en-GB" sz="1800" dirty="0"/>
          </a:p>
        </p:txBody>
      </p:sp>
      <p:pic>
        <p:nvPicPr>
          <p:cNvPr id="4" name="Content Placeholder 3" descr="Inkjet printer producing colorful photo prints with ink droplets visible on paper">
            <a:extLst>
              <a:ext uri="{FF2B5EF4-FFF2-40B4-BE49-F238E27FC236}">
                <a16:creationId xmlns:a16="http://schemas.microsoft.com/office/drawing/2014/main" id="{568D3A5F-EE24-D90B-9DDC-F0840D19F855}"/>
              </a:ext>
            </a:extLst>
          </p:cNvPr>
          <p:cNvPicPr>
            <a:picLocks noChangeAspect="1"/>
          </p:cNvPicPr>
          <p:nvPr/>
        </p:nvPicPr>
        <p:blipFill>
          <a:blip r:embed="rId3"/>
          <a:srcRect r="26664" b="1"/>
          <a:stretch>
            <a:fillRect/>
          </a:stretch>
        </p:blipFill>
        <p:spPr>
          <a:xfrm>
            <a:off x="266700" y="1351277"/>
            <a:ext cx="5705475" cy="5193029"/>
          </a:xfrm>
          <a:prstGeom prst="rect">
            <a:avLst/>
          </a:prstGeom>
        </p:spPr>
      </p:pic>
    </p:spTree>
    <p:extLst>
      <p:ext uri="{BB962C8B-B14F-4D97-AF65-F5344CB8AC3E}">
        <p14:creationId xmlns:p14="http://schemas.microsoft.com/office/powerpoint/2010/main" val="28546470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AA353-F6FE-75D6-D178-B717B169D7F0}"/>
              </a:ext>
            </a:extLst>
          </p:cNvPr>
          <p:cNvSpPr>
            <a:spLocks noGrp="1"/>
          </p:cNvSpPr>
          <p:nvPr>
            <p:ph type="title"/>
          </p:nvPr>
        </p:nvSpPr>
        <p:spPr>
          <a:xfrm>
            <a:off x="157729" y="3200400"/>
            <a:ext cx="9002895" cy="3582184"/>
          </a:xfrm>
        </p:spPr>
        <p:txBody>
          <a:bodyPr anchor="b">
            <a:normAutofit/>
          </a:bodyPr>
          <a:lstStyle/>
          <a:p>
            <a:r>
              <a:rPr lang="en-GB"/>
              <a:t>The History and Evolution of Domestic Printers</a:t>
            </a:r>
          </a:p>
        </p:txBody>
      </p:sp>
    </p:spTree>
    <p:extLst>
      <p:ext uri="{BB962C8B-B14F-4D97-AF65-F5344CB8AC3E}">
        <p14:creationId xmlns:p14="http://schemas.microsoft.com/office/powerpoint/2010/main" val="17484462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6ECFB-99E2-FC4E-14E3-E882AAC1C7CD}"/>
              </a:ext>
            </a:extLst>
          </p:cNvPr>
          <p:cNvSpPr>
            <a:spLocks noGrp="1"/>
          </p:cNvSpPr>
          <p:nvPr>
            <p:ph type="title"/>
          </p:nvPr>
        </p:nvSpPr>
        <p:spPr>
          <a:xfrm>
            <a:off x="178704" y="218113"/>
            <a:ext cx="3363393" cy="2345471"/>
          </a:xfrm>
        </p:spPr>
        <p:txBody>
          <a:bodyPr vert="horz" lIns="91440" tIns="45720" rIns="91440" bIns="45720" rtlCol="0" anchor="t">
            <a:normAutofit/>
          </a:bodyPr>
          <a:lstStyle/>
          <a:p>
            <a:r>
              <a:rPr lang="en-US" b="0" kern="1200" spc="-100" baseline="0">
                <a:latin typeface="+mj-lt"/>
                <a:ea typeface="+mj-ea"/>
                <a:cs typeface="+mj-cs"/>
              </a:rPr>
              <a:t>Early Home Printing Solutions and Dot Matrix Printers</a:t>
            </a:r>
          </a:p>
        </p:txBody>
      </p:sp>
      <p:sp>
        <p:nvSpPr>
          <p:cNvPr id="5" name="TextBox 4">
            <a:extLst>
              <a:ext uri="{FF2B5EF4-FFF2-40B4-BE49-F238E27FC236}">
                <a16:creationId xmlns:a16="http://schemas.microsoft.com/office/drawing/2014/main" id="{4A8BF1F7-84A5-4C3D-A940-B037E596E41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2152649"/>
            <a:ext cx="4583796" cy="4487237"/>
          </a:xfrm>
          <a:prstGeom prst="rect">
            <a:avLst/>
          </a:prstGeom>
        </p:spPr>
        <p:txBody>
          <a:bodyPr>
            <a:noAutofit/>
          </a:bodyPr>
          <a:lstStyle/>
          <a:p>
            <a:pPr marL="0" indent="0">
              <a:lnSpc>
                <a:spcPct val="90000"/>
              </a:lnSpc>
              <a:spcBef>
                <a:spcPts val="2500"/>
              </a:spcBef>
              <a:spcAft>
                <a:spcPts val="600"/>
              </a:spcAft>
              <a:buNone/>
            </a:pPr>
            <a:r>
              <a:rPr lang="en-GB" b="1" dirty="0"/>
              <a:t>Affordable Home Printing</a:t>
            </a:r>
          </a:p>
          <a:p>
            <a:pPr marL="0" lvl="1" indent="0">
              <a:lnSpc>
                <a:spcPct val="90000"/>
              </a:lnSpc>
              <a:spcBef>
                <a:spcPts val="1000"/>
              </a:spcBef>
              <a:spcAft>
                <a:spcPts val="600"/>
              </a:spcAft>
              <a:buNone/>
            </a:pPr>
            <a:r>
              <a:rPr lang="en-GB" dirty="0"/>
              <a:t>Dot matrix printers provided the first affordable printing option for home users during the 1970s and 1980s.</a:t>
            </a:r>
          </a:p>
          <a:p>
            <a:pPr marL="0" indent="0">
              <a:lnSpc>
                <a:spcPct val="90000"/>
              </a:lnSpc>
              <a:spcBef>
                <a:spcPts val="2500"/>
              </a:spcBef>
              <a:spcAft>
                <a:spcPts val="600"/>
              </a:spcAft>
              <a:buNone/>
            </a:pPr>
            <a:r>
              <a:rPr lang="en-GB" b="1" dirty="0"/>
              <a:t>Printing Mechanism</a:t>
            </a:r>
          </a:p>
          <a:p>
            <a:pPr marL="0" lvl="1" indent="0">
              <a:lnSpc>
                <a:spcPct val="90000"/>
              </a:lnSpc>
              <a:spcBef>
                <a:spcPts val="1000"/>
              </a:spcBef>
              <a:spcAft>
                <a:spcPts val="600"/>
              </a:spcAft>
              <a:buNone/>
            </a:pPr>
            <a:r>
              <a:rPr lang="en-GB" dirty="0"/>
              <a:t>These printers used pins striking an ink-soaked ribbon to form characters on paper, allowing multi-part form printing.</a:t>
            </a:r>
          </a:p>
          <a:p>
            <a:pPr marL="0" indent="0">
              <a:lnSpc>
                <a:spcPct val="90000"/>
              </a:lnSpc>
              <a:spcBef>
                <a:spcPts val="2500"/>
              </a:spcBef>
              <a:spcAft>
                <a:spcPts val="600"/>
              </a:spcAft>
              <a:buNone/>
            </a:pPr>
            <a:r>
              <a:rPr lang="en-GB" b="1" dirty="0"/>
              <a:t>Advantages and Limitations</a:t>
            </a:r>
          </a:p>
          <a:p>
            <a:pPr marL="0" lvl="1" indent="0">
              <a:lnSpc>
                <a:spcPct val="90000"/>
              </a:lnSpc>
              <a:spcBef>
                <a:spcPts val="1000"/>
              </a:spcBef>
              <a:spcAft>
                <a:spcPts val="600"/>
              </a:spcAft>
              <a:buNone/>
            </a:pPr>
            <a:r>
              <a:rPr lang="en-GB" dirty="0"/>
              <a:t>Known for durability and continuous feed printing but had low resolution and noisy operation.</a:t>
            </a:r>
          </a:p>
        </p:txBody>
      </p:sp>
      <p:pic>
        <p:nvPicPr>
          <p:cNvPr id="4" name="Content Placeholder 3" descr="Vintage dot matrix printer printing on continuous feed paper with impact pin mechanism">
            <a:extLst>
              <a:ext uri="{FF2B5EF4-FFF2-40B4-BE49-F238E27FC236}">
                <a16:creationId xmlns:a16="http://schemas.microsoft.com/office/drawing/2014/main" id="{EC787286-4B7A-4B43-B500-D6B9F72D340C}"/>
              </a:ext>
            </a:extLst>
          </p:cNvPr>
          <p:cNvPicPr>
            <a:picLocks noGrp="1" noChangeAspect="1"/>
          </p:cNvPicPr>
          <p:nvPr>
            <p:ph idx="1"/>
          </p:nvPr>
        </p:nvPicPr>
        <p:blipFill>
          <a:blip r:embed="rId3"/>
          <a:stretch>
            <a:fillRect/>
          </a:stretch>
        </p:blipFill>
        <p:spPr>
          <a:xfrm>
            <a:off x="4914900" y="1029749"/>
            <a:ext cx="6688836" cy="4464798"/>
          </a:xfrm>
        </p:spPr>
      </p:pic>
    </p:spTree>
    <p:extLst>
      <p:ext uri="{BB962C8B-B14F-4D97-AF65-F5344CB8AC3E}">
        <p14:creationId xmlns:p14="http://schemas.microsoft.com/office/powerpoint/2010/main" val="3017634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CA0A9-4854-7D8F-204F-9FC32C22B09D}"/>
              </a:ext>
            </a:extLst>
          </p:cNvPr>
          <p:cNvSpPr>
            <a:spLocks noGrp="1"/>
          </p:cNvSpPr>
          <p:nvPr>
            <p:ph type="title"/>
          </p:nvPr>
        </p:nvSpPr>
        <p:spPr>
          <a:xfrm>
            <a:off x="178704" y="218113"/>
            <a:ext cx="3363393" cy="2345471"/>
          </a:xfrm>
        </p:spPr>
        <p:txBody>
          <a:bodyPr vert="horz" lIns="91440" tIns="45720" rIns="91440" bIns="45720" rtlCol="0" anchor="t">
            <a:normAutofit/>
          </a:bodyPr>
          <a:lstStyle/>
          <a:p>
            <a:r>
              <a:rPr lang="en-US" b="0" kern="1200" spc="-100" baseline="0">
                <a:latin typeface="+mj-lt"/>
                <a:ea typeface="+mj-ea"/>
                <a:cs typeface="+mj-cs"/>
              </a:rPr>
              <a:t>Transition to Inkjet and Laser Technologies</a:t>
            </a:r>
          </a:p>
        </p:txBody>
      </p:sp>
      <p:sp>
        <p:nvSpPr>
          <p:cNvPr id="5" name="TextBox 4">
            <a:extLst>
              <a:ext uri="{FF2B5EF4-FFF2-40B4-BE49-F238E27FC236}">
                <a16:creationId xmlns:a16="http://schemas.microsoft.com/office/drawing/2014/main" id="{1FADCD9B-ADFE-45B2-A0E0-2394AA667E3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2066925"/>
            <a:ext cx="4536171" cy="4572962"/>
          </a:xfrm>
          <a:prstGeom prst="rect">
            <a:avLst/>
          </a:prstGeom>
        </p:spPr>
        <p:txBody>
          <a:bodyPr>
            <a:normAutofit/>
          </a:bodyPr>
          <a:lstStyle/>
          <a:p>
            <a:pPr marL="0" indent="0">
              <a:lnSpc>
                <a:spcPct val="90000"/>
              </a:lnSpc>
              <a:spcBef>
                <a:spcPts val="2500"/>
              </a:spcBef>
              <a:spcAft>
                <a:spcPts val="600"/>
              </a:spcAft>
              <a:buNone/>
            </a:pPr>
            <a:r>
              <a:rPr lang="en-GB" b="1" dirty="0"/>
              <a:t>Inkjet Printing Technology</a:t>
            </a:r>
          </a:p>
          <a:p>
            <a:pPr marL="0" lvl="1" indent="0">
              <a:lnSpc>
                <a:spcPct val="90000"/>
              </a:lnSpc>
              <a:spcBef>
                <a:spcPts val="1000"/>
              </a:spcBef>
              <a:spcAft>
                <a:spcPts val="600"/>
              </a:spcAft>
              <a:buNone/>
            </a:pPr>
            <a:r>
              <a:rPr lang="en-GB" dirty="0"/>
              <a:t>Inkjet printers produce high-quality </a:t>
            </a:r>
            <a:r>
              <a:rPr lang="en-GB" dirty="0" err="1"/>
              <a:t>color</a:t>
            </a:r>
            <a:r>
              <a:rPr lang="en-GB" dirty="0"/>
              <a:t> photos using tiny ink droplets at affordable prices.</a:t>
            </a:r>
          </a:p>
          <a:p>
            <a:pPr marL="0" indent="0">
              <a:lnSpc>
                <a:spcPct val="90000"/>
              </a:lnSpc>
              <a:spcBef>
                <a:spcPts val="2500"/>
              </a:spcBef>
              <a:spcAft>
                <a:spcPts val="600"/>
              </a:spcAft>
              <a:buNone/>
            </a:pPr>
            <a:r>
              <a:rPr lang="en-GB" b="1" dirty="0"/>
              <a:t>Laser Printing Advantages</a:t>
            </a:r>
          </a:p>
          <a:p>
            <a:pPr marL="0" lvl="1" indent="0">
              <a:lnSpc>
                <a:spcPct val="90000"/>
              </a:lnSpc>
              <a:spcBef>
                <a:spcPts val="1000"/>
              </a:spcBef>
              <a:spcAft>
                <a:spcPts val="600"/>
              </a:spcAft>
              <a:buNone/>
            </a:pPr>
            <a:r>
              <a:rPr lang="en-GB" dirty="0"/>
              <a:t>Laser printers offer fast print speeds and sharp text using toner-based technology for high-volume printing.</a:t>
            </a:r>
          </a:p>
          <a:p>
            <a:pPr marL="0" indent="0">
              <a:lnSpc>
                <a:spcPct val="90000"/>
              </a:lnSpc>
              <a:spcBef>
                <a:spcPts val="2500"/>
              </a:spcBef>
              <a:spcAft>
                <a:spcPts val="600"/>
              </a:spcAft>
              <a:buNone/>
            </a:pPr>
            <a:r>
              <a:rPr lang="en-GB" b="1" dirty="0"/>
              <a:t>Printing Technology Evolution</a:t>
            </a:r>
          </a:p>
          <a:p>
            <a:pPr marL="0" lvl="1" indent="0">
              <a:lnSpc>
                <a:spcPct val="90000"/>
              </a:lnSpc>
              <a:spcBef>
                <a:spcPts val="1000"/>
              </a:spcBef>
              <a:spcAft>
                <a:spcPts val="600"/>
              </a:spcAft>
              <a:buNone/>
            </a:pPr>
            <a:r>
              <a:rPr lang="en-GB" dirty="0"/>
              <a:t>Transition to inkjet and laser printers improved print quality, speed, and cost efficiency for home use.</a:t>
            </a:r>
          </a:p>
        </p:txBody>
      </p:sp>
      <p:pic>
        <p:nvPicPr>
          <p:cNvPr id="4" name="Content Placeholder 3" descr="Inkjet and laser printers showing printing process with high-quality color photos and sharp text">
            <a:extLst>
              <a:ext uri="{FF2B5EF4-FFF2-40B4-BE49-F238E27FC236}">
                <a16:creationId xmlns:a16="http://schemas.microsoft.com/office/drawing/2014/main" id="{C0E69EA1-6423-4C6E-A9B1-D08C5824A1E6}"/>
              </a:ext>
            </a:extLst>
          </p:cNvPr>
          <p:cNvPicPr>
            <a:picLocks noGrp="1" noChangeAspect="1"/>
          </p:cNvPicPr>
          <p:nvPr>
            <p:ph idx="1"/>
          </p:nvPr>
        </p:nvPicPr>
        <p:blipFill>
          <a:blip r:embed="rId3"/>
          <a:stretch>
            <a:fillRect/>
          </a:stretch>
        </p:blipFill>
        <p:spPr>
          <a:xfrm>
            <a:off x="4914900" y="1029749"/>
            <a:ext cx="6688836" cy="4464798"/>
          </a:xfrm>
        </p:spPr>
      </p:pic>
    </p:spTree>
    <p:extLst>
      <p:ext uri="{BB962C8B-B14F-4D97-AF65-F5344CB8AC3E}">
        <p14:creationId xmlns:p14="http://schemas.microsoft.com/office/powerpoint/2010/main" val="5947757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A841B-4E44-0CA9-5EC6-71FE8F00C0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8DF41-DFCC-4AE5-1330-413C08805656}"/>
              </a:ext>
            </a:extLst>
          </p:cNvPr>
          <p:cNvSpPr>
            <a:spLocks noGrp="1"/>
          </p:cNvSpPr>
          <p:nvPr>
            <p:ph type="title"/>
          </p:nvPr>
        </p:nvSpPr>
        <p:spPr>
          <a:xfrm>
            <a:off x="178704" y="218113"/>
            <a:ext cx="3363393" cy="2345471"/>
          </a:xfrm>
        </p:spPr>
        <p:txBody>
          <a:bodyPr vert="horz" lIns="91440" tIns="45720" rIns="91440" bIns="45720" rtlCol="0" anchor="t">
            <a:normAutofit/>
          </a:bodyPr>
          <a:lstStyle/>
          <a:p>
            <a:r>
              <a:rPr lang="en-US" b="0" kern="1200" spc="-100" baseline="0" dirty="0">
                <a:latin typeface="+mj-lt"/>
                <a:ea typeface="+mj-ea"/>
                <a:cs typeface="+mj-cs"/>
              </a:rPr>
              <a:t>How an Inkjet Printer Works</a:t>
            </a:r>
          </a:p>
        </p:txBody>
      </p:sp>
      <p:sp>
        <p:nvSpPr>
          <p:cNvPr id="5" name="TextBox 4">
            <a:extLst>
              <a:ext uri="{FF2B5EF4-FFF2-40B4-BE49-F238E27FC236}">
                <a16:creationId xmlns:a16="http://schemas.microsoft.com/office/drawing/2014/main" id="{DC8E4851-F0EF-6649-2E7A-8BB34C983DD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2563586"/>
            <a:ext cx="3363393" cy="3708232"/>
          </a:xfrm>
          <a:prstGeom prst="rect">
            <a:avLst/>
          </a:prstGeom>
        </p:spPr>
        <p:txBody>
          <a:bodyPr>
            <a:normAutofit/>
          </a:bodyPr>
          <a:lstStyle/>
          <a:p>
            <a:pPr marL="0" indent="0">
              <a:lnSpc>
                <a:spcPct val="90000"/>
              </a:lnSpc>
              <a:spcBef>
                <a:spcPts val="2500"/>
              </a:spcBef>
              <a:spcAft>
                <a:spcPts val="600"/>
              </a:spcAft>
              <a:buNone/>
            </a:pPr>
            <a:r>
              <a:rPr lang="en-GB" b="1" dirty="0"/>
              <a:t>Inkjet Printing Technology</a:t>
            </a:r>
          </a:p>
          <a:p>
            <a:pPr marL="0" lvl="1" indent="0">
              <a:lnSpc>
                <a:spcPct val="90000"/>
              </a:lnSpc>
              <a:spcBef>
                <a:spcPts val="1000"/>
              </a:spcBef>
              <a:spcAft>
                <a:spcPts val="600"/>
              </a:spcAft>
              <a:buNone/>
            </a:pPr>
            <a:r>
              <a:rPr lang="en-GB" dirty="0"/>
              <a:t>Inkjet printers produce high-quality colour photos using tiny ink droplets at affordable prices.</a:t>
            </a:r>
          </a:p>
        </p:txBody>
      </p:sp>
      <p:pic>
        <p:nvPicPr>
          <p:cNvPr id="4" name="Content Placeholder 3" descr="Photorealistic high-resolution cutaway of an inkjet printer mechanism in action: show printhead carriage with micro-nozzles spraying CMYK droplets onto paper, ink tanks/cartridges visible, clean studio lighting, neutral light-gray background, sharp technical detail, modern product render look, no labels, no text, no watermark.">
            <a:extLst>
              <a:ext uri="{FF2B5EF4-FFF2-40B4-BE49-F238E27FC236}">
                <a16:creationId xmlns:a16="http://schemas.microsoft.com/office/drawing/2014/main" id="{01750D92-0FFC-FD69-7424-78A0B73FA7CB}"/>
              </a:ext>
            </a:extLst>
          </p:cNvPr>
          <p:cNvPicPr>
            <a:picLocks noGrp="1" noChangeAspect="1"/>
          </p:cNvPicPr>
          <p:nvPr>
            <p:ph idx="1"/>
          </p:nvPr>
        </p:nvPicPr>
        <p:blipFill>
          <a:blip r:embed="rId3"/>
          <a:srcRect/>
          <a:stretch/>
        </p:blipFill>
        <p:spPr>
          <a:xfrm>
            <a:off x="4914900" y="1032536"/>
            <a:ext cx="6688836" cy="4459224"/>
          </a:xfrm>
        </p:spPr>
      </p:pic>
    </p:spTree>
    <p:extLst>
      <p:ext uri="{BB962C8B-B14F-4D97-AF65-F5344CB8AC3E}">
        <p14:creationId xmlns:p14="http://schemas.microsoft.com/office/powerpoint/2010/main" val="40316397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E2AD2-6AE8-B3BF-5686-237768E29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C01DCE-DEF8-49AD-5E01-B4E485050A7E}"/>
              </a:ext>
            </a:extLst>
          </p:cNvPr>
          <p:cNvSpPr>
            <a:spLocks noGrp="1"/>
          </p:cNvSpPr>
          <p:nvPr>
            <p:ph type="title"/>
          </p:nvPr>
        </p:nvSpPr>
        <p:spPr>
          <a:xfrm>
            <a:off x="178704" y="218113"/>
            <a:ext cx="4402821" cy="2345471"/>
          </a:xfrm>
        </p:spPr>
        <p:txBody>
          <a:bodyPr vert="horz" lIns="91440" tIns="45720" rIns="91440" bIns="45720" rtlCol="0" anchor="t">
            <a:normAutofit/>
          </a:bodyPr>
          <a:lstStyle/>
          <a:p>
            <a:r>
              <a:rPr lang="en-US" b="0" kern="1200" spc="-100" baseline="0" dirty="0">
                <a:latin typeface="+mj-lt"/>
                <a:ea typeface="+mj-ea"/>
                <a:cs typeface="+mj-cs"/>
              </a:rPr>
              <a:t>How a Toner-based Printer </a:t>
            </a:r>
            <a:br>
              <a:rPr lang="en-US" b="0" kern="1200" spc="-100" baseline="0" dirty="0">
                <a:latin typeface="+mj-lt"/>
                <a:ea typeface="+mj-ea"/>
                <a:cs typeface="+mj-cs"/>
              </a:rPr>
            </a:br>
            <a:r>
              <a:rPr lang="en-US" b="0" kern="1200" spc="-100" baseline="0" dirty="0">
                <a:latin typeface="+mj-lt"/>
                <a:ea typeface="+mj-ea"/>
                <a:cs typeface="+mj-cs"/>
              </a:rPr>
              <a:t>(A laser printer) Works</a:t>
            </a:r>
          </a:p>
        </p:txBody>
      </p:sp>
      <p:sp>
        <p:nvSpPr>
          <p:cNvPr id="5" name="TextBox 4">
            <a:extLst>
              <a:ext uri="{FF2B5EF4-FFF2-40B4-BE49-F238E27FC236}">
                <a16:creationId xmlns:a16="http://schemas.microsoft.com/office/drawing/2014/main" id="{B8716136-6AD8-3E72-6664-EE0A742CEDC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800225"/>
            <a:ext cx="5917296" cy="4972050"/>
          </a:xfrm>
          <a:prstGeom prst="rect">
            <a:avLst/>
          </a:prstGeom>
        </p:spPr>
        <p:txBody>
          <a:bodyPr>
            <a:noAutofit/>
          </a:bodyPr>
          <a:lstStyle/>
          <a:p>
            <a:pPr marL="0" indent="0">
              <a:lnSpc>
                <a:spcPct val="90000"/>
              </a:lnSpc>
              <a:spcBef>
                <a:spcPts val="2500"/>
              </a:spcBef>
              <a:spcAft>
                <a:spcPts val="600"/>
              </a:spcAft>
              <a:buNone/>
            </a:pPr>
            <a:r>
              <a:rPr lang="en-GB" b="1" dirty="0"/>
              <a:t>Laser Printing Technology</a:t>
            </a:r>
          </a:p>
          <a:p>
            <a:pPr marL="0" lvl="1" indent="0">
              <a:lnSpc>
                <a:spcPct val="90000"/>
              </a:lnSpc>
              <a:spcBef>
                <a:spcPts val="1000"/>
              </a:spcBef>
              <a:spcAft>
                <a:spcPts val="600"/>
              </a:spcAft>
              <a:buNone/>
            </a:pPr>
            <a:r>
              <a:rPr lang="en-GB" dirty="0"/>
              <a:t>A toner‑based printer (a laser printer) works by using static electricity, light, and heat to place and fuse a fine powder (toner) onto paper.</a:t>
            </a:r>
          </a:p>
          <a:p>
            <a:pPr marL="0" lvl="1" indent="0">
              <a:lnSpc>
                <a:spcPct val="90000"/>
              </a:lnSpc>
              <a:spcBef>
                <a:spcPts val="1000"/>
              </a:spcBef>
              <a:spcAft>
                <a:spcPts val="600"/>
              </a:spcAft>
              <a:buNone/>
            </a:pPr>
            <a:r>
              <a:rPr lang="en-GB" b="1" dirty="0"/>
              <a:t>What is Toner?</a:t>
            </a:r>
          </a:p>
          <a:p>
            <a:pPr marL="0" lvl="1" indent="0">
              <a:lnSpc>
                <a:spcPct val="90000"/>
              </a:lnSpc>
              <a:spcBef>
                <a:spcPts val="1000"/>
              </a:spcBef>
              <a:spcAft>
                <a:spcPts val="600"/>
              </a:spcAft>
              <a:buNone/>
            </a:pPr>
            <a:r>
              <a:rPr lang="en-GB" dirty="0"/>
              <a:t>Toner is a dry powder, not a liquid:</a:t>
            </a:r>
            <a:br>
              <a:rPr lang="en-GB" dirty="0"/>
            </a:br>
            <a:r>
              <a:rPr lang="en-GB" dirty="0"/>
              <a:t>Pigments – colours</a:t>
            </a:r>
            <a:br>
              <a:rPr lang="en-GB" dirty="0"/>
            </a:br>
            <a:r>
              <a:rPr lang="en-GB" dirty="0"/>
              <a:t>Polymers – tiny plastic particles that melt to bond to the paper.</a:t>
            </a:r>
            <a:br>
              <a:rPr lang="en-GB" dirty="0"/>
            </a:br>
            <a:r>
              <a:rPr lang="en-GB" dirty="0"/>
              <a:t>Additives – Help the powder flow and hold an electrostatic charge</a:t>
            </a:r>
          </a:p>
          <a:p>
            <a:pPr marL="0" lvl="1" indent="0">
              <a:lnSpc>
                <a:spcPct val="90000"/>
              </a:lnSpc>
              <a:spcBef>
                <a:spcPts val="1000"/>
              </a:spcBef>
              <a:spcAft>
                <a:spcPts val="600"/>
              </a:spcAft>
              <a:buNone/>
            </a:pPr>
            <a:r>
              <a:rPr lang="en-GB" b="1" dirty="0"/>
              <a:t>The Process:</a:t>
            </a:r>
            <a:endParaRPr lang="en-GB" dirty="0"/>
          </a:p>
          <a:p>
            <a:pPr marL="0" lvl="1" indent="0">
              <a:lnSpc>
                <a:spcPct val="90000"/>
              </a:lnSpc>
              <a:spcBef>
                <a:spcPts val="1000"/>
              </a:spcBef>
              <a:spcAft>
                <a:spcPts val="600"/>
              </a:spcAft>
              <a:buNone/>
            </a:pPr>
            <a:r>
              <a:rPr lang="en-GB" dirty="0"/>
              <a:t>Charge the drum to give an electrostatic charge.</a:t>
            </a:r>
            <a:br>
              <a:rPr lang="en-GB" dirty="0"/>
            </a:br>
            <a:r>
              <a:rPr lang="en-GB" dirty="0"/>
              <a:t>The Laser draws the image.</a:t>
            </a:r>
            <a:br>
              <a:rPr lang="en-GB" dirty="0"/>
            </a:br>
            <a:r>
              <a:rPr lang="en-GB" dirty="0"/>
              <a:t>Toner sticks to the charged areas</a:t>
            </a:r>
            <a:br>
              <a:rPr lang="en-GB" dirty="0"/>
            </a:br>
            <a:endParaRPr lang="en-GB" dirty="0"/>
          </a:p>
        </p:txBody>
      </p:sp>
      <p:pic>
        <p:nvPicPr>
          <p:cNvPr id="4" name="Content Placeholder 3" descr="Photorealistic 3D cutaway render of a laser (toner-based) printer process: show charged drum, laser scanning path (as subtle glow, not text), toner hopper, transfer roller, fuser rollers applying heat to paper, paper moving through, clean studio lighting, neutral light-gray background, crisp technical realism, no labels, no text, no watermark.">
            <a:extLst>
              <a:ext uri="{FF2B5EF4-FFF2-40B4-BE49-F238E27FC236}">
                <a16:creationId xmlns:a16="http://schemas.microsoft.com/office/drawing/2014/main" id="{64A8E55E-0D46-6FB1-9234-61F2A0167EA6}"/>
              </a:ext>
            </a:extLst>
          </p:cNvPr>
          <p:cNvPicPr>
            <a:picLocks noGrp="1" noChangeAspect="1"/>
          </p:cNvPicPr>
          <p:nvPr>
            <p:ph idx="1"/>
          </p:nvPr>
        </p:nvPicPr>
        <p:blipFill>
          <a:blip r:embed="rId3"/>
          <a:srcRect/>
          <a:stretch/>
        </p:blipFill>
        <p:spPr>
          <a:xfrm>
            <a:off x="6210300" y="1031996"/>
            <a:ext cx="5393436" cy="3595624"/>
          </a:xfrm>
        </p:spPr>
      </p:pic>
      <p:sp>
        <p:nvSpPr>
          <p:cNvPr id="6" name="TextBox 5">
            <a:extLst>
              <a:ext uri="{FF2B5EF4-FFF2-40B4-BE49-F238E27FC236}">
                <a16:creationId xmlns:a16="http://schemas.microsoft.com/office/drawing/2014/main" id="{49F84FFD-A306-C630-1059-33634770AA0B}"/>
              </a:ext>
            </a:extLst>
          </p:cNvPr>
          <p:cNvSpPr txBox="1"/>
          <p:nvPr/>
        </p:nvSpPr>
        <p:spPr>
          <a:xfrm>
            <a:off x="6048375" y="5696635"/>
            <a:ext cx="6096000" cy="646331"/>
          </a:xfrm>
          <a:prstGeom prst="rect">
            <a:avLst/>
          </a:prstGeom>
          <a:noFill/>
        </p:spPr>
        <p:txBody>
          <a:bodyPr wrap="square">
            <a:spAutoFit/>
          </a:bodyPr>
          <a:lstStyle/>
          <a:p>
            <a:r>
              <a:rPr lang="en-GB" dirty="0"/>
              <a:t>A roller transfers it to the paper</a:t>
            </a:r>
            <a:br>
              <a:rPr lang="en-GB" dirty="0"/>
            </a:br>
            <a:r>
              <a:rPr lang="en-GB" dirty="0"/>
              <a:t>The Fuser Unit melts the toner to the paper</a:t>
            </a:r>
          </a:p>
        </p:txBody>
      </p:sp>
    </p:spTree>
    <p:extLst>
      <p:ext uri="{BB962C8B-B14F-4D97-AF65-F5344CB8AC3E}">
        <p14:creationId xmlns:p14="http://schemas.microsoft.com/office/powerpoint/2010/main" val="1701071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87B96-20DB-6BEF-875C-0A13D9286836}"/>
              </a:ext>
            </a:extLst>
          </p:cNvPr>
          <p:cNvSpPr>
            <a:spLocks noGrp="1"/>
          </p:cNvSpPr>
          <p:nvPr>
            <p:ph type="title"/>
          </p:nvPr>
        </p:nvSpPr>
        <p:spPr>
          <a:xfrm>
            <a:off x="182879" y="219457"/>
            <a:ext cx="6370321" cy="1008871"/>
          </a:xfrm>
        </p:spPr>
        <p:txBody>
          <a:bodyPr vert="horz" lIns="91440" tIns="45720" rIns="91440" bIns="45720" rtlCol="0" anchor="t">
            <a:normAutofit/>
          </a:bodyPr>
          <a:lstStyle/>
          <a:p>
            <a:r>
              <a:rPr lang="en-US" b="0" kern="1200" spc="-100" baseline="0">
                <a:latin typeface="+mj-lt"/>
                <a:ea typeface="+mj-ea"/>
                <a:cs typeface="+mj-cs"/>
              </a:rPr>
              <a:t>Recent Innovations in Domestic Printing</a:t>
            </a:r>
          </a:p>
        </p:txBody>
      </p:sp>
      <p:sp>
        <p:nvSpPr>
          <p:cNvPr id="5" name="TextBox 4">
            <a:extLst>
              <a:ext uri="{FF2B5EF4-FFF2-40B4-BE49-F238E27FC236}">
                <a16:creationId xmlns:a16="http://schemas.microsoft.com/office/drawing/2014/main" id="{8D832C10-B18C-419B-B797-73B81064A70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82879" y="1228328"/>
            <a:ext cx="7218045" cy="5515371"/>
          </a:xfrm>
          <a:prstGeom prst="rect">
            <a:avLst/>
          </a:prstGeom>
        </p:spPr>
        <p:txBody>
          <a:bodyPr>
            <a:noAutofit/>
          </a:bodyPr>
          <a:lstStyle/>
          <a:p>
            <a:pPr marL="0" indent="0">
              <a:spcBef>
                <a:spcPts val="2500"/>
              </a:spcBef>
              <a:spcAft>
                <a:spcPts val="600"/>
              </a:spcAft>
              <a:buFont typeface="Arial" panose="020B0604020202020204" pitchFamily="34" charset="0"/>
              <a:buNone/>
            </a:pPr>
            <a:r>
              <a:rPr lang="en-GB" b="1" dirty="0"/>
              <a:t>Wireless and Smart Connectivity</a:t>
            </a:r>
          </a:p>
          <a:p>
            <a:pPr marL="0" lvl="1" indent="0">
              <a:spcBef>
                <a:spcPts val="1000"/>
              </a:spcBef>
              <a:spcAft>
                <a:spcPts val="600"/>
              </a:spcAft>
              <a:buFont typeface="Arial" panose="020B0604020202020204" pitchFamily="34" charset="0"/>
              <a:buNone/>
            </a:pPr>
            <a:r>
              <a:rPr lang="en-GB" dirty="0"/>
              <a:t>Smart printers now support wireless connectivity and mobile printing, enhancing convenience and accessibility for users.</a:t>
            </a:r>
          </a:p>
          <a:p>
            <a:pPr marL="0" indent="0">
              <a:spcBef>
                <a:spcPts val="2500"/>
              </a:spcBef>
              <a:spcAft>
                <a:spcPts val="600"/>
              </a:spcAft>
              <a:buFont typeface="Arial" panose="020B0604020202020204" pitchFamily="34" charset="0"/>
              <a:buNone/>
            </a:pPr>
            <a:r>
              <a:rPr lang="en-GB" b="1" dirty="0"/>
              <a:t>Eco-Friendly Ink Systems</a:t>
            </a:r>
          </a:p>
          <a:p>
            <a:pPr marL="0" lvl="1" indent="0">
              <a:spcBef>
                <a:spcPts val="1000"/>
              </a:spcBef>
              <a:spcAft>
                <a:spcPts val="600"/>
              </a:spcAft>
              <a:buFont typeface="Arial" panose="020B0604020202020204" pitchFamily="34" charset="0"/>
              <a:buNone/>
            </a:pPr>
            <a:r>
              <a:rPr lang="en-GB" dirty="0"/>
              <a:t>Eco-friendly ink systems reduce environmental impact while maintaining high print quality and efficiency.</a:t>
            </a:r>
          </a:p>
          <a:p>
            <a:pPr marL="0" indent="0">
              <a:spcBef>
                <a:spcPts val="2500"/>
              </a:spcBef>
              <a:spcAft>
                <a:spcPts val="600"/>
              </a:spcAft>
              <a:buFont typeface="Arial" panose="020B0604020202020204" pitchFamily="34" charset="0"/>
              <a:buNone/>
            </a:pPr>
            <a:r>
              <a:rPr lang="en-GB" b="1" dirty="0"/>
              <a:t>Advanced Printing Features</a:t>
            </a:r>
          </a:p>
          <a:p>
            <a:pPr marL="0" lvl="1" indent="0">
              <a:spcBef>
                <a:spcPts val="1000"/>
              </a:spcBef>
              <a:spcAft>
                <a:spcPts val="600"/>
              </a:spcAft>
              <a:buFont typeface="Arial" panose="020B0604020202020204" pitchFamily="34" charset="0"/>
              <a:buNone/>
            </a:pPr>
            <a:r>
              <a:rPr lang="en-GB" dirty="0"/>
              <a:t>Automatic duplex printing and higher resolution have become standard, improving output quality and operational efficiency.</a:t>
            </a:r>
          </a:p>
          <a:p>
            <a:pPr marL="0" indent="0">
              <a:spcBef>
                <a:spcPts val="2500"/>
              </a:spcBef>
              <a:spcAft>
                <a:spcPts val="600"/>
              </a:spcAft>
              <a:buFont typeface="Arial" panose="020B0604020202020204" pitchFamily="34" charset="0"/>
              <a:buNone/>
            </a:pPr>
            <a:r>
              <a:rPr lang="en-GB" b="1" dirty="0"/>
              <a:t>AI and IoT Integration</a:t>
            </a:r>
          </a:p>
          <a:p>
            <a:pPr marL="0" lvl="1" indent="0">
              <a:spcBef>
                <a:spcPts val="1000"/>
              </a:spcBef>
              <a:spcAft>
                <a:spcPts val="600"/>
              </a:spcAft>
              <a:buFont typeface="Arial" panose="020B0604020202020204" pitchFamily="34" charset="0"/>
              <a:buNone/>
            </a:pPr>
            <a:r>
              <a:rPr lang="en-GB" dirty="0"/>
              <a:t>AI and IoT technologies optimize printer maintenance and print management for smarter operation.</a:t>
            </a:r>
          </a:p>
        </p:txBody>
      </p:sp>
      <p:pic>
        <p:nvPicPr>
          <p:cNvPr id="4" name="Content Placeholder 3" descr="Modern wireless multifunction printer with eco-friendly ink and smart connectivity features">
            <a:extLst>
              <a:ext uri="{FF2B5EF4-FFF2-40B4-BE49-F238E27FC236}">
                <a16:creationId xmlns:a16="http://schemas.microsoft.com/office/drawing/2014/main" id="{E87823EB-95F6-4557-A3C9-23C073BC6765}"/>
              </a:ext>
            </a:extLst>
          </p:cNvPr>
          <p:cNvPicPr>
            <a:picLocks noGrp="1" noChangeAspect="1"/>
          </p:cNvPicPr>
          <p:nvPr>
            <p:ph type="pic" sz="quarter" idx="13"/>
          </p:nvPr>
        </p:nvPicPr>
        <p:blipFill>
          <a:blip r:embed="rId3"/>
          <a:srcRect l="27458" r="25898" b="2"/>
          <a:stretch>
            <a:fillRect/>
          </a:stretch>
        </p:blipFill>
        <p:spPr>
          <a:xfrm>
            <a:off x="7505700" y="266700"/>
            <a:ext cx="4419600" cy="6324600"/>
          </a:xfrm>
        </p:spPr>
      </p:pic>
    </p:spTree>
    <p:extLst>
      <p:ext uri="{BB962C8B-B14F-4D97-AF65-F5344CB8AC3E}">
        <p14:creationId xmlns:p14="http://schemas.microsoft.com/office/powerpoint/2010/main" val="20164353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9F00C-C7D7-E001-E07E-20EEA615C744}"/>
              </a:ext>
            </a:extLst>
          </p:cNvPr>
          <p:cNvSpPr>
            <a:spLocks noGrp="1"/>
          </p:cNvSpPr>
          <p:nvPr>
            <p:ph type="title"/>
          </p:nvPr>
        </p:nvSpPr>
        <p:spPr>
          <a:xfrm>
            <a:off x="157729" y="3200400"/>
            <a:ext cx="9002895" cy="3582184"/>
          </a:xfrm>
        </p:spPr>
        <p:txBody>
          <a:bodyPr anchor="b">
            <a:normAutofit/>
          </a:bodyPr>
          <a:lstStyle/>
          <a:p>
            <a:r>
              <a:rPr lang="en-GB" sz="6400"/>
              <a:t>Types of Domestic Printers: Features, Advantages, and Disadvantages</a:t>
            </a:r>
          </a:p>
        </p:txBody>
      </p:sp>
    </p:spTree>
    <p:extLst>
      <p:ext uri="{BB962C8B-B14F-4D97-AF65-F5344CB8AC3E}">
        <p14:creationId xmlns:p14="http://schemas.microsoft.com/office/powerpoint/2010/main" val="4218896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16CB-AA1B-FCF3-9D4B-BB6E294EF0BE}"/>
              </a:ext>
            </a:extLst>
          </p:cNvPr>
          <p:cNvSpPr>
            <a:spLocks noGrp="1"/>
          </p:cNvSpPr>
          <p:nvPr>
            <p:ph type="title"/>
          </p:nvPr>
        </p:nvSpPr>
        <p:spPr>
          <a:xfrm>
            <a:off x="178704" y="218113"/>
            <a:ext cx="3363393" cy="2345471"/>
          </a:xfrm>
        </p:spPr>
        <p:txBody>
          <a:bodyPr vert="horz" lIns="91440" tIns="45720" rIns="91440" bIns="45720" rtlCol="0" anchor="t">
            <a:normAutofit/>
          </a:bodyPr>
          <a:lstStyle/>
          <a:p>
            <a:r>
              <a:rPr lang="en-US" b="0" kern="1200" spc="-100" baseline="0">
                <a:latin typeface="+mj-lt"/>
                <a:ea typeface="+mj-ea"/>
                <a:cs typeface="+mj-cs"/>
              </a:rPr>
              <a:t>Inkjet and Bubblejet Printers: Pros, Cons, and Typical Use Cases</a:t>
            </a:r>
          </a:p>
        </p:txBody>
      </p:sp>
      <p:sp>
        <p:nvSpPr>
          <p:cNvPr id="5" name="TextBox 4">
            <a:extLst>
              <a:ext uri="{FF2B5EF4-FFF2-40B4-BE49-F238E27FC236}">
                <a16:creationId xmlns:a16="http://schemas.microsoft.com/office/drawing/2014/main" id="{84310A41-7047-4364-9E33-32B2A1E09B15}"/>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2028825"/>
            <a:ext cx="4669521" cy="4543425"/>
          </a:xfrm>
          <a:prstGeom prst="rect">
            <a:avLst/>
          </a:prstGeom>
        </p:spPr>
        <p:txBody>
          <a:bodyPr>
            <a:noAutofit/>
          </a:bodyPr>
          <a:lstStyle/>
          <a:p>
            <a:pPr marL="0" indent="0">
              <a:lnSpc>
                <a:spcPct val="90000"/>
              </a:lnSpc>
              <a:spcBef>
                <a:spcPts val="2500"/>
              </a:spcBef>
              <a:spcAft>
                <a:spcPts val="600"/>
              </a:spcAft>
              <a:buNone/>
            </a:pPr>
            <a:r>
              <a:rPr lang="en-GB" b="1" dirty="0"/>
              <a:t>High-Quality Colour Output</a:t>
            </a:r>
          </a:p>
          <a:p>
            <a:pPr marL="0" lvl="1" indent="0">
              <a:lnSpc>
                <a:spcPct val="90000"/>
              </a:lnSpc>
              <a:spcBef>
                <a:spcPts val="1000"/>
              </a:spcBef>
              <a:spcAft>
                <a:spcPts val="600"/>
              </a:spcAft>
              <a:buNone/>
            </a:pPr>
            <a:r>
              <a:rPr lang="en-GB" dirty="0"/>
              <a:t>Inkjet printers produce vibrant, high-resolution </a:t>
            </a:r>
            <a:r>
              <a:rPr lang="en-GB" dirty="0" err="1"/>
              <a:t>color</a:t>
            </a:r>
            <a:r>
              <a:rPr lang="en-GB" dirty="0"/>
              <a:t> images by spraying tiny ink droplets onto paper.</a:t>
            </a:r>
          </a:p>
          <a:p>
            <a:pPr marL="0" indent="0">
              <a:lnSpc>
                <a:spcPct val="90000"/>
              </a:lnSpc>
              <a:spcBef>
                <a:spcPts val="2500"/>
              </a:spcBef>
              <a:spcAft>
                <a:spcPts val="600"/>
              </a:spcAft>
              <a:buNone/>
            </a:pPr>
            <a:r>
              <a:rPr lang="en-GB" b="1" dirty="0"/>
              <a:t>Cost and Efficiency Trade-offs</a:t>
            </a:r>
          </a:p>
          <a:p>
            <a:pPr marL="0" lvl="1" indent="0">
              <a:lnSpc>
                <a:spcPct val="90000"/>
              </a:lnSpc>
              <a:spcBef>
                <a:spcPts val="1000"/>
              </a:spcBef>
              <a:spcAft>
                <a:spcPts val="600"/>
              </a:spcAft>
              <a:buNone/>
            </a:pPr>
            <a:r>
              <a:rPr lang="en-GB" dirty="0"/>
              <a:t>These printers have low initial costs but slower speeds and higher ink costs per page compared to alternatives.</a:t>
            </a:r>
          </a:p>
          <a:p>
            <a:pPr marL="0" indent="0">
              <a:lnSpc>
                <a:spcPct val="90000"/>
              </a:lnSpc>
              <a:spcBef>
                <a:spcPts val="2500"/>
              </a:spcBef>
              <a:spcAft>
                <a:spcPts val="600"/>
              </a:spcAft>
              <a:buNone/>
            </a:pPr>
            <a:r>
              <a:rPr lang="en-GB" b="1" dirty="0"/>
              <a:t>Common Use Cases</a:t>
            </a:r>
          </a:p>
          <a:p>
            <a:pPr marL="0" lvl="1" indent="0">
              <a:lnSpc>
                <a:spcPct val="90000"/>
              </a:lnSpc>
              <a:spcBef>
                <a:spcPts val="1000"/>
              </a:spcBef>
              <a:spcAft>
                <a:spcPts val="600"/>
              </a:spcAft>
              <a:buNone/>
            </a:pPr>
            <a:r>
              <a:rPr lang="en-GB" dirty="0"/>
              <a:t>Ideal for photo printing, home offices, and small-scale documents requiring accurate colour fidelity.</a:t>
            </a:r>
          </a:p>
        </p:txBody>
      </p:sp>
      <p:pic>
        <p:nvPicPr>
          <p:cNvPr id="4" name="Content Placeholder 3" descr="Inkjet printer producing colorful photo prints with ink droplets visible on paper">
            <a:extLst>
              <a:ext uri="{FF2B5EF4-FFF2-40B4-BE49-F238E27FC236}">
                <a16:creationId xmlns:a16="http://schemas.microsoft.com/office/drawing/2014/main" id="{04D05DA0-5F5A-49C6-B4DF-92866114448B}"/>
              </a:ext>
            </a:extLst>
          </p:cNvPr>
          <p:cNvPicPr>
            <a:picLocks noGrp="1" noChangeAspect="1"/>
          </p:cNvPicPr>
          <p:nvPr>
            <p:ph idx="1"/>
          </p:nvPr>
        </p:nvPicPr>
        <p:blipFill>
          <a:blip r:embed="rId3"/>
          <a:srcRect r="26664" b="1"/>
          <a:stretch>
            <a:fillRect/>
          </a:stretch>
        </p:blipFill>
        <p:spPr>
          <a:xfrm>
            <a:off x="4914900" y="218114"/>
            <a:ext cx="6688836" cy="6088068"/>
          </a:xfrm>
        </p:spPr>
      </p:pic>
    </p:spTree>
    <p:extLst>
      <p:ext uri="{BB962C8B-B14F-4D97-AF65-F5344CB8AC3E}">
        <p14:creationId xmlns:p14="http://schemas.microsoft.com/office/powerpoint/2010/main" val="2652090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26D4F-55CF-0F80-8476-7A516776D9AC}"/>
            </a:ext>
          </a:extLst>
        </p:cNvPr>
        <p:cNvGrpSpPr/>
        <p:nvPr/>
      </p:nvGrpSpPr>
      <p:grpSpPr>
        <a:xfrm>
          <a:off x="0" y="0"/>
          <a:ext cx="0" cy="0"/>
          <a:chOff x="0" y="0"/>
          <a:chExt cx="0" cy="0"/>
        </a:xfrm>
      </p:grpSpPr>
      <p:pic>
        <p:nvPicPr>
          <p:cNvPr id="4" name="Content Placeholder 3" descr="Photorealistic close-up product photo of a modern inkjet photo printer actively printing vibrant glossy photos, shallow depth of field, crisp focus on the emerging photo print, subtle background blur of the printer body, rich but natural color grading, high contrast details, studio-quality lighting, realistic shadows, sharp-corner rectangular crop, no borders, no text">
            <a:extLst>
              <a:ext uri="{FF2B5EF4-FFF2-40B4-BE49-F238E27FC236}">
                <a16:creationId xmlns:a16="http://schemas.microsoft.com/office/drawing/2014/main" id="{408AB9AB-9A7E-279B-5D20-073D11AB9486}"/>
              </a:ext>
            </a:extLst>
          </p:cNvPr>
          <p:cNvPicPr>
            <a:picLocks noGrp="1" noChangeAspect="1"/>
          </p:cNvPicPr>
          <p:nvPr>
            <p:ph idx="1"/>
          </p:nvPr>
        </p:nvPicPr>
        <p:blipFill>
          <a:blip r:embed="rId3"/>
          <a:srcRect t="4491" b="4491"/>
          <a:stretch/>
        </p:blipFill>
        <p:spPr>
          <a:xfrm>
            <a:off x="4914900" y="218114"/>
            <a:ext cx="6688836" cy="6088068"/>
          </a:xfrm>
        </p:spPr>
      </p:pic>
      <p:sp>
        <p:nvSpPr>
          <p:cNvPr id="2" name="Title 1">
            <a:extLst>
              <a:ext uri="{FF2B5EF4-FFF2-40B4-BE49-F238E27FC236}">
                <a16:creationId xmlns:a16="http://schemas.microsoft.com/office/drawing/2014/main" id="{8E2878FD-1B3C-AB57-3DAB-1F4D00A50384}"/>
              </a:ext>
            </a:extLst>
          </p:cNvPr>
          <p:cNvSpPr>
            <a:spLocks noGrp="1"/>
          </p:cNvSpPr>
          <p:nvPr>
            <p:ph type="title"/>
          </p:nvPr>
        </p:nvSpPr>
        <p:spPr>
          <a:xfrm>
            <a:off x="178704" y="218114"/>
            <a:ext cx="4278996" cy="1391612"/>
          </a:xfrm>
        </p:spPr>
        <p:txBody>
          <a:bodyPr vert="horz" lIns="91440" tIns="45720" rIns="91440" bIns="45720" rtlCol="0" anchor="t">
            <a:normAutofit/>
          </a:bodyPr>
          <a:lstStyle/>
          <a:p>
            <a:r>
              <a:rPr lang="en-US" b="0" kern="1200" spc="-100" baseline="0" dirty="0">
                <a:latin typeface="+mj-lt"/>
                <a:ea typeface="+mj-ea"/>
                <a:cs typeface="+mj-cs"/>
              </a:rPr>
              <a:t>The controversial </a:t>
            </a:r>
            <a:br>
              <a:rPr lang="en-US" b="0" kern="1200" spc="-100" baseline="0" dirty="0">
                <a:latin typeface="+mj-lt"/>
                <a:ea typeface="+mj-ea"/>
                <a:cs typeface="+mj-cs"/>
              </a:rPr>
            </a:br>
            <a:r>
              <a:rPr lang="en-US" b="0" kern="1200" spc="-100" baseline="0" dirty="0">
                <a:latin typeface="+mj-lt"/>
                <a:ea typeface="+mj-ea"/>
                <a:cs typeface="+mj-cs"/>
              </a:rPr>
              <a:t>“You must use our ink” problem</a:t>
            </a:r>
          </a:p>
        </p:txBody>
      </p:sp>
      <p:sp>
        <p:nvSpPr>
          <p:cNvPr id="5" name="TextBox 4">
            <a:extLst>
              <a:ext uri="{FF2B5EF4-FFF2-40B4-BE49-F238E27FC236}">
                <a16:creationId xmlns:a16="http://schemas.microsoft.com/office/drawing/2014/main" id="{2372D9D7-E910-0C0F-D000-6F08ACFE10F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2563586"/>
            <a:ext cx="3363393" cy="3708232"/>
          </a:xfrm>
          <a:prstGeom prst="rect">
            <a:avLst/>
          </a:prstGeom>
        </p:spPr>
        <p:txBody>
          <a:bodyPr>
            <a:normAutofit/>
          </a:bodyPr>
          <a:lstStyle/>
          <a:p>
            <a:pPr>
              <a:lnSpc>
                <a:spcPct val="90000"/>
              </a:lnSpc>
              <a:spcBef>
                <a:spcPts val="2500"/>
              </a:spcBef>
              <a:spcAft>
                <a:spcPts val="600"/>
              </a:spcAft>
            </a:pPr>
            <a:r>
              <a:rPr lang="en-GB" dirty="0"/>
              <a:t>Printer manufacturers may limit the use of third‑party ink for three main reasons:</a:t>
            </a:r>
          </a:p>
          <a:p>
            <a:pPr>
              <a:lnSpc>
                <a:spcPct val="90000"/>
              </a:lnSpc>
              <a:spcBef>
                <a:spcPts val="2500"/>
              </a:spcBef>
              <a:spcAft>
                <a:spcPts val="600"/>
              </a:spcAft>
            </a:pPr>
            <a:r>
              <a:rPr lang="en-GB" b="1" dirty="0"/>
              <a:t>Protecting revenue</a:t>
            </a:r>
            <a:r>
              <a:rPr lang="en-GB" dirty="0"/>
              <a:t>, </a:t>
            </a:r>
          </a:p>
          <a:p>
            <a:pPr>
              <a:lnSpc>
                <a:spcPct val="90000"/>
              </a:lnSpc>
              <a:spcBef>
                <a:spcPts val="2500"/>
              </a:spcBef>
              <a:spcAft>
                <a:spcPts val="600"/>
              </a:spcAft>
            </a:pPr>
            <a:r>
              <a:rPr lang="en-GB" b="1" dirty="0"/>
              <a:t>Controlling Print Quality</a:t>
            </a:r>
          </a:p>
          <a:p>
            <a:pPr>
              <a:lnSpc>
                <a:spcPct val="90000"/>
              </a:lnSpc>
              <a:spcBef>
                <a:spcPts val="2500"/>
              </a:spcBef>
              <a:spcAft>
                <a:spcPts val="600"/>
              </a:spcAft>
            </a:pPr>
            <a:r>
              <a:rPr lang="en-GB" b="1" dirty="0"/>
              <a:t>Firmware based security to block non-OEM cartridges</a:t>
            </a:r>
          </a:p>
        </p:txBody>
      </p:sp>
    </p:spTree>
    <p:extLst>
      <p:ext uri="{BB962C8B-B14F-4D97-AF65-F5344CB8AC3E}">
        <p14:creationId xmlns:p14="http://schemas.microsoft.com/office/powerpoint/2010/main" val="20124781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C13E4-4322-863F-13DD-4C3583AB3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83556-1636-CF8D-16AB-916AD12CC0E6}"/>
              </a:ext>
            </a:extLst>
          </p:cNvPr>
          <p:cNvSpPr>
            <a:spLocks noGrp="1"/>
          </p:cNvSpPr>
          <p:nvPr>
            <p:ph type="title"/>
          </p:nvPr>
        </p:nvSpPr>
        <p:spPr>
          <a:xfrm>
            <a:off x="178704" y="218114"/>
            <a:ext cx="4278996" cy="1391612"/>
          </a:xfrm>
        </p:spPr>
        <p:txBody>
          <a:bodyPr vert="horz" lIns="91440" tIns="45720" rIns="91440" bIns="45720" rtlCol="0" anchor="t">
            <a:normAutofit/>
          </a:bodyPr>
          <a:lstStyle/>
          <a:p>
            <a:r>
              <a:rPr lang="en-US" b="0" kern="1200" spc="-100" baseline="0" dirty="0">
                <a:latin typeface="+mj-lt"/>
                <a:ea typeface="+mj-ea"/>
                <a:cs typeface="+mj-cs"/>
              </a:rPr>
              <a:t>Cheap printer – </a:t>
            </a:r>
            <a:br>
              <a:rPr lang="en-US" b="0" kern="1200" spc="-100" baseline="0" dirty="0">
                <a:latin typeface="+mj-lt"/>
                <a:ea typeface="+mj-ea"/>
                <a:cs typeface="+mj-cs"/>
              </a:rPr>
            </a:br>
            <a:r>
              <a:rPr lang="en-US" b="0" kern="1200" spc="-100" baseline="0" dirty="0">
                <a:latin typeface="+mj-lt"/>
                <a:ea typeface="+mj-ea"/>
                <a:cs typeface="+mj-cs"/>
              </a:rPr>
              <a:t>Expensive Ink.</a:t>
            </a:r>
          </a:p>
        </p:txBody>
      </p:sp>
      <p:sp>
        <p:nvSpPr>
          <p:cNvPr id="5" name="TextBox 4">
            <a:extLst>
              <a:ext uri="{FF2B5EF4-FFF2-40B4-BE49-F238E27FC236}">
                <a16:creationId xmlns:a16="http://schemas.microsoft.com/office/drawing/2014/main" id="{F0ED0E09-D0CD-52BE-7FF1-9B5A424B93F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2095500"/>
            <a:ext cx="3363393" cy="4176318"/>
          </a:xfrm>
          <a:prstGeom prst="rect">
            <a:avLst/>
          </a:prstGeom>
        </p:spPr>
        <p:txBody>
          <a:bodyPr>
            <a:normAutofit/>
          </a:bodyPr>
          <a:lstStyle/>
          <a:p>
            <a:pPr>
              <a:lnSpc>
                <a:spcPct val="90000"/>
              </a:lnSpc>
              <a:spcBef>
                <a:spcPts val="2500"/>
              </a:spcBef>
              <a:spcAft>
                <a:spcPts val="600"/>
              </a:spcAft>
            </a:pPr>
            <a:r>
              <a:rPr lang="en-GB" b="1" dirty="0"/>
              <a:t>All the Major printer manufactures</a:t>
            </a:r>
            <a:br>
              <a:rPr lang="en-GB" b="1" dirty="0"/>
            </a:br>
            <a:r>
              <a:rPr lang="en-GB" b="1" dirty="0"/>
              <a:t>now offer “Extended Tank.” systems</a:t>
            </a:r>
          </a:p>
          <a:p>
            <a:pPr>
              <a:lnSpc>
                <a:spcPct val="90000"/>
              </a:lnSpc>
              <a:spcBef>
                <a:spcPts val="2500"/>
              </a:spcBef>
              <a:spcAft>
                <a:spcPts val="600"/>
              </a:spcAft>
            </a:pPr>
            <a:r>
              <a:rPr lang="en-GB" dirty="0"/>
              <a:t>A much larger ink reservoir</a:t>
            </a:r>
            <a:br>
              <a:rPr lang="en-GB" dirty="0"/>
            </a:br>
            <a:r>
              <a:rPr lang="en-GB" dirty="0"/>
              <a:t>60 – 140ml</a:t>
            </a:r>
          </a:p>
          <a:p>
            <a:pPr>
              <a:lnSpc>
                <a:spcPct val="90000"/>
              </a:lnSpc>
              <a:spcBef>
                <a:spcPts val="2500"/>
              </a:spcBef>
              <a:spcAft>
                <a:spcPts val="600"/>
              </a:spcAft>
            </a:pPr>
            <a:r>
              <a:rPr lang="en-GB" dirty="0"/>
              <a:t>Compared with 3 – 12ml for a ‘standard’ cartridge</a:t>
            </a:r>
          </a:p>
          <a:p>
            <a:pPr>
              <a:lnSpc>
                <a:spcPct val="90000"/>
              </a:lnSpc>
              <a:spcBef>
                <a:spcPts val="2500"/>
              </a:spcBef>
              <a:spcAft>
                <a:spcPts val="600"/>
              </a:spcAft>
            </a:pPr>
            <a:r>
              <a:rPr lang="en-GB" dirty="0"/>
              <a:t>“Up to 3 years of ink”</a:t>
            </a:r>
          </a:p>
        </p:txBody>
      </p:sp>
      <p:pic>
        <p:nvPicPr>
          <p:cNvPr id="8" name="Content Placeholder 7" descr="High-resolution photorealistic comparison photo: on the left a low-cost compact desktop printer, on the right a set of expensive OEM ink cartridges and a larger refill ink bottle set; clean studio lighting on white-to-light-gray background, sharp focus, realistic shadows; no text, no price tags, no watermark; color palette matching existing slides (charcoal/gray hardware, subtle blue accents, color ink hints)">
            <a:extLst>
              <a:ext uri="{FF2B5EF4-FFF2-40B4-BE49-F238E27FC236}">
                <a16:creationId xmlns:a16="http://schemas.microsoft.com/office/drawing/2014/main" id="{CF80FB2E-1BB9-6973-2582-EAC15F79FECA}"/>
              </a:ext>
            </a:extLst>
          </p:cNvPr>
          <p:cNvPicPr>
            <a:picLocks noGrp="1" noChangeAspect="1"/>
          </p:cNvPicPr>
          <p:nvPr>
            <p:ph idx="1"/>
          </p:nvPr>
        </p:nvPicPr>
        <p:blipFill>
          <a:blip r:embed="rId3"/>
          <a:srcRect/>
          <a:stretch/>
        </p:blipFill>
        <p:spPr>
          <a:xfrm>
            <a:off x="4806463" y="1076325"/>
            <a:ext cx="3098800" cy="4648201"/>
          </a:xfrm>
          <a:prstGeom prst="rect">
            <a:avLst/>
          </a:prstGeom>
        </p:spPr>
      </p:pic>
      <p:pic>
        <p:nvPicPr>
          <p:cNvPr id="10" name="Picture 9">
            <a:extLst>
              <a:ext uri="{FF2B5EF4-FFF2-40B4-BE49-F238E27FC236}">
                <a16:creationId xmlns:a16="http://schemas.microsoft.com/office/drawing/2014/main" id="{F094DF18-F1DD-F94C-49D7-55FF860430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7828" y="1076326"/>
            <a:ext cx="3499821" cy="4648200"/>
          </a:xfrm>
          <a:prstGeom prst="rect">
            <a:avLst/>
          </a:prstGeom>
        </p:spPr>
      </p:pic>
    </p:spTree>
    <p:extLst>
      <p:ext uri="{BB962C8B-B14F-4D97-AF65-F5344CB8AC3E}">
        <p14:creationId xmlns:p14="http://schemas.microsoft.com/office/powerpoint/2010/main" val="15634501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6569B-1FE6-27FB-6F55-040F6E0689D4}"/>
              </a:ext>
            </a:extLst>
          </p:cNvPr>
          <p:cNvSpPr>
            <a:spLocks noGrp="1"/>
          </p:cNvSpPr>
          <p:nvPr>
            <p:ph type="title"/>
          </p:nvPr>
        </p:nvSpPr>
        <p:spPr>
          <a:xfrm>
            <a:off x="178704" y="218113"/>
            <a:ext cx="3363393" cy="2345471"/>
          </a:xfrm>
        </p:spPr>
        <p:txBody>
          <a:bodyPr vert="horz" lIns="91440" tIns="45720" rIns="91440" bIns="45720" rtlCol="0" anchor="t">
            <a:normAutofit/>
          </a:bodyPr>
          <a:lstStyle/>
          <a:p>
            <a:r>
              <a:rPr lang="en-US" b="0" kern="1200" spc="-100" baseline="0">
                <a:latin typeface="+mj-lt"/>
                <a:ea typeface="+mj-ea"/>
                <a:cs typeface="+mj-cs"/>
              </a:rPr>
              <a:t>Laser Printers: Advantages, Drawbacks, and Cost Comparisons</a:t>
            </a:r>
          </a:p>
        </p:txBody>
      </p:sp>
      <p:sp>
        <p:nvSpPr>
          <p:cNvPr id="5" name="TextBox 4">
            <a:extLst>
              <a:ext uri="{FF2B5EF4-FFF2-40B4-BE49-F238E27FC236}">
                <a16:creationId xmlns:a16="http://schemas.microsoft.com/office/drawing/2014/main" id="{1DE03B5C-EF7B-46F5-819C-B500134196F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2114550"/>
            <a:ext cx="5145771" cy="4743450"/>
          </a:xfrm>
          <a:prstGeom prst="rect">
            <a:avLst/>
          </a:prstGeom>
        </p:spPr>
        <p:txBody>
          <a:bodyPr>
            <a:noAutofit/>
          </a:bodyPr>
          <a:lstStyle/>
          <a:p>
            <a:pPr marL="0" indent="0">
              <a:lnSpc>
                <a:spcPct val="90000"/>
              </a:lnSpc>
              <a:spcBef>
                <a:spcPts val="2500"/>
              </a:spcBef>
              <a:spcAft>
                <a:spcPts val="600"/>
              </a:spcAft>
              <a:buNone/>
            </a:pPr>
            <a:r>
              <a:rPr lang="en-GB" b="1" dirty="0"/>
              <a:t>High-Speed and Crisp Output</a:t>
            </a:r>
          </a:p>
          <a:p>
            <a:pPr marL="0" lvl="1" indent="0">
              <a:lnSpc>
                <a:spcPct val="90000"/>
              </a:lnSpc>
              <a:spcBef>
                <a:spcPts val="1000"/>
              </a:spcBef>
              <a:spcAft>
                <a:spcPts val="600"/>
              </a:spcAft>
              <a:buNone/>
            </a:pPr>
            <a:r>
              <a:rPr lang="en-GB" dirty="0"/>
              <a:t>Laser printers provide fast printing speeds and sharp text quality, ideal for high-volume monochrome printing needs.</a:t>
            </a:r>
          </a:p>
          <a:p>
            <a:pPr marL="0" indent="0">
              <a:lnSpc>
                <a:spcPct val="90000"/>
              </a:lnSpc>
              <a:spcBef>
                <a:spcPts val="2500"/>
              </a:spcBef>
              <a:spcAft>
                <a:spcPts val="600"/>
              </a:spcAft>
              <a:buNone/>
            </a:pPr>
            <a:r>
              <a:rPr lang="en-GB" b="1" dirty="0"/>
              <a:t>Cost Considerations</a:t>
            </a:r>
          </a:p>
          <a:p>
            <a:pPr marL="0" lvl="1" indent="0">
              <a:lnSpc>
                <a:spcPct val="90000"/>
              </a:lnSpc>
              <a:spcBef>
                <a:spcPts val="1000"/>
              </a:spcBef>
              <a:spcAft>
                <a:spcPts val="600"/>
              </a:spcAft>
              <a:buNone/>
            </a:pPr>
            <a:r>
              <a:rPr lang="en-GB" dirty="0"/>
              <a:t>Laser printers have higher upfront costs and colour models feature more expensive consumables compared to inkjets.</a:t>
            </a:r>
          </a:p>
          <a:p>
            <a:pPr marL="0" indent="0">
              <a:lnSpc>
                <a:spcPct val="90000"/>
              </a:lnSpc>
              <a:spcBef>
                <a:spcPts val="2500"/>
              </a:spcBef>
              <a:spcAft>
                <a:spcPts val="600"/>
              </a:spcAft>
              <a:buNone/>
            </a:pPr>
            <a:r>
              <a:rPr lang="en-GB" b="1" dirty="0"/>
              <a:t>Maintenance and Suitability</a:t>
            </a:r>
          </a:p>
          <a:p>
            <a:pPr marL="0" lvl="1" indent="0">
              <a:lnSpc>
                <a:spcPct val="90000"/>
              </a:lnSpc>
              <a:spcBef>
                <a:spcPts val="1000"/>
              </a:spcBef>
              <a:spcAft>
                <a:spcPts val="600"/>
              </a:spcAft>
              <a:buNone/>
            </a:pPr>
            <a:r>
              <a:rPr lang="en-GB" dirty="0"/>
              <a:t>Laser printers require less frequent maintenance but it is more complex, suited for home offices and students with high print volumes.</a:t>
            </a:r>
          </a:p>
        </p:txBody>
      </p:sp>
      <p:pic>
        <p:nvPicPr>
          <p:cNvPr id="4" name="Content Placeholder 3" descr="Modern laser printer printing documents on a desk with cost and speed symbols">
            <a:extLst>
              <a:ext uri="{FF2B5EF4-FFF2-40B4-BE49-F238E27FC236}">
                <a16:creationId xmlns:a16="http://schemas.microsoft.com/office/drawing/2014/main" id="{4D70910B-9DC5-4B44-ADD6-8DB555591486}"/>
              </a:ext>
            </a:extLst>
          </p:cNvPr>
          <p:cNvPicPr>
            <a:picLocks noGrp="1" noChangeAspect="1"/>
          </p:cNvPicPr>
          <p:nvPr>
            <p:ph idx="1"/>
          </p:nvPr>
        </p:nvPicPr>
        <p:blipFill>
          <a:blip r:embed="rId3"/>
          <a:srcRect l="14971" r="11693" b="1"/>
          <a:stretch>
            <a:fillRect/>
          </a:stretch>
        </p:blipFill>
        <p:spPr>
          <a:xfrm>
            <a:off x="5457824" y="218114"/>
            <a:ext cx="6145911" cy="5593907"/>
          </a:xfrm>
        </p:spPr>
      </p:pic>
    </p:spTree>
    <p:extLst>
      <p:ext uri="{BB962C8B-B14F-4D97-AF65-F5344CB8AC3E}">
        <p14:creationId xmlns:p14="http://schemas.microsoft.com/office/powerpoint/2010/main" val="22284239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18825-59A4-FA9B-EF1B-0D2BF8FB4558}"/>
              </a:ext>
            </a:extLst>
          </p:cNvPr>
          <p:cNvSpPr>
            <a:spLocks noGrp="1"/>
          </p:cNvSpPr>
          <p:nvPr>
            <p:ph type="title"/>
          </p:nvPr>
        </p:nvSpPr>
        <p:spPr>
          <a:xfrm>
            <a:off x="178704" y="218113"/>
            <a:ext cx="4117071" cy="2345471"/>
          </a:xfrm>
        </p:spPr>
        <p:txBody>
          <a:bodyPr vert="horz" lIns="91440" tIns="45720" rIns="91440" bIns="45720" rtlCol="0" anchor="t">
            <a:normAutofit/>
          </a:bodyPr>
          <a:lstStyle/>
          <a:p>
            <a:r>
              <a:rPr lang="en-US" b="0" kern="1200" spc="-100" baseline="0" dirty="0">
                <a:latin typeface="+mj-lt"/>
                <a:ea typeface="+mj-ea"/>
                <a:cs typeface="+mj-cs"/>
              </a:rPr>
              <a:t>Other Types: Thermal, Solid Ink, and Multifunction Printers</a:t>
            </a:r>
          </a:p>
        </p:txBody>
      </p:sp>
      <p:sp>
        <p:nvSpPr>
          <p:cNvPr id="5" name="TextBox 4">
            <a:extLst>
              <a:ext uri="{FF2B5EF4-FFF2-40B4-BE49-F238E27FC236}">
                <a16:creationId xmlns:a16="http://schemas.microsoft.com/office/drawing/2014/main" id="{1FD13608-3D7A-466F-A206-6FA156169015}"/>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733550"/>
            <a:ext cx="4631421" cy="4538268"/>
          </a:xfrm>
          <a:prstGeom prst="rect">
            <a:avLst/>
          </a:prstGeom>
        </p:spPr>
        <p:txBody>
          <a:bodyPr>
            <a:noAutofit/>
          </a:bodyPr>
          <a:lstStyle/>
          <a:p>
            <a:pPr marL="0" indent="0">
              <a:lnSpc>
                <a:spcPct val="90000"/>
              </a:lnSpc>
              <a:spcBef>
                <a:spcPts val="2500"/>
              </a:spcBef>
              <a:spcAft>
                <a:spcPts val="600"/>
              </a:spcAft>
              <a:buNone/>
            </a:pPr>
            <a:r>
              <a:rPr lang="en-GB" b="1" dirty="0"/>
              <a:t>Thermal Printers</a:t>
            </a:r>
          </a:p>
          <a:p>
            <a:pPr marL="0" lvl="1" indent="0">
              <a:lnSpc>
                <a:spcPct val="90000"/>
              </a:lnSpc>
              <a:spcBef>
                <a:spcPts val="1000"/>
              </a:spcBef>
              <a:spcAft>
                <a:spcPts val="600"/>
              </a:spcAft>
              <a:buNone/>
            </a:pPr>
            <a:r>
              <a:rPr lang="en-GB" dirty="0"/>
              <a:t>Thermal printers excel in fast and reliable label and receipt printing, though they have limited </a:t>
            </a:r>
            <a:r>
              <a:rPr lang="en-GB" dirty="0" err="1"/>
              <a:t>color</a:t>
            </a:r>
            <a:r>
              <a:rPr lang="en-GB" dirty="0"/>
              <a:t> and media options.</a:t>
            </a:r>
          </a:p>
          <a:p>
            <a:pPr marL="0" indent="0">
              <a:lnSpc>
                <a:spcPct val="90000"/>
              </a:lnSpc>
              <a:spcBef>
                <a:spcPts val="2500"/>
              </a:spcBef>
              <a:spcAft>
                <a:spcPts val="600"/>
              </a:spcAft>
              <a:buNone/>
            </a:pPr>
            <a:r>
              <a:rPr lang="en-GB" b="1" dirty="0"/>
              <a:t>Solid Ink Printers</a:t>
            </a:r>
          </a:p>
          <a:p>
            <a:pPr marL="0" lvl="1" indent="0">
              <a:lnSpc>
                <a:spcPct val="90000"/>
              </a:lnSpc>
              <a:spcBef>
                <a:spcPts val="1000"/>
              </a:spcBef>
              <a:spcAft>
                <a:spcPts val="600"/>
              </a:spcAft>
              <a:buNone/>
            </a:pPr>
            <a:r>
              <a:rPr lang="en-GB" dirty="0"/>
              <a:t>Solid ink printers provide vibrant </a:t>
            </a:r>
            <a:r>
              <a:rPr lang="en-GB" dirty="0" err="1"/>
              <a:t>colors</a:t>
            </a:r>
            <a:r>
              <a:rPr lang="en-GB" dirty="0"/>
              <a:t> and generate less waste but are less common due to higher costs and limited availability.</a:t>
            </a:r>
          </a:p>
          <a:p>
            <a:pPr marL="0" indent="0">
              <a:lnSpc>
                <a:spcPct val="90000"/>
              </a:lnSpc>
              <a:spcBef>
                <a:spcPts val="2500"/>
              </a:spcBef>
              <a:spcAft>
                <a:spcPts val="600"/>
              </a:spcAft>
              <a:buNone/>
            </a:pPr>
            <a:r>
              <a:rPr lang="en-GB" b="1" dirty="0"/>
              <a:t>Multifunction Printers</a:t>
            </a:r>
          </a:p>
          <a:p>
            <a:pPr marL="0" lvl="1" indent="0">
              <a:lnSpc>
                <a:spcPct val="90000"/>
              </a:lnSpc>
              <a:spcBef>
                <a:spcPts val="1000"/>
              </a:spcBef>
              <a:spcAft>
                <a:spcPts val="600"/>
              </a:spcAft>
              <a:buNone/>
            </a:pPr>
            <a:r>
              <a:rPr lang="en-GB" dirty="0"/>
              <a:t>Multifunction printers combine printing, scanning, copying, and faxing, ideal for saving space and enhancing home office productivity.</a:t>
            </a:r>
          </a:p>
        </p:txBody>
      </p:sp>
      <p:pic>
        <p:nvPicPr>
          <p:cNvPr id="4" name="Content Placeholder 3" descr="Thermal printer printing label, solid ink printer with vibrant colors, multifunction printer in home office">
            <a:extLst>
              <a:ext uri="{FF2B5EF4-FFF2-40B4-BE49-F238E27FC236}">
                <a16:creationId xmlns:a16="http://schemas.microsoft.com/office/drawing/2014/main" id="{0587B51C-148C-48E7-8212-E93BCE1284C8}"/>
              </a:ext>
            </a:extLst>
          </p:cNvPr>
          <p:cNvPicPr>
            <a:picLocks noGrp="1" noChangeAspect="1"/>
          </p:cNvPicPr>
          <p:nvPr>
            <p:ph idx="1"/>
          </p:nvPr>
        </p:nvPicPr>
        <p:blipFill>
          <a:blip r:embed="rId3"/>
          <a:stretch>
            <a:fillRect/>
          </a:stretch>
        </p:blipFill>
        <p:spPr>
          <a:xfrm>
            <a:off x="4914900" y="1029749"/>
            <a:ext cx="6688836" cy="4464798"/>
          </a:xfrm>
        </p:spPr>
      </p:pic>
    </p:spTree>
    <p:extLst>
      <p:ext uri="{BB962C8B-B14F-4D97-AF65-F5344CB8AC3E}">
        <p14:creationId xmlns:p14="http://schemas.microsoft.com/office/powerpoint/2010/main" val="24362071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5F1F0-546C-08B9-8F27-D326A72D5F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38A992-AC3F-B8AC-36F1-B24DC610C231}"/>
              </a:ext>
            </a:extLst>
          </p:cNvPr>
          <p:cNvSpPr>
            <a:spLocks noGrp="1"/>
          </p:cNvSpPr>
          <p:nvPr>
            <p:ph type="title"/>
          </p:nvPr>
        </p:nvSpPr>
        <p:spPr>
          <a:xfrm>
            <a:off x="157729" y="495300"/>
            <a:ext cx="11710421" cy="6362700"/>
          </a:xfrm>
        </p:spPr>
        <p:txBody>
          <a:bodyPr anchor="b">
            <a:normAutofit fontScale="90000"/>
          </a:bodyPr>
          <a:lstStyle/>
          <a:p>
            <a:r>
              <a:rPr lang="en-GB" dirty="0"/>
              <a:t>The</a:t>
            </a:r>
            <a:br>
              <a:rPr lang="en-GB" dirty="0"/>
            </a:br>
            <a:r>
              <a:rPr lang="en-GB" dirty="0"/>
              <a:t>“I don’t print often</a:t>
            </a:r>
            <a:br>
              <a:rPr lang="en-GB" dirty="0"/>
            </a:br>
            <a:r>
              <a:rPr lang="en-GB" dirty="0"/>
              <a:t>→ it clogs </a:t>
            </a:r>
            <a:br>
              <a:rPr lang="en-GB" dirty="0"/>
            </a:br>
            <a:r>
              <a:rPr lang="en-GB" dirty="0"/>
              <a:t>  → cleaning wastes ink </a:t>
            </a:r>
            <a:br>
              <a:rPr lang="en-GB" dirty="0"/>
            </a:br>
            <a:r>
              <a:rPr lang="en-GB" dirty="0"/>
              <a:t>   → printing becomes expensive </a:t>
            </a:r>
            <a:br>
              <a:rPr lang="en-GB" dirty="0"/>
            </a:br>
            <a:r>
              <a:rPr lang="en-GB" dirty="0"/>
              <a:t>     → I print even less.”</a:t>
            </a:r>
            <a:br>
              <a:rPr lang="en-GB" dirty="0"/>
            </a:br>
            <a:r>
              <a:rPr lang="en-GB" dirty="0"/>
              <a:t>issue</a:t>
            </a:r>
          </a:p>
        </p:txBody>
      </p:sp>
    </p:spTree>
    <p:extLst>
      <p:ext uri="{BB962C8B-B14F-4D97-AF65-F5344CB8AC3E}">
        <p14:creationId xmlns:p14="http://schemas.microsoft.com/office/powerpoint/2010/main" val="41421272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D0970-9308-3F80-E151-BE62629C40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C20B0C-477D-10DE-E0A7-E15A84FF3984}"/>
              </a:ext>
            </a:extLst>
          </p:cNvPr>
          <p:cNvSpPr>
            <a:spLocks noGrp="1"/>
          </p:cNvSpPr>
          <p:nvPr>
            <p:ph type="title"/>
          </p:nvPr>
        </p:nvSpPr>
        <p:spPr>
          <a:xfrm>
            <a:off x="178704" y="218113"/>
            <a:ext cx="4802871" cy="2345471"/>
          </a:xfrm>
        </p:spPr>
        <p:txBody>
          <a:bodyPr vert="horz" lIns="91440" tIns="45720" rIns="91440" bIns="45720" rtlCol="0" anchor="t">
            <a:normAutofit/>
          </a:bodyPr>
          <a:lstStyle/>
          <a:p>
            <a:r>
              <a:rPr lang="en-US" b="0" kern="1200" spc="-100" baseline="0" dirty="0">
                <a:latin typeface="+mj-lt"/>
                <a:ea typeface="+mj-ea"/>
                <a:cs typeface="+mj-cs"/>
              </a:rPr>
              <a:t>Inkjet Printers and the Clogging problem</a:t>
            </a:r>
          </a:p>
        </p:txBody>
      </p:sp>
      <p:sp>
        <p:nvSpPr>
          <p:cNvPr id="5" name="TextBox 4">
            <a:extLst>
              <a:ext uri="{FF2B5EF4-FFF2-40B4-BE49-F238E27FC236}">
                <a16:creationId xmlns:a16="http://schemas.microsoft.com/office/drawing/2014/main" id="{06C0632A-13A0-6722-A6C7-AF1DFFCC4B7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733550"/>
            <a:ext cx="6507846" cy="4538268"/>
          </a:xfrm>
          <a:prstGeom prst="rect">
            <a:avLst/>
          </a:prstGeom>
        </p:spPr>
        <p:txBody>
          <a:bodyPr>
            <a:noAutofit/>
          </a:bodyPr>
          <a:lstStyle/>
          <a:p>
            <a:pPr>
              <a:lnSpc>
                <a:spcPct val="90000"/>
              </a:lnSpc>
              <a:spcBef>
                <a:spcPts val="2500"/>
              </a:spcBef>
              <a:spcAft>
                <a:spcPts val="600"/>
              </a:spcAft>
            </a:pPr>
            <a:r>
              <a:rPr lang="en-GB" dirty="0"/>
              <a:t>Inkjet printers clog because the ink is water‑based and the nozzles are microscopic. </a:t>
            </a:r>
            <a:br>
              <a:rPr lang="en-GB" dirty="0"/>
            </a:br>
            <a:r>
              <a:rPr lang="en-GB" dirty="0"/>
              <a:t>If the printer sits unused, the water evaporates and leaves dried pigment behind.</a:t>
            </a:r>
          </a:p>
          <a:p>
            <a:pPr>
              <a:lnSpc>
                <a:spcPct val="90000"/>
              </a:lnSpc>
              <a:spcBef>
                <a:spcPts val="2500"/>
              </a:spcBef>
              <a:spcAft>
                <a:spcPts val="600"/>
              </a:spcAft>
            </a:pPr>
            <a:r>
              <a:rPr lang="en-GB" dirty="0"/>
              <a:t>Inkjet printheads have </a:t>
            </a:r>
            <a:r>
              <a:rPr lang="en-GB" b="1" dirty="0"/>
              <a:t>nozzles thinner than a human hair</a:t>
            </a:r>
            <a:r>
              <a:rPr lang="en-GB" dirty="0"/>
              <a:t>. They fire droplets measured in </a:t>
            </a:r>
            <a:r>
              <a:rPr lang="en-GB" b="1" dirty="0"/>
              <a:t>picolitres</a:t>
            </a:r>
            <a:r>
              <a:rPr lang="en-GB" dirty="0"/>
              <a:t>. That’s brilliant for photo quality… but terrible for long idle periods.</a:t>
            </a:r>
          </a:p>
          <a:p>
            <a:pPr>
              <a:lnSpc>
                <a:spcPct val="90000"/>
              </a:lnSpc>
              <a:spcBef>
                <a:spcPts val="2500"/>
              </a:spcBef>
              <a:spcAft>
                <a:spcPts val="600"/>
              </a:spcAft>
            </a:pPr>
            <a:r>
              <a:rPr lang="en-GB" dirty="0"/>
              <a:t>The ink at the nozzle </a:t>
            </a:r>
            <a:r>
              <a:rPr lang="en-GB" b="1" dirty="0"/>
              <a:t>dries slowly.</a:t>
            </a:r>
            <a:br>
              <a:rPr lang="en-GB" dirty="0"/>
            </a:br>
            <a:r>
              <a:rPr lang="en-GB" dirty="0"/>
              <a:t>Pigment or dye particles </a:t>
            </a:r>
            <a:r>
              <a:rPr lang="en-GB" b="1" dirty="0"/>
              <a:t>solidify.</a:t>
            </a:r>
            <a:br>
              <a:rPr lang="en-GB" dirty="0"/>
            </a:br>
            <a:r>
              <a:rPr lang="en-GB" dirty="0"/>
              <a:t>The next time you print, the head tries to fire ink through a </a:t>
            </a:r>
            <a:r>
              <a:rPr lang="en-GB" b="1" dirty="0"/>
              <a:t>partially blocked channel.</a:t>
            </a:r>
            <a:br>
              <a:rPr lang="en-GB" b="1" dirty="0"/>
            </a:br>
            <a:r>
              <a:rPr lang="en-GB" dirty="0"/>
              <a:t>You get streaks, missing lines, colour shifts.</a:t>
            </a:r>
            <a:br>
              <a:rPr lang="en-GB" dirty="0"/>
            </a:br>
            <a:r>
              <a:rPr lang="en-GB" dirty="0"/>
              <a:t>The necessary cleaning cycle uses a </a:t>
            </a:r>
            <a:r>
              <a:rPr lang="en-GB" b="1" dirty="0"/>
              <a:t>lot of ink.</a:t>
            </a:r>
          </a:p>
        </p:txBody>
      </p:sp>
      <p:sp>
        <p:nvSpPr>
          <p:cNvPr id="6" name="Content Placeholder 5">
            <a:extLst>
              <a:ext uri="{FF2B5EF4-FFF2-40B4-BE49-F238E27FC236}">
                <a16:creationId xmlns:a16="http://schemas.microsoft.com/office/drawing/2014/main" id="{02653D6F-6B2E-A4AE-E92B-BECBF960C1EB}"/>
              </a:ext>
            </a:extLst>
          </p:cNvPr>
          <p:cNvSpPr>
            <a:spLocks noGrp="1"/>
          </p:cNvSpPr>
          <p:nvPr>
            <p:ph idx="1"/>
          </p:nvPr>
        </p:nvSpPr>
        <p:spPr>
          <a:xfrm>
            <a:off x="6896100" y="218114"/>
            <a:ext cx="4707636" cy="6088068"/>
          </a:xfrm>
        </p:spPr>
        <p:txBody>
          <a:bodyPr/>
          <a:lstStyle/>
          <a:p>
            <a:endParaRPr lang="en-GB"/>
          </a:p>
        </p:txBody>
      </p:sp>
      <p:pic>
        <p:nvPicPr>
          <p:cNvPr id="3" name="Picture 2" descr="Flat-design technical illustration for a troubleshooting guide: a close-up of an inkjet printhead with several nozzles visibly clogged by dried ink, with simple cutaway view showing restricted ink flow; clean white background, limited palette of deep blue, teal, and neutral gray with a small orange accent; crisp vector shapes, thin outline details, no gradients, no shadows, no text, medium detail, lots of whitespace.">
            <a:extLst>
              <a:ext uri="{FF2B5EF4-FFF2-40B4-BE49-F238E27FC236}">
                <a16:creationId xmlns:a16="http://schemas.microsoft.com/office/drawing/2014/main" id="{2D4A69C9-DEEC-5B56-F88A-417C88A5B5AF}"/>
              </a:ext>
            </a:extLst>
          </p:cNvPr>
          <p:cNvPicPr>
            <a:picLocks noChangeAspect="1"/>
          </p:cNvPicPr>
          <p:nvPr/>
        </p:nvPicPr>
        <p:blipFill>
          <a:blip r:embed="rId3"/>
          <a:stretch>
            <a:fillRect/>
          </a:stretch>
        </p:blipFill>
        <p:spPr>
          <a:xfrm>
            <a:off x="7220562" y="218113"/>
            <a:ext cx="4058712" cy="6088068"/>
          </a:xfrm>
          <a:prstGeom prst="rect">
            <a:avLst/>
          </a:prstGeom>
        </p:spPr>
      </p:pic>
    </p:spTree>
    <p:extLst>
      <p:ext uri="{BB962C8B-B14F-4D97-AF65-F5344CB8AC3E}">
        <p14:creationId xmlns:p14="http://schemas.microsoft.com/office/powerpoint/2010/main" val="9275972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35557-89DE-745F-A02A-3FEBBA6E9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382EC9-2B04-F34A-4518-A9127FB24809}"/>
              </a:ext>
            </a:extLst>
          </p:cNvPr>
          <p:cNvSpPr>
            <a:spLocks noGrp="1"/>
          </p:cNvSpPr>
          <p:nvPr>
            <p:ph type="title"/>
          </p:nvPr>
        </p:nvSpPr>
        <p:spPr>
          <a:xfrm>
            <a:off x="178704" y="218113"/>
            <a:ext cx="4802871" cy="2345471"/>
          </a:xfrm>
        </p:spPr>
        <p:txBody>
          <a:bodyPr vert="horz" lIns="91440" tIns="45720" rIns="91440" bIns="45720" rtlCol="0" anchor="t">
            <a:normAutofit/>
          </a:bodyPr>
          <a:lstStyle/>
          <a:p>
            <a:r>
              <a:rPr lang="en-US" b="0" kern="1200" spc="-100" baseline="0" dirty="0">
                <a:latin typeface="+mj-lt"/>
                <a:ea typeface="+mj-ea"/>
                <a:cs typeface="+mj-cs"/>
              </a:rPr>
              <a:t>Some Printers are worse than others</a:t>
            </a:r>
          </a:p>
        </p:txBody>
      </p:sp>
      <p:sp>
        <p:nvSpPr>
          <p:cNvPr id="5" name="TextBox 4">
            <a:extLst>
              <a:ext uri="{FF2B5EF4-FFF2-40B4-BE49-F238E27FC236}">
                <a16:creationId xmlns:a16="http://schemas.microsoft.com/office/drawing/2014/main" id="{6EB549FD-6038-B330-D2E1-5EEDB31792B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733550"/>
            <a:ext cx="6507846" cy="4538268"/>
          </a:xfrm>
          <a:prstGeom prst="rect">
            <a:avLst/>
          </a:prstGeom>
        </p:spPr>
        <p:txBody>
          <a:bodyPr>
            <a:noAutofit/>
          </a:bodyPr>
          <a:lstStyle/>
          <a:p>
            <a:pPr>
              <a:lnSpc>
                <a:spcPct val="90000"/>
              </a:lnSpc>
              <a:spcBef>
                <a:spcPts val="2500"/>
              </a:spcBef>
              <a:spcAft>
                <a:spcPts val="600"/>
              </a:spcAft>
            </a:pPr>
            <a:r>
              <a:rPr lang="en-GB" b="1" dirty="0"/>
              <a:t>Printhead Type</a:t>
            </a:r>
            <a:endParaRPr lang="en-GB" dirty="0"/>
          </a:p>
          <a:p>
            <a:pPr>
              <a:lnSpc>
                <a:spcPct val="90000"/>
              </a:lnSpc>
              <a:spcBef>
                <a:spcPts val="2500"/>
              </a:spcBef>
              <a:spcAft>
                <a:spcPts val="600"/>
              </a:spcAft>
            </a:pPr>
            <a:r>
              <a:rPr lang="en-GB" b="1" dirty="0"/>
              <a:t>Fixed Printhead </a:t>
            </a:r>
            <a:r>
              <a:rPr lang="en-GB" dirty="0"/>
              <a:t>(Canon, Epson </a:t>
            </a:r>
            <a:r>
              <a:rPr lang="en-GB" dirty="0" err="1"/>
              <a:t>EcoTank</a:t>
            </a:r>
            <a:r>
              <a:rPr lang="en-GB" dirty="0"/>
              <a:t> &amp; Some Brother)</a:t>
            </a:r>
            <a:br>
              <a:rPr lang="en-GB" dirty="0"/>
            </a:br>
            <a:r>
              <a:rPr lang="en-GB" dirty="0"/>
              <a:t>   </a:t>
            </a:r>
            <a:br>
              <a:rPr lang="en-GB" dirty="0"/>
            </a:br>
            <a:r>
              <a:rPr lang="en-GB" dirty="0"/>
              <a:t>   Higher quality</a:t>
            </a:r>
            <a:br>
              <a:rPr lang="en-GB" dirty="0"/>
            </a:br>
            <a:r>
              <a:rPr lang="en-GB" dirty="0"/>
              <a:t>   More prone to clogging as the head never gets replaced</a:t>
            </a:r>
          </a:p>
          <a:p>
            <a:pPr>
              <a:lnSpc>
                <a:spcPct val="90000"/>
              </a:lnSpc>
              <a:spcBef>
                <a:spcPts val="2500"/>
              </a:spcBef>
              <a:spcAft>
                <a:spcPts val="600"/>
              </a:spcAft>
            </a:pPr>
            <a:r>
              <a:rPr lang="en-GB" b="1" dirty="0"/>
              <a:t>Cartridge-integrated heads</a:t>
            </a:r>
            <a:r>
              <a:rPr lang="en-GB" dirty="0"/>
              <a:t> (HP Deskjet, some Canon)</a:t>
            </a:r>
          </a:p>
          <a:p>
            <a:pPr>
              <a:lnSpc>
                <a:spcPct val="90000"/>
              </a:lnSpc>
              <a:spcBef>
                <a:spcPts val="2500"/>
              </a:spcBef>
              <a:spcAft>
                <a:spcPts val="600"/>
              </a:spcAft>
            </a:pPr>
            <a:r>
              <a:rPr lang="en-GB" dirty="0"/>
              <a:t>   Lower quality</a:t>
            </a:r>
            <a:br>
              <a:rPr lang="en-GB" dirty="0"/>
            </a:br>
            <a:r>
              <a:rPr lang="en-GB" dirty="0"/>
              <a:t>   But every cartridge gives you a new printhead</a:t>
            </a:r>
            <a:br>
              <a:rPr lang="en-GB" dirty="0"/>
            </a:br>
            <a:r>
              <a:rPr lang="en-GB" dirty="0"/>
              <a:t>   Much less clogging</a:t>
            </a:r>
          </a:p>
        </p:txBody>
      </p:sp>
      <p:sp>
        <p:nvSpPr>
          <p:cNvPr id="6" name="Content Placeholder 5">
            <a:extLst>
              <a:ext uri="{FF2B5EF4-FFF2-40B4-BE49-F238E27FC236}">
                <a16:creationId xmlns:a16="http://schemas.microsoft.com/office/drawing/2014/main" id="{A7207B5D-48D6-7674-3396-ACF73156F402}"/>
              </a:ext>
            </a:extLst>
          </p:cNvPr>
          <p:cNvSpPr>
            <a:spLocks noGrp="1"/>
          </p:cNvSpPr>
          <p:nvPr>
            <p:ph idx="1"/>
          </p:nvPr>
        </p:nvSpPr>
        <p:spPr>
          <a:xfrm>
            <a:off x="6896100" y="218114"/>
            <a:ext cx="4707636" cy="6088068"/>
          </a:xfrm>
        </p:spPr>
        <p:txBody>
          <a:bodyPr/>
          <a:lstStyle/>
          <a:p>
            <a:endParaRPr lang="en-GB"/>
          </a:p>
        </p:txBody>
      </p:sp>
      <p:pic>
        <p:nvPicPr>
          <p:cNvPr id="3" name="Picture 2" descr="Flat-design technical illustration: step-by-step printhead cleaning cycle concept shown as a printer icon with a droplet path flushing through the printhead, with sparkles indicating restored flow; clean white background, deep blue and teal primary colors with light gray components and a small orange highlight; crisp vector shapes, minimal outline, no gradients, no shadows, no text.">
            <a:extLst>
              <a:ext uri="{FF2B5EF4-FFF2-40B4-BE49-F238E27FC236}">
                <a16:creationId xmlns:a16="http://schemas.microsoft.com/office/drawing/2014/main" id="{B9C75650-C1DA-5BD6-DFEC-EC7ACCA4C24D}"/>
              </a:ext>
            </a:extLst>
          </p:cNvPr>
          <p:cNvPicPr>
            <a:picLocks noChangeAspect="1"/>
          </p:cNvPicPr>
          <p:nvPr/>
        </p:nvPicPr>
        <p:blipFill>
          <a:blip r:embed="rId3"/>
          <a:stretch>
            <a:fillRect/>
          </a:stretch>
        </p:blipFill>
        <p:spPr>
          <a:xfrm>
            <a:off x="7220562" y="218113"/>
            <a:ext cx="4058712" cy="6088068"/>
          </a:xfrm>
          <a:prstGeom prst="rect">
            <a:avLst/>
          </a:prstGeom>
        </p:spPr>
      </p:pic>
    </p:spTree>
    <p:extLst>
      <p:ext uri="{BB962C8B-B14F-4D97-AF65-F5344CB8AC3E}">
        <p14:creationId xmlns:p14="http://schemas.microsoft.com/office/powerpoint/2010/main" val="12075521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3C014-EF1D-777B-D98B-6EB5920C67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3D9D1-8575-DE75-F04B-41BC8AE37DCD}"/>
              </a:ext>
            </a:extLst>
          </p:cNvPr>
          <p:cNvSpPr>
            <a:spLocks noGrp="1"/>
          </p:cNvSpPr>
          <p:nvPr>
            <p:ph type="title"/>
          </p:nvPr>
        </p:nvSpPr>
        <p:spPr>
          <a:xfrm>
            <a:off x="178704" y="218113"/>
            <a:ext cx="4802871" cy="2345471"/>
          </a:xfrm>
        </p:spPr>
        <p:txBody>
          <a:bodyPr vert="horz" lIns="91440" tIns="45720" rIns="91440" bIns="45720" rtlCol="0" anchor="t">
            <a:normAutofit/>
          </a:bodyPr>
          <a:lstStyle/>
          <a:p>
            <a:r>
              <a:rPr lang="en-US" b="0" kern="1200" spc="-100" baseline="0" dirty="0">
                <a:latin typeface="+mj-lt"/>
                <a:ea typeface="+mj-ea"/>
                <a:cs typeface="+mj-cs"/>
              </a:rPr>
              <a:t>Some Printers are worse than others</a:t>
            </a:r>
          </a:p>
        </p:txBody>
      </p:sp>
      <p:sp>
        <p:nvSpPr>
          <p:cNvPr id="5" name="TextBox 4">
            <a:extLst>
              <a:ext uri="{FF2B5EF4-FFF2-40B4-BE49-F238E27FC236}">
                <a16:creationId xmlns:a16="http://schemas.microsoft.com/office/drawing/2014/main" id="{CDC157BF-A07C-982F-E4F5-3F16687ABAA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733550"/>
            <a:ext cx="6507846" cy="4538268"/>
          </a:xfrm>
          <a:prstGeom prst="rect">
            <a:avLst/>
          </a:prstGeom>
        </p:spPr>
        <p:txBody>
          <a:bodyPr>
            <a:noAutofit/>
          </a:bodyPr>
          <a:lstStyle/>
          <a:p>
            <a:pPr>
              <a:lnSpc>
                <a:spcPct val="90000"/>
              </a:lnSpc>
              <a:spcBef>
                <a:spcPts val="2500"/>
              </a:spcBef>
              <a:spcAft>
                <a:spcPts val="600"/>
              </a:spcAft>
            </a:pPr>
            <a:r>
              <a:rPr lang="en-GB" b="1" dirty="0"/>
              <a:t>Ink Chemistry</a:t>
            </a:r>
            <a:endParaRPr lang="en-GB" dirty="0"/>
          </a:p>
          <a:p>
            <a:pPr>
              <a:lnSpc>
                <a:spcPct val="90000"/>
              </a:lnSpc>
              <a:spcBef>
                <a:spcPts val="2500"/>
              </a:spcBef>
              <a:spcAft>
                <a:spcPts val="600"/>
              </a:spcAft>
            </a:pPr>
            <a:r>
              <a:rPr lang="en-GB" b="1" dirty="0"/>
              <a:t>Pigment Inks </a:t>
            </a:r>
            <a:r>
              <a:rPr lang="en-GB" dirty="0"/>
              <a:t>dry faster = more clogging risk</a:t>
            </a:r>
            <a:br>
              <a:rPr lang="en-GB" dirty="0"/>
            </a:br>
            <a:r>
              <a:rPr lang="en-GB" dirty="0"/>
              <a:t>   </a:t>
            </a:r>
            <a:br>
              <a:rPr lang="en-GB" dirty="0"/>
            </a:br>
            <a:r>
              <a:rPr lang="en-GB" b="1" dirty="0"/>
              <a:t>Dye Inks </a:t>
            </a:r>
            <a:r>
              <a:rPr lang="en-GB" dirty="0"/>
              <a:t>stay liquid longer = less clogging</a:t>
            </a:r>
          </a:p>
          <a:p>
            <a:pPr>
              <a:lnSpc>
                <a:spcPct val="90000"/>
              </a:lnSpc>
              <a:spcBef>
                <a:spcPts val="2500"/>
              </a:spcBef>
              <a:spcAft>
                <a:spcPts val="600"/>
              </a:spcAft>
            </a:pPr>
            <a:r>
              <a:rPr lang="en-GB" b="1" dirty="0"/>
              <a:t>Environment</a:t>
            </a:r>
          </a:p>
          <a:p>
            <a:pPr>
              <a:lnSpc>
                <a:spcPct val="90000"/>
              </a:lnSpc>
              <a:spcBef>
                <a:spcPts val="2500"/>
              </a:spcBef>
              <a:spcAft>
                <a:spcPts val="600"/>
              </a:spcAft>
            </a:pPr>
            <a:r>
              <a:rPr lang="en-GB" dirty="0"/>
              <a:t>Warm dry rooms accelerate evaporation</a:t>
            </a:r>
          </a:p>
          <a:p>
            <a:pPr>
              <a:lnSpc>
                <a:spcPct val="90000"/>
              </a:lnSpc>
              <a:spcBef>
                <a:spcPts val="2500"/>
              </a:spcBef>
              <a:spcAft>
                <a:spcPts val="600"/>
              </a:spcAft>
            </a:pPr>
            <a:r>
              <a:rPr lang="en-GB" dirty="0"/>
              <a:t>Printers near radiators or sunny windows clog more</a:t>
            </a:r>
          </a:p>
          <a:p>
            <a:pPr>
              <a:lnSpc>
                <a:spcPct val="90000"/>
              </a:lnSpc>
              <a:spcBef>
                <a:spcPts val="2500"/>
              </a:spcBef>
              <a:spcAft>
                <a:spcPts val="600"/>
              </a:spcAft>
            </a:pPr>
            <a:r>
              <a:rPr lang="en-GB" dirty="0"/>
              <a:t>Dust accumulates around the nozzles</a:t>
            </a:r>
          </a:p>
        </p:txBody>
      </p:sp>
      <p:sp>
        <p:nvSpPr>
          <p:cNvPr id="6" name="Content Placeholder 5">
            <a:extLst>
              <a:ext uri="{FF2B5EF4-FFF2-40B4-BE49-F238E27FC236}">
                <a16:creationId xmlns:a16="http://schemas.microsoft.com/office/drawing/2014/main" id="{2A3AB546-C7B1-0EF2-DD24-3CD610CA9E64}"/>
              </a:ext>
            </a:extLst>
          </p:cNvPr>
          <p:cNvSpPr>
            <a:spLocks noGrp="1"/>
          </p:cNvSpPr>
          <p:nvPr>
            <p:ph idx="1"/>
          </p:nvPr>
        </p:nvSpPr>
        <p:spPr>
          <a:xfrm>
            <a:off x="5972175" y="218114"/>
            <a:ext cx="5631561" cy="6088068"/>
          </a:xfrm>
        </p:spPr>
        <p:txBody>
          <a:bodyPr/>
          <a:lstStyle/>
          <a:p>
            <a:endParaRPr lang="en-GB" dirty="0"/>
          </a:p>
        </p:txBody>
      </p:sp>
      <p:pic>
        <p:nvPicPr>
          <p:cNvPr id="3" name="Picture 2" descr="Flat-design technical illustration: ink cartridge and ink lines with a visible air bubble and dried ink residue causing intermittent ink delivery; include a simple magnified inset circle showing residue; clean white background, deep blue/teal/gray palette with small orange accent; vector style, crisp edges, no gradients, no shadows, no text, moderate detail.">
            <a:extLst>
              <a:ext uri="{FF2B5EF4-FFF2-40B4-BE49-F238E27FC236}">
                <a16:creationId xmlns:a16="http://schemas.microsoft.com/office/drawing/2014/main" id="{1A12ECF7-866C-C617-639C-553E3EE90C57}"/>
              </a:ext>
            </a:extLst>
          </p:cNvPr>
          <p:cNvPicPr>
            <a:picLocks noChangeAspect="1"/>
          </p:cNvPicPr>
          <p:nvPr/>
        </p:nvPicPr>
        <p:blipFill>
          <a:blip r:embed="rId3"/>
          <a:stretch>
            <a:fillRect/>
          </a:stretch>
        </p:blipFill>
        <p:spPr>
          <a:xfrm>
            <a:off x="5972175" y="446366"/>
            <a:ext cx="5631561" cy="5631561"/>
          </a:xfrm>
          <a:prstGeom prst="rect">
            <a:avLst/>
          </a:prstGeom>
        </p:spPr>
      </p:pic>
    </p:spTree>
    <p:extLst>
      <p:ext uri="{BB962C8B-B14F-4D97-AF65-F5344CB8AC3E}">
        <p14:creationId xmlns:p14="http://schemas.microsoft.com/office/powerpoint/2010/main" val="20225959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CD9BB-8452-B2B4-687A-6D730E7325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4933FF-DC6A-533B-58CB-98BD94A50788}"/>
              </a:ext>
            </a:extLst>
          </p:cNvPr>
          <p:cNvSpPr>
            <a:spLocks noGrp="1"/>
          </p:cNvSpPr>
          <p:nvPr>
            <p:ph type="title"/>
          </p:nvPr>
        </p:nvSpPr>
        <p:spPr>
          <a:xfrm>
            <a:off x="178704" y="218113"/>
            <a:ext cx="4802871" cy="2345471"/>
          </a:xfrm>
        </p:spPr>
        <p:txBody>
          <a:bodyPr vert="horz" lIns="91440" tIns="45720" rIns="91440" bIns="45720" rtlCol="0" anchor="t">
            <a:normAutofit/>
          </a:bodyPr>
          <a:lstStyle/>
          <a:p>
            <a:r>
              <a:rPr lang="en-US" b="0" kern="1200" spc="-100" baseline="0" dirty="0">
                <a:latin typeface="+mj-lt"/>
                <a:ea typeface="+mj-ea"/>
                <a:cs typeface="+mj-cs"/>
              </a:rPr>
              <a:t>Why Cleaning feels wasteful</a:t>
            </a:r>
          </a:p>
        </p:txBody>
      </p:sp>
      <p:sp>
        <p:nvSpPr>
          <p:cNvPr id="5" name="TextBox 4">
            <a:extLst>
              <a:ext uri="{FF2B5EF4-FFF2-40B4-BE49-F238E27FC236}">
                <a16:creationId xmlns:a16="http://schemas.microsoft.com/office/drawing/2014/main" id="{963DDBF7-96F3-C4F3-09D6-5C80AEF7F57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733550"/>
            <a:ext cx="5241021" cy="4538268"/>
          </a:xfrm>
          <a:prstGeom prst="rect">
            <a:avLst/>
          </a:prstGeom>
        </p:spPr>
        <p:txBody>
          <a:bodyPr>
            <a:noAutofit/>
          </a:bodyPr>
          <a:lstStyle/>
          <a:p>
            <a:pPr>
              <a:lnSpc>
                <a:spcPct val="90000"/>
              </a:lnSpc>
              <a:spcBef>
                <a:spcPts val="2500"/>
              </a:spcBef>
              <a:spcAft>
                <a:spcPts val="600"/>
              </a:spcAft>
            </a:pPr>
            <a:r>
              <a:rPr lang="en-GB" b="1" dirty="0"/>
              <a:t>A Cleaning cycle:</a:t>
            </a:r>
            <a:endParaRPr lang="en-GB" dirty="0"/>
          </a:p>
          <a:p>
            <a:pPr>
              <a:lnSpc>
                <a:spcPct val="90000"/>
              </a:lnSpc>
              <a:spcBef>
                <a:spcPts val="2500"/>
              </a:spcBef>
              <a:spcAft>
                <a:spcPts val="600"/>
              </a:spcAft>
            </a:pPr>
            <a:r>
              <a:rPr lang="en-GB" dirty="0"/>
              <a:t>Forces ink through the nozzles at high pressure</a:t>
            </a:r>
          </a:p>
          <a:p>
            <a:pPr>
              <a:lnSpc>
                <a:spcPct val="90000"/>
              </a:lnSpc>
              <a:spcBef>
                <a:spcPts val="2500"/>
              </a:spcBef>
              <a:spcAft>
                <a:spcPts val="600"/>
              </a:spcAft>
            </a:pPr>
            <a:r>
              <a:rPr lang="en-GB" dirty="0"/>
              <a:t>Flushes dried ink into a waste ink pad</a:t>
            </a:r>
          </a:p>
          <a:p>
            <a:pPr>
              <a:lnSpc>
                <a:spcPct val="90000"/>
              </a:lnSpc>
              <a:spcBef>
                <a:spcPts val="2500"/>
              </a:spcBef>
              <a:spcAft>
                <a:spcPts val="600"/>
              </a:spcAft>
            </a:pPr>
            <a:r>
              <a:rPr lang="en-GB" dirty="0"/>
              <a:t>Can use 5 – 20ml of ink per cycle</a:t>
            </a:r>
          </a:p>
          <a:p>
            <a:pPr>
              <a:lnSpc>
                <a:spcPct val="90000"/>
              </a:lnSpc>
              <a:spcBef>
                <a:spcPts val="2500"/>
              </a:spcBef>
              <a:spcAft>
                <a:spcPts val="600"/>
              </a:spcAft>
            </a:pPr>
            <a:r>
              <a:rPr lang="en-GB" dirty="0"/>
              <a:t>Eco tank users see the ink level drop….😒</a:t>
            </a:r>
          </a:p>
        </p:txBody>
      </p:sp>
      <p:sp>
        <p:nvSpPr>
          <p:cNvPr id="6" name="Content Placeholder 5">
            <a:extLst>
              <a:ext uri="{FF2B5EF4-FFF2-40B4-BE49-F238E27FC236}">
                <a16:creationId xmlns:a16="http://schemas.microsoft.com/office/drawing/2014/main" id="{75C0755C-6949-79CD-975B-64A0156817E7}"/>
              </a:ext>
            </a:extLst>
          </p:cNvPr>
          <p:cNvSpPr>
            <a:spLocks noGrp="1"/>
          </p:cNvSpPr>
          <p:nvPr>
            <p:ph idx="1"/>
          </p:nvPr>
        </p:nvSpPr>
        <p:spPr>
          <a:xfrm>
            <a:off x="5419725" y="218114"/>
            <a:ext cx="6184011" cy="6088068"/>
          </a:xfrm>
        </p:spPr>
        <p:txBody>
          <a:bodyPr/>
          <a:lstStyle/>
          <a:p>
            <a:endParaRPr lang="en-GB" dirty="0"/>
          </a:p>
        </p:txBody>
      </p:sp>
      <p:pic>
        <p:nvPicPr>
          <p:cNvPr id="3" name="Picture 2" descr="Flat-design troubleshooting illustration: a person wearing nitrile gloves carefully wiping a printer printhead with a lint-free cloth and a small bottle labeled by icon only (no text), with a tray and safe cleanup elements; clean white background, deep blue and teal with neutral grays, small orange highlight; crisp vector illustration, minimal outlines, no gradients, no shadows, no text.">
            <a:extLst>
              <a:ext uri="{FF2B5EF4-FFF2-40B4-BE49-F238E27FC236}">
                <a16:creationId xmlns:a16="http://schemas.microsoft.com/office/drawing/2014/main" id="{06CF2B2B-76B9-B54F-9506-19E4910E6208}"/>
              </a:ext>
            </a:extLst>
          </p:cNvPr>
          <p:cNvPicPr>
            <a:picLocks noChangeAspect="1"/>
          </p:cNvPicPr>
          <p:nvPr/>
        </p:nvPicPr>
        <p:blipFill>
          <a:blip r:embed="rId3"/>
          <a:stretch>
            <a:fillRect/>
          </a:stretch>
        </p:blipFill>
        <p:spPr>
          <a:xfrm>
            <a:off x="5467696" y="218113"/>
            <a:ext cx="6088068" cy="6088068"/>
          </a:xfrm>
          <a:prstGeom prst="rect">
            <a:avLst/>
          </a:prstGeom>
        </p:spPr>
      </p:pic>
    </p:spTree>
    <p:extLst>
      <p:ext uri="{BB962C8B-B14F-4D97-AF65-F5344CB8AC3E}">
        <p14:creationId xmlns:p14="http://schemas.microsoft.com/office/powerpoint/2010/main" val="2693045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75D22-D0D6-C085-EBDB-F5C989E2B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40FD3-27A1-ACCB-3A6B-A215E18E0C7C}"/>
              </a:ext>
            </a:extLst>
          </p:cNvPr>
          <p:cNvSpPr>
            <a:spLocks noGrp="1"/>
          </p:cNvSpPr>
          <p:nvPr>
            <p:ph type="title"/>
          </p:nvPr>
        </p:nvSpPr>
        <p:spPr>
          <a:xfrm>
            <a:off x="178704" y="218113"/>
            <a:ext cx="4802871" cy="2345471"/>
          </a:xfrm>
        </p:spPr>
        <p:txBody>
          <a:bodyPr vert="horz" lIns="91440" tIns="45720" rIns="91440" bIns="45720" rtlCol="0" anchor="t">
            <a:normAutofit/>
          </a:bodyPr>
          <a:lstStyle/>
          <a:p>
            <a:r>
              <a:rPr lang="en-US" b="0" kern="1200" spc="-100" baseline="0" dirty="0">
                <a:latin typeface="+mj-lt"/>
                <a:ea typeface="+mj-ea"/>
                <a:cs typeface="+mj-cs"/>
              </a:rPr>
              <a:t>Practical advice for occasional users</a:t>
            </a:r>
          </a:p>
        </p:txBody>
      </p:sp>
      <p:sp>
        <p:nvSpPr>
          <p:cNvPr id="5" name="TextBox 4">
            <a:extLst>
              <a:ext uri="{FF2B5EF4-FFF2-40B4-BE49-F238E27FC236}">
                <a16:creationId xmlns:a16="http://schemas.microsoft.com/office/drawing/2014/main" id="{5051591C-0ADA-7052-04AF-64F68399DAD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733550"/>
            <a:ext cx="5241021" cy="4538268"/>
          </a:xfrm>
          <a:prstGeom prst="rect">
            <a:avLst/>
          </a:prstGeom>
        </p:spPr>
        <p:txBody>
          <a:bodyPr>
            <a:noAutofit/>
          </a:bodyPr>
          <a:lstStyle/>
          <a:p>
            <a:pPr>
              <a:lnSpc>
                <a:spcPct val="90000"/>
              </a:lnSpc>
              <a:spcBef>
                <a:spcPts val="2500"/>
              </a:spcBef>
              <a:spcAft>
                <a:spcPts val="600"/>
              </a:spcAft>
            </a:pPr>
            <a:r>
              <a:rPr lang="en-GB" dirty="0"/>
              <a:t>Print a test page once every 1 – 2 weeks</a:t>
            </a:r>
          </a:p>
          <a:p>
            <a:pPr>
              <a:lnSpc>
                <a:spcPct val="90000"/>
              </a:lnSpc>
              <a:spcBef>
                <a:spcPts val="2500"/>
              </a:spcBef>
              <a:spcAft>
                <a:spcPts val="600"/>
              </a:spcAft>
            </a:pPr>
            <a:r>
              <a:rPr lang="en-GB" dirty="0"/>
              <a:t>Keep the printer in a stable, not-too-dry environment</a:t>
            </a:r>
          </a:p>
          <a:p>
            <a:pPr>
              <a:lnSpc>
                <a:spcPct val="90000"/>
              </a:lnSpc>
              <a:spcBef>
                <a:spcPts val="2500"/>
              </a:spcBef>
              <a:spcAft>
                <a:spcPts val="600"/>
              </a:spcAft>
            </a:pPr>
            <a:r>
              <a:rPr lang="en-GB" dirty="0"/>
              <a:t>Turn the Printer off using it’s power button</a:t>
            </a:r>
          </a:p>
          <a:p>
            <a:pPr>
              <a:lnSpc>
                <a:spcPct val="90000"/>
              </a:lnSpc>
              <a:spcBef>
                <a:spcPts val="2500"/>
              </a:spcBef>
              <a:spcAft>
                <a:spcPts val="600"/>
              </a:spcAft>
            </a:pPr>
            <a:r>
              <a:rPr lang="en-GB" dirty="0"/>
              <a:t>If you print very rarely, consider a laser printer</a:t>
            </a:r>
          </a:p>
        </p:txBody>
      </p:sp>
      <p:sp>
        <p:nvSpPr>
          <p:cNvPr id="6" name="Content Placeholder 5">
            <a:extLst>
              <a:ext uri="{FF2B5EF4-FFF2-40B4-BE49-F238E27FC236}">
                <a16:creationId xmlns:a16="http://schemas.microsoft.com/office/drawing/2014/main" id="{3B85027A-878A-594D-A889-6751A13552D8}"/>
              </a:ext>
            </a:extLst>
          </p:cNvPr>
          <p:cNvSpPr>
            <a:spLocks noGrp="1"/>
          </p:cNvSpPr>
          <p:nvPr>
            <p:ph idx="1"/>
          </p:nvPr>
        </p:nvSpPr>
        <p:spPr>
          <a:xfrm>
            <a:off x="5419725" y="218114"/>
            <a:ext cx="6184011" cy="6088068"/>
          </a:xfrm>
        </p:spPr>
        <p:txBody>
          <a:bodyPr/>
          <a:lstStyle/>
          <a:p>
            <a:endParaRPr lang="en-GB" dirty="0"/>
          </a:p>
        </p:txBody>
      </p:sp>
      <p:pic>
        <p:nvPicPr>
          <p:cNvPr id="3" name="Picture 2" descr="Flat-design technical illustration for prevention tips: a calendar with a small printer icon indicating regular use, plus a humidity gauge and capped ink bottle/cartridge icon suggesting proper storage; clean white background, deep blue/teal/gray palette with small orange accent; crisp vector shapes, no gradients, no shadows, no text, simple and airy composition.">
            <a:extLst>
              <a:ext uri="{FF2B5EF4-FFF2-40B4-BE49-F238E27FC236}">
                <a16:creationId xmlns:a16="http://schemas.microsoft.com/office/drawing/2014/main" id="{1ABCA614-8D46-B6C3-4F0B-7C0327519B01}"/>
              </a:ext>
            </a:extLst>
          </p:cNvPr>
          <p:cNvPicPr>
            <a:picLocks noChangeAspect="1"/>
          </p:cNvPicPr>
          <p:nvPr/>
        </p:nvPicPr>
        <p:blipFill>
          <a:blip r:embed="rId3"/>
          <a:stretch>
            <a:fillRect/>
          </a:stretch>
        </p:blipFill>
        <p:spPr>
          <a:xfrm>
            <a:off x="5467696" y="218113"/>
            <a:ext cx="6088068" cy="6088068"/>
          </a:xfrm>
          <a:prstGeom prst="rect">
            <a:avLst/>
          </a:prstGeom>
        </p:spPr>
      </p:pic>
    </p:spTree>
    <p:extLst>
      <p:ext uri="{BB962C8B-B14F-4D97-AF65-F5344CB8AC3E}">
        <p14:creationId xmlns:p14="http://schemas.microsoft.com/office/powerpoint/2010/main" val="17947571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C785D-5B4D-7249-61F9-447AB04B06D2}"/>
              </a:ext>
            </a:extLst>
          </p:cNvPr>
          <p:cNvSpPr>
            <a:spLocks noGrp="1"/>
          </p:cNvSpPr>
          <p:nvPr>
            <p:ph type="title"/>
          </p:nvPr>
        </p:nvSpPr>
        <p:spPr>
          <a:xfrm>
            <a:off x="157729" y="3200400"/>
            <a:ext cx="9002895" cy="3582184"/>
          </a:xfrm>
        </p:spPr>
        <p:txBody>
          <a:bodyPr anchor="b">
            <a:normAutofit/>
          </a:bodyPr>
          <a:lstStyle/>
          <a:p>
            <a:r>
              <a:rPr lang="en-GB"/>
              <a:t>Printing From Mobile Devices: Connectivity and User Experience</a:t>
            </a:r>
          </a:p>
        </p:txBody>
      </p:sp>
    </p:spTree>
    <p:extLst>
      <p:ext uri="{BB962C8B-B14F-4D97-AF65-F5344CB8AC3E}">
        <p14:creationId xmlns:p14="http://schemas.microsoft.com/office/powerpoint/2010/main" val="88788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7D035-6DFC-DA7E-0DCF-E576D4B35EA4}"/>
              </a:ext>
            </a:extLst>
          </p:cNvPr>
          <p:cNvSpPr>
            <a:spLocks noGrp="1"/>
          </p:cNvSpPr>
          <p:nvPr>
            <p:ph type="title"/>
          </p:nvPr>
        </p:nvSpPr>
        <p:spPr>
          <a:xfrm>
            <a:off x="178704" y="218113"/>
            <a:ext cx="4317096" cy="2345471"/>
          </a:xfrm>
        </p:spPr>
        <p:txBody>
          <a:bodyPr vert="horz" lIns="91440" tIns="45720" rIns="91440" bIns="45720" rtlCol="0" anchor="t">
            <a:normAutofit/>
          </a:bodyPr>
          <a:lstStyle/>
          <a:p>
            <a:r>
              <a:rPr lang="en-US" b="0" kern="1200" spc="-100" baseline="0" dirty="0">
                <a:latin typeface="+mj-lt"/>
                <a:ea typeface="+mj-ea"/>
                <a:cs typeface="+mj-cs"/>
              </a:rPr>
              <a:t>Wireless Printing Technologies (Wi-Fi, Bluetooth, </a:t>
            </a:r>
            <a:r>
              <a:rPr lang="en-US" b="0" kern="1200" spc="-100" baseline="0" dirty="0" err="1">
                <a:latin typeface="+mj-lt"/>
                <a:ea typeface="+mj-ea"/>
                <a:cs typeface="+mj-cs"/>
              </a:rPr>
              <a:t>AirPrint</a:t>
            </a:r>
            <a:r>
              <a:rPr lang="en-US" b="0" kern="1200" spc="-100" baseline="0" dirty="0">
                <a:latin typeface="+mj-lt"/>
                <a:ea typeface="+mj-ea"/>
                <a:cs typeface="+mj-cs"/>
              </a:rPr>
              <a:t>, Etc.)</a:t>
            </a:r>
          </a:p>
        </p:txBody>
      </p:sp>
      <p:sp>
        <p:nvSpPr>
          <p:cNvPr id="5" name="TextBox 4">
            <a:extLst>
              <a:ext uri="{FF2B5EF4-FFF2-40B4-BE49-F238E27FC236}">
                <a16:creationId xmlns:a16="http://schemas.microsoft.com/office/drawing/2014/main" id="{A2C8634D-C901-40FD-AD7C-BEE0C246C77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895475"/>
            <a:ext cx="4669521" cy="4376343"/>
          </a:xfrm>
          <a:prstGeom prst="rect">
            <a:avLst/>
          </a:prstGeom>
        </p:spPr>
        <p:txBody>
          <a:bodyPr>
            <a:noAutofit/>
          </a:bodyPr>
          <a:lstStyle/>
          <a:p>
            <a:pPr marL="0" indent="0">
              <a:lnSpc>
                <a:spcPct val="90000"/>
              </a:lnSpc>
              <a:spcBef>
                <a:spcPts val="2500"/>
              </a:spcBef>
              <a:spcAft>
                <a:spcPts val="600"/>
              </a:spcAft>
              <a:buNone/>
            </a:pPr>
            <a:r>
              <a:rPr lang="en-GB" b="1" dirty="0"/>
              <a:t>Wi-Fi Printing</a:t>
            </a:r>
          </a:p>
          <a:p>
            <a:pPr marL="0" lvl="1" indent="0">
              <a:lnSpc>
                <a:spcPct val="90000"/>
              </a:lnSpc>
              <a:spcBef>
                <a:spcPts val="1000"/>
              </a:spcBef>
              <a:spcAft>
                <a:spcPts val="600"/>
              </a:spcAft>
              <a:buNone/>
            </a:pPr>
            <a:r>
              <a:rPr lang="en-GB" dirty="0"/>
              <a:t>Wi-Fi printing enables network-wide access, allowing multiple devices to print without cables from anywhere within range.</a:t>
            </a:r>
          </a:p>
          <a:p>
            <a:pPr marL="0" indent="0">
              <a:lnSpc>
                <a:spcPct val="90000"/>
              </a:lnSpc>
              <a:spcBef>
                <a:spcPts val="2500"/>
              </a:spcBef>
              <a:spcAft>
                <a:spcPts val="600"/>
              </a:spcAft>
              <a:buNone/>
            </a:pPr>
            <a:r>
              <a:rPr lang="en-GB" b="1" dirty="0"/>
              <a:t>Bluetooth Printing</a:t>
            </a:r>
          </a:p>
          <a:p>
            <a:pPr marL="0" lvl="1" indent="0">
              <a:lnSpc>
                <a:spcPct val="90000"/>
              </a:lnSpc>
              <a:spcBef>
                <a:spcPts val="1000"/>
              </a:spcBef>
              <a:spcAft>
                <a:spcPts val="600"/>
              </a:spcAft>
              <a:buNone/>
            </a:pPr>
            <a:r>
              <a:rPr lang="en-GB" dirty="0"/>
              <a:t>Bluetooth offers quick pairing for direct printing from smartphones and tablets without requiring a network connection.</a:t>
            </a:r>
          </a:p>
          <a:p>
            <a:pPr marL="0" indent="0">
              <a:lnSpc>
                <a:spcPct val="90000"/>
              </a:lnSpc>
              <a:spcBef>
                <a:spcPts val="2500"/>
              </a:spcBef>
              <a:spcAft>
                <a:spcPts val="600"/>
              </a:spcAft>
              <a:buNone/>
            </a:pPr>
            <a:r>
              <a:rPr lang="en-GB" b="1" dirty="0"/>
              <a:t>Proprietary Protocols</a:t>
            </a:r>
          </a:p>
          <a:p>
            <a:pPr marL="0" lvl="1" indent="0">
              <a:lnSpc>
                <a:spcPct val="90000"/>
              </a:lnSpc>
              <a:spcBef>
                <a:spcPts val="1000"/>
              </a:spcBef>
              <a:spcAft>
                <a:spcPts val="600"/>
              </a:spcAft>
              <a:buNone/>
            </a:pPr>
            <a:r>
              <a:rPr lang="en-GB" dirty="0"/>
              <a:t>Protocols like </a:t>
            </a:r>
            <a:r>
              <a:rPr lang="en-GB" dirty="0" err="1"/>
              <a:t>AirPrint</a:t>
            </a:r>
            <a:r>
              <a:rPr lang="en-GB" dirty="0"/>
              <a:t> provide seamless integration with iOS devices for easy and hassle-free wireless printing.</a:t>
            </a:r>
          </a:p>
        </p:txBody>
      </p:sp>
      <p:pic>
        <p:nvPicPr>
          <p:cNvPr id="4" name="Content Placeholder 3" descr="Wireless printing devices connecting smartphones and tablets with printers using Wi-Fi and Bluetooth technology">
            <a:extLst>
              <a:ext uri="{FF2B5EF4-FFF2-40B4-BE49-F238E27FC236}">
                <a16:creationId xmlns:a16="http://schemas.microsoft.com/office/drawing/2014/main" id="{564AEEA0-9623-4D0F-8766-103A30448A8D}"/>
              </a:ext>
            </a:extLst>
          </p:cNvPr>
          <p:cNvPicPr>
            <a:picLocks noGrp="1" noChangeAspect="1"/>
          </p:cNvPicPr>
          <p:nvPr>
            <p:ph idx="1"/>
          </p:nvPr>
        </p:nvPicPr>
        <p:blipFill>
          <a:blip r:embed="rId3"/>
          <a:stretch>
            <a:fillRect/>
          </a:stretch>
        </p:blipFill>
        <p:spPr>
          <a:xfrm>
            <a:off x="4914900" y="1029749"/>
            <a:ext cx="6688836" cy="4464798"/>
          </a:xfrm>
        </p:spPr>
      </p:pic>
    </p:spTree>
    <p:extLst>
      <p:ext uri="{BB962C8B-B14F-4D97-AF65-F5344CB8AC3E}">
        <p14:creationId xmlns:p14="http://schemas.microsoft.com/office/powerpoint/2010/main" val="42201417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21DE0-BB1D-5EF7-EDD4-44D9126BE5AE}"/>
              </a:ext>
            </a:extLst>
          </p:cNvPr>
          <p:cNvSpPr>
            <a:spLocks noGrp="1"/>
          </p:cNvSpPr>
          <p:nvPr>
            <p:ph type="title"/>
          </p:nvPr>
        </p:nvSpPr>
        <p:spPr>
          <a:xfrm>
            <a:off x="178704" y="218113"/>
            <a:ext cx="3363393" cy="2345471"/>
          </a:xfrm>
        </p:spPr>
        <p:txBody>
          <a:bodyPr vert="horz" lIns="91440" tIns="45720" rIns="91440" bIns="45720" rtlCol="0" anchor="t">
            <a:normAutofit/>
          </a:bodyPr>
          <a:lstStyle/>
          <a:p>
            <a:r>
              <a:rPr lang="en-US" b="0" kern="1200" spc="-100" baseline="0">
                <a:latin typeface="+mj-lt"/>
                <a:ea typeface="+mj-ea"/>
                <a:cs typeface="+mj-cs"/>
              </a:rPr>
              <a:t>Mobile and Tablet Printing Apps and Integration</a:t>
            </a:r>
          </a:p>
        </p:txBody>
      </p:sp>
      <p:sp>
        <p:nvSpPr>
          <p:cNvPr id="5" name="TextBox 4">
            <a:extLst>
              <a:ext uri="{FF2B5EF4-FFF2-40B4-BE49-F238E27FC236}">
                <a16:creationId xmlns:a16="http://schemas.microsoft.com/office/drawing/2014/main" id="{0CF0A35E-1046-495D-B85E-6AD5AFEF7E9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2000250"/>
            <a:ext cx="4631421" cy="4271568"/>
          </a:xfrm>
          <a:prstGeom prst="rect">
            <a:avLst/>
          </a:prstGeom>
        </p:spPr>
        <p:txBody>
          <a:bodyPr>
            <a:noAutofit/>
          </a:bodyPr>
          <a:lstStyle/>
          <a:p>
            <a:pPr marL="0" indent="0">
              <a:lnSpc>
                <a:spcPct val="90000"/>
              </a:lnSpc>
              <a:spcBef>
                <a:spcPts val="2500"/>
              </a:spcBef>
              <a:spcAft>
                <a:spcPts val="600"/>
              </a:spcAft>
              <a:buNone/>
            </a:pPr>
            <a:r>
              <a:rPr lang="en-GB" b="1" dirty="0"/>
              <a:t>User-Friendly Mobile Apps</a:t>
            </a:r>
          </a:p>
          <a:p>
            <a:pPr marL="0" lvl="1" indent="0">
              <a:lnSpc>
                <a:spcPct val="90000"/>
              </a:lnSpc>
              <a:spcBef>
                <a:spcPts val="1000"/>
              </a:spcBef>
              <a:spcAft>
                <a:spcPts val="600"/>
              </a:spcAft>
              <a:buNone/>
            </a:pPr>
            <a:r>
              <a:rPr lang="en-GB" dirty="0"/>
              <a:t>Printing apps offer intuitive interfaces optimized for mobile devices enabling easy print job management.</a:t>
            </a:r>
          </a:p>
          <a:p>
            <a:pPr marL="0" indent="0">
              <a:lnSpc>
                <a:spcPct val="90000"/>
              </a:lnSpc>
              <a:spcBef>
                <a:spcPts val="2500"/>
              </a:spcBef>
              <a:spcAft>
                <a:spcPts val="600"/>
              </a:spcAft>
              <a:buNone/>
            </a:pPr>
            <a:r>
              <a:rPr lang="en-GB" b="1" dirty="0"/>
              <a:t>Cloud Storage Access</a:t>
            </a:r>
          </a:p>
          <a:p>
            <a:pPr marL="0" lvl="1" indent="0">
              <a:lnSpc>
                <a:spcPct val="90000"/>
              </a:lnSpc>
              <a:spcBef>
                <a:spcPts val="1000"/>
              </a:spcBef>
              <a:spcAft>
                <a:spcPts val="600"/>
              </a:spcAft>
              <a:buNone/>
            </a:pPr>
            <a:r>
              <a:rPr lang="en-GB" dirty="0"/>
              <a:t>Apps integrate cloud storage services allowing users to print files directly from cloud platforms.</a:t>
            </a:r>
          </a:p>
          <a:p>
            <a:pPr marL="0" indent="0">
              <a:lnSpc>
                <a:spcPct val="90000"/>
              </a:lnSpc>
              <a:spcBef>
                <a:spcPts val="2500"/>
              </a:spcBef>
              <a:spcAft>
                <a:spcPts val="600"/>
              </a:spcAft>
              <a:buNone/>
            </a:pPr>
            <a:r>
              <a:rPr lang="en-GB" b="1" dirty="0"/>
              <a:t>Platform Integration</a:t>
            </a:r>
          </a:p>
          <a:p>
            <a:pPr marL="0" lvl="1" indent="0">
              <a:lnSpc>
                <a:spcPct val="90000"/>
              </a:lnSpc>
              <a:spcBef>
                <a:spcPts val="1000"/>
              </a:spcBef>
              <a:spcAft>
                <a:spcPts val="600"/>
              </a:spcAft>
              <a:buNone/>
            </a:pPr>
            <a:r>
              <a:rPr lang="en-GB" dirty="0"/>
              <a:t>Integration with print platforms and ecosystems improves compatibility and enhances print functionalities.</a:t>
            </a:r>
          </a:p>
        </p:txBody>
      </p:sp>
      <p:pic>
        <p:nvPicPr>
          <p:cNvPr id="4" name="Content Placeholder 3" descr="Mobile devices printing documents wirelessly with cloud storage and printer icons">
            <a:extLst>
              <a:ext uri="{FF2B5EF4-FFF2-40B4-BE49-F238E27FC236}">
                <a16:creationId xmlns:a16="http://schemas.microsoft.com/office/drawing/2014/main" id="{B6624435-5C40-4FE7-BF00-6B5EC034B7A0}"/>
              </a:ext>
            </a:extLst>
          </p:cNvPr>
          <p:cNvPicPr>
            <a:picLocks noGrp="1" noChangeAspect="1"/>
          </p:cNvPicPr>
          <p:nvPr>
            <p:ph idx="1"/>
          </p:nvPr>
        </p:nvPicPr>
        <p:blipFill>
          <a:blip r:embed="rId3"/>
          <a:stretch>
            <a:fillRect/>
          </a:stretch>
        </p:blipFill>
        <p:spPr>
          <a:xfrm>
            <a:off x="4914900" y="1029749"/>
            <a:ext cx="6688836" cy="4464798"/>
          </a:xfrm>
        </p:spPr>
      </p:pic>
    </p:spTree>
    <p:extLst>
      <p:ext uri="{BB962C8B-B14F-4D97-AF65-F5344CB8AC3E}">
        <p14:creationId xmlns:p14="http://schemas.microsoft.com/office/powerpoint/2010/main" val="2938314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E8215-A8D1-5238-8817-98E70141D7FF}"/>
              </a:ext>
            </a:extLst>
          </p:cNvPr>
          <p:cNvSpPr>
            <a:spLocks noGrp="1"/>
          </p:cNvSpPr>
          <p:nvPr>
            <p:ph type="title"/>
          </p:nvPr>
        </p:nvSpPr>
        <p:spPr>
          <a:xfrm>
            <a:off x="182879" y="219457"/>
            <a:ext cx="6370321" cy="1008871"/>
          </a:xfrm>
        </p:spPr>
        <p:txBody>
          <a:bodyPr vert="horz" lIns="91440" tIns="45720" rIns="91440" bIns="45720" rtlCol="0" anchor="t">
            <a:normAutofit/>
          </a:bodyPr>
          <a:lstStyle/>
          <a:p>
            <a:r>
              <a:rPr lang="en-US" b="0" kern="1200" spc="-100" baseline="0">
                <a:latin typeface="+mj-lt"/>
                <a:ea typeface="+mj-ea"/>
                <a:cs typeface="+mj-cs"/>
              </a:rPr>
              <a:t>Common Challenges and Solutions for Mobile Printing</a:t>
            </a:r>
          </a:p>
        </p:txBody>
      </p:sp>
      <p:sp>
        <p:nvSpPr>
          <p:cNvPr id="5" name="TextBox 4">
            <a:extLst>
              <a:ext uri="{FF2B5EF4-FFF2-40B4-BE49-F238E27FC236}">
                <a16:creationId xmlns:a16="http://schemas.microsoft.com/office/drawing/2014/main" id="{8538584B-DD09-48A4-B55C-4F606EFB2AA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82880" y="1228329"/>
            <a:ext cx="6370320" cy="5410214"/>
          </a:xfrm>
          <a:prstGeom prst="rect">
            <a:avLst/>
          </a:prstGeom>
        </p:spPr>
        <p:txBody>
          <a:bodyPr>
            <a:noAutofit/>
          </a:bodyPr>
          <a:lstStyle/>
          <a:p>
            <a:pPr marL="0" indent="0">
              <a:spcBef>
                <a:spcPts val="2500"/>
              </a:spcBef>
              <a:spcAft>
                <a:spcPts val="600"/>
              </a:spcAft>
              <a:buFont typeface="Arial" panose="020B0604020202020204" pitchFamily="34" charset="0"/>
              <a:buNone/>
            </a:pPr>
            <a:r>
              <a:rPr lang="en-GB" b="1" dirty="0"/>
              <a:t>Device Compatibility Issues</a:t>
            </a:r>
          </a:p>
          <a:p>
            <a:pPr marL="0" lvl="1" indent="0">
              <a:spcBef>
                <a:spcPts val="1000"/>
              </a:spcBef>
              <a:spcAft>
                <a:spcPts val="600"/>
              </a:spcAft>
              <a:buFont typeface="Arial" panose="020B0604020202020204" pitchFamily="34" charset="0"/>
              <a:buNone/>
            </a:pPr>
            <a:r>
              <a:rPr lang="en-GB" dirty="0"/>
              <a:t>Mobile printing faces device compatibility challenges that affect seamless printing across diverse platforms and OS.</a:t>
            </a:r>
          </a:p>
          <a:p>
            <a:pPr marL="0" indent="0">
              <a:spcBef>
                <a:spcPts val="2500"/>
              </a:spcBef>
              <a:spcAft>
                <a:spcPts val="600"/>
              </a:spcAft>
              <a:buFont typeface="Arial" panose="020B0604020202020204" pitchFamily="34" charset="0"/>
              <a:buNone/>
            </a:pPr>
            <a:r>
              <a:rPr lang="en-GB" b="1" dirty="0"/>
              <a:t>Network Connection Problems</a:t>
            </a:r>
          </a:p>
          <a:p>
            <a:pPr marL="0" lvl="1" indent="0">
              <a:spcBef>
                <a:spcPts val="1000"/>
              </a:spcBef>
              <a:spcAft>
                <a:spcPts val="600"/>
              </a:spcAft>
              <a:buFont typeface="Arial" panose="020B0604020202020204" pitchFamily="34" charset="0"/>
              <a:buNone/>
            </a:pPr>
            <a:r>
              <a:rPr lang="en-GB" dirty="0"/>
              <a:t>Network issues such as weak Wi-Fi or connection drops can disrupt mobile printing processes.</a:t>
            </a:r>
          </a:p>
          <a:p>
            <a:pPr marL="0" indent="0">
              <a:spcBef>
                <a:spcPts val="2500"/>
              </a:spcBef>
              <a:spcAft>
                <a:spcPts val="600"/>
              </a:spcAft>
              <a:buFont typeface="Arial" panose="020B0604020202020204" pitchFamily="34" charset="0"/>
              <a:buNone/>
            </a:pPr>
            <a:r>
              <a:rPr lang="en-GB" b="1" dirty="0"/>
              <a:t>Use of Standard Protocols</a:t>
            </a:r>
          </a:p>
          <a:p>
            <a:pPr marL="0" lvl="1" indent="0">
              <a:spcBef>
                <a:spcPts val="1000"/>
              </a:spcBef>
              <a:spcAft>
                <a:spcPts val="600"/>
              </a:spcAft>
              <a:buFont typeface="Arial" panose="020B0604020202020204" pitchFamily="34" charset="0"/>
              <a:buNone/>
            </a:pPr>
            <a:r>
              <a:rPr lang="en-GB" dirty="0"/>
              <a:t>Adopting standard protocols and updating firmware help improve compatibility and reliability of mobile printing.</a:t>
            </a:r>
          </a:p>
          <a:p>
            <a:pPr marL="0" indent="0">
              <a:spcBef>
                <a:spcPts val="2500"/>
              </a:spcBef>
              <a:spcAft>
                <a:spcPts val="600"/>
              </a:spcAft>
              <a:buFont typeface="Arial" panose="020B0604020202020204" pitchFamily="34" charset="0"/>
              <a:buNone/>
            </a:pPr>
            <a:r>
              <a:rPr lang="en-GB" b="1" dirty="0"/>
              <a:t>Cloud-Based Printing Solutions</a:t>
            </a:r>
          </a:p>
          <a:p>
            <a:pPr marL="0" lvl="1" indent="0">
              <a:spcBef>
                <a:spcPts val="1000"/>
              </a:spcBef>
              <a:spcAft>
                <a:spcPts val="600"/>
              </a:spcAft>
              <a:buFont typeface="Arial" panose="020B0604020202020204" pitchFamily="34" charset="0"/>
              <a:buNone/>
            </a:pPr>
            <a:r>
              <a:rPr lang="en-GB" dirty="0"/>
              <a:t>Cloud printing services enhance accessibility and allow printing from various devices remotely.</a:t>
            </a:r>
          </a:p>
        </p:txBody>
      </p:sp>
      <p:pic>
        <p:nvPicPr>
          <p:cNvPr id="4" name="Content Placeholder 3" descr="Mobile printing devices with wireless network, cloud services, and troubleshooting icons combined">
            <a:extLst>
              <a:ext uri="{FF2B5EF4-FFF2-40B4-BE49-F238E27FC236}">
                <a16:creationId xmlns:a16="http://schemas.microsoft.com/office/drawing/2014/main" id="{A306FB96-A6AE-4096-9BAB-44BD9E944EFD}"/>
              </a:ext>
            </a:extLst>
          </p:cNvPr>
          <p:cNvPicPr>
            <a:picLocks noGrp="1" noChangeAspect="1"/>
          </p:cNvPicPr>
          <p:nvPr>
            <p:ph type="pic" sz="quarter" idx="13"/>
          </p:nvPr>
        </p:nvPicPr>
        <p:blipFill>
          <a:blip r:embed="rId3"/>
          <a:srcRect l="26953" r="26403" b="2"/>
          <a:stretch>
            <a:fillRect/>
          </a:stretch>
        </p:blipFill>
        <p:spPr>
          <a:xfrm>
            <a:off x="7505700" y="266700"/>
            <a:ext cx="4419600" cy="6324600"/>
          </a:xfrm>
        </p:spPr>
      </p:pic>
    </p:spTree>
    <p:extLst>
      <p:ext uri="{BB962C8B-B14F-4D97-AF65-F5344CB8AC3E}">
        <p14:creationId xmlns:p14="http://schemas.microsoft.com/office/powerpoint/2010/main" val="7910479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DADF9-EE27-D601-0F0F-8FC261B76778}"/>
              </a:ext>
            </a:extLst>
          </p:cNvPr>
          <p:cNvSpPr>
            <a:spLocks noGrp="1"/>
          </p:cNvSpPr>
          <p:nvPr>
            <p:ph type="title"/>
          </p:nvPr>
        </p:nvSpPr>
        <p:spPr>
          <a:xfrm>
            <a:off x="157729" y="3200400"/>
            <a:ext cx="9002895" cy="3582184"/>
          </a:xfrm>
        </p:spPr>
        <p:txBody>
          <a:bodyPr anchor="b">
            <a:normAutofit/>
          </a:bodyPr>
          <a:lstStyle/>
          <a:p>
            <a:r>
              <a:rPr lang="en-GB"/>
              <a:t>Understanding Printer Software Bloat</a:t>
            </a:r>
          </a:p>
        </p:txBody>
      </p:sp>
    </p:spTree>
    <p:extLst>
      <p:ext uri="{BB962C8B-B14F-4D97-AF65-F5344CB8AC3E}">
        <p14:creationId xmlns:p14="http://schemas.microsoft.com/office/powerpoint/2010/main" val="1916347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0E2B2-AF5E-D37B-EF7F-416704B93D91}"/>
              </a:ext>
            </a:extLst>
          </p:cNvPr>
          <p:cNvSpPr>
            <a:spLocks noGrp="1"/>
          </p:cNvSpPr>
          <p:nvPr>
            <p:ph type="title"/>
          </p:nvPr>
        </p:nvSpPr>
        <p:spPr>
          <a:xfrm>
            <a:off x="178704" y="218113"/>
            <a:ext cx="5602971" cy="2345471"/>
          </a:xfrm>
        </p:spPr>
        <p:txBody>
          <a:bodyPr vert="horz" lIns="91440" tIns="45720" rIns="91440" bIns="45720" rtlCol="0" anchor="t">
            <a:normAutofit/>
          </a:bodyPr>
          <a:lstStyle/>
          <a:p>
            <a:r>
              <a:rPr lang="en-US" b="0" kern="1200" spc="-100" baseline="0" dirty="0">
                <a:latin typeface="+mj-lt"/>
                <a:ea typeface="+mj-ea"/>
                <a:cs typeface="+mj-cs"/>
              </a:rPr>
              <a:t>What Is Printer Software Bloat?</a:t>
            </a:r>
          </a:p>
        </p:txBody>
      </p:sp>
      <p:sp>
        <p:nvSpPr>
          <p:cNvPr id="5" name="TextBox 4">
            <a:extLst>
              <a:ext uri="{FF2B5EF4-FFF2-40B4-BE49-F238E27FC236}">
                <a16:creationId xmlns:a16="http://schemas.microsoft.com/office/drawing/2014/main" id="{291CE274-24DD-45DD-9BE2-5FF455AE0934}"/>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3" y="876301"/>
            <a:ext cx="5736321" cy="5395518"/>
          </a:xfrm>
          <a:prstGeom prst="rect">
            <a:avLst/>
          </a:prstGeom>
        </p:spPr>
        <p:txBody>
          <a:bodyPr>
            <a:noAutofit/>
          </a:bodyPr>
          <a:lstStyle/>
          <a:p>
            <a:pPr marL="0" indent="0">
              <a:lnSpc>
                <a:spcPct val="90000"/>
              </a:lnSpc>
              <a:spcBef>
                <a:spcPts val="2500"/>
              </a:spcBef>
              <a:spcAft>
                <a:spcPts val="600"/>
              </a:spcAft>
              <a:buNone/>
            </a:pPr>
            <a:r>
              <a:rPr lang="en-GB" b="1" dirty="0"/>
              <a:t>Definition of Software Bloat</a:t>
            </a:r>
          </a:p>
          <a:p>
            <a:pPr marL="0" lvl="1" indent="0">
              <a:lnSpc>
                <a:spcPct val="90000"/>
              </a:lnSpc>
              <a:spcBef>
                <a:spcPts val="1000"/>
              </a:spcBef>
              <a:spcAft>
                <a:spcPts val="600"/>
              </a:spcAft>
              <a:buNone/>
            </a:pPr>
            <a:r>
              <a:rPr lang="en-GB" dirty="0"/>
              <a:t>Printer software bloat includes excess bundled apps, drivers, and utilities beyond core printing needs.</a:t>
            </a:r>
          </a:p>
          <a:p>
            <a:pPr marL="0" indent="0">
              <a:lnSpc>
                <a:spcPct val="90000"/>
              </a:lnSpc>
              <a:spcBef>
                <a:spcPts val="2500"/>
              </a:spcBef>
              <a:spcAft>
                <a:spcPts val="600"/>
              </a:spcAft>
              <a:buNone/>
            </a:pPr>
            <a:r>
              <a:rPr lang="en-GB" b="1" dirty="0"/>
              <a:t>Impact on System Performance</a:t>
            </a:r>
          </a:p>
          <a:p>
            <a:pPr marL="0" lvl="1" indent="0">
              <a:lnSpc>
                <a:spcPct val="90000"/>
              </a:lnSpc>
              <a:spcBef>
                <a:spcPts val="1000"/>
              </a:spcBef>
              <a:spcAft>
                <a:spcPts val="600"/>
              </a:spcAft>
              <a:buNone/>
            </a:pPr>
            <a:r>
              <a:rPr lang="en-GB" dirty="0"/>
              <a:t>Excess software consumes system resources, slows down computer performance, and complicates installation.</a:t>
            </a:r>
          </a:p>
          <a:p>
            <a:pPr marL="0" indent="0">
              <a:lnSpc>
                <a:spcPct val="90000"/>
              </a:lnSpc>
              <a:spcBef>
                <a:spcPts val="2500"/>
              </a:spcBef>
              <a:spcAft>
                <a:spcPts val="600"/>
              </a:spcAft>
              <a:buNone/>
            </a:pPr>
            <a:r>
              <a:rPr lang="en-GB" b="1" dirty="0"/>
              <a:t>Security Risks</a:t>
            </a:r>
          </a:p>
          <a:p>
            <a:pPr marL="0" lvl="1" indent="0">
              <a:lnSpc>
                <a:spcPct val="90000"/>
              </a:lnSpc>
              <a:spcBef>
                <a:spcPts val="1000"/>
              </a:spcBef>
              <a:spcAft>
                <a:spcPts val="600"/>
              </a:spcAft>
              <a:buNone/>
            </a:pPr>
            <a:r>
              <a:rPr lang="en-GB" dirty="0"/>
              <a:t>Unnecessary bundled software increases potential security vulnerabilities and attack surfaces on computers.</a:t>
            </a:r>
          </a:p>
          <a:p>
            <a:pPr marL="0" indent="0">
              <a:lnSpc>
                <a:spcPct val="90000"/>
              </a:lnSpc>
              <a:spcBef>
                <a:spcPts val="2500"/>
              </a:spcBef>
              <a:spcAft>
                <a:spcPts val="600"/>
              </a:spcAft>
              <a:buNone/>
            </a:pPr>
            <a:r>
              <a:rPr lang="en-GB" b="1" dirty="0"/>
              <a:t>User Experience Issues</a:t>
            </a:r>
          </a:p>
          <a:p>
            <a:pPr marL="0" lvl="1" indent="0">
              <a:lnSpc>
                <a:spcPct val="90000"/>
              </a:lnSpc>
              <a:spcBef>
                <a:spcPts val="1000"/>
              </a:spcBef>
              <a:spcAft>
                <a:spcPts val="600"/>
              </a:spcAft>
              <a:buNone/>
            </a:pPr>
            <a:r>
              <a:rPr lang="en-GB" dirty="0"/>
              <a:t>Users often receive more software than needed, leading to confusion and software conflicts.</a:t>
            </a:r>
          </a:p>
        </p:txBody>
      </p:sp>
      <p:pic>
        <p:nvPicPr>
          <p:cNvPr id="4" name="Content Placeholder 3" descr="Computer with multiple printer software windows and slow system performance illustration">
            <a:extLst>
              <a:ext uri="{FF2B5EF4-FFF2-40B4-BE49-F238E27FC236}">
                <a16:creationId xmlns:a16="http://schemas.microsoft.com/office/drawing/2014/main" id="{88FF0982-0724-4EB3-A135-05F9B1D8484D}"/>
              </a:ext>
            </a:extLst>
          </p:cNvPr>
          <p:cNvPicPr>
            <a:picLocks noGrp="1" noChangeAspect="1"/>
          </p:cNvPicPr>
          <p:nvPr>
            <p:ph idx="1"/>
          </p:nvPr>
        </p:nvPicPr>
        <p:blipFill>
          <a:blip r:embed="rId3"/>
          <a:stretch>
            <a:fillRect/>
          </a:stretch>
        </p:blipFill>
        <p:spPr>
          <a:xfrm>
            <a:off x="6082948" y="1029749"/>
            <a:ext cx="5520788" cy="3685126"/>
          </a:xfrm>
        </p:spPr>
      </p:pic>
    </p:spTree>
    <p:extLst>
      <p:ext uri="{BB962C8B-B14F-4D97-AF65-F5344CB8AC3E}">
        <p14:creationId xmlns:p14="http://schemas.microsoft.com/office/powerpoint/2010/main" val="2228316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81D3-56F8-90AA-9A40-182D929A161B}"/>
              </a:ext>
            </a:extLst>
          </p:cNvPr>
          <p:cNvSpPr>
            <a:spLocks noGrp="1"/>
          </p:cNvSpPr>
          <p:nvPr>
            <p:ph type="title"/>
          </p:nvPr>
        </p:nvSpPr>
        <p:spPr>
          <a:xfrm>
            <a:off x="182879" y="219457"/>
            <a:ext cx="6370321" cy="1008871"/>
          </a:xfrm>
        </p:spPr>
        <p:txBody>
          <a:bodyPr vert="horz" lIns="91440" tIns="45720" rIns="91440" bIns="45720" rtlCol="0" anchor="t">
            <a:normAutofit/>
          </a:bodyPr>
          <a:lstStyle/>
          <a:p>
            <a:r>
              <a:rPr lang="en-US" b="0" kern="1200" spc="-100" baseline="0">
                <a:latin typeface="+mj-lt"/>
                <a:ea typeface="+mj-ea"/>
                <a:cs typeface="+mj-cs"/>
              </a:rPr>
              <a:t>Effects of Unnecessary Software on Performance and Security</a:t>
            </a:r>
          </a:p>
        </p:txBody>
      </p:sp>
      <p:sp>
        <p:nvSpPr>
          <p:cNvPr id="5" name="TextBox 4">
            <a:extLst>
              <a:ext uri="{FF2B5EF4-FFF2-40B4-BE49-F238E27FC236}">
                <a16:creationId xmlns:a16="http://schemas.microsoft.com/office/drawing/2014/main" id="{8B51A730-80E5-4FD3-861E-F94D21A6287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82879" y="1228329"/>
            <a:ext cx="7084695" cy="5524896"/>
          </a:xfrm>
          <a:prstGeom prst="rect">
            <a:avLst/>
          </a:prstGeom>
        </p:spPr>
        <p:txBody>
          <a:bodyPr>
            <a:noAutofit/>
          </a:bodyPr>
          <a:lstStyle/>
          <a:p>
            <a:pPr marL="0" indent="0">
              <a:spcBef>
                <a:spcPts val="2500"/>
              </a:spcBef>
              <a:spcAft>
                <a:spcPts val="600"/>
              </a:spcAft>
              <a:buFont typeface="Arial" panose="020B0604020202020204" pitchFamily="34" charset="0"/>
              <a:buNone/>
            </a:pPr>
            <a:r>
              <a:rPr lang="en-GB" b="1" dirty="0"/>
              <a:t>System Performance Degradation</a:t>
            </a:r>
          </a:p>
          <a:p>
            <a:pPr marL="0" lvl="1" indent="0">
              <a:spcBef>
                <a:spcPts val="1000"/>
              </a:spcBef>
              <a:spcAft>
                <a:spcPts val="600"/>
              </a:spcAft>
              <a:buFont typeface="Arial" panose="020B0604020202020204" pitchFamily="34" charset="0"/>
              <a:buNone/>
            </a:pPr>
            <a:r>
              <a:rPr lang="en-GB" dirty="0"/>
              <a:t>Excess software slows system responsiveness and increases boot times, negatively impacting user experience.</a:t>
            </a:r>
          </a:p>
          <a:p>
            <a:pPr marL="0" indent="0">
              <a:spcBef>
                <a:spcPts val="2500"/>
              </a:spcBef>
              <a:spcAft>
                <a:spcPts val="600"/>
              </a:spcAft>
              <a:buFont typeface="Arial" panose="020B0604020202020204" pitchFamily="34" charset="0"/>
              <a:buNone/>
            </a:pPr>
            <a:r>
              <a:rPr lang="en-GB" b="1" dirty="0"/>
              <a:t>Driver Conflicts</a:t>
            </a:r>
          </a:p>
          <a:p>
            <a:pPr marL="0" lvl="1" indent="0">
              <a:spcBef>
                <a:spcPts val="1000"/>
              </a:spcBef>
              <a:spcAft>
                <a:spcPts val="600"/>
              </a:spcAft>
              <a:buFont typeface="Arial" panose="020B0604020202020204" pitchFamily="34" charset="0"/>
              <a:buNone/>
            </a:pPr>
            <a:r>
              <a:rPr lang="en-GB" dirty="0"/>
              <a:t>Multiple software installations can cause driver conflicts that disrupt hardware functionality and stability.</a:t>
            </a:r>
          </a:p>
          <a:p>
            <a:pPr marL="0" indent="0">
              <a:spcBef>
                <a:spcPts val="2500"/>
              </a:spcBef>
              <a:spcAft>
                <a:spcPts val="600"/>
              </a:spcAft>
              <a:buFont typeface="Arial" panose="020B0604020202020204" pitchFamily="34" charset="0"/>
              <a:buNone/>
            </a:pPr>
            <a:r>
              <a:rPr lang="en-GB" b="1" dirty="0"/>
              <a:t>Security Vulnerabilities</a:t>
            </a:r>
          </a:p>
          <a:p>
            <a:pPr marL="0" lvl="1" indent="0">
              <a:spcBef>
                <a:spcPts val="1000"/>
              </a:spcBef>
              <a:spcAft>
                <a:spcPts val="600"/>
              </a:spcAft>
              <a:buFont typeface="Arial" panose="020B0604020202020204" pitchFamily="34" charset="0"/>
              <a:buNone/>
            </a:pPr>
            <a:r>
              <a:rPr lang="en-GB" dirty="0"/>
              <a:t>Unused or outdated software may contain vulnerabilities that cyber attackers exploit to compromise system security.</a:t>
            </a:r>
          </a:p>
          <a:p>
            <a:pPr marL="0" indent="0">
              <a:spcBef>
                <a:spcPts val="2500"/>
              </a:spcBef>
              <a:spcAft>
                <a:spcPts val="600"/>
              </a:spcAft>
              <a:buFont typeface="Arial" panose="020B0604020202020204" pitchFamily="34" charset="0"/>
              <a:buNone/>
            </a:pPr>
            <a:r>
              <a:rPr lang="en-GB" b="1" dirty="0"/>
              <a:t>User Awareness Importance</a:t>
            </a:r>
          </a:p>
          <a:p>
            <a:pPr marL="0" lvl="1" indent="0">
              <a:spcBef>
                <a:spcPts val="1000"/>
              </a:spcBef>
              <a:spcAft>
                <a:spcPts val="600"/>
              </a:spcAft>
              <a:buFont typeface="Arial" panose="020B0604020202020204" pitchFamily="34" charset="0"/>
              <a:buNone/>
            </a:pPr>
            <a:r>
              <a:rPr lang="en-GB" dirty="0"/>
              <a:t>Many users are unaware of risks posed by unnecessary software, highlighting need for streamlined installations.</a:t>
            </a:r>
          </a:p>
        </p:txBody>
      </p:sp>
      <p:pic>
        <p:nvPicPr>
          <p:cNvPr id="4" name="Content Placeholder 3" descr="computer system with slow performance, delayed boot, and security warning symbols">
            <a:extLst>
              <a:ext uri="{FF2B5EF4-FFF2-40B4-BE49-F238E27FC236}">
                <a16:creationId xmlns:a16="http://schemas.microsoft.com/office/drawing/2014/main" id="{4A7127B7-CE0A-415C-9567-422DD8384374}"/>
              </a:ext>
            </a:extLst>
          </p:cNvPr>
          <p:cNvPicPr>
            <a:picLocks noGrp="1" noChangeAspect="1"/>
          </p:cNvPicPr>
          <p:nvPr>
            <p:ph type="pic" sz="quarter" idx="13"/>
          </p:nvPr>
        </p:nvPicPr>
        <p:blipFill>
          <a:blip r:embed="rId3"/>
          <a:srcRect l="26683" r="26673" b="2"/>
          <a:stretch>
            <a:fillRect/>
          </a:stretch>
        </p:blipFill>
        <p:spPr>
          <a:xfrm>
            <a:off x="7505700" y="266700"/>
            <a:ext cx="4419600" cy="6324600"/>
          </a:xfrm>
        </p:spPr>
      </p:pic>
    </p:spTree>
    <p:extLst>
      <p:ext uri="{BB962C8B-B14F-4D97-AF65-F5344CB8AC3E}">
        <p14:creationId xmlns:p14="http://schemas.microsoft.com/office/powerpoint/2010/main" val="3041543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B185F-6D6E-112F-F428-686259EE8E24}"/>
              </a:ext>
            </a:extLst>
          </p:cNvPr>
          <p:cNvSpPr>
            <a:spLocks noGrp="1"/>
          </p:cNvSpPr>
          <p:nvPr>
            <p:ph type="title"/>
          </p:nvPr>
        </p:nvSpPr>
        <p:spPr>
          <a:xfrm>
            <a:off x="178704" y="218113"/>
            <a:ext cx="5802996" cy="2345471"/>
          </a:xfrm>
        </p:spPr>
        <p:txBody>
          <a:bodyPr vert="horz" lIns="91440" tIns="45720" rIns="91440" bIns="45720" rtlCol="0" anchor="t">
            <a:normAutofit/>
          </a:bodyPr>
          <a:lstStyle/>
          <a:p>
            <a:r>
              <a:rPr lang="en-US" b="0" kern="1200" spc="-100" baseline="0" dirty="0">
                <a:latin typeface="+mj-lt"/>
                <a:ea typeface="+mj-ea"/>
                <a:cs typeface="+mj-cs"/>
              </a:rPr>
              <a:t>Best Practices for Installing and Managing Printer Drivers</a:t>
            </a:r>
          </a:p>
        </p:txBody>
      </p:sp>
      <p:sp>
        <p:nvSpPr>
          <p:cNvPr id="5" name="TextBox 4">
            <a:extLst>
              <a:ext uri="{FF2B5EF4-FFF2-40B4-BE49-F238E27FC236}">
                <a16:creationId xmlns:a16="http://schemas.microsoft.com/office/drawing/2014/main" id="{EAA22EB3-2610-486B-B871-E3809FB78B65}"/>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524001"/>
            <a:ext cx="6260196" cy="4747818"/>
          </a:xfrm>
          <a:prstGeom prst="rect">
            <a:avLst/>
          </a:prstGeom>
        </p:spPr>
        <p:txBody>
          <a:bodyPr>
            <a:noAutofit/>
          </a:bodyPr>
          <a:lstStyle/>
          <a:p>
            <a:pPr marL="0" indent="0">
              <a:lnSpc>
                <a:spcPct val="90000"/>
              </a:lnSpc>
              <a:spcBef>
                <a:spcPts val="2500"/>
              </a:spcBef>
              <a:spcAft>
                <a:spcPts val="600"/>
              </a:spcAft>
              <a:buNone/>
            </a:pPr>
            <a:r>
              <a:rPr lang="en-GB" b="1" dirty="0"/>
              <a:t>Install Official Drivers Only</a:t>
            </a:r>
          </a:p>
          <a:p>
            <a:pPr marL="0" lvl="1" indent="0">
              <a:lnSpc>
                <a:spcPct val="90000"/>
              </a:lnSpc>
              <a:spcBef>
                <a:spcPts val="1000"/>
              </a:spcBef>
              <a:spcAft>
                <a:spcPts val="600"/>
              </a:spcAft>
              <a:buNone/>
            </a:pPr>
            <a:r>
              <a:rPr lang="en-GB" dirty="0"/>
              <a:t>Install printer drivers only from official manufacturer websites to avoid unwanted software and toolbars.</a:t>
            </a:r>
          </a:p>
          <a:p>
            <a:pPr marL="0" indent="0">
              <a:lnSpc>
                <a:spcPct val="90000"/>
              </a:lnSpc>
              <a:spcBef>
                <a:spcPts val="2500"/>
              </a:spcBef>
              <a:spcAft>
                <a:spcPts val="600"/>
              </a:spcAft>
              <a:buNone/>
            </a:pPr>
            <a:r>
              <a:rPr lang="en-GB" b="1" dirty="0"/>
              <a:t>Keep Drivers Updated</a:t>
            </a:r>
          </a:p>
          <a:p>
            <a:pPr marL="0" lvl="1" indent="0">
              <a:lnSpc>
                <a:spcPct val="90000"/>
              </a:lnSpc>
              <a:spcBef>
                <a:spcPts val="1000"/>
              </a:spcBef>
              <a:spcAft>
                <a:spcPts val="600"/>
              </a:spcAft>
              <a:buNone/>
            </a:pPr>
            <a:r>
              <a:rPr lang="en-GB" dirty="0"/>
              <a:t>Regularly update printer drivers to enhance performance and maintain compatibility with operating systems.</a:t>
            </a:r>
          </a:p>
          <a:p>
            <a:pPr marL="0" indent="0">
              <a:lnSpc>
                <a:spcPct val="90000"/>
              </a:lnSpc>
              <a:spcBef>
                <a:spcPts val="2500"/>
              </a:spcBef>
              <a:spcAft>
                <a:spcPts val="600"/>
              </a:spcAft>
              <a:buNone/>
            </a:pPr>
            <a:r>
              <a:rPr lang="en-GB" b="1" dirty="0"/>
              <a:t>Use Universal Print Drivers</a:t>
            </a:r>
          </a:p>
          <a:p>
            <a:pPr marL="0" lvl="1" indent="0">
              <a:lnSpc>
                <a:spcPct val="90000"/>
              </a:lnSpc>
              <a:spcBef>
                <a:spcPts val="1000"/>
              </a:spcBef>
              <a:spcAft>
                <a:spcPts val="600"/>
              </a:spcAft>
              <a:buNone/>
            </a:pPr>
            <a:r>
              <a:rPr lang="en-GB" dirty="0"/>
              <a:t>Utilize universal print drivers when possible to reduce complexity and simplify management of multiple printers.</a:t>
            </a:r>
          </a:p>
          <a:p>
            <a:pPr marL="0" indent="0">
              <a:lnSpc>
                <a:spcPct val="90000"/>
              </a:lnSpc>
              <a:spcBef>
                <a:spcPts val="2500"/>
              </a:spcBef>
              <a:spcAft>
                <a:spcPts val="600"/>
              </a:spcAft>
              <a:buNone/>
            </a:pPr>
            <a:r>
              <a:rPr lang="en-GB" b="1" dirty="0"/>
              <a:t>Enhance Security with Minimal Installation</a:t>
            </a:r>
          </a:p>
          <a:p>
            <a:pPr marL="0" lvl="1" indent="0">
              <a:lnSpc>
                <a:spcPct val="90000"/>
              </a:lnSpc>
              <a:spcBef>
                <a:spcPts val="1000"/>
              </a:spcBef>
              <a:spcAft>
                <a:spcPts val="600"/>
              </a:spcAft>
              <a:buNone/>
            </a:pPr>
            <a:r>
              <a:rPr lang="en-GB" dirty="0"/>
              <a:t>Minimize driver installation to limit security exposure and configure printers with native OS drivers for basic needs.</a:t>
            </a:r>
          </a:p>
        </p:txBody>
      </p:sp>
      <p:pic>
        <p:nvPicPr>
          <p:cNvPr id="4" name="Content Placeholder 3" descr="Computer setup showing printer installation, software update notifications, and security shield icons">
            <a:extLst>
              <a:ext uri="{FF2B5EF4-FFF2-40B4-BE49-F238E27FC236}">
                <a16:creationId xmlns:a16="http://schemas.microsoft.com/office/drawing/2014/main" id="{50F5C7C8-5AAA-446B-8B18-A60504F1FDB7}"/>
              </a:ext>
            </a:extLst>
          </p:cNvPr>
          <p:cNvPicPr>
            <a:picLocks noGrp="1" noChangeAspect="1"/>
          </p:cNvPicPr>
          <p:nvPr>
            <p:ph idx="1"/>
          </p:nvPr>
        </p:nvPicPr>
        <p:blipFill>
          <a:blip r:embed="rId3"/>
          <a:stretch>
            <a:fillRect/>
          </a:stretch>
        </p:blipFill>
        <p:spPr>
          <a:xfrm>
            <a:off x="6438900" y="1029749"/>
            <a:ext cx="5164836" cy="3447528"/>
          </a:xfrm>
        </p:spPr>
      </p:pic>
    </p:spTree>
    <p:extLst>
      <p:ext uri="{BB962C8B-B14F-4D97-AF65-F5344CB8AC3E}">
        <p14:creationId xmlns:p14="http://schemas.microsoft.com/office/powerpoint/2010/main" val="11321861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DBDF0-0FCC-17C4-E17D-39C474E18190}"/>
              </a:ext>
            </a:extLst>
          </p:cNvPr>
          <p:cNvSpPr>
            <a:spLocks noGrp="1"/>
          </p:cNvSpPr>
          <p:nvPr>
            <p:ph type="title"/>
          </p:nvPr>
        </p:nvSpPr>
        <p:spPr>
          <a:xfrm>
            <a:off x="157729" y="3200400"/>
            <a:ext cx="9002895" cy="3582184"/>
          </a:xfrm>
        </p:spPr>
        <p:txBody>
          <a:bodyPr anchor="b">
            <a:normAutofit/>
          </a:bodyPr>
          <a:lstStyle/>
          <a:p>
            <a:r>
              <a:rPr lang="en-GB"/>
              <a:t>New Trends and Innovations in Domestic Printing</a:t>
            </a:r>
          </a:p>
        </p:txBody>
      </p:sp>
    </p:spTree>
    <p:extLst>
      <p:ext uri="{BB962C8B-B14F-4D97-AF65-F5344CB8AC3E}">
        <p14:creationId xmlns:p14="http://schemas.microsoft.com/office/powerpoint/2010/main" val="1257219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504C6-9884-8FAD-CF25-0DF473C18B5B}"/>
              </a:ext>
            </a:extLst>
          </p:cNvPr>
          <p:cNvSpPr>
            <a:spLocks noGrp="1"/>
          </p:cNvSpPr>
          <p:nvPr>
            <p:ph type="title"/>
          </p:nvPr>
        </p:nvSpPr>
        <p:spPr>
          <a:xfrm>
            <a:off x="182879" y="219457"/>
            <a:ext cx="6370321" cy="1008871"/>
          </a:xfrm>
        </p:spPr>
        <p:txBody>
          <a:bodyPr vert="horz" lIns="91440" tIns="45720" rIns="91440" bIns="45720" rtlCol="0" anchor="t">
            <a:normAutofit/>
          </a:bodyPr>
          <a:lstStyle/>
          <a:p>
            <a:r>
              <a:rPr lang="en-US" b="0" kern="1200" spc="-100" baseline="0">
                <a:latin typeface="+mj-lt"/>
                <a:ea typeface="+mj-ea"/>
                <a:cs typeface="+mj-cs"/>
              </a:rPr>
              <a:t>Eco-Friendly and Low-Cost Printer Models</a:t>
            </a:r>
          </a:p>
        </p:txBody>
      </p:sp>
      <p:sp>
        <p:nvSpPr>
          <p:cNvPr id="5" name="TextBox 4">
            <a:extLst>
              <a:ext uri="{FF2B5EF4-FFF2-40B4-BE49-F238E27FC236}">
                <a16:creationId xmlns:a16="http://schemas.microsoft.com/office/drawing/2014/main" id="{05F166BA-9003-4B3D-8D55-3977B34FF407}"/>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82879" y="1228329"/>
            <a:ext cx="7046595" cy="5410214"/>
          </a:xfrm>
          <a:prstGeom prst="rect">
            <a:avLst/>
          </a:prstGeom>
        </p:spPr>
        <p:txBody>
          <a:bodyPr>
            <a:noAutofit/>
          </a:bodyPr>
          <a:lstStyle/>
          <a:p>
            <a:pPr marL="0" indent="0">
              <a:spcBef>
                <a:spcPts val="2500"/>
              </a:spcBef>
              <a:spcAft>
                <a:spcPts val="600"/>
              </a:spcAft>
              <a:buFont typeface="Arial" panose="020B0604020202020204" pitchFamily="34" charset="0"/>
              <a:buNone/>
            </a:pPr>
            <a:r>
              <a:rPr lang="en-GB" b="1" dirty="0"/>
              <a:t>Energy Efficiency</a:t>
            </a:r>
          </a:p>
          <a:p>
            <a:pPr marL="0" lvl="1" indent="0">
              <a:spcBef>
                <a:spcPts val="1000"/>
              </a:spcBef>
              <a:spcAft>
                <a:spcPts val="600"/>
              </a:spcAft>
              <a:buFont typeface="Arial" panose="020B0604020202020204" pitchFamily="34" charset="0"/>
              <a:buNone/>
            </a:pPr>
            <a:r>
              <a:rPr lang="en-GB" dirty="0"/>
              <a:t>These printers consume less power, conserving energy to minimize environmental impact and reduce electricity costs.</a:t>
            </a:r>
          </a:p>
          <a:p>
            <a:pPr marL="0" indent="0">
              <a:spcBef>
                <a:spcPts val="2500"/>
              </a:spcBef>
              <a:spcAft>
                <a:spcPts val="600"/>
              </a:spcAft>
              <a:buFont typeface="Arial" panose="020B0604020202020204" pitchFamily="34" charset="0"/>
              <a:buNone/>
            </a:pPr>
            <a:r>
              <a:rPr lang="en-GB" b="1" dirty="0"/>
              <a:t>Reduced Waste Cartridges</a:t>
            </a:r>
          </a:p>
          <a:p>
            <a:pPr marL="0" lvl="1" indent="0">
              <a:spcBef>
                <a:spcPts val="1000"/>
              </a:spcBef>
              <a:spcAft>
                <a:spcPts val="600"/>
              </a:spcAft>
              <a:buFont typeface="Arial" panose="020B0604020202020204" pitchFamily="34" charset="0"/>
              <a:buNone/>
            </a:pPr>
            <a:r>
              <a:rPr lang="en-GB" dirty="0"/>
              <a:t>Printers use refillable ink tanks and reduce disposable cartridges to cut down on plastic waste.</a:t>
            </a:r>
          </a:p>
          <a:p>
            <a:pPr marL="0" indent="0">
              <a:spcBef>
                <a:spcPts val="2500"/>
              </a:spcBef>
              <a:spcAft>
                <a:spcPts val="600"/>
              </a:spcAft>
              <a:buFont typeface="Arial" panose="020B0604020202020204" pitchFamily="34" charset="0"/>
              <a:buNone/>
            </a:pPr>
            <a:r>
              <a:rPr lang="en-GB" b="1" dirty="0"/>
              <a:t>Sustainable Materials</a:t>
            </a:r>
          </a:p>
          <a:p>
            <a:pPr marL="0" lvl="1" indent="0">
              <a:spcBef>
                <a:spcPts val="1000"/>
              </a:spcBef>
              <a:spcAft>
                <a:spcPts val="600"/>
              </a:spcAft>
              <a:buFont typeface="Arial" panose="020B0604020202020204" pitchFamily="34" charset="0"/>
              <a:buNone/>
            </a:pPr>
            <a:r>
              <a:rPr lang="en-GB" dirty="0"/>
              <a:t>Incorporating recycled and biodegradable materials lowers the ecological footprint of printer manufacturing.</a:t>
            </a:r>
          </a:p>
          <a:p>
            <a:pPr marL="0" indent="0">
              <a:spcBef>
                <a:spcPts val="2500"/>
              </a:spcBef>
              <a:spcAft>
                <a:spcPts val="600"/>
              </a:spcAft>
              <a:buFont typeface="Arial" panose="020B0604020202020204" pitchFamily="34" charset="0"/>
              <a:buNone/>
            </a:pPr>
            <a:r>
              <a:rPr lang="en-GB" b="1" dirty="0"/>
              <a:t>Cost Savings</a:t>
            </a:r>
          </a:p>
          <a:p>
            <a:pPr marL="0" lvl="1" indent="0">
              <a:spcBef>
                <a:spcPts val="1000"/>
              </a:spcBef>
              <a:spcAft>
                <a:spcPts val="600"/>
              </a:spcAft>
              <a:buFont typeface="Arial" panose="020B0604020202020204" pitchFamily="34" charset="0"/>
              <a:buNone/>
            </a:pPr>
            <a:r>
              <a:rPr lang="en-GB" dirty="0"/>
              <a:t>Long-lasting ink supplies and efficient designs help consumers save money over time.</a:t>
            </a:r>
          </a:p>
        </p:txBody>
      </p:sp>
      <p:pic>
        <p:nvPicPr>
          <p:cNvPr id="4" name="Content Placeholder 3" descr="Energy-efficient printers with recycled materials, refillable ink tanks, and eco-friendly design">
            <a:extLst>
              <a:ext uri="{FF2B5EF4-FFF2-40B4-BE49-F238E27FC236}">
                <a16:creationId xmlns:a16="http://schemas.microsoft.com/office/drawing/2014/main" id="{4F5EA643-61BD-42D1-97D0-B9C3EA78234F}"/>
              </a:ext>
            </a:extLst>
          </p:cNvPr>
          <p:cNvPicPr>
            <a:picLocks noGrp="1" noChangeAspect="1"/>
          </p:cNvPicPr>
          <p:nvPr>
            <p:ph type="pic" sz="quarter" idx="13"/>
          </p:nvPr>
        </p:nvPicPr>
        <p:blipFill>
          <a:blip r:embed="rId3"/>
          <a:srcRect l="20114" r="33242" b="2"/>
          <a:stretch>
            <a:fillRect/>
          </a:stretch>
        </p:blipFill>
        <p:spPr>
          <a:xfrm>
            <a:off x="7505700" y="266700"/>
            <a:ext cx="4419600" cy="6324600"/>
          </a:xfrm>
        </p:spPr>
      </p:pic>
    </p:spTree>
    <p:extLst>
      <p:ext uri="{BB962C8B-B14F-4D97-AF65-F5344CB8AC3E}">
        <p14:creationId xmlns:p14="http://schemas.microsoft.com/office/powerpoint/2010/main" val="2316742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CEE7-F505-D291-FC90-340F95862A54}"/>
              </a:ext>
            </a:extLst>
          </p:cNvPr>
          <p:cNvSpPr>
            <a:spLocks noGrp="1"/>
          </p:cNvSpPr>
          <p:nvPr>
            <p:ph type="title"/>
          </p:nvPr>
        </p:nvSpPr>
        <p:spPr>
          <a:xfrm>
            <a:off x="178704" y="218113"/>
            <a:ext cx="4488546" cy="2345471"/>
          </a:xfrm>
        </p:spPr>
        <p:txBody>
          <a:bodyPr vert="horz" lIns="91440" tIns="45720" rIns="91440" bIns="45720" rtlCol="0" anchor="t">
            <a:normAutofit/>
          </a:bodyPr>
          <a:lstStyle/>
          <a:p>
            <a:r>
              <a:rPr lang="en-US" b="0" kern="1200" spc="-100" baseline="0" dirty="0">
                <a:latin typeface="+mj-lt"/>
                <a:ea typeface="+mj-ea"/>
                <a:cs typeface="+mj-cs"/>
              </a:rPr>
              <a:t>Smart Printers and Voice Assistant Integration</a:t>
            </a:r>
          </a:p>
        </p:txBody>
      </p:sp>
      <p:sp>
        <p:nvSpPr>
          <p:cNvPr id="5" name="TextBox 4">
            <a:extLst>
              <a:ext uri="{FF2B5EF4-FFF2-40B4-BE49-F238E27FC236}">
                <a16:creationId xmlns:a16="http://schemas.microsoft.com/office/drawing/2014/main" id="{9B7288D3-15CD-47E1-8558-5DDC63A6569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676400"/>
            <a:ext cx="4736196" cy="4595418"/>
          </a:xfrm>
          <a:prstGeom prst="rect">
            <a:avLst/>
          </a:prstGeom>
        </p:spPr>
        <p:txBody>
          <a:bodyPr>
            <a:noAutofit/>
          </a:bodyPr>
          <a:lstStyle/>
          <a:p>
            <a:pPr marL="0" indent="0">
              <a:lnSpc>
                <a:spcPct val="90000"/>
              </a:lnSpc>
              <a:spcBef>
                <a:spcPts val="2500"/>
              </a:spcBef>
              <a:spcAft>
                <a:spcPts val="600"/>
              </a:spcAft>
              <a:buNone/>
            </a:pPr>
            <a:r>
              <a:rPr lang="en-GB" b="1" dirty="0"/>
              <a:t>Wireless Connectivity</a:t>
            </a:r>
          </a:p>
          <a:p>
            <a:pPr marL="0" lvl="1" indent="0">
              <a:lnSpc>
                <a:spcPct val="90000"/>
              </a:lnSpc>
              <a:spcBef>
                <a:spcPts val="1000"/>
              </a:spcBef>
              <a:spcAft>
                <a:spcPts val="600"/>
              </a:spcAft>
              <a:buNone/>
            </a:pPr>
            <a:r>
              <a:rPr lang="en-GB" dirty="0"/>
              <a:t>Smart printers use Wi-Fi and Bluetooth to enable seamless wireless communication and cloud access.</a:t>
            </a:r>
          </a:p>
          <a:p>
            <a:pPr marL="0" indent="0">
              <a:lnSpc>
                <a:spcPct val="90000"/>
              </a:lnSpc>
              <a:spcBef>
                <a:spcPts val="2500"/>
              </a:spcBef>
              <a:spcAft>
                <a:spcPts val="600"/>
              </a:spcAft>
              <a:buNone/>
            </a:pPr>
            <a:r>
              <a:rPr lang="en-GB" b="1" dirty="0"/>
              <a:t>Voice Assistant Control</a:t>
            </a:r>
          </a:p>
          <a:p>
            <a:pPr marL="0" lvl="1" indent="0">
              <a:lnSpc>
                <a:spcPct val="90000"/>
              </a:lnSpc>
              <a:spcBef>
                <a:spcPts val="1000"/>
              </a:spcBef>
              <a:spcAft>
                <a:spcPts val="600"/>
              </a:spcAft>
              <a:buNone/>
            </a:pPr>
            <a:r>
              <a:rPr lang="en-GB" dirty="0"/>
              <a:t>Integration with voice assistants allows hands-free commands for printing and device management.</a:t>
            </a:r>
          </a:p>
          <a:p>
            <a:pPr marL="0" indent="0">
              <a:lnSpc>
                <a:spcPct val="90000"/>
              </a:lnSpc>
              <a:spcBef>
                <a:spcPts val="2500"/>
              </a:spcBef>
              <a:spcAft>
                <a:spcPts val="600"/>
              </a:spcAft>
              <a:buNone/>
            </a:pPr>
            <a:r>
              <a:rPr lang="en-GB" b="1" dirty="0"/>
              <a:t>Enhanced User Convenience</a:t>
            </a:r>
          </a:p>
          <a:p>
            <a:pPr marL="0" lvl="1" indent="0">
              <a:lnSpc>
                <a:spcPct val="90000"/>
              </a:lnSpc>
              <a:spcBef>
                <a:spcPts val="1000"/>
              </a:spcBef>
              <a:spcAft>
                <a:spcPts val="600"/>
              </a:spcAft>
              <a:buNone/>
            </a:pPr>
            <a:r>
              <a:rPr lang="en-GB" dirty="0"/>
              <a:t>Users can check ink levels and troubleshoot using voice commands, improving smart home integration.</a:t>
            </a:r>
          </a:p>
        </p:txBody>
      </p:sp>
      <p:pic>
        <p:nvPicPr>
          <p:cNvPr id="4" name="Content Placeholder 3" descr="Smart printer connected to voice assistant device in a modern smart home setting">
            <a:extLst>
              <a:ext uri="{FF2B5EF4-FFF2-40B4-BE49-F238E27FC236}">
                <a16:creationId xmlns:a16="http://schemas.microsoft.com/office/drawing/2014/main" id="{71495B5D-48E3-465B-88C7-970409EB1F7A}"/>
              </a:ext>
            </a:extLst>
          </p:cNvPr>
          <p:cNvPicPr>
            <a:picLocks noGrp="1" noChangeAspect="1"/>
          </p:cNvPicPr>
          <p:nvPr>
            <p:ph idx="1"/>
          </p:nvPr>
        </p:nvPicPr>
        <p:blipFill>
          <a:blip r:embed="rId3"/>
          <a:stretch>
            <a:fillRect/>
          </a:stretch>
        </p:blipFill>
        <p:spPr>
          <a:xfrm>
            <a:off x="4914900" y="1029749"/>
            <a:ext cx="6688836" cy="4464798"/>
          </a:xfrm>
        </p:spPr>
      </p:pic>
    </p:spTree>
    <p:extLst>
      <p:ext uri="{BB962C8B-B14F-4D97-AF65-F5344CB8AC3E}">
        <p14:creationId xmlns:p14="http://schemas.microsoft.com/office/powerpoint/2010/main" val="3913688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55471-0BEA-7E0C-9BF0-1E23D6185DDC}"/>
              </a:ext>
            </a:extLst>
          </p:cNvPr>
          <p:cNvSpPr>
            <a:spLocks noGrp="1"/>
          </p:cNvSpPr>
          <p:nvPr>
            <p:ph type="title"/>
          </p:nvPr>
        </p:nvSpPr>
        <p:spPr>
          <a:xfrm>
            <a:off x="178704" y="218113"/>
            <a:ext cx="4936221" cy="2345471"/>
          </a:xfrm>
        </p:spPr>
        <p:txBody>
          <a:bodyPr vert="horz" lIns="91440" tIns="45720" rIns="91440" bIns="45720" rtlCol="0" anchor="t">
            <a:normAutofit/>
          </a:bodyPr>
          <a:lstStyle/>
          <a:p>
            <a:r>
              <a:rPr lang="en-US" b="0" kern="1200" spc="-100" baseline="0" dirty="0">
                <a:latin typeface="+mj-lt"/>
                <a:ea typeface="+mj-ea"/>
                <a:cs typeface="+mj-cs"/>
              </a:rPr>
              <a:t>Advancements in Printing Speed, Quality, and Materials</a:t>
            </a:r>
          </a:p>
        </p:txBody>
      </p:sp>
      <p:sp>
        <p:nvSpPr>
          <p:cNvPr id="5" name="TextBox 4">
            <a:extLst>
              <a:ext uri="{FF2B5EF4-FFF2-40B4-BE49-F238E27FC236}">
                <a16:creationId xmlns:a16="http://schemas.microsoft.com/office/drawing/2014/main" id="{DD5C3EE3-75B3-4FD4-B902-40CEDAEF429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974102"/>
            <a:ext cx="4593321" cy="4464798"/>
          </a:xfrm>
          <a:prstGeom prst="rect">
            <a:avLst/>
          </a:prstGeom>
        </p:spPr>
        <p:txBody>
          <a:bodyPr>
            <a:noAutofit/>
          </a:bodyPr>
          <a:lstStyle/>
          <a:p>
            <a:pPr marL="0" indent="0">
              <a:lnSpc>
                <a:spcPct val="90000"/>
              </a:lnSpc>
              <a:spcBef>
                <a:spcPts val="2500"/>
              </a:spcBef>
              <a:spcAft>
                <a:spcPts val="600"/>
              </a:spcAft>
              <a:buNone/>
            </a:pPr>
            <a:r>
              <a:rPr lang="en-GB" b="1" dirty="0"/>
              <a:t>Faster Printing Processors</a:t>
            </a:r>
          </a:p>
          <a:p>
            <a:pPr marL="0" lvl="1" indent="0">
              <a:lnSpc>
                <a:spcPct val="90000"/>
              </a:lnSpc>
              <a:spcBef>
                <a:spcPts val="1000"/>
              </a:spcBef>
              <a:spcAft>
                <a:spcPts val="600"/>
              </a:spcAft>
              <a:buNone/>
            </a:pPr>
            <a:r>
              <a:rPr lang="en-GB" dirty="0"/>
              <a:t>Modern printers feature faster processors that significantly decrease print times for efficient output.</a:t>
            </a:r>
          </a:p>
          <a:p>
            <a:pPr marL="0" indent="0">
              <a:lnSpc>
                <a:spcPct val="90000"/>
              </a:lnSpc>
              <a:spcBef>
                <a:spcPts val="2500"/>
              </a:spcBef>
              <a:spcAft>
                <a:spcPts val="600"/>
              </a:spcAft>
              <a:buNone/>
            </a:pPr>
            <a:r>
              <a:rPr lang="en-GB" b="1" dirty="0"/>
              <a:t>Enhanced Print Quality</a:t>
            </a:r>
          </a:p>
          <a:p>
            <a:pPr marL="0" lvl="1" indent="0">
              <a:lnSpc>
                <a:spcPct val="90000"/>
              </a:lnSpc>
              <a:spcBef>
                <a:spcPts val="1000"/>
              </a:spcBef>
              <a:spcAft>
                <a:spcPts val="600"/>
              </a:spcAft>
              <a:buNone/>
            </a:pPr>
            <a:r>
              <a:rPr lang="en-GB" dirty="0"/>
              <a:t>Higher DPI resolutions enable photo-realistic prints with improved colour vibrancy and sharpness.</a:t>
            </a:r>
          </a:p>
          <a:p>
            <a:pPr marL="0" indent="0">
              <a:lnSpc>
                <a:spcPct val="90000"/>
              </a:lnSpc>
              <a:spcBef>
                <a:spcPts val="2500"/>
              </a:spcBef>
              <a:spcAft>
                <a:spcPts val="600"/>
              </a:spcAft>
              <a:buNone/>
            </a:pPr>
            <a:r>
              <a:rPr lang="en-GB" b="1" dirty="0"/>
              <a:t>Diverse Printing Materials</a:t>
            </a:r>
          </a:p>
          <a:p>
            <a:pPr marL="0" lvl="1" indent="0">
              <a:lnSpc>
                <a:spcPct val="90000"/>
              </a:lnSpc>
              <a:spcBef>
                <a:spcPts val="1000"/>
              </a:spcBef>
              <a:spcAft>
                <a:spcPts val="600"/>
              </a:spcAft>
              <a:buNone/>
            </a:pPr>
            <a:r>
              <a:rPr lang="en-GB" dirty="0"/>
              <a:t>New ink formulations and expanded material compatibility support fabrics, decals, and flexible media printing.</a:t>
            </a:r>
          </a:p>
        </p:txBody>
      </p:sp>
      <p:pic>
        <p:nvPicPr>
          <p:cNvPr id="4" name="Content Placeholder 3" descr="High-tech printers producing vibrant photo-quality prints on various materials like fabric and decals">
            <a:extLst>
              <a:ext uri="{FF2B5EF4-FFF2-40B4-BE49-F238E27FC236}">
                <a16:creationId xmlns:a16="http://schemas.microsoft.com/office/drawing/2014/main" id="{26375284-8443-4DD5-9787-5C9FDA48DBAD}"/>
              </a:ext>
            </a:extLst>
          </p:cNvPr>
          <p:cNvPicPr>
            <a:picLocks noGrp="1" noChangeAspect="1"/>
          </p:cNvPicPr>
          <p:nvPr>
            <p:ph idx="1"/>
          </p:nvPr>
        </p:nvPicPr>
        <p:blipFill>
          <a:blip r:embed="rId3"/>
          <a:stretch>
            <a:fillRect/>
          </a:stretch>
        </p:blipFill>
        <p:spPr>
          <a:xfrm>
            <a:off x="4914900" y="1029749"/>
            <a:ext cx="6688836" cy="4464798"/>
          </a:xfrm>
        </p:spPr>
      </p:pic>
    </p:spTree>
    <p:extLst>
      <p:ext uri="{BB962C8B-B14F-4D97-AF65-F5344CB8AC3E}">
        <p14:creationId xmlns:p14="http://schemas.microsoft.com/office/powerpoint/2010/main" val="4400432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803A1-86CD-96D7-4651-855781BF5465}"/>
              </a:ext>
            </a:extLst>
          </p:cNvPr>
          <p:cNvSpPr>
            <a:spLocks noGrp="1"/>
          </p:cNvSpPr>
          <p:nvPr>
            <p:ph type="title"/>
          </p:nvPr>
        </p:nvSpPr>
        <p:spPr>
          <a:xfrm>
            <a:off x="157729" y="3200400"/>
            <a:ext cx="9002895" cy="3582184"/>
          </a:xfrm>
        </p:spPr>
        <p:txBody>
          <a:bodyPr anchor="b">
            <a:normAutofit/>
          </a:bodyPr>
          <a:lstStyle/>
          <a:p>
            <a:r>
              <a:rPr lang="en-GB"/>
              <a:t>Exploring 3D Printers for Home Use</a:t>
            </a:r>
          </a:p>
        </p:txBody>
      </p:sp>
    </p:spTree>
    <p:extLst>
      <p:ext uri="{BB962C8B-B14F-4D97-AF65-F5344CB8AC3E}">
        <p14:creationId xmlns:p14="http://schemas.microsoft.com/office/powerpoint/2010/main" val="4429086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985DA-0965-AE4D-7223-30438BD1DF34}"/>
              </a:ext>
            </a:extLst>
          </p:cNvPr>
          <p:cNvSpPr>
            <a:spLocks noGrp="1"/>
          </p:cNvSpPr>
          <p:nvPr>
            <p:ph type="title"/>
          </p:nvPr>
        </p:nvSpPr>
        <p:spPr>
          <a:xfrm>
            <a:off x="178704" y="218113"/>
            <a:ext cx="4860021" cy="2345471"/>
          </a:xfrm>
        </p:spPr>
        <p:txBody>
          <a:bodyPr vert="horz" lIns="91440" tIns="45720" rIns="91440" bIns="45720" rtlCol="0" anchor="t">
            <a:normAutofit/>
          </a:bodyPr>
          <a:lstStyle/>
          <a:p>
            <a:r>
              <a:rPr lang="en-US" b="0" kern="1200" spc="-100" baseline="0" dirty="0">
                <a:latin typeface="+mj-lt"/>
                <a:ea typeface="+mj-ea"/>
                <a:cs typeface="+mj-cs"/>
              </a:rPr>
              <a:t>Pricing and Accessibility of 3D Printers</a:t>
            </a:r>
          </a:p>
        </p:txBody>
      </p:sp>
      <p:sp>
        <p:nvSpPr>
          <p:cNvPr id="5" name="TextBox 4">
            <a:extLst>
              <a:ext uri="{FF2B5EF4-FFF2-40B4-BE49-F238E27FC236}">
                <a16:creationId xmlns:a16="http://schemas.microsoft.com/office/drawing/2014/main" id="{A02DE3FA-6D22-4FBC-BBB0-A5D58369BC98}"/>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276351"/>
            <a:ext cx="5602971" cy="4995468"/>
          </a:xfrm>
          <a:prstGeom prst="rect">
            <a:avLst/>
          </a:prstGeom>
        </p:spPr>
        <p:txBody>
          <a:bodyPr>
            <a:noAutofit/>
          </a:bodyPr>
          <a:lstStyle/>
          <a:p>
            <a:pPr marL="0" indent="0">
              <a:lnSpc>
                <a:spcPct val="90000"/>
              </a:lnSpc>
              <a:spcBef>
                <a:spcPts val="2500"/>
              </a:spcBef>
              <a:spcAft>
                <a:spcPts val="600"/>
              </a:spcAft>
              <a:buNone/>
            </a:pPr>
            <a:r>
              <a:rPr lang="en-GB" b="1" dirty="0"/>
              <a:t>Affordable Entry-Level Printers</a:t>
            </a:r>
          </a:p>
          <a:p>
            <a:pPr marL="0" lvl="1" indent="0">
              <a:lnSpc>
                <a:spcPct val="90000"/>
              </a:lnSpc>
              <a:spcBef>
                <a:spcPts val="1000"/>
              </a:spcBef>
              <a:spcAft>
                <a:spcPts val="600"/>
              </a:spcAft>
              <a:buNone/>
            </a:pPr>
            <a:r>
              <a:rPr lang="en-GB" dirty="0"/>
              <a:t>Entry-level 3D printers cost between £170 - £400, making them accessible to beginners and hobbyists.</a:t>
            </a:r>
          </a:p>
          <a:p>
            <a:pPr marL="0" indent="0">
              <a:lnSpc>
                <a:spcPct val="90000"/>
              </a:lnSpc>
              <a:spcBef>
                <a:spcPts val="2500"/>
              </a:spcBef>
              <a:spcAft>
                <a:spcPts val="600"/>
              </a:spcAft>
              <a:buNone/>
            </a:pPr>
            <a:r>
              <a:rPr lang="en-GB" b="1" dirty="0"/>
              <a:t>Keen Hobbyist Models</a:t>
            </a:r>
          </a:p>
          <a:p>
            <a:pPr marL="0" lvl="1" indent="0">
              <a:lnSpc>
                <a:spcPct val="90000"/>
              </a:lnSpc>
              <a:spcBef>
                <a:spcPts val="1000"/>
              </a:spcBef>
              <a:spcAft>
                <a:spcPts val="600"/>
              </a:spcAft>
              <a:buNone/>
            </a:pPr>
            <a:r>
              <a:rPr lang="en-GB" dirty="0"/>
              <a:t>Mid-range printers priced between £400 - £800 offer better precision and larger build volumes.</a:t>
            </a:r>
            <a:br>
              <a:rPr lang="en-GB" dirty="0"/>
            </a:br>
            <a:endParaRPr lang="en-GB" dirty="0"/>
          </a:p>
          <a:p>
            <a:pPr marL="0" lvl="1" indent="0">
              <a:lnSpc>
                <a:spcPct val="90000"/>
              </a:lnSpc>
              <a:spcBef>
                <a:spcPts val="1000"/>
              </a:spcBef>
              <a:spcAft>
                <a:spcPts val="600"/>
              </a:spcAft>
              <a:buNone/>
            </a:pPr>
            <a:r>
              <a:rPr lang="en-GB" b="1" dirty="0"/>
              <a:t>Professional Hobbyist</a:t>
            </a:r>
          </a:p>
          <a:p>
            <a:pPr marL="0" lvl="1" indent="0">
              <a:lnSpc>
                <a:spcPct val="90000"/>
              </a:lnSpc>
              <a:spcBef>
                <a:spcPts val="1000"/>
              </a:spcBef>
              <a:spcAft>
                <a:spcPts val="600"/>
              </a:spcAft>
              <a:buNone/>
            </a:pPr>
            <a:r>
              <a:rPr lang="en-GB" dirty="0"/>
              <a:t>£1,000 - £2,500</a:t>
            </a:r>
          </a:p>
          <a:p>
            <a:pPr marL="0" indent="0">
              <a:lnSpc>
                <a:spcPct val="90000"/>
              </a:lnSpc>
              <a:spcBef>
                <a:spcPts val="2500"/>
              </a:spcBef>
              <a:spcAft>
                <a:spcPts val="600"/>
              </a:spcAft>
              <a:buNone/>
            </a:pPr>
            <a:r>
              <a:rPr lang="en-GB" b="1" dirty="0"/>
              <a:t>Growth of Maker Culture</a:t>
            </a:r>
          </a:p>
          <a:p>
            <a:pPr marL="0" lvl="1" indent="0">
              <a:lnSpc>
                <a:spcPct val="90000"/>
              </a:lnSpc>
              <a:spcBef>
                <a:spcPts val="1000"/>
              </a:spcBef>
              <a:spcAft>
                <a:spcPts val="600"/>
              </a:spcAft>
              <a:buNone/>
            </a:pPr>
            <a:r>
              <a:rPr lang="en-GB" dirty="0"/>
              <a:t>Rising DIY and maker culture awareness has increased accessibility and adoption of 3D printing technology.</a:t>
            </a:r>
          </a:p>
        </p:txBody>
      </p:sp>
      <p:pic>
        <p:nvPicPr>
          <p:cNvPr id="4" name="Content Placeholder 3" descr="Various 3D printers ranging from affordable home models to mid-range precision machines in a workshop setting">
            <a:extLst>
              <a:ext uri="{FF2B5EF4-FFF2-40B4-BE49-F238E27FC236}">
                <a16:creationId xmlns:a16="http://schemas.microsoft.com/office/drawing/2014/main" id="{52F35307-52C1-434D-A4FE-74249468D736}"/>
              </a:ext>
            </a:extLst>
          </p:cNvPr>
          <p:cNvPicPr>
            <a:picLocks noGrp="1" noChangeAspect="1"/>
          </p:cNvPicPr>
          <p:nvPr>
            <p:ph idx="1"/>
          </p:nvPr>
        </p:nvPicPr>
        <p:blipFill>
          <a:blip r:embed="rId3"/>
          <a:srcRect l="4708" r="21956" b="1"/>
          <a:stretch>
            <a:fillRect/>
          </a:stretch>
        </p:blipFill>
        <p:spPr>
          <a:xfrm>
            <a:off x="5788320" y="322889"/>
            <a:ext cx="6091642" cy="5544511"/>
          </a:xfrm>
        </p:spPr>
      </p:pic>
    </p:spTree>
    <p:extLst>
      <p:ext uri="{BB962C8B-B14F-4D97-AF65-F5344CB8AC3E}">
        <p14:creationId xmlns:p14="http://schemas.microsoft.com/office/powerpoint/2010/main" val="34939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61DD7-4240-58F8-89E5-E8990AEC1817}"/>
              </a:ext>
            </a:extLst>
          </p:cNvPr>
          <p:cNvSpPr>
            <a:spLocks noGrp="1"/>
          </p:cNvSpPr>
          <p:nvPr>
            <p:ph type="title"/>
          </p:nvPr>
        </p:nvSpPr>
        <p:spPr>
          <a:xfrm>
            <a:off x="178704" y="218113"/>
            <a:ext cx="4659996" cy="2345471"/>
          </a:xfrm>
        </p:spPr>
        <p:txBody>
          <a:bodyPr vert="horz" lIns="91440" tIns="45720" rIns="91440" bIns="45720" rtlCol="0" anchor="t">
            <a:normAutofit/>
          </a:bodyPr>
          <a:lstStyle/>
          <a:p>
            <a:r>
              <a:rPr lang="en-US" b="0" kern="1200" spc="-100" baseline="0" dirty="0">
                <a:latin typeface="+mj-lt"/>
                <a:ea typeface="+mj-ea"/>
                <a:cs typeface="+mj-cs"/>
              </a:rPr>
              <a:t>Types of Plastics and Materials for Home 3D Printing</a:t>
            </a:r>
          </a:p>
        </p:txBody>
      </p:sp>
      <p:sp>
        <p:nvSpPr>
          <p:cNvPr id="5" name="TextBox 4">
            <a:extLst>
              <a:ext uri="{FF2B5EF4-FFF2-40B4-BE49-F238E27FC236}">
                <a16:creationId xmlns:a16="http://schemas.microsoft.com/office/drawing/2014/main" id="{734C9D7F-BC58-46B5-BB70-8DF47935BB4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800225"/>
            <a:ext cx="4659996" cy="4471593"/>
          </a:xfrm>
          <a:prstGeom prst="rect">
            <a:avLst/>
          </a:prstGeom>
        </p:spPr>
        <p:txBody>
          <a:bodyPr>
            <a:noAutofit/>
          </a:bodyPr>
          <a:lstStyle/>
          <a:p>
            <a:pPr marL="0" indent="0">
              <a:lnSpc>
                <a:spcPct val="90000"/>
              </a:lnSpc>
              <a:spcBef>
                <a:spcPts val="2500"/>
              </a:spcBef>
              <a:spcAft>
                <a:spcPts val="600"/>
              </a:spcAft>
              <a:buNone/>
            </a:pPr>
            <a:r>
              <a:rPr lang="en-GB" b="1" dirty="0"/>
              <a:t>Common Filament Types</a:t>
            </a:r>
          </a:p>
          <a:p>
            <a:pPr marL="0" lvl="1" indent="0">
              <a:lnSpc>
                <a:spcPct val="90000"/>
              </a:lnSpc>
              <a:spcBef>
                <a:spcPts val="1000"/>
              </a:spcBef>
              <a:spcAft>
                <a:spcPts val="600"/>
              </a:spcAft>
              <a:buNone/>
            </a:pPr>
            <a:r>
              <a:rPr lang="en-GB" dirty="0"/>
              <a:t>PLA is biodegradable and user-friendly, ABS offers durability and heat resistance, while PETG balances strength with flexibility.</a:t>
            </a:r>
          </a:p>
          <a:p>
            <a:pPr marL="0" indent="0">
              <a:lnSpc>
                <a:spcPct val="90000"/>
              </a:lnSpc>
              <a:spcBef>
                <a:spcPts val="2500"/>
              </a:spcBef>
              <a:spcAft>
                <a:spcPts val="600"/>
              </a:spcAft>
              <a:buNone/>
            </a:pPr>
            <a:r>
              <a:rPr lang="en-GB" b="1" dirty="0"/>
              <a:t>Specialty Filaments</a:t>
            </a:r>
          </a:p>
          <a:p>
            <a:pPr marL="0" lvl="1" indent="0">
              <a:lnSpc>
                <a:spcPct val="90000"/>
              </a:lnSpc>
              <a:spcBef>
                <a:spcPts val="1000"/>
              </a:spcBef>
              <a:spcAft>
                <a:spcPts val="600"/>
              </a:spcAft>
              <a:buNone/>
            </a:pPr>
            <a:r>
              <a:rPr lang="en-GB" dirty="0"/>
              <a:t>Wood, metal infused, and flexible TPU filaments provide unique textures and creative printing options for home use.</a:t>
            </a:r>
          </a:p>
          <a:p>
            <a:pPr marL="0" indent="0">
              <a:lnSpc>
                <a:spcPct val="90000"/>
              </a:lnSpc>
              <a:spcBef>
                <a:spcPts val="2500"/>
              </a:spcBef>
              <a:spcAft>
                <a:spcPts val="600"/>
              </a:spcAft>
              <a:buNone/>
            </a:pPr>
            <a:r>
              <a:rPr lang="en-GB" b="1" dirty="0"/>
              <a:t>Material Impact on Printing</a:t>
            </a:r>
          </a:p>
          <a:p>
            <a:pPr marL="0" lvl="1" indent="0">
              <a:lnSpc>
                <a:spcPct val="90000"/>
              </a:lnSpc>
              <a:spcBef>
                <a:spcPts val="1000"/>
              </a:spcBef>
              <a:spcAft>
                <a:spcPts val="600"/>
              </a:spcAft>
              <a:buNone/>
            </a:pPr>
            <a:r>
              <a:rPr lang="en-GB" dirty="0"/>
              <a:t>Choosing the right filament affects print durability, surface finish, and maintenance needs of the 3D printer.</a:t>
            </a:r>
          </a:p>
        </p:txBody>
      </p:sp>
      <p:pic>
        <p:nvPicPr>
          <p:cNvPr id="4" name="Content Placeholder 3" descr="Various 3D printer filaments including PLA, ABS, PETG, wood and metal infused spools">
            <a:extLst>
              <a:ext uri="{FF2B5EF4-FFF2-40B4-BE49-F238E27FC236}">
                <a16:creationId xmlns:a16="http://schemas.microsoft.com/office/drawing/2014/main" id="{CA338D6D-D219-4B9F-827E-C9DBF9CA81B3}"/>
              </a:ext>
            </a:extLst>
          </p:cNvPr>
          <p:cNvPicPr>
            <a:picLocks noGrp="1" noChangeAspect="1"/>
          </p:cNvPicPr>
          <p:nvPr>
            <p:ph idx="1"/>
          </p:nvPr>
        </p:nvPicPr>
        <p:blipFill>
          <a:blip r:embed="rId3"/>
          <a:srcRect l="23478" r="3186" b="1"/>
          <a:stretch>
            <a:fillRect/>
          </a:stretch>
        </p:blipFill>
        <p:spPr>
          <a:xfrm>
            <a:off x="5153025" y="284789"/>
            <a:ext cx="6688836" cy="6088068"/>
          </a:xfrm>
        </p:spPr>
      </p:pic>
    </p:spTree>
    <p:extLst>
      <p:ext uri="{BB962C8B-B14F-4D97-AF65-F5344CB8AC3E}">
        <p14:creationId xmlns:p14="http://schemas.microsoft.com/office/powerpoint/2010/main" val="31039450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C8C7-2C16-43F3-BBCF-9D7B68789C0B}"/>
              </a:ext>
            </a:extLst>
          </p:cNvPr>
          <p:cNvSpPr>
            <a:spLocks noGrp="1"/>
          </p:cNvSpPr>
          <p:nvPr>
            <p:ph type="title"/>
          </p:nvPr>
        </p:nvSpPr>
        <p:spPr>
          <a:xfrm>
            <a:off x="178704" y="218113"/>
            <a:ext cx="4659996" cy="2345471"/>
          </a:xfrm>
        </p:spPr>
        <p:txBody>
          <a:bodyPr vert="horz" lIns="91440" tIns="45720" rIns="91440" bIns="45720" rtlCol="0" anchor="t">
            <a:normAutofit/>
          </a:bodyPr>
          <a:lstStyle/>
          <a:p>
            <a:r>
              <a:rPr lang="en-US" b="0" kern="1200" spc="-100" baseline="0" dirty="0">
                <a:latin typeface="+mj-lt"/>
                <a:ea typeface="+mj-ea"/>
                <a:cs typeface="+mj-cs"/>
              </a:rPr>
              <a:t>Popular 3D Design Software and Commonly Printed Objects</a:t>
            </a:r>
          </a:p>
        </p:txBody>
      </p:sp>
      <p:sp>
        <p:nvSpPr>
          <p:cNvPr id="5" name="TextBox 4">
            <a:extLst>
              <a:ext uri="{FF2B5EF4-FFF2-40B4-BE49-F238E27FC236}">
                <a16:creationId xmlns:a16="http://schemas.microsoft.com/office/drawing/2014/main" id="{0FAB9B9C-2D94-48C2-89F1-32C4E92BBDF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8704" y="1807020"/>
            <a:ext cx="4583796" cy="4464798"/>
          </a:xfrm>
          <a:prstGeom prst="rect">
            <a:avLst/>
          </a:prstGeom>
        </p:spPr>
        <p:txBody>
          <a:bodyPr>
            <a:noAutofit/>
          </a:bodyPr>
          <a:lstStyle/>
          <a:p>
            <a:pPr marL="0" indent="0">
              <a:lnSpc>
                <a:spcPct val="90000"/>
              </a:lnSpc>
              <a:spcBef>
                <a:spcPts val="2500"/>
              </a:spcBef>
              <a:spcAft>
                <a:spcPts val="600"/>
              </a:spcAft>
              <a:buNone/>
            </a:pPr>
            <a:r>
              <a:rPr lang="en-GB" b="1" dirty="0"/>
              <a:t>User-Friendly 3D Software</a:t>
            </a:r>
          </a:p>
          <a:p>
            <a:pPr marL="0" lvl="1" indent="0">
              <a:lnSpc>
                <a:spcPct val="90000"/>
              </a:lnSpc>
              <a:spcBef>
                <a:spcPts val="1000"/>
              </a:spcBef>
              <a:spcAft>
                <a:spcPts val="600"/>
              </a:spcAft>
              <a:buNone/>
            </a:pPr>
            <a:r>
              <a:rPr lang="en-GB" dirty="0"/>
              <a:t>Free and professional 3D design software options empower users of all skill levels to create designs.</a:t>
            </a:r>
          </a:p>
          <a:p>
            <a:pPr marL="0" indent="0">
              <a:lnSpc>
                <a:spcPct val="90000"/>
              </a:lnSpc>
              <a:spcBef>
                <a:spcPts val="2500"/>
              </a:spcBef>
              <a:spcAft>
                <a:spcPts val="600"/>
              </a:spcAft>
              <a:buNone/>
            </a:pPr>
            <a:r>
              <a:rPr lang="en-GB" b="1" dirty="0"/>
              <a:t>Common Printed Objects</a:t>
            </a:r>
          </a:p>
          <a:p>
            <a:pPr marL="0" lvl="1" indent="0">
              <a:lnSpc>
                <a:spcPct val="90000"/>
              </a:lnSpc>
              <a:spcBef>
                <a:spcPts val="1000"/>
              </a:spcBef>
              <a:spcAft>
                <a:spcPts val="600"/>
              </a:spcAft>
              <a:buNone/>
            </a:pPr>
            <a:r>
              <a:rPr lang="en-GB" dirty="0"/>
              <a:t>Household tools, replacement parts, educational models, and miniatures are typical objects printed at home.</a:t>
            </a:r>
          </a:p>
          <a:p>
            <a:pPr marL="0" indent="0">
              <a:lnSpc>
                <a:spcPct val="90000"/>
              </a:lnSpc>
              <a:spcBef>
                <a:spcPts val="2500"/>
              </a:spcBef>
              <a:spcAft>
                <a:spcPts val="600"/>
              </a:spcAft>
              <a:buNone/>
            </a:pPr>
            <a:r>
              <a:rPr lang="en-GB" b="1" dirty="0"/>
              <a:t>Online Design Repositories</a:t>
            </a:r>
          </a:p>
          <a:p>
            <a:pPr marL="0" lvl="1" indent="0">
              <a:lnSpc>
                <a:spcPct val="90000"/>
              </a:lnSpc>
              <a:spcBef>
                <a:spcPts val="1000"/>
              </a:spcBef>
              <a:spcAft>
                <a:spcPts val="600"/>
              </a:spcAft>
              <a:buNone/>
            </a:pPr>
            <a:r>
              <a:rPr lang="en-GB" dirty="0"/>
              <a:t>Online platforms offer extensive libraries of pre-made 3D designs, making printing accessible for beginners.</a:t>
            </a:r>
          </a:p>
        </p:txBody>
      </p:sp>
      <p:pic>
        <p:nvPicPr>
          <p:cNvPr id="4" name="Content Placeholder 3" descr="3D printer printing household tools, replacement parts, educational models and software interface icons">
            <a:extLst>
              <a:ext uri="{FF2B5EF4-FFF2-40B4-BE49-F238E27FC236}">
                <a16:creationId xmlns:a16="http://schemas.microsoft.com/office/drawing/2014/main" id="{A3D77EDC-4F61-49E8-8074-54EA5FBC0B70}"/>
              </a:ext>
            </a:extLst>
          </p:cNvPr>
          <p:cNvPicPr>
            <a:picLocks noGrp="1" noChangeAspect="1"/>
          </p:cNvPicPr>
          <p:nvPr>
            <p:ph idx="1"/>
          </p:nvPr>
        </p:nvPicPr>
        <p:blipFill>
          <a:blip r:embed="rId3"/>
          <a:stretch>
            <a:fillRect/>
          </a:stretch>
        </p:blipFill>
        <p:spPr>
          <a:xfrm>
            <a:off x="4914900" y="1029749"/>
            <a:ext cx="6688836" cy="4464798"/>
          </a:xfrm>
        </p:spPr>
      </p:pic>
      <p:grpSp>
        <p:nvGrpSpPr>
          <p:cNvPr id="9" name="Group 8">
            <a:extLst>
              <a:ext uri="{FF2B5EF4-FFF2-40B4-BE49-F238E27FC236}">
                <a16:creationId xmlns:a16="http://schemas.microsoft.com/office/drawing/2014/main" id="{40A182D1-A67B-082F-454B-6049B89339F8}"/>
              </a:ext>
            </a:extLst>
          </p:cNvPr>
          <p:cNvGrpSpPr/>
          <p:nvPr/>
        </p:nvGrpSpPr>
        <p:grpSpPr>
          <a:xfrm>
            <a:off x="5188940" y="5905500"/>
            <a:ext cx="2735859" cy="476250"/>
            <a:chOff x="5188941" y="5905500"/>
            <a:chExt cx="2214168" cy="366318"/>
          </a:xfrm>
        </p:grpSpPr>
        <p:sp>
          <p:nvSpPr>
            <p:cNvPr id="3" name="Rectangle 2">
              <a:extLst>
                <a:ext uri="{FF2B5EF4-FFF2-40B4-BE49-F238E27FC236}">
                  <a16:creationId xmlns:a16="http://schemas.microsoft.com/office/drawing/2014/main" id="{FAA792BB-5D3D-FD15-B217-B861551B9BBD}"/>
                </a:ext>
              </a:extLst>
            </p:cNvPr>
            <p:cNvSpPr/>
            <p:nvPr/>
          </p:nvSpPr>
          <p:spPr>
            <a:xfrm>
              <a:off x="5372100" y="5905500"/>
              <a:ext cx="1847850" cy="36631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C8549A29-A553-8B1C-DA84-0B56DFCF765F}"/>
                </a:ext>
              </a:extLst>
            </p:cNvPr>
            <p:cNvSpPr/>
            <p:nvPr/>
          </p:nvSpPr>
          <p:spPr>
            <a:xfrm>
              <a:off x="7036791" y="5905500"/>
              <a:ext cx="366318" cy="36631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4C2DC58F-8691-8155-5271-9606E0878675}"/>
                </a:ext>
              </a:extLst>
            </p:cNvPr>
            <p:cNvSpPr/>
            <p:nvPr/>
          </p:nvSpPr>
          <p:spPr>
            <a:xfrm>
              <a:off x="5188941" y="5905500"/>
              <a:ext cx="366318" cy="36631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a:hlinkClick r:id="rId4"/>
            <a:extLst>
              <a:ext uri="{FF2B5EF4-FFF2-40B4-BE49-F238E27FC236}">
                <a16:creationId xmlns:a16="http://schemas.microsoft.com/office/drawing/2014/main" id="{25B9D074-651B-B68F-06FD-DF76F3BDF636}"/>
              </a:ext>
            </a:extLst>
          </p:cNvPr>
          <p:cNvSpPr txBox="1"/>
          <p:nvPr/>
        </p:nvSpPr>
        <p:spPr>
          <a:xfrm>
            <a:off x="5415254" y="5943600"/>
            <a:ext cx="2283230" cy="366318"/>
          </a:xfrm>
          <a:prstGeom prst="rect">
            <a:avLst/>
          </a:prstGeom>
          <a:noFill/>
        </p:spPr>
        <p:txBody>
          <a:bodyPr wrap="square" rtlCol="0">
            <a:spAutoFit/>
          </a:bodyPr>
          <a:lstStyle/>
          <a:p>
            <a:pPr algn="ctr"/>
            <a:r>
              <a:rPr lang="en-GB" dirty="0" err="1">
                <a:solidFill>
                  <a:srgbClr val="FFFF00"/>
                </a:solidFill>
              </a:rPr>
              <a:t>Tinkercad</a:t>
            </a:r>
            <a:endParaRPr lang="en-GB" dirty="0">
              <a:solidFill>
                <a:srgbClr val="FFFF00"/>
              </a:solidFill>
            </a:endParaRPr>
          </a:p>
        </p:txBody>
      </p:sp>
      <p:grpSp>
        <p:nvGrpSpPr>
          <p:cNvPr id="18" name="Group 17">
            <a:extLst>
              <a:ext uri="{FF2B5EF4-FFF2-40B4-BE49-F238E27FC236}">
                <a16:creationId xmlns:a16="http://schemas.microsoft.com/office/drawing/2014/main" id="{41A8ECE9-5EDB-BAB1-3468-1097A42C25EA}"/>
              </a:ext>
            </a:extLst>
          </p:cNvPr>
          <p:cNvGrpSpPr/>
          <p:nvPr/>
        </p:nvGrpSpPr>
        <p:grpSpPr>
          <a:xfrm>
            <a:off x="8475065" y="5905500"/>
            <a:ext cx="2735859" cy="476250"/>
            <a:chOff x="5188941" y="5905500"/>
            <a:chExt cx="2214168" cy="366318"/>
          </a:xfrm>
        </p:grpSpPr>
        <p:sp>
          <p:nvSpPr>
            <p:cNvPr id="19" name="Rectangle 18">
              <a:extLst>
                <a:ext uri="{FF2B5EF4-FFF2-40B4-BE49-F238E27FC236}">
                  <a16:creationId xmlns:a16="http://schemas.microsoft.com/office/drawing/2014/main" id="{77D94354-A11B-4244-F7CE-E618DD782CE9}"/>
                </a:ext>
              </a:extLst>
            </p:cNvPr>
            <p:cNvSpPr/>
            <p:nvPr/>
          </p:nvSpPr>
          <p:spPr>
            <a:xfrm>
              <a:off x="5372100" y="5905500"/>
              <a:ext cx="1847850" cy="36631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262A79FD-5F51-436C-F69C-72599D64A0DD}"/>
                </a:ext>
              </a:extLst>
            </p:cNvPr>
            <p:cNvSpPr/>
            <p:nvPr/>
          </p:nvSpPr>
          <p:spPr>
            <a:xfrm>
              <a:off x="7036791" y="5905500"/>
              <a:ext cx="366318" cy="36631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2129094D-98BD-0594-69C2-9BCEF7E40803}"/>
                </a:ext>
              </a:extLst>
            </p:cNvPr>
            <p:cNvSpPr/>
            <p:nvPr/>
          </p:nvSpPr>
          <p:spPr>
            <a:xfrm>
              <a:off x="5188941" y="5905500"/>
              <a:ext cx="366318" cy="36631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TextBox 21">
            <a:hlinkClick r:id="rId5"/>
            <a:extLst>
              <a:ext uri="{FF2B5EF4-FFF2-40B4-BE49-F238E27FC236}">
                <a16:creationId xmlns:a16="http://schemas.microsoft.com/office/drawing/2014/main" id="{EFC33253-F869-27F5-D3AA-F96D0E9DD72C}"/>
              </a:ext>
            </a:extLst>
          </p:cNvPr>
          <p:cNvSpPr txBox="1"/>
          <p:nvPr/>
        </p:nvSpPr>
        <p:spPr>
          <a:xfrm>
            <a:off x="8701379" y="5943600"/>
            <a:ext cx="2283230" cy="366318"/>
          </a:xfrm>
          <a:prstGeom prst="rect">
            <a:avLst/>
          </a:prstGeom>
          <a:noFill/>
        </p:spPr>
        <p:txBody>
          <a:bodyPr wrap="square" rtlCol="0">
            <a:spAutoFit/>
          </a:bodyPr>
          <a:lstStyle/>
          <a:p>
            <a:pPr algn="ctr"/>
            <a:r>
              <a:rPr lang="en-GB" dirty="0" err="1">
                <a:solidFill>
                  <a:srgbClr val="FFFF00"/>
                </a:solidFill>
              </a:rPr>
              <a:t>Thingiverse</a:t>
            </a:r>
            <a:endParaRPr lang="en-GB" dirty="0">
              <a:solidFill>
                <a:srgbClr val="FFFF00"/>
              </a:solidFill>
            </a:endParaRPr>
          </a:p>
        </p:txBody>
      </p:sp>
    </p:spTree>
    <p:extLst>
      <p:ext uri="{BB962C8B-B14F-4D97-AF65-F5344CB8AC3E}">
        <p14:creationId xmlns:p14="http://schemas.microsoft.com/office/powerpoint/2010/main" val="2025735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17076-09E8-B790-3FC3-744D0749C2AA}"/>
              </a:ext>
            </a:extLst>
          </p:cNvPr>
          <p:cNvSpPr>
            <a:spLocks noGrp="1"/>
          </p:cNvSpPr>
          <p:nvPr>
            <p:ph type="title"/>
          </p:nvPr>
        </p:nvSpPr>
        <p:spPr>
          <a:xfrm>
            <a:off x="167861" y="207228"/>
            <a:ext cx="11001943" cy="1790700"/>
          </a:xfrm>
        </p:spPr>
        <p:txBody>
          <a:bodyPr anchor="t">
            <a:normAutofit/>
          </a:bodyPr>
          <a:lstStyle/>
          <a:p>
            <a:r>
              <a:rPr lang="en-GB" sz="5000"/>
              <a:t>Conclusion: Embracing the Evolution and Innovation in Domestic Printing</a:t>
            </a:r>
          </a:p>
        </p:txBody>
      </p:sp>
      <p:graphicFrame>
        <p:nvGraphicFramePr>
          <p:cNvPr id="7" name="Content Placeholder 2">
            <a:extLst>
              <a:ext uri="{FF2B5EF4-FFF2-40B4-BE49-F238E27FC236}">
                <a16:creationId xmlns:a16="http://schemas.microsoft.com/office/drawing/2014/main" id="{DF084A47-59DB-BFBF-D829-00FE8BE6F520}"/>
              </a:ext>
            </a:extLst>
          </p:cNvPr>
          <p:cNvGraphicFramePr>
            <a:graphicFrameLocks noGrp="1"/>
          </p:cNvGraphicFramePr>
          <p:nvPr>
            <p:ph sz="quarter" idx="13"/>
            <p:extLst>
              <p:ext uri="{D42A27DB-BD31-4B8C-83A1-F6EECF244321}">
                <p14:modId xmlns:p14="http://schemas.microsoft.com/office/powerpoint/2010/main" val="456039213"/>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1022195" y="3264408"/>
          <a:ext cx="10147610" cy="2834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0459024"/>
      </p:ext>
    </p:extLst>
  </p:cSld>
  <p:clrMapOvr>
    <a:masterClrMapping/>
  </p:clrMapOvr>
  <p:transition>
    <p:fade/>
  </p:transition>
</p:sld>
</file>

<file path=ppt/theme/theme1.xml><?xml version="1.0" encoding="utf-8"?>
<a:theme xmlns:a="http://schemas.openxmlformats.org/drawingml/2006/main" name="Dune">
  <a:themeElements>
    <a:clrScheme name="Dune">
      <a:dk1>
        <a:srgbClr val="131313"/>
      </a:dk1>
      <a:lt1>
        <a:sysClr val="window" lastClr="FFFFFF"/>
      </a:lt1>
      <a:dk2>
        <a:srgbClr val="272D2B"/>
      </a:dk2>
      <a:lt2>
        <a:srgbClr val="F0EDE6"/>
      </a:lt2>
      <a:accent1>
        <a:srgbClr val="647E6B"/>
      </a:accent1>
      <a:accent2>
        <a:srgbClr val="476262"/>
      </a:accent2>
      <a:accent3>
        <a:srgbClr val="9B8C69"/>
      </a:accent3>
      <a:accent4>
        <a:srgbClr val="BA988C"/>
      </a:accent4>
      <a:accent5>
        <a:srgbClr val="A27C7C"/>
      </a:accent5>
      <a:accent6>
        <a:srgbClr val="79958B"/>
      </a:accent6>
      <a:hlink>
        <a:srgbClr val="476262"/>
      </a:hlink>
      <a:folHlink>
        <a:srgbClr val="A27C7C"/>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e 1_74809995-9e66-46d0-afc4-980286e0ea62_win32 v2" id="{D14C1B8C-1E01-4970-914C-FBE6C81B2B2F}" vid="{E904FACB-7F70-4943-BE93-3732097E46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394</TotalTime>
  <Words>5195</Words>
  <Application>Microsoft Office PowerPoint</Application>
  <PresentationFormat>Widescreen</PresentationFormat>
  <Paragraphs>393</Paragraphs>
  <Slides>37</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Aptos</vt:lpstr>
      <vt:lpstr>Arial</vt:lpstr>
      <vt:lpstr>Neue Haas Grotesk Text Pro</vt:lpstr>
      <vt:lpstr>Dune</vt:lpstr>
      <vt:lpstr>Domestic Printers: Types, History, Modern Trends, and the Rise of 3D Printing</vt:lpstr>
      <vt:lpstr>Today’s Topics</vt:lpstr>
      <vt:lpstr>The History and Evolution of Domestic Printers</vt:lpstr>
      <vt:lpstr>Early Home Printing Solutions and Dot Matrix Printers</vt:lpstr>
      <vt:lpstr>Transition to Inkjet and Laser Technologies</vt:lpstr>
      <vt:lpstr>How an Inkjet Printer Works</vt:lpstr>
      <vt:lpstr>How a Toner-based Printer  (A laser printer) Works</vt:lpstr>
      <vt:lpstr>Recent Innovations in Domestic Printing</vt:lpstr>
      <vt:lpstr>Types of Domestic Printers: Features, Advantages, and Disadvantages</vt:lpstr>
      <vt:lpstr>Inkjet and Bubblejet Printers: Pros, Cons, and Typical Use Cases</vt:lpstr>
      <vt:lpstr>The controversial  “You must use our ink” problem</vt:lpstr>
      <vt:lpstr>Cheap printer –  Expensive Ink.</vt:lpstr>
      <vt:lpstr>Laser Printers: Advantages, Drawbacks, and Cost Comparisons</vt:lpstr>
      <vt:lpstr>Other Types: Thermal, Solid Ink, and Multifunction Printers</vt:lpstr>
      <vt:lpstr>The “I don’t print often → it clogs    → cleaning wastes ink     → printing becomes expensive       → I print even less.” issue</vt:lpstr>
      <vt:lpstr>Inkjet Printers and the Clogging problem</vt:lpstr>
      <vt:lpstr>Some Printers are worse than others</vt:lpstr>
      <vt:lpstr>Some Printers are worse than others</vt:lpstr>
      <vt:lpstr>Why Cleaning feels wasteful</vt:lpstr>
      <vt:lpstr>Practical advice for occasional users</vt:lpstr>
      <vt:lpstr>Printing From Mobile Devices: Connectivity and User Experience</vt:lpstr>
      <vt:lpstr>Wireless Printing Technologies (Wi-Fi, Bluetooth, AirPrint, Etc.)</vt:lpstr>
      <vt:lpstr>Mobile and Tablet Printing Apps and Integration</vt:lpstr>
      <vt:lpstr>Common Challenges and Solutions for Mobile Printing</vt:lpstr>
      <vt:lpstr>Understanding Printer Software Bloat</vt:lpstr>
      <vt:lpstr>What Is Printer Software Bloat?</vt:lpstr>
      <vt:lpstr>Effects of Unnecessary Software on Performance and Security</vt:lpstr>
      <vt:lpstr>Best Practices for Installing and Managing Printer Drivers</vt:lpstr>
      <vt:lpstr>New Trends and Innovations in Domestic Printing</vt:lpstr>
      <vt:lpstr>Eco-Friendly and Low-Cost Printer Models</vt:lpstr>
      <vt:lpstr>Smart Printers and Voice Assistant Integration</vt:lpstr>
      <vt:lpstr>Advancements in Printing Speed, Quality, and Materials</vt:lpstr>
      <vt:lpstr>Exploring 3D Printers for Home Use</vt:lpstr>
      <vt:lpstr>Pricing and Accessibility of 3D Printers</vt:lpstr>
      <vt:lpstr>Types of Plastics and Materials for Home 3D Printing</vt:lpstr>
      <vt:lpstr>Popular 3D Design Software and Commonly Printed Objects</vt:lpstr>
      <vt:lpstr>Conclusion: Embracing the Evolution and Innovation in Domestic Printing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22</cp:revision>
  <dcterms:created xsi:type="dcterms:W3CDTF">2026-04-10T13:56:15Z</dcterms:created>
  <dcterms:modified xsi:type="dcterms:W3CDTF">2026-04-20T13:48:34Z</dcterms:modified>
</cp:coreProperties>
</file>