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72" r:id="rId2"/>
    <p:sldId id="256" r:id="rId3"/>
    <p:sldId id="273" r:id="rId4"/>
    <p:sldId id="261" r:id="rId5"/>
    <p:sldId id="281" r:id="rId6"/>
    <p:sldId id="282" r:id="rId7"/>
    <p:sldId id="283" r:id="rId8"/>
    <p:sldId id="270" r:id="rId9"/>
    <p:sldId id="285" r:id="rId10"/>
    <p:sldId id="284" r:id="rId11"/>
    <p:sldId id="286" r:id="rId12"/>
    <p:sldId id="295" r:id="rId13"/>
    <p:sldId id="257" r:id="rId14"/>
    <p:sldId id="296" r:id="rId15"/>
    <p:sldId id="262" r:id="rId16"/>
    <p:sldId id="297" r:id="rId17"/>
    <p:sldId id="298" r:id="rId18"/>
    <p:sldId id="263" r:id="rId19"/>
    <p:sldId id="299" r:id="rId20"/>
    <p:sldId id="300" r:id="rId21"/>
    <p:sldId id="264" r:id="rId22"/>
    <p:sldId id="301" r:id="rId23"/>
    <p:sldId id="265" r:id="rId24"/>
    <p:sldId id="303" r:id="rId25"/>
    <p:sldId id="302" r:id="rId26"/>
    <p:sldId id="304" r:id="rId27"/>
    <p:sldId id="305" r:id="rId28"/>
    <p:sldId id="266" r:id="rId29"/>
    <p:sldId id="267" r:id="rId30"/>
    <p:sldId id="307" r:id="rId31"/>
    <p:sldId id="306" r:id="rId32"/>
    <p:sldId id="276" r:id="rId33"/>
    <p:sldId id="308" r:id="rId34"/>
    <p:sldId id="277" r:id="rId35"/>
    <p:sldId id="278" r:id="rId36"/>
    <p:sldId id="309" r:id="rId37"/>
    <p:sldId id="279" r:id="rId38"/>
    <p:sldId id="287" r:id="rId39"/>
    <p:sldId id="310" r:id="rId40"/>
    <p:sldId id="290" r:id="rId41"/>
    <p:sldId id="311" r:id="rId42"/>
    <p:sldId id="312" r:id="rId43"/>
    <p:sldId id="31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Game" userId="7d6a2509a520668c" providerId="LiveId" clId="{15CF5036-046C-4316-9BD6-751C591F0AC9}"/>
    <pc:docChg chg="undo redo custSel addSld delSld modSld sldOrd modMainMaster">
      <pc:chgData name="Russell Game" userId="7d6a2509a520668c" providerId="LiveId" clId="{15CF5036-046C-4316-9BD6-751C591F0AC9}" dt="2026-09-06T14:27:51.164" v="2751"/>
      <pc:docMkLst>
        <pc:docMk/>
      </pc:docMkLst>
      <pc:sldChg chg="addSp modSp mod modAnim">
        <pc:chgData name="Russell Game" userId="7d6a2509a520668c" providerId="LiveId" clId="{15CF5036-046C-4316-9BD6-751C591F0AC9}" dt="2026-08-24T09:42:05.401" v="630" actId="1076"/>
        <pc:sldMkLst>
          <pc:docMk/>
          <pc:sldMk cId="387724174" sldId="256"/>
        </pc:sldMkLst>
        <pc:spChg chg="add mod">
          <ac:chgData name="Russell Game" userId="7d6a2509a520668c" providerId="LiveId" clId="{15CF5036-046C-4316-9BD6-751C591F0AC9}" dt="2026-08-24T09:40:16.491" v="619" actId="207"/>
          <ac:spMkLst>
            <pc:docMk/>
            <pc:sldMk cId="387724174" sldId="256"/>
            <ac:spMk id="2" creationId="{CABB1E58-AFF6-E28F-5D78-5BF7E30214CA}"/>
          </ac:spMkLst>
        </pc:spChg>
        <pc:spChg chg="mod">
          <ac:chgData name="Russell Game" userId="7d6a2509a520668c" providerId="LiveId" clId="{15CF5036-046C-4316-9BD6-751C591F0AC9}" dt="2026-08-24T09:41:54.148" v="628" actId="14100"/>
          <ac:spMkLst>
            <pc:docMk/>
            <pc:sldMk cId="387724174" sldId="256"/>
            <ac:spMk id="4" creationId="{C479DDA3-2109-36DB-6EC1-2AC107639231}"/>
          </ac:spMkLst>
        </pc:spChg>
        <pc:spChg chg="add mod">
          <ac:chgData name="Russell Game" userId="7d6a2509a520668c" providerId="LiveId" clId="{15CF5036-046C-4316-9BD6-751C591F0AC9}" dt="2026-08-24T09:40:16.491" v="619" actId="207"/>
          <ac:spMkLst>
            <pc:docMk/>
            <pc:sldMk cId="387724174" sldId="256"/>
            <ac:spMk id="5" creationId="{59BBDC92-17C8-9473-674F-75F258DCFB6A}"/>
          </ac:spMkLst>
        </pc:spChg>
        <pc:spChg chg="add mod">
          <ac:chgData name="Russell Game" userId="7d6a2509a520668c" providerId="LiveId" clId="{15CF5036-046C-4316-9BD6-751C591F0AC9}" dt="2026-08-24T09:42:05.401" v="630" actId="1076"/>
          <ac:spMkLst>
            <pc:docMk/>
            <pc:sldMk cId="387724174" sldId="256"/>
            <ac:spMk id="7" creationId="{0FC4AB56-7F09-7EE6-8ADA-8547A52AB35A}"/>
          </ac:spMkLst>
        </pc:spChg>
        <pc:picChg chg="add mod ord modVis modCrop">
          <ac:chgData name="Russell Game" userId="7d6a2509a520668c" providerId="LiveId" clId="{15CF5036-046C-4316-9BD6-751C591F0AC9}" dt="2026-08-24T09:39:23.829" v="585" actId="14100"/>
          <ac:picMkLst>
            <pc:docMk/>
            <pc:sldMk cId="387724174" sldId="256"/>
            <ac:picMk id="6" creationId="{A15AC910-E1B5-BD86-BB59-83D82D1BFD0C}"/>
          </ac:picMkLst>
        </pc:picChg>
      </pc:sldChg>
      <pc:sldChg chg="addSp modSp mod">
        <pc:chgData name="Russell Game" userId="7d6a2509a520668c" providerId="LiveId" clId="{15CF5036-046C-4316-9BD6-751C591F0AC9}" dt="2026-08-16T10:47:17.431" v="432" actId="14100"/>
        <pc:sldMkLst>
          <pc:docMk/>
          <pc:sldMk cId="2089933080" sldId="257"/>
        </pc:sldMkLst>
        <pc:picChg chg="add mod">
          <ac:chgData name="Russell Game" userId="7d6a2509a520668c" providerId="LiveId" clId="{15CF5036-046C-4316-9BD6-751C591F0AC9}" dt="2026-08-16T10:43:12.258" v="420" actId="1076"/>
          <ac:picMkLst>
            <pc:docMk/>
            <pc:sldMk cId="2089933080" sldId="257"/>
            <ac:picMk id="6" creationId="{73B0061E-F549-5496-AB92-9729B1F312AD}"/>
          </ac:picMkLst>
        </pc:picChg>
      </pc:sldChg>
      <pc:sldChg chg="addSp delSp modSp mod ord addAnim delAnim modAnim">
        <pc:chgData name="Russell Game" userId="7d6a2509a520668c" providerId="LiveId" clId="{15CF5036-046C-4316-9BD6-751C591F0AC9}" dt="2026-08-24T10:12:50.093" v="1125" actId="14429"/>
        <pc:sldMkLst>
          <pc:docMk/>
          <pc:sldMk cId="3194852167" sldId="261"/>
        </pc:sldMkLst>
        <pc:spChg chg="add mod">
          <ac:chgData name="Russell Game" userId="7d6a2509a520668c" providerId="LiveId" clId="{15CF5036-046C-4316-9BD6-751C591F0AC9}" dt="2026-08-24T09:57:22.168" v="768" actId="1076"/>
          <ac:spMkLst>
            <pc:docMk/>
            <pc:sldMk cId="3194852167" sldId="261"/>
            <ac:spMk id="2" creationId="{0D3A80E7-3E4A-499D-1BE7-A19A6CF6A29B}"/>
          </ac:spMkLst>
        </pc:spChg>
        <pc:picChg chg="add mod modVis">
          <ac:chgData name="Russell Game" userId="7d6a2509a520668c" providerId="LiveId" clId="{15CF5036-046C-4316-9BD6-751C591F0AC9}" dt="2026-08-24T10:12:50.093" v="1125" actId="14429"/>
          <ac:picMkLst>
            <pc:docMk/>
            <pc:sldMk cId="3194852167" sldId="261"/>
            <ac:picMk id="4" creationId="{6DCD3DBB-42E0-D4A2-B2C2-CDB3B1D52C86}"/>
          </ac:picMkLst>
        </pc:picChg>
      </pc:sldChg>
      <pc:sldChg chg="addSp modSp mod">
        <pc:chgData name="Russell Game" userId="7d6a2509a520668c" providerId="LiveId" clId="{15CF5036-046C-4316-9BD6-751C591F0AC9}" dt="2026-08-16T10:51:05.321" v="449" actId="1076"/>
        <pc:sldMkLst>
          <pc:docMk/>
          <pc:sldMk cId="3925646908" sldId="263"/>
        </pc:sldMkLst>
        <pc:picChg chg="add mod">
          <ac:chgData name="Russell Game" userId="7d6a2509a520668c" providerId="LiveId" clId="{15CF5036-046C-4316-9BD6-751C591F0AC9}" dt="2026-08-16T10:50:03.650" v="443" actId="14100"/>
          <ac:picMkLst>
            <pc:docMk/>
            <pc:sldMk cId="3925646908" sldId="263"/>
            <ac:picMk id="3" creationId="{70DCE210-CF9C-7BD9-1962-B7FE78FD1F77}"/>
          </ac:picMkLst>
        </pc:picChg>
      </pc:sldChg>
      <pc:sldChg chg="addSp modSp mod">
        <pc:chgData name="Russell Game" userId="7d6a2509a520668c" providerId="LiveId" clId="{15CF5036-046C-4316-9BD6-751C591F0AC9}" dt="2026-08-16T10:53:19.678" v="458" actId="1076"/>
        <pc:sldMkLst>
          <pc:docMk/>
          <pc:sldMk cId="4023368113" sldId="264"/>
        </pc:sldMkLst>
        <pc:picChg chg="add mod">
          <ac:chgData name="Russell Game" userId="7d6a2509a520668c" providerId="LiveId" clId="{15CF5036-046C-4316-9BD6-751C591F0AC9}" dt="2026-08-16T10:53:19.678" v="458" actId="1076"/>
          <ac:picMkLst>
            <pc:docMk/>
            <pc:sldMk cId="4023368113" sldId="264"/>
            <ac:picMk id="8" creationId="{AE2E88A6-725C-B2F0-5A65-DDCDB4895847}"/>
          </ac:picMkLst>
        </pc:picChg>
      </pc:sldChg>
      <pc:sldChg chg="addSp modSp mod">
        <pc:chgData name="Russell Game" userId="7d6a2509a520668c" providerId="LiveId" clId="{15CF5036-046C-4316-9BD6-751C591F0AC9}" dt="2026-08-16T10:54:51.953" v="468" actId="1076"/>
        <pc:sldMkLst>
          <pc:docMk/>
          <pc:sldMk cId="1344805226" sldId="265"/>
        </pc:sldMkLst>
        <pc:picChg chg="add mod">
          <ac:chgData name="Russell Game" userId="7d6a2509a520668c" providerId="LiveId" clId="{15CF5036-046C-4316-9BD6-751C591F0AC9}" dt="2026-08-16T10:53:49.607" v="461" actId="1076"/>
          <ac:picMkLst>
            <pc:docMk/>
            <pc:sldMk cId="1344805226" sldId="265"/>
            <ac:picMk id="3" creationId="{E453879B-4987-D91D-476E-10C776BBD138}"/>
          </ac:picMkLst>
        </pc:picChg>
        <pc:picChg chg="add mod">
          <ac:chgData name="Russell Game" userId="7d6a2509a520668c" providerId="LiveId" clId="{15CF5036-046C-4316-9BD6-751C591F0AC9}" dt="2026-08-16T10:54:22.602" v="465" actId="1076"/>
          <ac:picMkLst>
            <pc:docMk/>
            <pc:sldMk cId="1344805226" sldId="265"/>
            <ac:picMk id="6" creationId="{AC9165D7-0013-01BE-055B-E4673633E5E7}"/>
          </ac:picMkLst>
        </pc:picChg>
      </pc:sldChg>
      <pc:sldChg chg="addSp delSp modSp mod modAnim">
        <pc:chgData name="Russell Game" userId="7d6a2509a520668c" providerId="LiveId" clId="{15CF5036-046C-4316-9BD6-751C591F0AC9}" dt="2026-09-01T11:14:48.865" v="2123" actId="1076"/>
        <pc:sldMkLst>
          <pc:docMk/>
          <pc:sldMk cId="2028448062" sldId="266"/>
        </pc:sldMkLst>
        <pc:spChg chg="add mod">
          <ac:chgData name="Russell Game" userId="7d6a2509a520668c" providerId="LiveId" clId="{15CF5036-046C-4316-9BD6-751C591F0AC9}" dt="2026-09-01T11:14:48.865" v="2123" actId="1076"/>
          <ac:spMkLst>
            <pc:docMk/>
            <pc:sldMk cId="2028448062" sldId="266"/>
            <ac:spMk id="7" creationId="{280A7992-F27F-79BA-F1DA-3F393A4FC724}"/>
          </ac:spMkLst>
        </pc:spChg>
        <pc:picChg chg="add mod">
          <ac:chgData name="Russell Game" userId="7d6a2509a520668c" providerId="LiveId" clId="{15CF5036-046C-4316-9BD6-751C591F0AC9}" dt="2026-09-01T11:13:32.501" v="2062" actId="14100"/>
          <ac:picMkLst>
            <pc:docMk/>
            <pc:sldMk cId="2028448062" sldId="266"/>
            <ac:picMk id="6" creationId="{2203FC90-59F5-5C47-CFBF-EACB3BC46D69}"/>
          </ac:picMkLst>
        </pc:picChg>
      </pc:sldChg>
      <pc:sldChg chg="addSp delSp modSp new mod modAnim">
        <pc:chgData name="Russell Game" userId="7d6a2509a520668c" providerId="LiveId" clId="{15CF5036-046C-4316-9BD6-751C591F0AC9}" dt="2026-09-01T11:19:36.566" v="2183"/>
        <pc:sldMkLst>
          <pc:docMk/>
          <pc:sldMk cId="3628426597" sldId="267"/>
        </pc:sldMkLst>
        <pc:spChg chg="add mod">
          <ac:chgData name="Russell Game" userId="7d6a2509a520668c" providerId="LiveId" clId="{15CF5036-046C-4316-9BD6-751C591F0AC9}" dt="2026-09-01T11:18:56.246" v="2175" actId="14100"/>
          <ac:spMkLst>
            <pc:docMk/>
            <pc:sldMk cId="3628426597" sldId="267"/>
            <ac:spMk id="2" creationId="{DC984D84-9FD8-012D-1D05-196CF872294C}"/>
          </ac:spMkLst>
        </pc:spChg>
        <pc:picChg chg="add mod">
          <ac:chgData name="Russell Game" userId="7d6a2509a520668c" providerId="LiveId" clId="{15CF5036-046C-4316-9BD6-751C591F0AC9}" dt="2026-09-01T11:19:27.339" v="2182" actId="1076"/>
          <ac:picMkLst>
            <pc:docMk/>
            <pc:sldMk cId="3628426597" sldId="267"/>
            <ac:picMk id="4" creationId="{D787DFA9-D351-1871-BE8A-6200DBBD981E}"/>
          </ac:picMkLst>
        </pc:picChg>
        <pc:picChg chg="add mod ord">
          <ac:chgData name="Russell Game" userId="7d6a2509a520668c" providerId="LiveId" clId="{15CF5036-046C-4316-9BD6-751C591F0AC9}" dt="2026-09-01T11:19:05.517" v="2177" actId="167"/>
          <ac:picMkLst>
            <pc:docMk/>
            <pc:sldMk cId="3628426597" sldId="267"/>
            <ac:picMk id="7" creationId="{7971736F-0091-E713-967C-DC6ADCB9ED9C}"/>
          </ac:picMkLst>
        </pc:picChg>
      </pc:sldChg>
      <pc:sldChg chg="addSp delSp modSp new mod ord modAnim">
        <pc:chgData name="Russell Game" userId="7d6a2509a520668c" providerId="LiveId" clId="{15CF5036-046C-4316-9BD6-751C591F0AC9}" dt="2026-08-26T11:50:42.266" v="1250"/>
        <pc:sldMkLst>
          <pc:docMk/>
          <pc:sldMk cId="1134829548" sldId="270"/>
        </pc:sldMkLst>
        <pc:spChg chg="add mod">
          <ac:chgData name="Russell Game" userId="7d6a2509a520668c" providerId="LiveId" clId="{15CF5036-046C-4316-9BD6-751C591F0AC9}" dt="2026-08-26T11:48:22.743" v="1233" actId="14100"/>
          <ac:spMkLst>
            <pc:docMk/>
            <pc:sldMk cId="1134829548" sldId="270"/>
            <ac:spMk id="2" creationId="{8ADA407C-C2AB-6413-5D57-18AD0A544012}"/>
          </ac:spMkLst>
        </pc:spChg>
        <pc:picChg chg="add mod ord">
          <ac:chgData name="Russell Game" userId="7d6a2509a520668c" providerId="LiveId" clId="{15CF5036-046C-4316-9BD6-751C591F0AC9}" dt="2026-08-26T11:50:09.786" v="1249" actId="167"/>
          <ac:picMkLst>
            <pc:docMk/>
            <pc:sldMk cId="1134829548" sldId="270"/>
            <ac:picMk id="7" creationId="{A8F5ADB0-2D7D-4114-6C5A-648DC1B6BA4A}"/>
          </ac:picMkLst>
        </pc:picChg>
      </pc:sldChg>
      <pc:sldChg chg="addSp delSp modSp new mod setBg modClrScheme chgLayout">
        <pc:chgData name="Russell Game" userId="7d6a2509a520668c" providerId="LiveId" clId="{15CF5036-046C-4316-9BD6-751C591F0AC9}" dt="2026-08-24T10:05:49.601" v="1051"/>
        <pc:sldMkLst>
          <pc:docMk/>
          <pc:sldMk cId="2795926150" sldId="272"/>
        </pc:sldMkLst>
        <pc:spChg chg="add mod">
          <ac:chgData name="Russell Game" userId="7d6a2509a520668c" providerId="LiveId" clId="{15CF5036-046C-4316-9BD6-751C591F0AC9}" dt="2026-08-16T10:26:33.107" v="41" actId="26606"/>
          <ac:spMkLst>
            <pc:docMk/>
            <pc:sldMk cId="2795926150" sldId="272"/>
            <ac:spMk id="4" creationId="{2B007A47-8F62-3B78-E846-110F26CA0155}"/>
          </ac:spMkLst>
        </pc:spChg>
        <pc:spChg chg="add">
          <ac:chgData name="Russell Game" userId="7d6a2509a520668c" providerId="LiveId" clId="{15CF5036-046C-4316-9BD6-751C591F0AC9}" dt="2026-08-16T10:26:33.107" v="41" actId="26606"/>
          <ac:spMkLst>
            <pc:docMk/>
            <pc:sldMk cId="2795926150" sldId="272"/>
            <ac:spMk id="9" creationId="{9B37791B-B040-4694-BFDC-8DD132D86E8E}"/>
          </ac:spMkLst>
        </pc:spChg>
        <pc:spChg chg="add">
          <ac:chgData name="Russell Game" userId="7d6a2509a520668c" providerId="LiveId" clId="{15CF5036-046C-4316-9BD6-751C591F0AC9}" dt="2026-08-16T10:26:33.107" v="41" actId="26606"/>
          <ac:spMkLst>
            <pc:docMk/>
            <pc:sldMk cId="2795926150" sldId="272"/>
            <ac:spMk id="11" creationId="{E253338B-EC15-4112-B0AA-4135021E9AF8}"/>
          </ac:spMkLst>
        </pc:spChg>
        <pc:grpChg chg="add">
          <ac:chgData name="Russell Game" userId="7d6a2509a520668c" providerId="LiveId" clId="{15CF5036-046C-4316-9BD6-751C591F0AC9}" dt="2026-08-16T10:26:33.107" v="41" actId="26606"/>
          <ac:grpSpMkLst>
            <pc:docMk/>
            <pc:sldMk cId="2795926150" sldId="272"/>
            <ac:grpSpMk id="13" creationId="{431899EE-49A4-469F-BDB5-0A178C55105D}"/>
          </ac:grpSpMkLst>
        </pc:grpChg>
        <pc:picChg chg="add mod modCrop">
          <ac:chgData name="Russell Game" userId="7d6a2509a520668c" providerId="LiveId" clId="{15CF5036-046C-4316-9BD6-751C591F0AC9}" dt="2026-08-16T10:30:07.479" v="53" actId="14100"/>
          <ac:picMkLst>
            <pc:docMk/>
            <pc:sldMk cId="2795926150" sldId="272"/>
            <ac:picMk id="5" creationId="{DF1D7277-93B8-BAEF-8232-AD530867BD64}"/>
          </ac:picMkLst>
        </pc:picChg>
      </pc:sldChg>
      <pc:sldChg chg="addSp modSp new mod addAnim delAnim modAnim">
        <pc:chgData name="Russell Game" userId="7d6a2509a520668c" providerId="LiveId" clId="{15CF5036-046C-4316-9BD6-751C591F0AC9}" dt="2026-08-24T09:55:24.278" v="725"/>
        <pc:sldMkLst>
          <pc:docMk/>
          <pc:sldMk cId="3157629197" sldId="273"/>
        </pc:sldMkLst>
        <pc:spChg chg="add mod">
          <ac:chgData name="Russell Game" userId="7d6a2509a520668c" providerId="LiveId" clId="{15CF5036-046C-4316-9BD6-751C591F0AC9}" dt="2026-08-24T09:51:21.010" v="669" actId="207"/>
          <ac:spMkLst>
            <pc:docMk/>
            <pc:sldMk cId="3157629197" sldId="273"/>
            <ac:spMk id="2" creationId="{DE3BA4D4-407C-866A-533E-9D8295241EFA}"/>
          </ac:spMkLst>
        </pc:spChg>
        <pc:spChg chg="add mod">
          <ac:chgData name="Russell Game" userId="7d6a2509a520668c" providerId="LiveId" clId="{15CF5036-046C-4316-9BD6-751C591F0AC9}" dt="2026-08-24T09:51:51.097" v="677" actId="1076"/>
          <ac:spMkLst>
            <pc:docMk/>
            <pc:sldMk cId="3157629197" sldId="273"/>
            <ac:spMk id="3" creationId="{A60BED01-D08F-23DA-F487-9269E97C2162}"/>
          </ac:spMkLst>
        </pc:spChg>
        <pc:spChg chg="add mod">
          <ac:chgData name="Russell Game" userId="7d6a2509a520668c" providerId="LiveId" clId="{15CF5036-046C-4316-9BD6-751C591F0AC9}" dt="2026-08-24T09:53:48.586" v="701" actId="1076"/>
          <ac:spMkLst>
            <pc:docMk/>
            <pc:sldMk cId="3157629197" sldId="273"/>
            <ac:spMk id="4" creationId="{8C6E40EB-08B2-D18C-2239-EE2570FBECC1}"/>
          </ac:spMkLst>
        </pc:spChg>
        <pc:spChg chg="add mod ord">
          <ac:chgData name="Russell Game" userId="7d6a2509a520668c" providerId="LiveId" clId="{15CF5036-046C-4316-9BD6-751C591F0AC9}" dt="2026-08-24T09:54:49.899" v="717" actId="1076"/>
          <ac:spMkLst>
            <pc:docMk/>
            <pc:sldMk cId="3157629197" sldId="273"/>
            <ac:spMk id="5" creationId="{95652654-1797-ADE1-B36E-58CEE5D20094}"/>
          </ac:spMkLst>
        </pc:spChg>
        <pc:picChg chg="add mod modVis">
          <ac:chgData name="Russell Game" userId="7d6a2509a520668c" providerId="LiveId" clId="{15CF5036-046C-4316-9BD6-751C591F0AC9}" dt="2026-08-24T09:55:07.349" v="724" actId="33935"/>
          <ac:picMkLst>
            <pc:docMk/>
            <pc:sldMk cId="3157629197" sldId="273"/>
            <ac:picMk id="6" creationId="{73AE15AB-A67A-3576-7D1A-FD587AF0C2CD}"/>
          </ac:picMkLst>
        </pc:picChg>
        <pc:picChg chg="add mod modVis">
          <ac:chgData name="Russell Game" userId="7d6a2509a520668c" providerId="LiveId" clId="{15CF5036-046C-4316-9BD6-751C591F0AC9}" dt="2026-08-24T09:55:07.349" v="724" actId="33935"/>
          <ac:picMkLst>
            <pc:docMk/>
            <pc:sldMk cId="3157629197" sldId="273"/>
            <ac:picMk id="7" creationId="{D6941532-CCD3-E0B2-C34F-56F5633CCED6}"/>
          </ac:picMkLst>
        </pc:picChg>
        <pc:picChg chg="add mod ord modVis">
          <ac:chgData name="Russell Game" userId="7d6a2509a520668c" providerId="LiveId" clId="{15CF5036-046C-4316-9BD6-751C591F0AC9}" dt="2026-08-24T09:50:36.494" v="663" actId="14100"/>
          <ac:picMkLst>
            <pc:docMk/>
            <pc:sldMk cId="3157629197" sldId="273"/>
            <ac:picMk id="8" creationId="{1B1CF1AE-53CA-042B-CA33-E7C87564D99D}"/>
          </ac:picMkLst>
        </pc:picChg>
        <pc:picChg chg="add mod modVis">
          <ac:chgData name="Russell Game" userId="7d6a2509a520668c" providerId="LiveId" clId="{15CF5036-046C-4316-9BD6-751C591F0AC9}" dt="2026-08-24T09:55:00.909" v="722" actId="1076"/>
          <ac:picMkLst>
            <pc:docMk/>
            <pc:sldMk cId="3157629197" sldId="273"/>
            <ac:picMk id="9" creationId="{6B25844C-1017-966F-A40E-EFFDCFECA01E}"/>
          </ac:picMkLst>
        </pc:picChg>
      </pc:sldChg>
      <pc:sldChg chg="addSp delSp modSp new mod modAnim">
        <pc:chgData name="Russell Game" userId="7d6a2509a520668c" providerId="LiveId" clId="{15CF5036-046C-4316-9BD6-751C591F0AC9}" dt="2026-09-01T11:29:01.783" v="2239"/>
        <pc:sldMkLst>
          <pc:docMk/>
          <pc:sldMk cId="2250657760" sldId="276"/>
        </pc:sldMkLst>
        <pc:spChg chg="add mod">
          <ac:chgData name="Russell Game" userId="7d6a2509a520668c" providerId="LiveId" clId="{15CF5036-046C-4316-9BD6-751C591F0AC9}" dt="2026-09-01T11:27:12.823" v="2215"/>
          <ac:spMkLst>
            <pc:docMk/>
            <pc:sldMk cId="2250657760" sldId="276"/>
            <ac:spMk id="2" creationId="{1F0C2519-EBE4-FC55-DEC3-93D41547F1D1}"/>
          </ac:spMkLst>
        </pc:spChg>
        <pc:spChg chg="add mod">
          <ac:chgData name="Russell Game" userId="7d6a2509a520668c" providerId="LiveId" clId="{15CF5036-046C-4316-9BD6-751C591F0AC9}" dt="2026-09-01T11:28:31.574" v="2233" actId="207"/>
          <ac:spMkLst>
            <pc:docMk/>
            <pc:sldMk cId="2250657760" sldId="276"/>
            <ac:spMk id="4" creationId="{F6CF8263-A997-2470-6FCE-98F8FD80F357}"/>
          </ac:spMkLst>
        </pc:spChg>
        <pc:spChg chg="add del mod">
          <ac:chgData name="Russell Game" userId="7d6a2509a520668c" providerId="LiveId" clId="{15CF5036-046C-4316-9BD6-751C591F0AC9}" dt="2026-09-01T11:28:45.926" v="2238" actId="207"/>
          <ac:spMkLst>
            <pc:docMk/>
            <pc:sldMk cId="2250657760" sldId="276"/>
            <ac:spMk id="5" creationId="{C1680026-FC76-2567-1897-13A8CDB3C979}"/>
          </ac:spMkLst>
        </pc:spChg>
        <pc:picChg chg="add mod">
          <ac:chgData name="Russell Game" userId="7d6a2509a520668c" providerId="LiveId" clId="{15CF5036-046C-4316-9BD6-751C591F0AC9}" dt="2026-09-01T11:28:14.551" v="2229" actId="14100"/>
          <ac:picMkLst>
            <pc:docMk/>
            <pc:sldMk cId="2250657760" sldId="276"/>
            <ac:picMk id="3" creationId="{CBE4171A-360D-39EE-AF65-6D79927FCCD2}"/>
          </ac:picMkLst>
        </pc:picChg>
      </pc:sldChg>
      <pc:sldChg chg="addSp modSp new mod modAnim">
        <pc:chgData name="Russell Game" userId="7d6a2509a520668c" providerId="LiveId" clId="{15CF5036-046C-4316-9BD6-751C591F0AC9}" dt="2026-09-01T11:38:06.444" v="2311"/>
        <pc:sldMkLst>
          <pc:docMk/>
          <pc:sldMk cId="2687823074" sldId="277"/>
        </pc:sldMkLst>
        <pc:spChg chg="add mod modVis">
          <ac:chgData name="Russell Game" userId="7d6a2509a520668c" providerId="LiveId" clId="{15CF5036-046C-4316-9BD6-751C591F0AC9}" dt="2026-09-01T11:38:02.675" v="2310" actId="33935"/>
          <ac:spMkLst>
            <pc:docMk/>
            <pc:sldMk cId="2687823074" sldId="277"/>
            <ac:spMk id="2" creationId="{A2B266AE-0526-C2B2-2893-7AA673B55FEF}"/>
          </ac:spMkLst>
        </pc:spChg>
        <pc:spChg chg="add mod modVis">
          <ac:chgData name="Russell Game" userId="7d6a2509a520668c" providerId="LiveId" clId="{15CF5036-046C-4316-9BD6-751C591F0AC9}" dt="2026-09-01T11:37:48.715" v="2308" actId="14429"/>
          <ac:spMkLst>
            <pc:docMk/>
            <pc:sldMk cId="2687823074" sldId="277"/>
            <ac:spMk id="3" creationId="{987068D3-1940-1267-2462-AC96EE87406B}"/>
          </ac:spMkLst>
        </pc:spChg>
        <pc:spChg chg="add mod modVis">
          <ac:chgData name="Russell Game" userId="7d6a2509a520668c" providerId="LiveId" clId="{15CF5036-046C-4316-9BD6-751C591F0AC9}" dt="2026-09-01T11:37:45.939" v="2305" actId="14429"/>
          <ac:spMkLst>
            <pc:docMk/>
            <pc:sldMk cId="2687823074" sldId="277"/>
            <ac:spMk id="4" creationId="{12D2069E-B2E4-5371-F861-7311DD34C72D}"/>
          </ac:spMkLst>
        </pc:spChg>
        <pc:picChg chg="add mod ord modVis">
          <ac:chgData name="Russell Game" userId="7d6a2509a520668c" providerId="LiveId" clId="{15CF5036-046C-4316-9BD6-751C591F0AC9}" dt="2026-09-01T11:38:02.675" v="2310" actId="33935"/>
          <ac:picMkLst>
            <pc:docMk/>
            <pc:sldMk cId="2687823074" sldId="277"/>
            <ac:picMk id="5" creationId="{45A65427-FCDE-C902-AE6A-B33D14C06B6E}"/>
          </ac:picMkLst>
        </pc:picChg>
        <pc:picChg chg="add mod ord modVis">
          <ac:chgData name="Russell Game" userId="7d6a2509a520668c" providerId="LiveId" clId="{15CF5036-046C-4316-9BD6-751C591F0AC9}" dt="2026-09-01T11:38:02.675" v="2310" actId="33935"/>
          <ac:picMkLst>
            <pc:docMk/>
            <pc:sldMk cId="2687823074" sldId="277"/>
            <ac:picMk id="6" creationId="{C308E3BC-39CD-2288-30A7-FAA92FA13EC0}"/>
          </ac:picMkLst>
        </pc:picChg>
      </pc:sldChg>
      <pc:sldChg chg="addSp delSp modSp new mod modAnim">
        <pc:chgData name="Russell Game" userId="7d6a2509a520668c" providerId="LiveId" clId="{15CF5036-046C-4316-9BD6-751C591F0AC9}" dt="2026-09-03T11:15:53.949" v="2365" actId="1076"/>
        <pc:sldMkLst>
          <pc:docMk/>
          <pc:sldMk cId="1779173750" sldId="278"/>
        </pc:sldMkLst>
        <pc:spChg chg="add mod">
          <ac:chgData name="Russell Game" userId="7d6a2509a520668c" providerId="LiveId" clId="{15CF5036-046C-4316-9BD6-751C591F0AC9}" dt="2026-09-03T11:15:53.949" v="2365" actId="1076"/>
          <ac:spMkLst>
            <pc:docMk/>
            <pc:sldMk cId="1779173750" sldId="278"/>
            <ac:spMk id="2" creationId="{E5D23E38-2219-3890-5D0F-DC057A95657F}"/>
          </ac:spMkLst>
        </pc:spChg>
        <pc:picChg chg="add mod">
          <ac:chgData name="Russell Game" userId="7d6a2509a520668c" providerId="LiveId" clId="{15CF5036-046C-4316-9BD6-751C591F0AC9}" dt="2026-09-02T12:52:18.269" v="2329" actId="14100"/>
          <ac:picMkLst>
            <pc:docMk/>
            <pc:sldMk cId="1779173750" sldId="278"/>
            <ac:picMk id="3" creationId="{5A7DDE0B-7129-6B06-0CB9-979926ED9636}"/>
          </ac:picMkLst>
        </pc:picChg>
      </pc:sldChg>
      <pc:sldChg chg="addSp delSp modSp new mod modAnim">
        <pc:chgData name="Russell Game" userId="7d6a2509a520668c" providerId="LiveId" clId="{15CF5036-046C-4316-9BD6-751C591F0AC9}" dt="2026-09-03T12:09:51.748" v="2514" actId="122"/>
        <pc:sldMkLst>
          <pc:docMk/>
          <pc:sldMk cId="1062367442" sldId="279"/>
        </pc:sldMkLst>
        <pc:spChg chg="add mod">
          <ac:chgData name="Russell Game" userId="7d6a2509a520668c" providerId="LiveId" clId="{15CF5036-046C-4316-9BD6-751C591F0AC9}" dt="2026-09-03T11:16:14.233" v="2396" actId="14100"/>
          <ac:spMkLst>
            <pc:docMk/>
            <pc:sldMk cId="1062367442" sldId="279"/>
            <ac:spMk id="2" creationId="{32CEAA43-1E60-91FF-6C4B-5C399E4DB035}"/>
          </ac:spMkLst>
        </pc:spChg>
        <pc:spChg chg="add mod">
          <ac:chgData name="Russell Game" userId="7d6a2509a520668c" providerId="LiveId" clId="{15CF5036-046C-4316-9BD6-751C591F0AC9}" dt="2026-09-03T12:08:41.209" v="2503" actId="1076"/>
          <ac:spMkLst>
            <pc:docMk/>
            <pc:sldMk cId="1062367442" sldId="279"/>
            <ac:spMk id="9" creationId="{93FC5765-5CAB-AF70-C81F-75089AC4DE68}"/>
          </ac:spMkLst>
        </pc:spChg>
        <pc:spChg chg="add mod">
          <ac:chgData name="Russell Game" userId="7d6a2509a520668c" providerId="LiveId" clId="{15CF5036-046C-4316-9BD6-751C591F0AC9}" dt="2026-09-03T12:09:51.748" v="2514" actId="122"/>
          <ac:spMkLst>
            <pc:docMk/>
            <pc:sldMk cId="1062367442" sldId="279"/>
            <ac:spMk id="11" creationId="{32A9E3FC-C790-74B7-85ED-7C7D7DAD8170}"/>
          </ac:spMkLst>
        </pc:spChg>
        <pc:picChg chg="add mod ord">
          <ac:chgData name="Russell Game" userId="7d6a2509a520668c" providerId="LiveId" clId="{15CF5036-046C-4316-9BD6-751C591F0AC9}" dt="2026-09-03T11:45:02.440" v="2402" actId="167"/>
          <ac:picMkLst>
            <pc:docMk/>
            <pc:sldMk cId="1062367442" sldId="279"/>
            <ac:picMk id="6" creationId="{17E1D82E-3148-3699-A4D1-6150A9944A22}"/>
          </ac:picMkLst>
        </pc:picChg>
        <pc:picChg chg="add mod">
          <ac:chgData name="Russell Game" userId="7d6a2509a520668c" providerId="LiveId" clId="{15CF5036-046C-4316-9BD6-751C591F0AC9}" dt="2026-09-03T11:46:20.879" v="2405" actId="1440"/>
          <ac:picMkLst>
            <pc:docMk/>
            <pc:sldMk cId="1062367442" sldId="279"/>
            <ac:picMk id="8" creationId="{9D9D6BF8-90D6-4EC3-B3F3-67C1AB1CAAFF}"/>
          </ac:picMkLst>
        </pc:picChg>
      </pc:sldChg>
      <pc:sldChg chg="addSp modSp new mod setBg modAnim">
        <pc:chgData name="Russell Game" userId="7d6a2509a520668c" providerId="LiveId" clId="{15CF5036-046C-4316-9BD6-751C591F0AC9}" dt="2026-08-24T10:05:49.601" v="1051"/>
        <pc:sldMkLst>
          <pc:docMk/>
          <pc:sldMk cId="2031405697" sldId="281"/>
        </pc:sldMkLst>
        <pc:spChg chg="add mod">
          <ac:chgData name="Russell Game" userId="7d6a2509a520668c" providerId="LiveId" clId="{15CF5036-046C-4316-9BD6-751C591F0AC9}" dt="2026-08-24T10:02:13.487" v="824" actId="1076"/>
          <ac:spMkLst>
            <pc:docMk/>
            <pc:sldMk cId="2031405697" sldId="281"/>
            <ac:spMk id="3" creationId="{8ECF2375-C8A5-3A92-D5CD-DA6D607626E0}"/>
          </ac:spMkLst>
        </pc:spChg>
        <pc:spChg chg="add">
          <ac:chgData name="Russell Game" userId="7d6a2509a520668c" providerId="LiveId" clId="{15CF5036-046C-4316-9BD6-751C591F0AC9}" dt="2026-08-24T10:01:41.227" v="816" actId="26606"/>
          <ac:spMkLst>
            <pc:docMk/>
            <pc:sldMk cId="2031405697" sldId="281"/>
            <ac:spMk id="9" creationId="{04812C46-200A-4DEB-A05E-3ED6C68C2387}"/>
          </ac:spMkLst>
        </pc:spChg>
        <pc:spChg chg="add">
          <ac:chgData name="Russell Game" userId="7d6a2509a520668c" providerId="LiveId" clId="{15CF5036-046C-4316-9BD6-751C591F0AC9}" dt="2026-08-24T10:01:41.227" v="816" actId="26606"/>
          <ac:spMkLst>
            <pc:docMk/>
            <pc:sldMk cId="2031405697" sldId="281"/>
            <ac:spMk id="11" creationId="{D1EA859B-E555-4109-94F3-6700E046E008}"/>
          </ac:spMkLst>
        </pc:spChg>
        <pc:picChg chg="add">
          <ac:chgData name="Russell Game" userId="7d6a2509a520668c" providerId="LiveId" clId="{15CF5036-046C-4316-9BD6-751C591F0AC9}" dt="2026-08-24T10:01:41.227" v="816" actId="26606"/>
          <ac:picMkLst>
            <pc:docMk/>
            <pc:sldMk cId="2031405697" sldId="281"/>
            <ac:picMk id="5" creationId="{0DD0525C-4644-4293-D938-7CD789BB1C3A}"/>
          </ac:picMkLst>
        </pc:picChg>
      </pc:sldChg>
      <pc:sldChg chg="addSp delSp modSp new mod setBg modAnim">
        <pc:chgData name="Russell Game" userId="7d6a2509a520668c" providerId="LiveId" clId="{15CF5036-046C-4316-9BD6-751C591F0AC9}" dt="2026-08-24T10:10:48.914" v="1121"/>
        <pc:sldMkLst>
          <pc:docMk/>
          <pc:sldMk cId="633468419" sldId="282"/>
        </pc:sldMkLst>
        <pc:spChg chg="add mod">
          <ac:chgData name="Russell Game" userId="7d6a2509a520668c" providerId="LiveId" clId="{15CF5036-046C-4316-9BD6-751C591F0AC9}" dt="2026-08-24T10:08:24.879" v="1093" actId="1076"/>
          <ac:spMkLst>
            <pc:docMk/>
            <pc:sldMk cId="633468419" sldId="282"/>
            <ac:spMk id="5" creationId="{BFB28FA0-9C03-50C7-A64C-AF1B74E8743D}"/>
          </ac:spMkLst>
        </pc:spChg>
        <pc:spChg chg="add mod">
          <ac:chgData name="Russell Game" userId="7d6a2509a520668c" providerId="LiveId" clId="{15CF5036-046C-4316-9BD6-751C591F0AC9}" dt="2026-08-24T10:08:17.767" v="1090" actId="1076"/>
          <ac:spMkLst>
            <pc:docMk/>
            <pc:sldMk cId="633468419" sldId="282"/>
            <ac:spMk id="13" creationId="{2B159112-37AF-CDCD-B805-734058708577}"/>
          </ac:spMkLst>
        </pc:spChg>
        <pc:spChg chg="add mod">
          <ac:chgData name="Russell Game" userId="7d6a2509a520668c" providerId="LiveId" clId="{15CF5036-046C-4316-9BD6-751C591F0AC9}" dt="2026-08-24T10:09:43.049" v="1110" actId="1076"/>
          <ac:spMkLst>
            <pc:docMk/>
            <pc:sldMk cId="633468419" sldId="282"/>
            <ac:spMk id="14" creationId="{F50B480D-78F1-9C12-4B4C-412C3F601F3B}"/>
          </ac:spMkLst>
        </pc:spChg>
        <pc:spChg chg="add mod">
          <ac:chgData name="Russell Game" userId="7d6a2509a520668c" providerId="LiveId" clId="{15CF5036-046C-4316-9BD6-751C591F0AC9}" dt="2026-08-24T10:06:51.755" v="1066" actId="14100"/>
          <ac:spMkLst>
            <pc:docMk/>
            <pc:sldMk cId="633468419" sldId="282"/>
            <ac:spMk id="15" creationId="{45A27901-B14F-8D1E-AED5-60595872A5FD}"/>
          </ac:spMkLst>
        </pc:spChg>
        <pc:picChg chg="add mod">
          <ac:chgData name="Russell Game" userId="7d6a2509a520668c" providerId="LiveId" clId="{15CF5036-046C-4316-9BD6-751C591F0AC9}" dt="2026-08-24T10:08:40.992" v="1098" actId="14100"/>
          <ac:picMkLst>
            <pc:docMk/>
            <pc:sldMk cId="633468419" sldId="282"/>
            <ac:picMk id="3" creationId="{F3339E9D-2FB1-6F83-B181-9EAADA4C51F3}"/>
          </ac:picMkLst>
        </pc:picChg>
        <pc:picChg chg="add mod">
          <ac:chgData name="Russell Game" userId="7d6a2509a520668c" providerId="LiveId" clId="{15CF5036-046C-4316-9BD6-751C591F0AC9}" dt="2026-08-24T10:09:09.720" v="1104" actId="14100"/>
          <ac:picMkLst>
            <pc:docMk/>
            <pc:sldMk cId="633468419" sldId="282"/>
            <ac:picMk id="7" creationId="{A0D66B83-4D53-AE4C-430E-AE365CC17E4F}"/>
          </ac:picMkLst>
        </pc:picChg>
        <pc:picChg chg="add mod">
          <ac:chgData name="Russell Game" userId="7d6a2509a520668c" providerId="LiveId" clId="{15CF5036-046C-4316-9BD6-751C591F0AC9}" dt="2026-08-24T10:09:33.480" v="1109" actId="14100"/>
          <ac:picMkLst>
            <pc:docMk/>
            <pc:sldMk cId="633468419" sldId="282"/>
            <ac:picMk id="11" creationId="{BD02F275-7462-4930-D913-F5D105B04423}"/>
          </ac:picMkLst>
        </pc:picChg>
      </pc:sldChg>
      <pc:sldChg chg="addSp modSp new mod modAnim">
        <pc:chgData name="Russell Game" userId="7d6a2509a520668c" providerId="LiveId" clId="{15CF5036-046C-4316-9BD6-751C591F0AC9}" dt="2026-08-24T10:15:40.105" v="1201"/>
        <pc:sldMkLst>
          <pc:docMk/>
          <pc:sldMk cId="3597097847" sldId="283"/>
        </pc:sldMkLst>
        <pc:spChg chg="add mod">
          <ac:chgData name="Russell Game" userId="7d6a2509a520668c" providerId="LiveId" clId="{15CF5036-046C-4316-9BD6-751C591F0AC9}" dt="2026-08-24T10:14:50.849" v="1176" actId="1076"/>
          <ac:spMkLst>
            <pc:docMk/>
            <pc:sldMk cId="3597097847" sldId="283"/>
            <ac:spMk id="3" creationId="{32D4A9E0-1687-F8F6-1694-3EE64408033F}"/>
          </ac:spMkLst>
        </pc:spChg>
        <pc:spChg chg="add mod">
          <ac:chgData name="Russell Game" userId="7d6a2509a520668c" providerId="LiveId" clId="{15CF5036-046C-4316-9BD6-751C591F0AC9}" dt="2026-08-24T10:14:34.275" v="1174" actId="20577"/>
          <ac:spMkLst>
            <pc:docMk/>
            <pc:sldMk cId="3597097847" sldId="283"/>
            <ac:spMk id="5" creationId="{710A1A29-C67E-5D4A-B90B-206BF3D56913}"/>
          </ac:spMkLst>
        </pc:spChg>
        <pc:spChg chg="add mod">
          <ac:chgData name="Russell Game" userId="7d6a2509a520668c" providerId="LiveId" clId="{15CF5036-046C-4316-9BD6-751C591F0AC9}" dt="2026-08-24T10:15:06.761" v="1196" actId="1076"/>
          <ac:spMkLst>
            <pc:docMk/>
            <pc:sldMk cId="3597097847" sldId="283"/>
            <ac:spMk id="8" creationId="{9F7A9063-45E2-A82E-5EFE-86885F5B5E33}"/>
          </ac:spMkLst>
        </pc:spChg>
        <pc:picChg chg="add mod">
          <ac:chgData name="Russell Game" userId="7d6a2509a520668c" providerId="LiveId" clId="{15CF5036-046C-4316-9BD6-751C591F0AC9}" dt="2026-08-24T10:13:33.860" v="1127" actId="1076"/>
          <ac:picMkLst>
            <pc:docMk/>
            <pc:sldMk cId="3597097847" sldId="283"/>
            <ac:picMk id="7" creationId="{DD719E06-56AB-D3AD-F86D-AFFC4B129D5A}"/>
          </ac:picMkLst>
        </pc:picChg>
      </pc:sldChg>
      <pc:sldChg chg="addSp modSp new mod modAnim">
        <pc:chgData name="Russell Game" userId="7d6a2509a520668c" providerId="LiveId" clId="{15CF5036-046C-4316-9BD6-751C591F0AC9}" dt="2026-09-06T14:07:19.814" v="2734" actId="122"/>
        <pc:sldMkLst>
          <pc:docMk/>
          <pc:sldMk cId="182692695" sldId="284"/>
        </pc:sldMkLst>
        <pc:spChg chg="add mod ord">
          <ac:chgData name="Russell Game" userId="7d6a2509a520668c" providerId="LiveId" clId="{15CF5036-046C-4316-9BD6-751C591F0AC9}" dt="2026-09-06T14:07:19.814" v="2734" actId="122"/>
          <ac:spMkLst>
            <pc:docMk/>
            <pc:sldMk cId="182692695" sldId="284"/>
            <ac:spMk id="3" creationId="{8F4D8200-0A17-8811-6824-1E41E54F2458}"/>
          </ac:spMkLst>
        </pc:spChg>
        <pc:spChg chg="add mod">
          <ac:chgData name="Russell Game" userId="7d6a2509a520668c" providerId="LiveId" clId="{15CF5036-046C-4316-9BD6-751C591F0AC9}" dt="2026-08-26T11:52:31.875" v="1261" actId="1076"/>
          <ac:spMkLst>
            <pc:docMk/>
            <pc:sldMk cId="182692695" sldId="284"/>
            <ac:spMk id="6" creationId="{127B96CB-C280-9436-C179-56854725303C}"/>
          </ac:spMkLst>
        </pc:spChg>
        <pc:spChg chg="add mod">
          <ac:chgData name="Russell Game" userId="7d6a2509a520668c" providerId="LiveId" clId="{15CF5036-046C-4316-9BD6-751C591F0AC9}" dt="2026-08-26T11:53:23.059" v="1272" actId="1076"/>
          <ac:spMkLst>
            <pc:docMk/>
            <pc:sldMk cId="182692695" sldId="284"/>
            <ac:spMk id="7" creationId="{4C637B3D-CC63-892E-BB15-5A6811E49A69}"/>
          </ac:spMkLst>
        </pc:spChg>
        <pc:picChg chg="add mod">
          <ac:chgData name="Russell Game" userId="7d6a2509a520668c" providerId="LiveId" clId="{15CF5036-046C-4316-9BD6-751C591F0AC9}" dt="2026-08-26T11:52:44.622" v="1263" actId="1076"/>
          <ac:picMkLst>
            <pc:docMk/>
            <pc:sldMk cId="182692695" sldId="284"/>
            <ac:picMk id="5" creationId="{4DCEC085-871E-23C3-EA82-BA243F9D79D7}"/>
          </ac:picMkLst>
        </pc:picChg>
      </pc:sldChg>
      <pc:sldChg chg="addSp modSp new mod modAnim">
        <pc:chgData name="Russell Game" userId="7d6a2509a520668c" providerId="LiveId" clId="{15CF5036-046C-4316-9BD6-751C591F0AC9}" dt="2026-08-26T11:51:56.966" v="1255"/>
        <pc:sldMkLst>
          <pc:docMk/>
          <pc:sldMk cId="4285218887" sldId="285"/>
        </pc:sldMkLst>
        <pc:spChg chg="add">
          <ac:chgData name="Russell Game" userId="7d6a2509a520668c" providerId="LiveId" clId="{15CF5036-046C-4316-9BD6-751C591F0AC9}" dt="2026-08-26T11:51:31.411" v="1254" actId="11529"/>
          <ac:spMkLst>
            <pc:docMk/>
            <pc:sldMk cId="4285218887" sldId="285"/>
            <ac:spMk id="4" creationId="{53514928-A2E9-554B-7D2C-727A7A30A3C9}"/>
          </ac:spMkLst>
        </pc:spChg>
        <pc:picChg chg="add mod">
          <ac:chgData name="Russell Game" userId="7d6a2509a520668c" providerId="LiveId" clId="{15CF5036-046C-4316-9BD6-751C591F0AC9}" dt="2026-08-26T11:51:05.977" v="1253" actId="14100"/>
          <ac:picMkLst>
            <pc:docMk/>
            <pc:sldMk cId="4285218887" sldId="285"/>
            <ac:picMk id="3" creationId="{A0C70946-F386-CAB4-9BBD-9B2747A131CF}"/>
          </ac:picMkLst>
        </pc:picChg>
      </pc:sldChg>
      <pc:sldChg chg="addSp modSp new mod addAnim delAnim modAnim">
        <pc:chgData name="Russell Game" userId="7d6a2509a520668c" providerId="LiveId" clId="{15CF5036-046C-4316-9BD6-751C591F0AC9}" dt="2026-08-26T12:00:09.004" v="1486"/>
        <pc:sldMkLst>
          <pc:docMk/>
          <pc:sldMk cId="4064915599" sldId="286"/>
        </pc:sldMkLst>
        <pc:spChg chg="add mod">
          <ac:chgData name="Russell Game" userId="7d6a2509a520668c" providerId="LiveId" clId="{15CF5036-046C-4316-9BD6-751C591F0AC9}" dt="2026-08-26T11:58:29.654" v="1474" actId="122"/>
          <ac:spMkLst>
            <pc:docMk/>
            <pc:sldMk cId="4064915599" sldId="286"/>
            <ac:spMk id="4" creationId="{DFAB86E9-B300-1946-ACFA-CAB6A57DAF34}"/>
          </ac:spMkLst>
        </pc:spChg>
        <pc:spChg chg="add mod">
          <ac:chgData name="Russell Game" userId="7d6a2509a520668c" providerId="LiveId" clId="{15CF5036-046C-4316-9BD6-751C591F0AC9}" dt="2026-08-26T11:59:45.660" v="1483" actId="1076"/>
          <ac:spMkLst>
            <pc:docMk/>
            <pc:sldMk cId="4064915599" sldId="286"/>
            <ac:spMk id="5" creationId="{4B3C7A84-5CBF-79B3-D504-6C219631BB38}"/>
          </ac:spMkLst>
        </pc:spChg>
        <pc:picChg chg="add mod">
          <ac:chgData name="Russell Game" userId="7d6a2509a520668c" providerId="LiveId" clId="{15CF5036-046C-4316-9BD6-751C591F0AC9}" dt="2026-08-26T11:56:37.486" v="1279" actId="1076"/>
          <ac:picMkLst>
            <pc:docMk/>
            <pc:sldMk cId="4064915599" sldId="286"/>
            <ac:picMk id="3" creationId="{84E23141-1BC9-1EBF-8C0F-09301ED83AA5}"/>
          </ac:picMkLst>
        </pc:picChg>
      </pc:sldChg>
      <pc:sldChg chg="addSp delSp modSp new mod modAnim">
        <pc:chgData name="Russell Game" userId="7d6a2509a520668c" providerId="LiveId" clId="{15CF5036-046C-4316-9BD6-751C591F0AC9}" dt="2026-09-03T12:42:30.684" v="2583"/>
        <pc:sldMkLst>
          <pc:docMk/>
          <pc:sldMk cId="1282017494" sldId="287"/>
        </pc:sldMkLst>
        <pc:spChg chg="add mod">
          <ac:chgData name="Russell Game" userId="7d6a2509a520668c" providerId="LiveId" clId="{15CF5036-046C-4316-9BD6-751C591F0AC9}" dt="2026-09-03T11:55:16.717" v="2419" actId="20577"/>
          <ac:spMkLst>
            <pc:docMk/>
            <pc:sldMk cId="1282017494" sldId="287"/>
            <ac:spMk id="3" creationId="{C402C8E0-43B8-2E5E-839B-8E322889DBEE}"/>
          </ac:spMkLst>
        </pc:spChg>
        <pc:spChg chg="add mod">
          <ac:chgData name="Russell Game" userId="7d6a2509a520668c" providerId="LiveId" clId="{15CF5036-046C-4316-9BD6-751C591F0AC9}" dt="2026-09-03T12:00:53.085" v="2451" actId="1076"/>
          <ac:spMkLst>
            <pc:docMk/>
            <pc:sldMk cId="1282017494" sldId="287"/>
            <ac:spMk id="9" creationId="{91A71265-1088-E34D-63E1-875ED15A013B}"/>
          </ac:spMkLst>
        </pc:spChg>
        <pc:picChg chg="add mod ord">
          <ac:chgData name="Russell Game" userId="7d6a2509a520668c" providerId="LiveId" clId="{15CF5036-046C-4316-9BD6-751C591F0AC9}" dt="2026-09-03T12:00:37.574" v="2449" actId="167"/>
          <ac:picMkLst>
            <pc:docMk/>
            <pc:sldMk cId="1282017494" sldId="287"/>
            <ac:picMk id="7" creationId="{0A242441-717E-A74F-A7FD-636A9B6AAD82}"/>
          </ac:picMkLst>
        </pc:picChg>
      </pc:sldChg>
      <pc:sldChg chg="addSp delSp modSp new mod modAnim">
        <pc:chgData name="Russell Game" userId="7d6a2509a520668c" providerId="LiveId" clId="{15CF5036-046C-4316-9BD6-751C591F0AC9}" dt="2026-09-03T12:16:22.987" v="2529" actId="14100"/>
        <pc:sldMkLst>
          <pc:docMk/>
          <pc:sldMk cId="2290752019" sldId="290"/>
        </pc:sldMkLst>
        <pc:spChg chg="add mod">
          <ac:chgData name="Russell Game" userId="7d6a2509a520668c" providerId="LiveId" clId="{15CF5036-046C-4316-9BD6-751C591F0AC9}" dt="2026-09-03T12:15:58.955" v="2525" actId="20577"/>
          <ac:spMkLst>
            <pc:docMk/>
            <pc:sldMk cId="2290752019" sldId="290"/>
            <ac:spMk id="3" creationId="{A72EE188-035E-B99D-F857-74393FA4ABCB}"/>
          </ac:spMkLst>
        </pc:spChg>
        <pc:picChg chg="mod">
          <ac:chgData name="Russell Game" userId="7d6a2509a520668c" providerId="LiveId" clId="{15CF5036-046C-4316-9BD6-751C591F0AC9}" dt="2026-09-03T12:16:22.987" v="2529" actId="14100"/>
          <ac:picMkLst>
            <pc:docMk/>
            <pc:sldMk cId="2290752019" sldId="290"/>
            <ac:picMk id="4" creationId="{384D2330-A34B-92EE-6550-ACB85D1E7D34}"/>
          </ac:picMkLst>
        </pc:picChg>
      </pc:sldChg>
      <pc:sldChg chg="addSp delSp modSp new mod modAnim">
        <pc:chgData name="Russell Game" userId="7d6a2509a520668c" providerId="LiveId" clId="{15CF5036-046C-4316-9BD6-751C591F0AC9}" dt="2026-09-01T11:09:08.868" v="1847" actId="14100"/>
        <pc:sldMkLst>
          <pc:docMk/>
          <pc:sldMk cId="3867346914" sldId="304"/>
        </pc:sldMkLst>
        <pc:spChg chg="add mod">
          <ac:chgData name="Russell Game" userId="7d6a2509a520668c" providerId="LiveId" clId="{15CF5036-046C-4316-9BD6-751C591F0AC9}" dt="2026-09-01T10:56:14.040" v="1574" actId="20577"/>
          <ac:spMkLst>
            <pc:docMk/>
            <pc:sldMk cId="3867346914" sldId="304"/>
            <ac:spMk id="4" creationId="{FB3BCD88-ACA8-1D2D-8C12-3C8BEFEA0B83}"/>
          </ac:spMkLst>
        </pc:spChg>
        <pc:spChg chg="add mod">
          <ac:chgData name="Russell Game" userId="7d6a2509a520668c" providerId="LiveId" clId="{15CF5036-046C-4316-9BD6-751C591F0AC9}" dt="2026-09-01T11:04:12.357" v="1675" actId="1076"/>
          <ac:spMkLst>
            <pc:docMk/>
            <pc:sldMk cId="3867346914" sldId="304"/>
            <ac:spMk id="7" creationId="{663169DE-8809-F40F-6031-F288874662BE}"/>
          </ac:spMkLst>
        </pc:spChg>
        <pc:spChg chg="add mod">
          <ac:chgData name="Russell Game" userId="7d6a2509a520668c" providerId="LiveId" clId="{15CF5036-046C-4316-9BD6-751C591F0AC9}" dt="2026-09-01T11:07:49.456" v="1781" actId="20577"/>
          <ac:spMkLst>
            <pc:docMk/>
            <pc:sldMk cId="3867346914" sldId="304"/>
            <ac:spMk id="13" creationId="{60928AF2-852E-A11E-85DB-361A67A3982C}"/>
          </ac:spMkLst>
        </pc:spChg>
        <pc:spChg chg="add mod">
          <ac:chgData name="Russell Game" userId="7d6a2509a520668c" providerId="LiveId" clId="{15CF5036-046C-4316-9BD6-751C591F0AC9}" dt="2026-09-01T11:08:13.196" v="1839" actId="5793"/>
          <ac:spMkLst>
            <pc:docMk/>
            <pc:sldMk cId="3867346914" sldId="304"/>
            <ac:spMk id="14" creationId="{B4159E05-9D3A-8D03-18B5-E18A47732287}"/>
          </ac:spMkLst>
        </pc:spChg>
        <pc:picChg chg="add mod">
          <ac:chgData name="Russell Game" userId="7d6a2509a520668c" providerId="LiveId" clId="{15CF5036-046C-4316-9BD6-751C591F0AC9}" dt="2026-09-01T10:56:24.499" v="1576" actId="14100"/>
          <ac:picMkLst>
            <pc:docMk/>
            <pc:sldMk cId="3867346914" sldId="304"/>
            <ac:picMk id="3" creationId="{80350B3C-0613-39EC-0F5E-F76DD76A3FB8}"/>
          </ac:picMkLst>
        </pc:picChg>
        <pc:picChg chg="add mod">
          <ac:chgData name="Russell Game" userId="7d6a2509a520668c" providerId="LiveId" clId="{15CF5036-046C-4316-9BD6-751C591F0AC9}" dt="2026-09-01T11:08:49.147" v="1842" actId="1076"/>
          <ac:picMkLst>
            <pc:docMk/>
            <pc:sldMk cId="3867346914" sldId="304"/>
            <ac:picMk id="16" creationId="{021D867B-8439-C557-AC68-2893D0EC16B1}"/>
          </ac:picMkLst>
        </pc:picChg>
        <pc:cxnChg chg="add mod">
          <ac:chgData name="Russell Game" userId="7d6a2509a520668c" providerId="LiveId" clId="{15CF5036-046C-4316-9BD6-751C591F0AC9}" dt="2026-09-01T11:06:52.394" v="1681" actId="14100"/>
          <ac:cxnSpMkLst>
            <pc:docMk/>
            <pc:sldMk cId="3867346914" sldId="304"/>
            <ac:cxnSpMk id="8" creationId="{09FD79DB-4600-C16B-1FA8-7C91FDE389E6}"/>
          </ac:cxnSpMkLst>
        </pc:cxnChg>
        <pc:cxnChg chg="add mod">
          <ac:chgData name="Russell Game" userId="7d6a2509a520668c" providerId="LiveId" clId="{15CF5036-046C-4316-9BD6-751C591F0AC9}" dt="2026-09-01T11:09:08.868" v="1847" actId="14100"/>
          <ac:cxnSpMkLst>
            <pc:docMk/>
            <pc:sldMk cId="3867346914" sldId="304"/>
            <ac:cxnSpMk id="17" creationId="{E5FCFDF4-CA62-44E8-4DC6-2CA23CE621A2}"/>
          </ac:cxnSpMkLst>
        </pc:cxnChg>
      </pc:sldChg>
      <pc:sldChg chg="addSp delSp modSp new mod modAnim">
        <pc:chgData name="Russell Game" userId="7d6a2509a520668c" providerId="LiveId" clId="{15CF5036-046C-4316-9BD6-751C591F0AC9}" dt="2026-09-01T11:14:24.616" v="2121" actId="403"/>
        <pc:sldMkLst>
          <pc:docMk/>
          <pc:sldMk cId="128916318" sldId="305"/>
        </pc:sldMkLst>
        <pc:spChg chg="add mod">
          <ac:chgData name="Russell Game" userId="7d6a2509a520668c" providerId="LiveId" clId="{15CF5036-046C-4316-9BD6-751C591F0AC9}" dt="2026-09-01T11:00:37.346" v="1586" actId="1076"/>
          <ac:spMkLst>
            <pc:docMk/>
            <pc:sldMk cId="128916318" sldId="305"/>
            <ac:spMk id="4" creationId="{DD207420-F184-DB7E-18F1-2FE16FDCFC0E}"/>
          </ac:spMkLst>
        </pc:spChg>
        <pc:spChg chg="add mod">
          <ac:chgData name="Russell Game" userId="7d6a2509a520668c" providerId="LiveId" clId="{15CF5036-046C-4316-9BD6-751C591F0AC9}" dt="2026-09-01T11:00:58.535" v="1591" actId="14100"/>
          <ac:spMkLst>
            <pc:docMk/>
            <pc:sldMk cId="128916318" sldId="305"/>
            <ac:spMk id="6" creationId="{24ACF420-0E69-BF2E-114B-50221AA07496}"/>
          </ac:spMkLst>
        </pc:spChg>
        <pc:spChg chg="add mod ord">
          <ac:chgData name="Russell Game" userId="7d6a2509a520668c" providerId="LiveId" clId="{15CF5036-046C-4316-9BD6-751C591F0AC9}" dt="2026-09-01T11:14:24.616" v="2121" actId="403"/>
          <ac:spMkLst>
            <pc:docMk/>
            <pc:sldMk cId="128916318" sldId="305"/>
            <ac:spMk id="8" creationId="{EBB01781-EB7D-319E-4C1A-D1F38B910E35}"/>
          </ac:spMkLst>
        </pc:spChg>
        <pc:picChg chg="add mod">
          <ac:chgData name="Russell Game" userId="7d6a2509a520668c" providerId="LiveId" clId="{15CF5036-046C-4316-9BD6-751C591F0AC9}" dt="2026-09-01T11:00:26.985" v="1584" actId="14100"/>
          <ac:picMkLst>
            <pc:docMk/>
            <pc:sldMk cId="128916318" sldId="305"/>
            <ac:picMk id="3" creationId="{DCC1DFE8-F81B-7744-447D-D9C6C78EF53C}"/>
          </ac:picMkLst>
        </pc:picChg>
        <pc:cxnChg chg="add mod">
          <ac:chgData name="Russell Game" userId="7d6a2509a520668c" providerId="LiveId" clId="{15CF5036-046C-4316-9BD6-751C591F0AC9}" dt="2026-09-01T11:14:24.616" v="2121" actId="403"/>
          <ac:cxnSpMkLst>
            <pc:docMk/>
            <pc:sldMk cId="128916318" sldId="305"/>
            <ac:cxnSpMk id="9" creationId="{5AC46D40-9919-325D-70AA-45B1EF903574}"/>
          </ac:cxnSpMkLst>
        </pc:cxnChg>
      </pc:sldChg>
      <pc:sldChg chg="addSp delSp modSp new mod addAnim delAnim modAnim">
        <pc:chgData name="Russell Game" userId="7d6a2509a520668c" providerId="LiveId" clId="{15CF5036-046C-4316-9BD6-751C591F0AC9}" dt="2026-09-01T11:23:39.291" v="2210" actId="208"/>
        <pc:sldMkLst>
          <pc:docMk/>
          <pc:sldMk cId="2443792474" sldId="306"/>
        </pc:sldMkLst>
        <pc:spChg chg="add mod">
          <ac:chgData name="Russell Game" userId="7d6a2509a520668c" providerId="LiveId" clId="{15CF5036-046C-4316-9BD6-751C591F0AC9}" dt="2026-09-01T11:22:25.729" v="2195" actId="122"/>
          <ac:spMkLst>
            <pc:docMk/>
            <pc:sldMk cId="2443792474" sldId="306"/>
            <ac:spMk id="9" creationId="{98643A29-8727-B54D-AC2B-E501422EF497}"/>
          </ac:spMkLst>
        </pc:spChg>
        <pc:spChg chg="add mod">
          <ac:chgData name="Russell Game" userId="7d6a2509a520668c" providerId="LiveId" clId="{15CF5036-046C-4316-9BD6-751C591F0AC9}" dt="2026-09-01T11:22:11.766" v="2190"/>
          <ac:spMkLst>
            <pc:docMk/>
            <pc:sldMk cId="2443792474" sldId="306"/>
            <ac:spMk id="10" creationId="{00611DB6-BF9A-9783-E751-211630254AE1}"/>
          </ac:spMkLst>
        </pc:spChg>
        <pc:picChg chg="add mod">
          <ac:chgData name="Russell Game" userId="7d6a2509a520668c" providerId="LiveId" clId="{15CF5036-046C-4316-9BD6-751C591F0AC9}" dt="2026-09-01T11:22:41.710" v="2198" actId="14100"/>
          <ac:picMkLst>
            <pc:docMk/>
            <pc:sldMk cId="2443792474" sldId="306"/>
            <ac:picMk id="5" creationId="{276F3311-271C-2B7F-FAD8-601A16B052C1}"/>
          </ac:picMkLst>
        </pc:picChg>
        <pc:picChg chg="add mod">
          <ac:chgData name="Russell Game" userId="7d6a2509a520668c" providerId="LiveId" clId="{15CF5036-046C-4316-9BD6-751C591F0AC9}" dt="2026-09-01T11:23:39.291" v="2210" actId="208"/>
          <ac:picMkLst>
            <pc:docMk/>
            <pc:sldMk cId="2443792474" sldId="306"/>
            <ac:picMk id="7" creationId="{785A1C06-BE53-2204-8E46-25E874DA8BCE}"/>
          </ac:picMkLst>
        </pc:picChg>
      </pc:sldChg>
      <pc:sldChg chg="addSp modSp new mod">
        <pc:chgData name="Russell Game" userId="7d6a2509a520668c" providerId="LiveId" clId="{15CF5036-046C-4316-9BD6-751C591F0AC9}" dt="2026-09-01T11:21:24.060" v="2189" actId="14100"/>
        <pc:sldMkLst>
          <pc:docMk/>
          <pc:sldMk cId="505972645" sldId="307"/>
        </pc:sldMkLst>
        <pc:picChg chg="add mod">
          <ac:chgData name="Russell Game" userId="7d6a2509a520668c" providerId="LiveId" clId="{15CF5036-046C-4316-9BD6-751C591F0AC9}" dt="2026-09-01T11:21:24.060" v="2189" actId="14100"/>
          <ac:picMkLst>
            <pc:docMk/>
            <pc:sldMk cId="505972645" sldId="307"/>
            <ac:picMk id="3" creationId="{83712FC2-F673-660A-4FE5-9A3F56E3EB1E}"/>
          </ac:picMkLst>
        </pc:picChg>
      </pc:sldChg>
      <pc:sldChg chg="addSp delSp modSp new mod modAnim">
        <pc:chgData name="Russell Game" userId="7d6a2509a520668c" providerId="LiveId" clId="{15CF5036-046C-4316-9BD6-751C591F0AC9}" dt="2026-09-03T13:00:15.506" v="2600"/>
        <pc:sldMkLst>
          <pc:docMk/>
          <pc:sldMk cId="15795082" sldId="308"/>
        </pc:sldMkLst>
        <pc:picChg chg="add mod ord">
          <ac:chgData name="Russell Game" userId="7d6a2509a520668c" providerId="LiveId" clId="{15CF5036-046C-4316-9BD6-751C591F0AC9}" dt="2026-09-01T11:29:57.729" v="2256" actId="1076"/>
          <ac:picMkLst>
            <pc:docMk/>
            <pc:sldMk cId="15795082" sldId="308"/>
            <ac:picMk id="3" creationId="{57D7DC4F-04DC-D6F6-DDED-2EED89C6BDE6}"/>
          </ac:picMkLst>
        </pc:picChg>
        <pc:picChg chg="add mod">
          <ac:chgData name="Russell Game" userId="7d6a2509a520668c" providerId="LiveId" clId="{15CF5036-046C-4316-9BD6-751C591F0AC9}" dt="2026-09-01T11:29:32.505" v="2247" actId="14100"/>
          <ac:picMkLst>
            <pc:docMk/>
            <pc:sldMk cId="15795082" sldId="308"/>
            <ac:picMk id="5" creationId="{1B452065-8BDD-366B-364E-2363778F364F}"/>
          </ac:picMkLst>
        </pc:picChg>
      </pc:sldChg>
      <pc:sldChg chg="addSp modSp new mod modAnim">
        <pc:chgData name="Russell Game" userId="7d6a2509a520668c" providerId="LiveId" clId="{15CF5036-046C-4316-9BD6-751C591F0AC9}" dt="2026-09-02T12:54:30.485" v="2359" actId="14100"/>
        <pc:sldMkLst>
          <pc:docMk/>
          <pc:sldMk cId="224131485" sldId="309"/>
        </pc:sldMkLst>
        <pc:spChg chg="add mod">
          <ac:chgData name="Russell Game" userId="7d6a2509a520668c" providerId="LiveId" clId="{15CF5036-046C-4316-9BD6-751C591F0AC9}" dt="2026-09-02T12:54:12.889" v="2354" actId="1076"/>
          <ac:spMkLst>
            <pc:docMk/>
            <pc:sldMk cId="224131485" sldId="309"/>
            <ac:spMk id="5" creationId="{12343869-BCCF-B5A3-AD49-67F86AF29279}"/>
          </ac:spMkLst>
        </pc:spChg>
        <pc:spChg chg="add mod">
          <ac:chgData name="Russell Game" userId="7d6a2509a520668c" providerId="LiveId" clId="{15CF5036-046C-4316-9BD6-751C591F0AC9}" dt="2026-09-02T12:53:11.347" v="2338" actId="14100"/>
          <ac:spMkLst>
            <pc:docMk/>
            <pc:sldMk cId="224131485" sldId="309"/>
            <ac:spMk id="7" creationId="{AE95E4FD-691D-DE23-10DD-FAA51D24981C}"/>
          </ac:spMkLst>
        </pc:spChg>
        <pc:spChg chg="add mod">
          <ac:chgData name="Russell Game" userId="7d6a2509a520668c" providerId="LiveId" clId="{15CF5036-046C-4316-9BD6-751C591F0AC9}" dt="2026-09-02T12:52:59.080" v="2334"/>
          <ac:spMkLst>
            <pc:docMk/>
            <pc:sldMk cId="224131485" sldId="309"/>
            <ac:spMk id="8" creationId="{3CE0A185-807A-37B0-A4A6-2EDBB637D755}"/>
          </ac:spMkLst>
        </pc:spChg>
        <pc:picChg chg="add mod">
          <ac:chgData name="Russell Game" userId="7d6a2509a520668c" providerId="LiveId" clId="{15CF5036-046C-4316-9BD6-751C591F0AC9}" dt="2026-09-02T12:54:30.485" v="2359" actId="14100"/>
          <ac:picMkLst>
            <pc:docMk/>
            <pc:sldMk cId="224131485" sldId="309"/>
            <ac:picMk id="3" creationId="{6A99786E-44DE-528D-82BB-F21AB1102829}"/>
          </ac:picMkLst>
        </pc:picChg>
      </pc:sldChg>
      <pc:sldChg chg="addSp modSp new mod modAnim">
        <pc:chgData name="Russell Game" userId="7d6a2509a520668c" providerId="LiveId" clId="{15CF5036-046C-4316-9BD6-751C591F0AC9}" dt="2026-09-03T12:08:10.945" v="2501"/>
        <pc:sldMkLst>
          <pc:docMk/>
          <pc:sldMk cId="2303783293" sldId="310"/>
        </pc:sldMkLst>
        <pc:spChg chg="add mod">
          <ac:chgData name="Russell Game" userId="7d6a2509a520668c" providerId="LiveId" clId="{15CF5036-046C-4316-9BD6-751C591F0AC9}" dt="2026-09-03T12:07:49.661" v="2500" actId="1076"/>
          <ac:spMkLst>
            <pc:docMk/>
            <pc:sldMk cId="2303783293" sldId="310"/>
            <ac:spMk id="9" creationId="{26935352-603F-C956-BCD5-5DB8FE6900CD}"/>
          </ac:spMkLst>
        </pc:spChg>
        <pc:spChg chg="add mod">
          <ac:chgData name="Russell Game" userId="7d6a2509a520668c" providerId="LiveId" clId="{15CF5036-046C-4316-9BD6-751C591F0AC9}" dt="2026-09-03T12:07:28.916" v="2492" actId="1076"/>
          <ac:spMkLst>
            <pc:docMk/>
            <pc:sldMk cId="2303783293" sldId="310"/>
            <ac:spMk id="10" creationId="{51C334C9-DFF0-24DF-F353-547870673753}"/>
          </ac:spMkLst>
        </pc:spChg>
        <pc:picChg chg="add mod ord">
          <ac:chgData name="Russell Game" userId="7d6a2509a520668c" providerId="LiveId" clId="{15CF5036-046C-4316-9BD6-751C591F0AC9}" dt="2026-09-03T12:03:45.432" v="2472" actId="14100"/>
          <ac:picMkLst>
            <pc:docMk/>
            <pc:sldMk cId="2303783293" sldId="310"/>
            <ac:picMk id="3" creationId="{BA445204-FAF9-B373-DAFD-C806EDD26B88}"/>
          </ac:picMkLst>
        </pc:picChg>
        <pc:picChg chg="add mod">
          <ac:chgData name="Russell Game" userId="7d6a2509a520668c" providerId="LiveId" clId="{15CF5036-046C-4316-9BD6-751C591F0AC9}" dt="2026-09-03T12:02:59.304" v="2464" actId="1076"/>
          <ac:picMkLst>
            <pc:docMk/>
            <pc:sldMk cId="2303783293" sldId="310"/>
            <ac:picMk id="5" creationId="{E92C6CD4-2017-13BD-2B5D-DF1CBCD7BB66}"/>
          </ac:picMkLst>
        </pc:picChg>
        <pc:picChg chg="add mod ord">
          <ac:chgData name="Russell Game" userId="7d6a2509a520668c" providerId="LiveId" clId="{15CF5036-046C-4316-9BD6-751C591F0AC9}" dt="2026-09-03T12:04:30.556" v="2476" actId="12789"/>
          <ac:picMkLst>
            <pc:docMk/>
            <pc:sldMk cId="2303783293" sldId="310"/>
            <ac:picMk id="7" creationId="{9D8EBA60-1772-2721-B12E-A532342CA2FD}"/>
          </ac:picMkLst>
        </pc:picChg>
      </pc:sldChg>
      <pc:sldChg chg="addSp modSp new mod modAnim">
        <pc:chgData name="Russell Game" userId="7d6a2509a520668c" providerId="LiveId" clId="{15CF5036-046C-4316-9BD6-751C591F0AC9}" dt="2026-09-06T14:01:20.543" v="2714"/>
        <pc:sldMkLst>
          <pc:docMk/>
          <pc:sldMk cId="500502404" sldId="311"/>
        </pc:sldMkLst>
        <pc:spChg chg="add mod">
          <ac:chgData name="Russell Game" userId="7d6a2509a520668c" providerId="LiveId" clId="{15CF5036-046C-4316-9BD6-751C591F0AC9}" dt="2026-09-03T12:42:05.918" v="2582" actId="12788"/>
          <ac:spMkLst>
            <pc:docMk/>
            <pc:sldMk cId="500502404" sldId="311"/>
            <ac:spMk id="2" creationId="{73990B27-09D7-CE83-F90A-C370BD43C038}"/>
          </ac:spMkLst>
        </pc:spChg>
        <pc:spChg chg="add mod">
          <ac:chgData name="Russell Game" userId="7d6a2509a520668c" providerId="LiveId" clId="{15CF5036-046C-4316-9BD6-751C591F0AC9}" dt="2026-09-06T13:59:45.931" v="2685"/>
          <ac:spMkLst>
            <pc:docMk/>
            <pc:sldMk cId="500502404" sldId="311"/>
            <ac:spMk id="4" creationId="{407B8D6F-72A0-F835-D6EA-887FDFFBDB4C}"/>
          </ac:spMkLst>
        </pc:spChg>
        <pc:spChg chg="add mod">
          <ac:chgData name="Russell Game" userId="7d6a2509a520668c" providerId="LiveId" clId="{15CF5036-046C-4316-9BD6-751C591F0AC9}" dt="2026-09-06T14:01:11.960" v="2713" actId="122"/>
          <ac:spMkLst>
            <pc:docMk/>
            <pc:sldMk cId="500502404" sldId="311"/>
            <ac:spMk id="7" creationId="{310EC359-2062-172D-2E9B-C30A4C38F8A4}"/>
          </ac:spMkLst>
        </pc:spChg>
        <pc:picChg chg="add mod ord">
          <ac:chgData name="Russell Game" userId="7d6a2509a520668c" providerId="LiveId" clId="{15CF5036-046C-4316-9BD6-751C591F0AC9}" dt="2026-09-06T13:59:32.588" v="2684" actId="167"/>
          <ac:picMkLst>
            <pc:docMk/>
            <pc:sldMk cId="500502404" sldId="311"/>
            <ac:picMk id="3" creationId="{E1C1E277-128A-2B5F-3452-23D417D72FE2}"/>
          </ac:picMkLst>
        </pc:picChg>
        <pc:picChg chg="add mod">
          <ac:chgData name="Russell Game" userId="7d6a2509a520668c" providerId="LiveId" clId="{15CF5036-046C-4316-9BD6-751C591F0AC9}" dt="2026-09-03T12:48:21.957" v="2593" actId="688"/>
          <ac:picMkLst>
            <pc:docMk/>
            <pc:sldMk cId="500502404" sldId="311"/>
            <ac:picMk id="5" creationId="{2B16ACD4-EA71-A818-9E96-DB164E4F50DE}"/>
          </ac:picMkLst>
        </pc:picChg>
      </pc:sldChg>
      <pc:sldChg chg="addSp modSp new mod modAnim">
        <pc:chgData name="Russell Game" userId="7d6a2509a520668c" providerId="LiveId" clId="{15CF5036-046C-4316-9BD6-751C591F0AC9}" dt="2026-09-06T14:27:51.164" v="2751"/>
        <pc:sldMkLst>
          <pc:docMk/>
          <pc:sldMk cId="2520826221" sldId="312"/>
        </pc:sldMkLst>
        <pc:spChg chg="add mod">
          <ac:chgData name="Russell Game" userId="7d6a2509a520668c" providerId="LiveId" clId="{15CF5036-046C-4316-9BD6-751C591F0AC9}" dt="2026-09-06T13:49:40.941" v="2609" actId="14100"/>
          <ac:spMkLst>
            <pc:docMk/>
            <pc:sldMk cId="2520826221" sldId="312"/>
            <ac:spMk id="2" creationId="{DE39F752-1529-D799-D616-67FA62D6388F}"/>
          </ac:spMkLst>
        </pc:spChg>
        <pc:spChg chg="add mod">
          <ac:chgData name="Russell Game" userId="7d6a2509a520668c" providerId="LiveId" clId="{15CF5036-046C-4316-9BD6-751C591F0AC9}" dt="2026-09-06T14:27:17.422" v="2747" actId="1076"/>
          <ac:spMkLst>
            <pc:docMk/>
            <pc:sldMk cId="2520826221" sldId="312"/>
            <ac:spMk id="3" creationId="{361BD8A3-5317-CF86-F865-448DC0CC556A}"/>
          </ac:spMkLst>
        </pc:spChg>
        <pc:picChg chg="add mod ord">
          <ac:chgData name="Russell Game" userId="7d6a2509a520668c" providerId="LiveId" clId="{15CF5036-046C-4316-9BD6-751C591F0AC9}" dt="2026-09-06T14:26:49.619" v="2738" actId="207"/>
          <ac:picMkLst>
            <pc:docMk/>
            <pc:sldMk cId="2520826221" sldId="312"/>
            <ac:picMk id="5" creationId="{C4E4C19E-B9A8-75B5-7A38-F71988CD50CA}"/>
          </ac:picMkLst>
        </pc:picChg>
      </pc:sldChg>
      <pc:sldChg chg="addSp modSp new mod modAnim">
        <pc:chgData name="Russell Game" userId="7d6a2509a520668c" providerId="LiveId" clId="{15CF5036-046C-4316-9BD6-751C591F0AC9}" dt="2026-09-06T14:03:07.405" v="2731"/>
        <pc:sldMkLst>
          <pc:docMk/>
          <pc:sldMk cId="3097520432" sldId="313"/>
        </pc:sldMkLst>
        <pc:spChg chg="add mod">
          <ac:chgData name="Russell Game" userId="7d6a2509a520668c" providerId="LiveId" clId="{15CF5036-046C-4316-9BD6-751C591F0AC9}" dt="2026-09-06T14:02:35.860" v="2728" actId="207"/>
          <ac:spMkLst>
            <pc:docMk/>
            <pc:sldMk cId="3097520432" sldId="313"/>
            <ac:spMk id="3" creationId="{8FB30329-07C0-641C-9E15-0061F68954C6}"/>
          </ac:spMkLst>
        </pc:spChg>
        <pc:spChg chg="add mod">
          <ac:chgData name="Russell Game" userId="7d6a2509a520668c" providerId="LiveId" clId="{15CF5036-046C-4316-9BD6-751C591F0AC9}" dt="2026-09-06T14:01:55.489" v="2717" actId="1076"/>
          <ac:spMkLst>
            <pc:docMk/>
            <pc:sldMk cId="3097520432" sldId="313"/>
            <ac:spMk id="6" creationId="{FFF4892A-70FC-1CA7-9C76-3D36D0AF4AE0}"/>
          </ac:spMkLst>
        </pc:spChg>
        <pc:picChg chg="add mod ord modCrop">
          <ac:chgData name="Russell Game" userId="7d6a2509a520668c" providerId="LiveId" clId="{15CF5036-046C-4316-9BD6-751C591F0AC9}" dt="2026-09-06T14:02:23.546" v="2726" actId="167"/>
          <ac:picMkLst>
            <pc:docMk/>
            <pc:sldMk cId="3097520432" sldId="313"/>
            <ac:picMk id="5" creationId="{7F72AAD2-CFB3-00E4-37CF-A0E28A414386}"/>
          </ac:picMkLst>
        </pc:picChg>
      </pc:sldChg>
      <pc:sldMasterChg chg="setBg modSldLayout">
        <pc:chgData name="Russell Game" userId="7d6a2509a520668c" providerId="LiveId" clId="{15CF5036-046C-4316-9BD6-751C591F0AC9}" dt="2026-08-24T10:05:49.601" v="1051"/>
        <pc:sldMasterMkLst>
          <pc:docMk/>
          <pc:sldMasterMk cId="543347595" sldId="2147483648"/>
        </pc:sldMasterMkLst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2309298288" sldId="2147483649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466188134" sldId="2147483650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2132865394" sldId="2147483651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349589841" sldId="2147483652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2859135977" sldId="2147483653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1717918033" sldId="2147483654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3482527137" sldId="2147483655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92665503" sldId="2147483656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2241664466" sldId="2147483657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1992013126" sldId="2147483658"/>
          </pc:sldLayoutMkLst>
        </pc:sldLayoutChg>
        <pc:sldLayoutChg chg="setBg">
          <pc:chgData name="Russell Game" userId="7d6a2509a520668c" providerId="LiveId" clId="{15CF5036-046C-4316-9BD6-751C591F0AC9}" dt="2026-08-24T10:05:49.601" v="1051"/>
          <pc:sldLayoutMkLst>
            <pc:docMk/>
            <pc:sldMasterMk cId="543347595" sldId="2147483648"/>
            <pc:sldLayoutMk cId="517551815" sldId="2147483659"/>
          </pc:sldLayoutMkLst>
        </pc:sldLayoutChg>
      </pc:sldMasterChg>
    </pc:docChg>
  </pc:docChgLst>
  <pc:docChgLst>
    <pc:chgData name="Russell Game" userId="7d6a2509a520668c" providerId="LiveId" clId="{CA52F747-9F97-41FF-A05E-E16D246D5284}"/>
    <pc:docChg chg="custSel addSld modSld">
      <pc:chgData name="Russell Game" userId="7d6a2509a520668c" providerId="LiveId" clId="{CA52F747-9F97-41FF-A05E-E16D246D5284}" dt="2026-08-31T10:11:33.993" v="75" actId="20577"/>
      <pc:docMkLst>
        <pc:docMk/>
      </pc:docMkLst>
    </pc:docChg>
  </pc:docChgLst>
  <pc:docChgLst>
    <pc:chgData name="Russell Game" userId="7d6a2509a520668c" providerId="LiveId" clId="{60E32E4F-B985-436E-BC17-178064599B8F}"/>
    <pc:docChg chg="modSld">
      <pc:chgData name="Russell Game" userId="7d6a2509a520668c" providerId="LiveId" clId="{60E32E4F-B985-436E-BC17-178064599B8F}" dt="2026-09-11T11:39:20.184" v="45"/>
      <pc:docMkLst>
        <pc:docMk/>
      </pc:docMkLst>
      <pc:sldChg chg="modTransition">
        <pc:chgData name="Russell Game" userId="7d6a2509a520668c" providerId="LiveId" clId="{60E32E4F-B985-436E-BC17-178064599B8F}" dt="2026-09-11T11:34:35.389" v="0"/>
        <pc:sldMkLst>
          <pc:docMk/>
          <pc:sldMk cId="3194852167" sldId="261"/>
        </pc:sldMkLst>
      </pc:sldChg>
      <pc:sldChg chg="modTransition">
        <pc:chgData name="Russell Game" userId="7d6a2509a520668c" providerId="LiveId" clId="{60E32E4F-B985-436E-BC17-178064599B8F}" dt="2026-09-11T11:35:22.810" v="5"/>
        <pc:sldMkLst>
          <pc:docMk/>
          <pc:sldMk cId="1947075998" sldId="262"/>
        </pc:sldMkLst>
      </pc:sldChg>
      <pc:sldChg chg="modTransition">
        <pc:chgData name="Russell Game" userId="7d6a2509a520668c" providerId="LiveId" clId="{60E32E4F-B985-436E-BC17-178064599B8F}" dt="2026-09-11T11:35:38.741" v="6"/>
        <pc:sldMkLst>
          <pc:docMk/>
          <pc:sldMk cId="3925646908" sldId="263"/>
        </pc:sldMkLst>
      </pc:sldChg>
      <pc:sldChg chg="modTransition">
        <pc:chgData name="Russell Game" userId="7d6a2509a520668c" providerId="LiveId" clId="{60E32E4F-B985-436E-BC17-178064599B8F}" dt="2026-09-11T11:36:09.357" v="9"/>
        <pc:sldMkLst>
          <pc:docMk/>
          <pc:sldMk cId="1344805226" sldId="265"/>
        </pc:sldMkLst>
      </pc:sldChg>
      <pc:sldChg chg="modTransition">
        <pc:chgData name="Russell Game" userId="7d6a2509a520668c" providerId="LiveId" clId="{60E32E4F-B985-436E-BC17-178064599B8F}" dt="2026-09-11T11:36:47.255" v="13"/>
        <pc:sldMkLst>
          <pc:docMk/>
          <pc:sldMk cId="3628426597" sldId="267"/>
        </pc:sldMkLst>
      </pc:sldChg>
      <pc:sldChg chg="modTransition">
        <pc:chgData name="Russell Game" userId="7d6a2509a520668c" providerId="LiveId" clId="{60E32E4F-B985-436E-BC17-178064599B8F}" dt="2026-09-11T11:34:56.521" v="1"/>
        <pc:sldMkLst>
          <pc:docMk/>
          <pc:sldMk cId="1134829548" sldId="270"/>
        </pc:sldMkLst>
      </pc:sldChg>
      <pc:sldChg chg="modSp mod modTransition">
        <pc:chgData name="Russell Game" userId="7d6a2509a520668c" providerId="LiveId" clId="{60E32E4F-B985-436E-BC17-178064599B8F}" dt="2026-09-11T11:37:25.697" v="37"/>
        <pc:sldMkLst>
          <pc:docMk/>
          <pc:sldMk cId="2250657760" sldId="276"/>
        </pc:sldMkLst>
        <pc:spChg chg="mod">
          <ac:chgData name="Russell Game" userId="7d6a2509a520668c" providerId="LiveId" clId="{60E32E4F-B985-436E-BC17-178064599B8F}" dt="2026-09-11T11:37:13.551" v="36" actId="20577"/>
          <ac:spMkLst>
            <pc:docMk/>
            <pc:sldMk cId="2250657760" sldId="276"/>
            <ac:spMk id="2" creationId="{1F0C2519-EBE4-FC55-DEC3-93D41547F1D1}"/>
          </ac:spMkLst>
        </pc:spChg>
      </pc:sldChg>
      <pc:sldChg chg="modSp mod modTransition">
        <pc:chgData name="Russell Game" userId="7d6a2509a520668c" providerId="LiveId" clId="{60E32E4F-B985-436E-BC17-178064599B8F}" dt="2026-09-11T11:38:07.998" v="40"/>
        <pc:sldMkLst>
          <pc:docMk/>
          <pc:sldMk cId="2687823074" sldId="277"/>
        </pc:sldMkLst>
        <pc:picChg chg="ord">
          <ac:chgData name="Russell Game" userId="7d6a2509a520668c" providerId="LiveId" clId="{60E32E4F-B985-436E-BC17-178064599B8F}" dt="2026-09-11T11:37:33.951" v="38" actId="167"/>
          <ac:picMkLst>
            <pc:docMk/>
            <pc:sldMk cId="2687823074" sldId="277"/>
            <ac:picMk id="5" creationId="{45A65427-FCDE-C902-AE6A-B33D14C06B6E}"/>
          </ac:picMkLst>
        </pc:picChg>
        <pc:picChg chg="ord">
          <ac:chgData name="Russell Game" userId="7d6a2509a520668c" providerId="LiveId" clId="{60E32E4F-B985-436E-BC17-178064599B8F}" dt="2026-09-11T11:37:55.580" v="39" actId="167"/>
          <ac:picMkLst>
            <pc:docMk/>
            <pc:sldMk cId="2687823074" sldId="277"/>
            <ac:picMk id="6" creationId="{C308E3BC-39CD-2288-30A7-FAA92FA13EC0}"/>
          </ac:picMkLst>
        </pc:picChg>
      </pc:sldChg>
      <pc:sldChg chg="modTransition">
        <pc:chgData name="Russell Game" userId="7d6a2509a520668c" providerId="LiveId" clId="{60E32E4F-B985-436E-BC17-178064599B8F}" dt="2026-09-11T11:38:29.765" v="41"/>
        <pc:sldMkLst>
          <pc:docMk/>
          <pc:sldMk cId="1779173750" sldId="278"/>
        </pc:sldMkLst>
      </pc:sldChg>
      <pc:sldChg chg="modTransition">
        <pc:chgData name="Russell Game" userId="7d6a2509a520668c" providerId="LiveId" clId="{60E32E4F-B985-436E-BC17-178064599B8F}" dt="2026-09-11T11:38:39.421" v="42"/>
        <pc:sldMkLst>
          <pc:docMk/>
          <pc:sldMk cId="1062367442" sldId="279"/>
        </pc:sldMkLst>
      </pc:sldChg>
      <pc:sldChg chg="modTransition">
        <pc:chgData name="Russell Game" userId="7d6a2509a520668c" providerId="LiveId" clId="{60E32E4F-B985-436E-BC17-178064599B8F}" dt="2026-09-11T11:38:51.355" v="43"/>
        <pc:sldMkLst>
          <pc:docMk/>
          <pc:sldMk cId="1282017494" sldId="287"/>
        </pc:sldMkLst>
      </pc:sldChg>
      <pc:sldChg chg="modTransition">
        <pc:chgData name="Russell Game" userId="7d6a2509a520668c" providerId="LiveId" clId="{60E32E4F-B985-436E-BC17-178064599B8F}" dt="2026-09-11T11:39:00.887" v="44"/>
        <pc:sldMkLst>
          <pc:docMk/>
          <pc:sldMk cId="2290752019" sldId="290"/>
        </pc:sldMkLst>
      </pc:sldChg>
      <pc:sldChg chg="modTransition">
        <pc:chgData name="Russell Game" userId="7d6a2509a520668c" providerId="LiveId" clId="{60E32E4F-B985-436E-BC17-178064599B8F}" dt="2026-09-11T11:35:11.439" v="3"/>
        <pc:sldMkLst>
          <pc:docMk/>
          <pc:sldMk cId="2428822721" sldId="295"/>
        </pc:sldMkLst>
      </pc:sldChg>
      <pc:sldChg chg="modSp mod modTransition">
        <pc:chgData name="Russell Game" userId="7d6a2509a520668c" providerId="LiveId" clId="{60E32E4F-B985-436E-BC17-178064599B8F}" dt="2026-09-11T11:35:56.515" v="8"/>
        <pc:sldMkLst>
          <pc:docMk/>
          <pc:sldMk cId="2690074698" sldId="300"/>
        </pc:sldMkLst>
        <pc:picChg chg="ord">
          <ac:chgData name="Russell Game" userId="7d6a2509a520668c" providerId="LiveId" clId="{60E32E4F-B985-436E-BC17-178064599B8F}" dt="2026-09-11T11:35:47.787" v="7" actId="167"/>
          <ac:picMkLst>
            <pc:docMk/>
            <pc:sldMk cId="2690074698" sldId="300"/>
            <ac:picMk id="4" creationId="{555A85F6-884A-8C40-F2CD-4F473A289A79}"/>
          </ac:picMkLst>
        </pc:picChg>
      </pc:sldChg>
      <pc:sldChg chg="modTransition">
        <pc:chgData name="Russell Game" userId="7d6a2509a520668c" providerId="LiveId" clId="{60E32E4F-B985-436E-BC17-178064599B8F}" dt="2026-09-11T11:36:20.407" v="10"/>
        <pc:sldMkLst>
          <pc:docMk/>
          <pc:sldMk cId="3867346914" sldId="304"/>
        </pc:sldMkLst>
      </pc:sldChg>
      <pc:sldChg chg="modTransition">
        <pc:chgData name="Russell Game" userId="7d6a2509a520668c" providerId="LiveId" clId="{60E32E4F-B985-436E-BC17-178064599B8F}" dt="2026-09-11T11:39:20.184" v="45"/>
        <pc:sldMkLst>
          <pc:docMk/>
          <pc:sldMk cId="2520826221" sldId="312"/>
        </pc:sldMkLst>
      </pc:sldChg>
    </pc:docChg>
  </pc:docChgLst>
  <pc:docChgLst>
    <pc:chgData name="Russell Game" userId="7d6a2509a520668c" providerId="LiveId" clId="{93F9468A-EBC9-4C4D-ABDE-C593B7225ED8}"/>
    <pc:docChg chg="undo custSel addSld delSld modSld">
      <pc:chgData name="Russell Game" userId="7d6a2509a520668c" providerId="LiveId" clId="{93F9468A-EBC9-4C4D-ABDE-C593B7225ED8}" dt="2026-08-31T11:53:39.850" v="767" actId="47"/>
      <pc:docMkLst>
        <pc:docMk/>
      </pc:docMkLst>
      <pc:sldChg chg="addSp delSp modSp mod modAnim">
        <pc:chgData name="Russell Game" userId="7d6a2509a520668c" providerId="LiveId" clId="{93F9468A-EBC9-4C4D-ABDE-C593B7225ED8}" dt="2026-08-31T10:45:19.367" v="227" actId="21"/>
        <pc:sldMkLst>
          <pc:docMk/>
          <pc:sldMk cId="2089933080" sldId="257"/>
        </pc:sldMkLst>
        <pc:picChg chg="mod">
          <ac:chgData name="Russell Game" userId="7d6a2509a520668c" providerId="LiveId" clId="{93F9468A-EBC9-4C4D-ABDE-C593B7225ED8}" dt="2026-08-31T10:44:18.126" v="198" actId="14100"/>
          <ac:picMkLst>
            <pc:docMk/>
            <pc:sldMk cId="2089933080" sldId="257"/>
            <ac:picMk id="6" creationId="{73B0061E-F549-5496-AB92-9729B1F312AD}"/>
          </ac:picMkLst>
        </pc:picChg>
        <pc:picChg chg="add ord">
          <ac:chgData name="Russell Game" userId="7d6a2509a520668c" providerId="LiveId" clId="{93F9468A-EBC9-4C4D-ABDE-C593B7225ED8}" dt="2026-08-31T10:43:06.942" v="188" actId="167"/>
          <ac:picMkLst>
            <pc:docMk/>
            <pc:sldMk cId="2089933080" sldId="257"/>
            <ac:picMk id="10" creationId="{42784FEA-36DF-1F5F-2FB8-45DED3DEB82A}"/>
          </ac:picMkLst>
        </pc:picChg>
        <pc:cxnChg chg="add mod">
          <ac:chgData name="Russell Game" userId="7d6a2509a520668c" providerId="LiveId" clId="{93F9468A-EBC9-4C4D-ABDE-C593B7225ED8}" dt="2026-08-31T10:45:01.110" v="224" actId="1076"/>
          <ac:cxnSpMkLst>
            <pc:docMk/>
            <pc:sldMk cId="2089933080" sldId="257"/>
            <ac:cxnSpMk id="14" creationId="{2FA37666-B6D2-2D79-99B4-6C286A1BF93C}"/>
          </ac:cxnSpMkLst>
        </pc:cxnChg>
      </pc:sldChg>
      <pc:sldChg chg="addSp modSp mod modAnim modNotesTx">
        <pc:chgData name="Russell Game" userId="7d6a2509a520668c" providerId="LiveId" clId="{93F9468A-EBC9-4C4D-ABDE-C593B7225ED8}" dt="2026-08-31T10:59:19.189" v="406" actId="14100"/>
        <pc:sldMkLst>
          <pc:docMk/>
          <pc:sldMk cId="1947075998" sldId="262"/>
        </pc:sldMkLst>
        <pc:spChg chg="add mod">
          <ac:chgData name="Russell Game" userId="7d6a2509a520668c" providerId="LiveId" clId="{93F9468A-EBC9-4C4D-ABDE-C593B7225ED8}" dt="2026-08-31T10:49:25.192" v="264" actId="14100"/>
          <ac:spMkLst>
            <pc:docMk/>
            <pc:sldMk cId="1947075998" sldId="262"/>
            <ac:spMk id="2" creationId="{D64348DA-4AC0-2593-B215-8326257A4008}"/>
          </ac:spMkLst>
        </pc:spChg>
        <pc:spChg chg="mod">
          <ac:chgData name="Russell Game" userId="7d6a2509a520668c" providerId="LiveId" clId="{93F9468A-EBC9-4C4D-ABDE-C593B7225ED8}" dt="2026-08-31T10:51:40.995" v="272" actId="122"/>
          <ac:spMkLst>
            <pc:docMk/>
            <pc:sldMk cId="1947075998" sldId="262"/>
            <ac:spMk id="3" creationId="{39F5FC6D-4CAC-8B09-0424-4C905CFB3B0D}"/>
          </ac:spMkLst>
        </pc:spChg>
        <pc:spChg chg="add mod">
          <ac:chgData name="Russell Game" userId="7d6a2509a520668c" providerId="LiveId" clId="{93F9468A-EBC9-4C4D-ABDE-C593B7225ED8}" dt="2026-08-31T10:51:16.290" v="267" actId="1076"/>
          <ac:spMkLst>
            <pc:docMk/>
            <pc:sldMk cId="1947075998" sldId="262"/>
            <ac:spMk id="6" creationId="{69E904AC-440A-5FE8-044A-AFC46F701E13}"/>
          </ac:spMkLst>
        </pc:spChg>
        <pc:picChg chg="add mod">
          <ac:chgData name="Russell Game" userId="7d6a2509a520668c" providerId="LiveId" clId="{93F9468A-EBC9-4C4D-ABDE-C593B7225ED8}" dt="2026-08-31T10:51:47.217" v="274" actId="1076"/>
          <ac:picMkLst>
            <pc:docMk/>
            <pc:sldMk cId="1947075998" sldId="262"/>
            <ac:picMk id="5" creationId="{C8419FE4-EAAD-A720-BA81-F94750D7EBE7}"/>
          </ac:picMkLst>
        </pc:picChg>
        <pc:picChg chg="add mod">
          <ac:chgData name="Russell Game" userId="7d6a2509a520668c" providerId="LiveId" clId="{93F9468A-EBC9-4C4D-ABDE-C593B7225ED8}" dt="2026-08-31T10:59:19.189" v="406" actId="14100"/>
          <ac:picMkLst>
            <pc:docMk/>
            <pc:sldMk cId="1947075998" sldId="262"/>
            <ac:picMk id="8" creationId="{8EEC451D-261C-FC4F-7684-5061EEB26B5D}"/>
          </ac:picMkLst>
        </pc:picChg>
      </pc:sldChg>
      <pc:sldChg chg="addSp delSp modSp mod modAnim">
        <pc:chgData name="Russell Game" userId="7d6a2509a520668c" providerId="LiveId" clId="{93F9468A-EBC9-4C4D-ABDE-C593B7225ED8}" dt="2026-08-31T11:12:42.148" v="566"/>
        <pc:sldMkLst>
          <pc:docMk/>
          <pc:sldMk cId="3925646908" sldId="263"/>
        </pc:sldMkLst>
        <pc:spChg chg="add mod">
          <ac:chgData name="Russell Game" userId="7d6a2509a520668c" providerId="LiveId" clId="{93F9468A-EBC9-4C4D-ABDE-C593B7225ED8}" dt="2026-08-31T11:11:12.644" v="552" actId="20577"/>
          <ac:spMkLst>
            <pc:docMk/>
            <pc:sldMk cId="3925646908" sldId="263"/>
            <ac:spMk id="2" creationId="{1AC1E4D1-0C88-20E0-44EE-EE97C0C022A4}"/>
          </ac:spMkLst>
        </pc:spChg>
        <pc:picChg chg="mod ord">
          <ac:chgData name="Russell Game" userId="7d6a2509a520668c" providerId="LiveId" clId="{93F9468A-EBC9-4C4D-ABDE-C593B7225ED8}" dt="2026-08-31T11:12:09.837" v="562" actId="14100"/>
          <ac:picMkLst>
            <pc:docMk/>
            <pc:sldMk cId="3925646908" sldId="263"/>
            <ac:picMk id="3" creationId="{70DCE210-CF9C-7BD9-1962-B7FE78FD1F77}"/>
          </ac:picMkLst>
        </pc:picChg>
      </pc:sldChg>
      <pc:sldChg chg="addSp delSp modSp mod addAnim delAnim modAnim">
        <pc:chgData name="Russell Game" userId="7d6a2509a520668c" providerId="LiveId" clId="{93F9468A-EBC9-4C4D-ABDE-C593B7225ED8}" dt="2026-08-31T11:22:55.649" v="643" actId="208"/>
        <pc:sldMkLst>
          <pc:docMk/>
          <pc:sldMk cId="4023368113" sldId="264"/>
        </pc:sldMkLst>
        <pc:spChg chg="mod">
          <ac:chgData name="Russell Game" userId="7d6a2509a520668c" providerId="LiveId" clId="{93F9468A-EBC9-4C4D-ABDE-C593B7225ED8}" dt="2026-08-31T11:21:55.921" v="641" actId="122"/>
          <ac:spMkLst>
            <pc:docMk/>
            <pc:sldMk cId="4023368113" sldId="264"/>
            <ac:spMk id="3" creationId="{8AB66B18-D5B7-5114-9961-4D1F08337557}"/>
          </ac:spMkLst>
        </pc:spChg>
        <pc:spChg chg="add mod">
          <ac:chgData name="Russell Game" userId="7d6a2509a520668c" providerId="LiveId" clId="{93F9468A-EBC9-4C4D-ABDE-C593B7225ED8}" dt="2026-08-31T11:21:39.550" v="635" actId="1076"/>
          <ac:spMkLst>
            <pc:docMk/>
            <pc:sldMk cId="4023368113" sldId="264"/>
            <ac:spMk id="5" creationId="{DCB496A1-615A-C670-C1CF-74ECC07D761B}"/>
          </ac:spMkLst>
        </pc:spChg>
        <pc:picChg chg="mod">
          <ac:chgData name="Russell Game" userId="7d6a2509a520668c" providerId="LiveId" clId="{93F9468A-EBC9-4C4D-ABDE-C593B7225ED8}" dt="2026-08-31T11:22:55.649" v="643" actId="208"/>
          <ac:picMkLst>
            <pc:docMk/>
            <pc:sldMk cId="4023368113" sldId="264"/>
            <ac:picMk id="8" creationId="{AE2E88A6-725C-B2F0-5A65-DDCDB4895847}"/>
          </ac:picMkLst>
        </pc:picChg>
      </pc:sldChg>
      <pc:sldChg chg="addSp delSp modSp mod modAnim">
        <pc:chgData name="Russell Game" userId="7d6a2509a520668c" providerId="LiveId" clId="{93F9468A-EBC9-4C4D-ABDE-C593B7225ED8}" dt="2026-08-31T11:35:33.379" v="705" actId="33935"/>
        <pc:sldMkLst>
          <pc:docMk/>
          <pc:sldMk cId="1344805226" sldId="265"/>
        </pc:sldMkLst>
        <pc:spChg chg="add mod modVis">
          <ac:chgData name="Russell Game" userId="7d6a2509a520668c" providerId="LiveId" clId="{93F9468A-EBC9-4C4D-ABDE-C593B7225ED8}" dt="2026-08-31T11:34:04.619" v="688" actId="14429"/>
          <ac:spMkLst>
            <pc:docMk/>
            <pc:sldMk cId="1344805226" sldId="265"/>
            <ac:spMk id="2" creationId="{BA1B4883-8FF6-0FEE-0DED-E44671EFF02F}"/>
          </ac:spMkLst>
        </pc:spChg>
        <pc:picChg chg="mod ord modVis">
          <ac:chgData name="Russell Game" userId="7d6a2509a520668c" providerId="LiveId" clId="{93F9468A-EBC9-4C4D-ABDE-C593B7225ED8}" dt="2026-08-31T11:34:30.768" v="693" actId="167"/>
          <ac:picMkLst>
            <pc:docMk/>
            <pc:sldMk cId="1344805226" sldId="265"/>
            <ac:picMk id="3" creationId="{E453879B-4987-D91D-476E-10C776BBD138}"/>
          </ac:picMkLst>
        </pc:picChg>
        <pc:picChg chg="mod modVis">
          <ac:chgData name="Russell Game" userId="7d6a2509a520668c" providerId="LiveId" clId="{93F9468A-EBC9-4C4D-ABDE-C593B7225ED8}" dt="2026-08-31T11:35:33.379" v="705" actId="33935"/>
          <ac:picMkLst>
            <pc:docMk/>
            <pc:sldMk cId="1344805226" sldId="265"/>
            <ac:picMk id="6" creationId="{AC9165D7-0013-01BE-055B-E4673633E5E7}"/>
          </ac:picMkLst>
        </pc:picChg>
      </pc:sldChg>
      <pc:sldChg chg="modSp mod">
        <pc:chgData name="Russell Game" userId="7d6a2509a520668c" providerId="LiveId" clId="{93F9468A-EBC9-4C4D-ABDE-C593B7225ED8}" dt="2026-08-31T10:36:24.905" v="25" actId="20577"/>
        <pc:sldMkLst>
          <pc:docMk/>
          <pc:sldMk cId="1134829548" sldId="270"/>
        </pc:sldMkLst>
        <pc:spChg chg="mod">
          <ac:chgData name="Russell Game" userId="7d6a2509a520668c" providerId="LiveId" clId="{93F9468A-EBC9-4C4D-ABDE-C593B7225ED8}" dt="2026-08-31T10:36:24.905" v="25" actId="20577"/>
          <ac:spMkLst>
            <pc:docMk/>
            <pc:sldMk cId="1134829548" sldId="270"/>
            <ac:spMk id="2" creationId="{8ADA407C-C2AB-6413-5D57-18AD0A544012}"/>
          </ac:spMkLst>
        </pc:spChg>
      </pc:sldChg>
      <pc:sldChg chg="modSp mod">
        <pc:chgData name="Russell Game" userId="7d6a2509a520668c" providerId="LiveId" clId="{93F9468A-EBC9-4C4D-ABDE-C593B7225ED8}" dt="2026-08-31T10:35:32.584" v="20" actId="113"/>
        <pc:sldMkLst>
          <pc:docMk/>
          <pc:sldMk cId="2795926150" sldId="272"/>
        </pc:sldMkLst>
        <pc:spChg chg="mod">
          <ac:chgData name="Russell Game" userId="7d6a2509a520668c" providerId="LiveId" clId="{93F9468A-EBC9-4C4D-ABDE-C593B7225ED8}" dt="2026-08-31T10:35:32.584" v="20" actId="113"/>
          <ac:spMkLst>
            <pc:docMk/>
            <pc:sldMk cId="2795926150" sldId="272"/>
            <ac:spMk id="4" creationId="{2B007A47-8F62-3B78-E846-110F26CA0155}"/>
          </ac:spMkLst>
        </pc:spChg>
      </pc:sldChg>
      <pc:sldChg chg="addSp modSp mod">
        <pc:chgData name="Russell Game" userId="7d6a2509a520668c" providerId="LiveId" clId="{93F9468A-EBC9-4C4D-ABDE-C593B7225ED8}" dt="2026-08-31T11:43:27.327" v="745" actId="14100"/>
        <pc:sldMkLst>
          <pc:docMk/>
          <pc:sldMk cId="1062367442" sldId="279"/>
        </pc:sldMkLst>
      </pc:sldChg>
      <pc:sldChg chg="addSp modSp mod">
        <pc:chgData name="Russell Game" userId="7d6a2509a520668c" providerId="LiveId" clId="{93F9468A-EBC9-4C4D-ABDE-C593B7225ED8}" dt="2026-08-31T11:46:26.337" v="755" actId="14100"/>
        <pc:sldMkLst>
          <pc:docMk/>
          <pc:sldMk cId="1282017494" sldId="287"/>
        </pc:sldMkLst>
      </pc:sldChg>
      <pc:sldChg chg="addSp modSp mod">
        <pc:chgData name="Russell Game" userId="7d6a2509a520668c" providerId="LiveId" clId="{93F9468A-EBC9-4C4D-ABDE-C593B7225ED8}" dt="2026-08-31T11:48:56.658" v="764" actId="14100"/>
        <pc:sldMkLst>
          <pc:docMk/>
          <pc:sldMk cId="2290752019" sldId="290"/>
        </pc:sldMkLst>
        <pc:picChg chg="add mod">
          <ac:chgData name="Russell Game" userId="7d6a2509a520668c" providerId="LiveId" clId="{93F9468A-EBC9-4C4D-ABDE-C593B7225ED8}" dt="2026-08-31T11:48:56.658" v="764" actId="14100"/>
          <ac:picMkLst>
            <pc:docMk/>
            <pc:sldMk cId="2290752019" sldId="290"/>
            <ac:picMk id="4" creationId="{384D2330-A34B-92EE-6550-ACB85D1E7D34}"/>
          </ac:picMkLst>
        </pc:picChg>
      </pc:sldChg>
      <pc:sldChg chg="addSp modSp new mod modAnim">
        <pc:chgData name="Russell Game" userId="7d6a2509a520668c" providerId="LiveId" clId="{93F9468A-EBC9-4C4D-ABDE-C593B7225ED8}" dt="2026-08-31T10:42:27.034" v="182" actId="1076"/>
        <pc:sldMkLst>
          <pc:docMk/>
          <pc:sldMk cId="2428822721" sldId="295"/>
        </pc:sldMkLst>
        <pc:spChg chg="add mod">
          <ac:chgData name="Russell Game" userId="7d6a2509a520668c" providerId="LiveId" clId="{93F9468A-EBC9-4C4D-ABDE-C593B7225ED8}" dt="2026-08-31T10:38:25.579" v="94" actId="1076"/>
          <ac:spMkLst>
            <pc:docMk/>
            <pc:sldMk cId="2428822721" sldId="295"/>
            <ac:spMk id="2" creationId="{C1F80F14-892B-F8B0-4646-4594BCDA0C78}"/>
          </ac:spMkLst>
        </pc:spChg>
        <pc:spChg chg="add mod">
          <ac:chgData name="Russell Game" userId="7d6a2509a520668c" providerId="LiveId" clId="{93F9468A-EBC9-4C4D-ABDE-C593B7225ED8}" dt="2026-08-31T10:41:21.418" v="169" actId="6549"/>
          <ac:spMkLst>
            <pc:docMk/>
            <pc:sldMk cId="2428822721" sldId="295"/>
            <ac:spMk id="4" creationId="{AB34EBA7-7451-6C8B-40A0-F97542B1DF3C}"/>
          </ac:spMkLst>
        </pc:spChg>
        <pc:spChg chg="add mod">
          <ac:chgData name="Russell Game" userId="7d6a2509a520668c" providerId="LiveId" clId="{93F9468A-EBC9-4C4D-ABDE-C593B7225ED8}" dt="2026-08-31T10:40:02.164" v="110" actId="1076"/>
          <ac:spMkLst>
            <pc:docMk/>
            <pc:sldMk cId="2428822721" sldId="295"/>
            <ac:spMk id="5" creationId="{52C34DF2-A921-C37D-D528-BD4E390E0259}"/>
          </ac:spMkLst>
        </pc:spChg>
        <pc:spChg chg="add mod">
          <ac:chgData name="Russell Game" userId="7d6a2509a520668c" providerId="LiveId" clId="{93F9468A-EBC9-4C4D-ABDE-C593B7225ED8}" dt="2026-08-31T10:40:05.348" v="111" actId="1076"/>
          <ac:spMkLst>
            <pc:docMk/>
            <pc:sldMk cId="2428822721" sldId="295"/>
            <ac:spMk id="7" creationId="{1F80B683-BD1C-A2C3-EDD9-A7480C8F6794}"/>
          </ac:spMkLst>
        </pc:spChg>
        <pc:picChg chg="add mod ord modCrop">
          <ac:chgData name="Russell Game" userId="7d6a2509a520668c" providerId="LiveId" clId="{93F9468A-EBC9-4C4D-ABDE-C593B7225ED8}" dt="2026-08-31T10:42:27.034" v="182" actId="1076"/>
          <ac:picMkLst>
            <pc:docMk/>
            <pc:sldMk cId="2428822721" sldId="295"/>
            <ac:picMk id="9" creationId="{BB8F167C-90D3-68B2-A4D3-404314351260}"/>
          </ac:picMkLst>
        </pc:picChg>
      </pc:sldChg>
      <pc:sldChg chg="addSp modSp new mod modTransition modAnim">
        <pc:chgData name="Russell Game" userId="7d6a2509a520668c" providerId="LiveId" clId="{93F9468A-EBC9-4C4D-ABDE-C593B7225ED8}" dt="2026-08-31T10:47:38.881" v="250"/>
        <pc:sldMkLst>
          <pc:docMk/>
          <pc:sldMk cId="1226818590" sldId="296"/>
        </pc:sldMkLst>
        <pc:picChg chg="add mod modCrop">
          <ac:chgData name="Russell Game" userId="7d6a2509a520668c" providerId="LiveId" clId="{93F9468A-EBC9-4C4D-ABDE-C593B7225ED8}" dt="2026-08-31T10:47:31.440" v="249" actId="1440"/>
          <ac:picMkLst>
            <pc:docMk/>
            <pc:sldMk cId="1226818590" sldId="296"/>
            <ac:picMk id="3" creationId="{23B84FB3-166D-C7A2-603B-79C0F870B186}"/>
          </ac:picMkLst>
        </pc:picChg>
        <pc:picChg chg="add mod modCrop">
          <ac:chgData name="Russell Game" userId="7d6a2509a520668c" providerId="LiveId" clId="{93F9468A-EBC9-4C4D-ABDE-C593B7225ED8}" dt="2026-08-31T10:47:28.936" v="248" actId="1440"/>
          <ac:picMkLst>
            <pc:docMk/>
            <pc:sldMk cId="1226818590" sldId="296"/>
            <ac:picMk id="5" creationId="{A5E95970-C92B-3A4D-DC3E-C27580D564F6}"/>
          </ac:picMkLst>
        </pc:picChg>
        <pc:picChg chg="add mod modCrop">
          <ac:chgData name="Russell Game" userId="7d6a2509a520668c" providerId="LiveId" clId="{93F9468A-EBC9-4C4D-ABDE-C593B7225ED8}" dt="2026-08-31T10:45:57.111" v="235" actId="1440"/>
          <ac:picMkLst>
            <pc:docMk/>
            <pc:sldMk cId="1226818590" sldId="296"/>
            <ac:picMk id="7" creationId="{37FF7FE3-96FA-4968-3CD7-763C766C40E1}"/>
          </ac:picMkLst>
        </pc:picChg>
        <pc:cxnChg chg="add mod">
          <ac:chgData name="Russell Game" userId="7d6a2509a520668c" providerId="LiveId" clId="{93F9468A-EBC9-4C4D-ABDE-C593B7225ED8}" dt="2026-08-31T10:46:39.792" v="241" actId="1076"/>
          <ac:cxnSpMkLst>
            <pc:docMk/>
            <pc:sldMk cId="1226818590" sldId="296"/>
            <ac:cxnSpMk id="8" creationId="{8DD28930-A5BC-8111-6227-CA6CBE62FB46}"/>
          </ac:cxnSpMkLst>
        </pc:cxnChg>
      </pc:sldChg>
      <pc:sldChg chg="addSp modSp new mod modAnim modNotesTx">
        <pc:chgData name="Russell Game" userId="7d6a2509a520668c" providerId="LiveId" clId="{93F9468A-EBC9-4C4D-ABDE-C593B7225ED8}" dt="2026-08-31T11:03:19.675" v="482"/>
        <pc:sldMkLst>
          <pc:docMk/>
          <pc:sldMk cId="858423111" sldId="297"/>
        </pc:sldMkLst>
        <pc:picChg chg="add mod">
          <ac:chgData name="Russell Game" userId="7d6a2509a520668c" providerId="LiveId" clId="{93F9468A-EBC9-4C4D-ABDE-C593B7225ED8}" dt="2026-08-31T10:59:47.036" v="469" actId="1076"/>
          <ac:picMkLst>
            <pc:docMk/>
            <pc:sldMk cId="858423111" sldId="297"/>
            <ac:picMk id="3" creationId="{416216B4-6AB7-ECA2-473F-A839B7F04000}"/>
          </ac:picMkLst>
        </pc:picChg>
        <pc:picChg chg="add mod">
          <ac:chgData name="Russell Game" userId="7d6a2509a520668c" providerId="LiveId" clId="{93F9468A-EBC9-4C4D-ABDE-C593B7225ED8}" dt="2026-08-31T11:00:10.821" v="472" actId="1076"/>
          <ac:picMkLst>
            <pc:docMk/>
            <pc:sldMk cId="858423111" sldId="297"/>
            <ac:picMk id="5" creationId="{F4DFC001-3DBA-D16D-25C8-B7546052E5CD}"/>
          </ac:picMkLst>
        </pc:picChg>
        <pc:picChg chg="add mod">
          <ac:chgData name="Russell Game" userId="7d6a2509a520668c" providerId="LiveId" clId="{93F9468A-EBC9-4C4D-ABDE-C593B7225ED8}" dt="2026-08-31T11:00:21.461" v="475" actId="14100"/>
          <ac:picMkLst>
            <pc:docMk/>
            <pc:sldMk cId="858423111" sldId="297"/>
            <ac:picMk id="7" creationId="{BF273A13-8015-F704-8BD6-95B488957CCF}"/>
          </ac:picMkLst>
        </pc:picChg>
        <pc:picChg chg="add mod">
          <ac:chgData name="Russell Game" userId="7d6a2509a520668c" providerId="LiveId" clId="{93F9468A-EBC9-4C4D-ABDE-C593B7225ED8}" dt="2026-08-31T11:03:13.759" v="481" actId="688"/>
          <ac:picMkLst>
            <pc:docMk/>
            <pc:sldMk cId="858423111" sldId="297"/>
            <ac:picMk id="9" creationId="{0D47F97E-90FF-7402-0724-046C7561B06B}"/>
          </ac:picMkLst>
        </pc:picChg>
      </pc:sldChg>
      <pc:sldChg chg="addSp modSp new mod modAnim">
        <pc:chgData name="Russell Game" userId="7d6a2509a520668c" providerId="LiveId" clId="{93F9468A-EBC9-4C4D-ABDE-C593B7225ED8}" dt="2026-08-31T11:06:56.122" v="540"/>
        <pc:sldMkLst>
          <pc:docMk/>
          <pc:sldMk cId="3340957409" sldId="298"/>
        </pc:sldMkLst>
        <pc:spChg chg="add mod">
          <ac:chgData name="Russell Game" userId="7d6a2509a520668c" providerId="LiveId" clId="{93F9468A-EBC9-4C4D-ABDE-C593B7225ED8}" dt="2026-08-31T11:04:11.425" v="518" actId="122"/>
          <ac:spMkLst>
            <pc:docMk/>
            <pc:sldMk cId="3340957409" sldId="298"/>
            <ac:spMk id="2" creationId="{424BDB2A-176B-AE23-D62A-989BF242549D}"/>
          </ac:spMkLst>
        </pc:spChg>
        <pc:picChg chg="add mod">
          <ac:chgData name="Russell Game" userId="7d6a2509a520668c" providerId="LiveId" clId="{93F9468A-EBC9-4C4D-ABDE-C593B7225ED8}" dt="2026-08-31T11:06:35.797" v="537" actId="1582"/>
          <ac:picMkLst>
            <pc:docMk/>
            <pc:sldMk cId="3340957409" sldId="298"/>
            <ac:picMk id="4" creationId="{24AC22D3-B9FD-92B3-89DA-7029B792C4C9}"/>
          </ac:picMkLst>
        </pc:picChg>
        <pc:picChg chg="add mod">
          <ac:chgData name="Russell Game" userId="7d6a2509a520668c" providerId="LiveId" clId="{93F9468A-EBC9-4C4D-ABDE-C593B7225ED8}" dt="2026-08-31T11:06:29.920" v="535" actId="1582"/>
          <ac:picMkLst>
            <pc:docMk/>
            <pc:sldMk cId="3340957409" sldId="298"/>
            <ac:picMk id="6" creationId="{8AB5293F-50E3-C68D-F1AE-7A61D6E96B07}"/>
          </ac:picMkLst>
        </pc:picChg>
      </pc:sldChg>
      <pc:sldChg chg="addSp modSp new mod modAnim">
        <pc:chgData name="Russell Game" userId="7d6a2509a520668c" providerId="LiveId" clId="{93F9468A-EBC9-4C4D-ABDE-C593B7225ED8}" dt="2026-08-31T11:16:04.237" v="589"/>
        <pc:sldMkLst>
          <pc:docMk/>
          <pc:sldMk cId="2474223264" sldId="299"/>
        </pc:sldMkLst>
        <pc:spChg chg="add mod">
          <ac:chgData name="Russell Game" userId="7d6a2509a520668c" providerId="LiveId" clId="{93F9468A-EBC9-4C4D-ABDE-C593B7225ED8}" dt="2026-08-31T11:15:29.851" v="587" actId="1076"/>
          <ac:spMkLst>
            <pc:docMk/>
            <pc:sldMk cId="2474223264" sldId="299"/>
            <ac:spMk id="7" creationId="{9D1FA6D4-715F-839C-A87F-69962F049290}"/>
          </ac:spMkLst>
        </pc:spChg>
        <pc:spChg chg="add mod">
          <ac:chgData name="Russell Game" userId="7d6a2509a520668c" providerId="LiveId" clId="{93F9468A-EBC9-4C4D-ABDE-C593B7225ED8}" dt="2026-08-31T11:15:49.293" v="588" actId="122"/>
          <ac:spMkLst>
            <pc:docMk/>
            <pc:sldMk cId="2474223264" sldId="299"/>
            <ac:spMk id="8" creationId="{88D3B644-B16F-4757-6ED4-F8BBB6B0449D}"/>
          </ac:spMkLst>
        </pc:spChg>
        <pc:picChg chg="add mod">
          <ac:chgData name="Russell Game" userId="7d6a2509a520668c" providerId="LiveId" clId="{93F9468A-EBC9-4C4D-ABDE-C593B7225ED8}" dt="2026-08-31T11:13:37.890" v="569" actId="14100"/>
          <ac:picMkLst>
            <pc:docMk/>
            <pc:sldMk cId="2474223264" sldId="299"/>
            <ac:picMk id="3" creationId="{00760627-0D99-1CB4-7A3C-5269EDE24EFF}"/>
          </ac:picMkLst>
        </pc:picChg>
        <pc:picChg chg="add mod">
          <ac:chgData name="Russell Game" userId="7d6a2509a520668c" providerId="LiveId" clId="{93F9468A-EBC9-4C4D-ABDE-C593B7225ED8}" dt="2026-08-31T11:14:09.714" v="575" actId="14100"/>
          <ac:picMkLst>
            <pc:docMk/>
            <pc:sldMk cId="2474223264" sldId="299"/>
            <ac:picMk id="5" creationId="{DBFC6C42-2530-4F29-4F7F-FC755FFE5A3A}"/>
          </ac:picMkLst>
        </pc:picChg>
      </pc:sldChg>
      <pc:sldChg chg="addSp modSp new mod modAnim">
        <pc:chgData name="Russell Game" userId="7d6a2509a520668c" providerId="LiveId" clId="{93F9468A-EBC9-4C4D-ABDE-C593B7225ED8}" dt="2026-08-31T11:19:16.629" v="617" actId="14100"/>
        <pc:sldMkLst>
          <pc:docMk/>
          <pc:sldMk cId="2690074698" sldId="300"/>
        </pc:sldMkLst>
        <pc:spChg chg="add mod">
          <ac:chgData name="Russell Game" userId="7d6a2509a520668c" providerId="LiveId" clId="{93F9468A-EBC9-4C4D-ABDE-C593B7225ED8}" dt="2026-08-31T11:18:49.749" v="611" actId="14100"/>
          <ac:spMkLst>
            <pc:docMk/>
            <pc:sldMk cId="2690074698" sldId="300"/>
            <ac:spMk id="2" creationId="{BDBF9F0F-244C-1270-FAC2-151482300FFC}"/>
          </ac:spMkLst>
        </pc:spChg>
        <pc:picChg chg="add mod">
          <ac:chgData name="Russell Game" userId="7d6a2509a520668c" providerId="LiveId" clId="{93F9468A-EBC9-4C4D-ABDE-C593B7225ED8}" dt="2026-08-31T11:19:16.629" v="617" actId="14100"/>
          <ac:picMkLst>
            <pc:docMk/>
            <pc:sldMk cId="2690074698" sldId="300"/>
            <ac:picMk id="4" creationId="{555A85F6-884A-8C40-F2CD-4F473A289A79}"/>
          </ac:picMkLst>
        </pc:picChg>
      </pc:sldChg>
      <pc:sldChg chg="addSp modSp new mod">
        <pc:chgData name="Russell Game" userId="7d6a2509a520668c" providerId="LiveId" clId="{93F9468A-EBC9-4C4D-ABDE-C593B7225ED8}" dt="2026-08-31T11:23:38.402" v="647" actId="208"/>
        <pc:sldMkLst>
          <pc:docMk/>
          <pc:sldMk cId="642891857" sldId="301"/>
        </pc:sldMkLst>
        <pc:picChg chg="add mod">
          <ac:chgData name="Russell Game" userId="7d6a2509a520668c" providerId="LiveId" clId="{93F9468A-EBC9-4C4D-ABDE-C593B7225ED8}" dt="2026-08-31T11:23:38.402" v="647" actId="208"/>
          <ac:picMkLst>
            <pc:docMk/>
            <pc:sldMk cId="642891857" sldId="301"/>
            <ac:picMk id="3" creationId="{DFD6ADC9-BD3D-0C9F-EA9B-FEEF44484938}"/>
          </ac:picMkLst>
        </pc:picChg>
      </pc:sldChg>
      <pc:sldChg chg="addSp delSp modSp new mod modAnim">
        <pc:chgData name="Russell Game" userId="7d6a2509a520668c" providerId="LiveId" clId="{93F9468A-EBC9-4C4D-ABDE-C593B7225ED8}" dt="2026-08-31T11:38:33.397" v="741" actId="14100"/>
        <pc:sldMkLst>
          <pc:docMk/>
          <pc:sldMk cId="711626111" sldId="302"/>
        </pc:sldMkLst>
        <pc:spChg chg="add mod">
          <ac:chgData name="Russell Game" userId="7d6a2509a520668c" providerId="LiveId" clId="{93F9468A-EBC9-4C4D-ABDE-C593B7225ED8}" dt="2026-08-31T11:37:19.253" v="726" actId="14100"/>
          <ac:spMkLst>
            <pc:docMk/>
            <pc:sldMk cId="711626111" sldId="302"/>
            <ac:spMk id="3" creationId="{B99AD4DE-07C5-5A38-1D09-0C2E2E1588E7}"/>
          </ac:spMkLst>
        </pc:spChg>
        <pc:spChg chg="add mod">
          <ac:chgData name="Russell Game" userId="7d6a2509a520668c" providerId="LiveId" clId="{93F9468A-EBC9-4C4D-ABDE-C593B7225ED8}" dt="2026-08-31T11:37:06.934" v="721"/>
          <ac:spMkLst>
            <pc:docMk/>
            <pc:sldMk cId="711626111" sldId="302"/>
            <ac:spMk id="8" creationId="{5017E728-4F46-0658-A46C-39CE9E81EE27}"/>
          </ac:spMkLst>
        </pc:spChg>
        <pc:picChg chg="add mod ord">
          <ac:chgData name="Russell Game" userId="7d6a2509a520668c" providerId="LiveId" clId="{93F9468A-EBC9-4C4D-ABDE-C593B7225ED8}" dt="2026-08-31T11:38:33.397" v="741" actId="14100"/>
          <ac:picMkLst>
            <pc:docMk/>
            <pc:sldMk cId="711626111" sldId="302"/>
            <ac:picMk id="7" creationId="{8D6070C1-E61A-74CB-F903-21EF2EE6D388}"/>
          </ac:picMkLst>
        </pc:picChg>
      </pc:sldChg>
      <pc:sldChg chg="addSp modSp new mod modAnim">
        <pc:chgData name="Russell Game" userId="7d6a2509a520668c" providerId="LiveId" clId="{93F9468A-EBC9-4C4D-ABDE-C593B7225ED8}" dt="2026-08-31T11:36:42.035" v="720"/>
        <pc:sldMkLst>
          <pc:docMk/>
          <pc:sldMk cId="1890966658" sldId="303"/>
        </pc:sldMkLst>
        <pc:picChg chg="add mod">
          <ac:chgData name="Russell Game" userId="7d6a2509a520668c" providerId="LiveId" clId="{93F9468A-EBC9-4C4D-ABDE-C593B7225ED8}" dt="2026-08-31T11:36:33.334" v="719" actId="12789"/>
          <ac:picMkLst>
            <pc:docMk/>
            <pc:sldMk cId="1890966658" sldId="303"/>
            <ac:picMk id="3" creationId="{03C58547-C59F-6297-B625-E5CB20719A48}"/>
          </ac:picMkLst>
        </pc:picChg>
        <pc:picChg chg="add mod ord modCrop">
          <ac:chgData name="Russell Game" userId="7d6a2509a520668c" providerId="LiveId" clId="{93F9468A-EBC9-4C4D-ABDE-C593B7225ED8}" dt="2026-08-31T11:36:25.210" v="716" actId="1076"/>
          <ac:picMkLst>
            <pc:docMk/>
            <pc:sldMk cId="1890966658" sldId="303"/>
            <ac:picMk id="5" creationId="{AA2568F7-7153-5C19-C312-AD9F5D056B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C95B8-9121-476D-9A8E-8DF1326E4F7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6D4A5-9D8C-442F-8350-371B560D5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88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Scroll down to reach the free photos. Click the down arrow for 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D4A5-9D8C-442F-8350-371B560D57A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16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can create a free account, but this is not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D4A5-9D8C-442F-8350-371B560D57A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807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6D4A5-9D8C-442F-8350-371B560D57AD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564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D90DD-D22D-71B5-1197-5CFCF1E92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5CCC1-D499-D689-B59E-2D54BF4F1F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D6163-6292-6453-FB2F-A332DD8BB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F55AF-9506-4B4B-037C-7F7A5779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AA6A3-D6AA-2E3F-77D6-5E140341B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29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6123-CCBA-53B0-A637-56B24C1D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F9F8D-7EAE-69F3-45A4-E83F768D0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EE17D-9DCE-5D96-9D61-5B8D3931A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B0C63-CA00-C0CC-5B89-C35D8528E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87932-90BE-F228-68AB-C42CEA6C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18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D3F7-8632-2D00-984D-9E80EC589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009C8-DB86-1C9D-2B7E-6E7CC06C4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70185-8E97-3DF6-2B89-D8D20B26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9BC6D-CF22-A046-3B24-BC255A3C1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B1BB-3DFE-003C-7CE1-2AC59C773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865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A5A0-ADF9-0242-5809-8CF4BB212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0871E-F1BB-20F1-A4B9-8B403E9A8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8B5EC-C461-371B-8C38-66675FD80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77944-3BFB-71BE-4A22-9E27D8D9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090E0-C445-15D6-ACC8-365AD5CE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124A8-7635-491A-1600-EC1EB859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8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C867A-6CB3-9B7D-58AB-E5FAFAD8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F581C-A8A2-2CB8-F438-E530A7C7A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8C5A7-0F45-7CFB-68EA-9B379D452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EB169-B008-4807-2A3A-93DE8B3CF5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6AA25F-7D13-F565-747F-07127E4627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488392-21DB-9614-4A03-193248070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216A7-CEFE-8F6C-9AA4-55844C52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A8877-3A0A-40E4-A910-7802504B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135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84A6-C304-15D1-B563-1E42FF99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E3F4B-15C2-3FBB-338B-F6F084E7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1B0935-41A5-4D2D-56BB-D43B1C7E3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69898-517A-CF8C-29DA-22BC7E738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918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0054A-8DBD-D0AB-F44A-F7C9302E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D89049-E8CC-BA0C-FD4E-936F8D581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96173-15BF-2221-D503-8FEF50B0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52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37A2F-A67E-D9C2-4F30-B8C2987A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297E3-842F-18A0-6E51-1074D13DD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E56FE-43E2-E078-A630-9D6E88FEC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07A38-7990-CEFD-213D-8B5CE85D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C0F2D-4A0D-18D4-A601-2F862DE2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DF2F2-AEAD-4D24-EE0E-9C5F77A5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6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91B77-F2A3-6077-D4F4-D71554F1F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B97A6-6E80-C00E-5523-816E6983E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BE3E6-A27F-D412-10A9-33EFD2728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560EB-D502-8014-F29C-B03485894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F4B2-6E50-0661-D9A6-78ABDE049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240CB-C9FA-008F-AE76-1CAE8317A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66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6F12-466B-D594-43DB-94919CD25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A0D1AC-058D-6417-9E6F-9D0ACE9AC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5AE24-BAF4-510B-AB4F-54F885876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0BFD6-D15E-F3E2-7358-DCC6786B9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BBE96-66E6-C1C7-CCBD-B1EA22205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13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1CC435-FED6-E59C-81D6-D1BFA34D93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9C6EDD-94AE-B4D8-3791-7C7A29069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C1B32-9854-8637-B0C7-FA7F6E541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8DCBE-482E-25DF-96BE-C356AB37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54B9C-40B3-2FB0-B731-3DC3C9D05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55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5000"/>
                <a:lumOff val="95000"/>
              </a:schemeClr>
            </a:gs>
            <a:gs pos="1000">
              <a:schemeClr val="bg2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7D2DA8-870E-5551-BE5C-D76C76656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0D23B-F032-5E55-6DE8-A23DFE286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0DC16-B340-E543-2A71-743EDF4C0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5020A4-BD7E-434C-8E98-77D4FCF4BD4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E2948-D9FF-B882-922C-23F379F7E7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2C91D-5B05-0646-7262-7A60EEA26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EB8E46-BC9D-4AF4-8A70-4AC2E880D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34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bleepingcomputer.com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urity.org/how-secure-is-my-password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mydrivefun.com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osdr.org/en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10minutemail.com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wndetector.co.uk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nls.uk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raiyon.com/en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haveibeenpwned.com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ast.com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wow.com/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lightradar24.com/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hat3words.com/pretty.needed.chill" TargetMode="Externa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arthcam.com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-fs.com/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007A47-8F62-3B78-E846-110F26CA0155}"/>
              </a:ext>
            </a:extLst>
          </p:cNvPr>
          <p:cNvSpPr txBox="1"/>
          <p:nvPr/>
        </p:nvSpPr>
        <p:spPr>
          <a:xfrm>
            <a:off x="6343251" y="1606028"/>
            <a:ext cx="5260976" cy="267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Useful &amp; Interesting Websites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253338B-EC15-4112-B0AA-4135021E9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1"/>
            <a:ext cx="4572002" cy="6858002"/>
          </a:xfrm>
          <a:custGeom>
            <a:avLst/>
            <a:gdLst>
              <a:gd name="connsiteX0" fmla="*/ 4214994 w 4572002"/>
              <a:gd name="connsiteY0" fmla="*/ 6564620 h 6858002"/>
              <a:gd name="connsiteX1" fmla="*/ 4214994 w 4572002"/>
              <a:gd name="connsiteY1" fmla="*/ 6564621 h 6858002"/>
              <a:gd name="connsiteX2" fmla="*/ 4237474 w 4572002"/>
              <a:gd name="connsiteY2" fmla="*/ 6588626 h 6858002"/>
              <a:gd name="connsiteX3" fmla="*/ 4254096 w 4572002"/>
              <a:gd name="connsiteY3" fmla="*/ 6625225 h 6858002"/>
              <a:gd name="connsiteX4" fmla="*/ 4247001 w 4572002"/>
              <a:gd name="connsiteY4" fmla="*/ 6662540 h 6858002"/>
              <a:gd name="connsiteX5" fmla="*/ 4247000 w 4572002"/>
              <a:gd name="connsiteY5" fmla="*/ 6662541 h 6858002"/>
              <a:gd name="connsiteX6" fmla="*/ 4246999 w 4572002"/>
              <a:gd name="connsiteY6" fmla="*/ 6662544 h 6858002"/>
              <a:gd name="connsiteX7" fmla="*/ 4235550 w 4572002"/>
              <a:gd name="connsiteY7" fmla="*/ 6683027 h 6858002"/>
              <a:gd name="connsiteX8" fmla="*/ 4232403 w 4572002"/>
              <a:gd name="connsiteY8" fmla="*/ 6702976 h 6858002"/>
              <a:gd name="connsiteX9" fmla="*/ 4232403 w 4572002"/>
              <a:gd name="connsiteY9" fmla="*/ 6702977 h 6858002"/>
              <a:gd name="connsiteX10" fmla="*/ 4246238 w 4572002"/>
              <a:gd name="connsiteY10" fmla="*/ 6742553 h 6858002"/>
              <a:gd name="connsiteX11" fmla="*/ 4246239 w 4572002"/>
              <a:gd name="connsiteY11" fmla="*/ 6742555 h 6858002"/>
              <a:gd name="connsiteX12" fmla="*/ 4265716 w 4572002"/>
              <a:gd name="connsiteY12" fmla="*/ 6812062 h 6858002"/>
              <a:gd name="connsiteX13" fmla="*/ 4265717 w 4572002"/>
              <a:gd name="connsiteY13" fmla="*/ 6812064 h 6858002"/>
              <a:gd name="connsiteX14" fmla="*/ 4265717 w 4572002"/>
              <a:gd name="connsiteY14" fmla="*/ 6812063 h 6858002"/>
              <a:gd name="connsiteX15" fmla="*/ 4265716 w 4572002"/>
              <a:gd name="connsiteY15" fmla="*/ 6812062 h 6858002"/>
              <a:gd name="connsiteX16" fmla="*/ 4260942 w 4572002"/>
              <a:gd name="connsiteY16" fmla="*/ 6776800 h 6858002"/>
              <a:gd name="connsiteX17" fmla="*/ 4246239 w 4572002"/>
              <a:gd name="connsiteY17" fmla="*/ 6742555 h 6858002"/>
              <a:gd name="connsiteX18" fmla="*/ 4246238 w 4572002"/>
              <a:gd name="connsiteY18" fmla="*/ 6742552 h 6858002"/>
              <a:gd name="connsiteX19" fmla="*/ 4232403 w 4572002"/>
              <a:gd name="connsiteY19" fmla="*/ 6702976 h 6858002"/>
              <a:gd name="connsiteX20" fmla="*/ 4246999 w 4572002"/>
              <a:gd name="connsiteY20" fmla="*/ 6662544 h 6858002"/>
              <a:gd name="connsiteX21" fmla="*/ 4247000 w 4572002"/>
              <a:gd name="connsiteY21" fmla="*/ 6662542 h 6858002"/>
              <a:gd name="connsiteX22" fmla="*/ 4247001 w 4572002"/>
              <a:gd name="connsiteY22" fmla="*/ 6662540 h 6858002"/>
              <a:gd name="connsiteX23" fmla="*/ 4254084 w 4572002"/>
              <a:gd name="connsiteY23" fmla="*/ 6645552 h 6858002"/>
              <a:gd name="connsiteX24" fmla="*/ 4254096 w 4572002"/>
              <a:gd name="connsiteY24" fmla="*/ 6625225 h 6858002"/>
              <a:gd name="connsiteX25" fmla="*/ 4254096 w 4572002"/>
              <a:gd name="connsiteY25" fmla="*/ 6625224 h 6858002"/>
              <a:gd name="connsiteX26" fmla="*/ 4237474 w 4572002"/>
              <a:gd name="connsiteY26" fmla="*/ 6588625 h 6858002"/>
              <a:gd name="connsiteX27" fmla="*/ 4295315 w 4572002"/>
              <a:gd name="connsiteY27" fmla="*/ 6438981 h 6858002"/>
              <a:gd name="connsiteX28" fmla="*/ 4275385 w 4572002"/>
              <a:gd name="connsiteY28" fmla="*/ 6463840 h 6858002"/>
              <a:gd name="connsiteX29" fmla="*/ 4275382 w 4572002"/>
              <a:gd name="connsiteY29" fmla="*/ 6463849 h 6858002"/>
              <a:gd name="connsiteX30" fmla="*/ 4261587 w 4572002"/>
              <a:gd name="connsiteY30" fmla="*/ 6513012 h 6858002"/>
              <a:gd name="connsiteX31" fmla="*/ 4242781 w 4572002"/>
              <a:gd name="connsiteY31" fmla="*/ 6546194 h 6858002"/>
              <a:gd name="connsiteX32" fmla="*/ 4242781 w 4572002"/>
              <a:gd name="connsiteY32" fmla="*/ 6546195 h 6858002"/>
              <a:gd name="connsiteX33" fmla="*/ 4259120 w 4572002"/>
              <a:gd name="connsiteY33" fmla="*/ 6521804 h 6858002"/>
              <a:gd name="connsiteX34" fmla="*/ 4261587 w 4572002"/>
              <a:gd name="connsiteY34" fmla="*/ 6513012 h 6858002"/>
              <a:gd name="connsiteX35" fmla="*/ 4264398 w 4572002"/>
              <a:gd name="connsiteY35" fmla="*/ 6508052 h 6858002"/>
              <a:gd name="connsiteX36" fmla="*/ 4275382 w 4572002"/>
              <a:gd name="connsiteY36" fmla="*/ 6463849 h 6858002"/>
              <a:gd name="connsiteX37" fmla="*/ 4275385 w 4572002"/>
              <a:gd name="connsiteY37" fmla="*/ 6463841 h 6858002"/>
              <a:gd name="connsiteX38" fmla="*/ 4295315 w 4572002"/>
              <a:gd name="connsiteY38" fmla="*/ 6438981 h 6858002"/>
              <a:gd name="connsiteX39" fmla="*/ 4381289 w 4572002"/>
              <a:gd name="connsiteY39" fmla="*/ 6365204 h 6858002"/>
              <a:gd name="connsiteX40" fmla="*/ 4380008 w 4572002"/>
              <a:gd name="connsiteY40" fmla="*/ 6387910 h 6858002"/>
              <a:gd name="connsiteX41" fmla="*/ 4378243 w 4572002"/>
              <a:gd name="connsiteY41" fmla="*/ 6391549 h 6858002"/>
              <a:gd name="connsiteX42" fmla="*/ 4370589 w 4572002"/>
              <a:gd name="connsiteY42" fmla="*/ 6407332 h 6858002"/>
              <a:gd name="connsiteX43" fmla="*/ 4370589 w 4572002"/>
              <a:gd name="connsiteY43" fmla="*/ 6407333 h 6858002"/>
              <a:gd name="connsiteX44" fmla="*/ 4378243 w 4572002"/>
              <a:gd name="connsiteY44" fmla="*/ 6391549 h 6858002"/>
              <a:gd name="connsiteX45" fmla="*/ 4380008 w 4572002"/>
              <a:gd name="connsiteY45" fmla="*/ 6387910 h 6858002"/>
              <a:gd name="connsiteX46" fmla="*/ 4142220 w 4572002"/>
              <a:gd name="connsiteY46" fmla="*/ 4221391 h 6858002"/>
              <a:gd name="connsiteX47" fmla="*/ 4142220 w 4572002"/>
              <a:gd name="connsiteY47" fmla="*/ 4221392 h 6858002"/>
              <a:gd name="connsiteX48" fmla="*/ 4147936 w 4572002"/>
              <a:gd name="connsiteY48" fmla="*/ 4253015 h 6858002"/>
              <a:gd name="connsiteX49" fmla="*/ 4187752 w 4572002"/>
              <a:gd name="connsiteY49" fmla="*/ 4324646 h 6858002"/>
              <a:gd name="connsiteX50" fmla="*/ 4196706 w 4572002"/>
              <a:gd name="connsiteY50" fmla="*/ 4363891 h 6858002"/>
              <a:gd name="connsiteX51" fmla="*/ 4195944 w 4572002"/>
              <a:gd name="connsiteY51" fmla="*/ 4482004 h 6858002"/>
              <a:gd name="connsiteX52" fmla="*/ 4135934 w 4572002"/>
              <a:gd name="connsiteY52" fmla="*/ 4659174 h 6858002"/>
              <a:gd name="connsiteX53" fmla="*/ 4127932 w 4572002"/>
              <a:gd name="connsiteY53" fmla="*/ 4677655 h 6858002"/>
              <a:gd name="connsiteX54" fmla="*/ 4118025 w 4572002"/>
              <a:gd name="connsiteY54" fmla="*/ 4767764 h 6858002"/>
              <a:gd name="connsiteX55" fmla="*/ 4116716 w 4572002"/>
              <a:gd name="connsiteY55" fmla="*/ 4800483 h 6858002"/>
              <a:gd name="connsiteX56" fmla="*/ 4116716 w 4572002"/>
              <a:gd name="connsiteY56" fmla="*/ 4800484 h 6858002"/>
              <a:gd name="connsiteX57" fmla="*/ 4131552 w 4572002"/>
              <a:gd name="connsiteY57" fmla="*/ 4828917 h 6858002"/>
              <a:gd name="connsiteX58" fmla="*/ 4153733 w 4572002"/>
              <a:gd name="connsiteY58" fmla="*/ 4863343 h 6858002"/>
              <a:gd name="connsiteX59" fmla="*/ 4161262 w 4572002"/>
              <a:gd name="connsiteY59" fmla="*/ 4889275 h 6858002"/>
              <a:gd name="connsiteX60" fmla="*/ 4159557 w 4572002"/>
              <a:gd name="connsiteY60" fmla="*/ 4912168 h 6858002"/>
              <a:gd name="connsiteX61" fmla="*/ 4158155 w 4572002"/>
              <a:gd name="connsiteY61" fmla="*/ 4933804 h 6858002"/>
              <a:gd name="connsiteX62" fmla="*/ 4158155 w 4572002"/>
              <a:gd name="connsiteY62" fmla="*/ 4933805 h 6858002"/>
              <a:gd name="connsiteX63" fmla="*/ 4162914 w 4572002"/>
              <a:gd name="connsiteY63" fmla="*/ 4952673 h 6858002"/>
              <a:gd name="connsiteX64" fmla="*/ 4165707 w 4572002"/>
              <a:gd name="connsiteY64" fmla="*/ 4957454 h 6858002"/>
              <a:gd name="connsiteX65" fmla="*/ 4166985 w 4572002"/>
              <a:gd name="connsiteY65" fmla="*/ 4961456 h 6858002"/>
              <a:gd name="connsiteX66" fmla="*/ 4182989 w 4572002"/>
              <a:gd name="connsiteY66" fmla="*/ 4987038 h 6858002"/>
              <a:gd name="connsiteX67" fmla="*/ 4209468 w 4572002"/>
              <a:gd name="connsiteY67" fmla="*/ 5041522 h 6858002"/>
              <a:gd name="connsiteX68" fmla="*/ 4216684 w 4572002"/>
              <a:gd name="connsiteY68" fmla="*/ 5072376 h 6858002"/>
              <a:gd name="connsiteX69" fmla="*/ 4222587 w 4572002"/>
              <a:gd name="connsiteY69" fmla="*/ 5087441 h 6858002"/>
              <a:gd name="connsiteX70" fmla="*/ 4235615 w 4572002"/>
              <a:gd name="connsiteY70" fmla="*/ 5133220 h 6858002"/>
              <a:gd name="connsiteX71" fmla="*/ 4235616 w 4572002"/>
              <a:gd name="connsiteY71" fmla="*/ 5133225 h 6858002"/>
              <a:gd name="connsiteX72" fmla="*/ 4228901 w 4572002"/>
              <a:gd name="connsiteY72" fmla="*/ 5166113 h 6858002"/>
              <a:gd name="connsiteX73" fmla="*/ 4228901 w 4572002"/>
              <a:gd name="connsiteY73" fmla="*/ 5166114 h 6858002"/>
              <a:gd name="connsiteX74" fmla="*/ 4229593 w 4572002"/>
              <a:gd name="connsiteY74" fmla="*/ 5172091 h 6858002"/>
              <a:gd name="connsiteX75" fmla="*/ 4232139 w 4572002"/>
              <a:gd name="connsiteY75" fmla="*/ 5179068 h 6858002"/>
              <a:gd name="connsiteX76" fmla="*/ 4231973 w 4572002"/>
              <a:gd name="connsiteY76" fmla="*/ 5229434 h 6858002"/>
              <a:gd name="connsiteX77" fmla="*/ 4225669 w 4572002"/>
              <a:gd name="connsiteY77" fmla="*/ 5241089 h 6858002"/>
              <a:gd name="connsiteX78" fmla="*/ 4208517 w 4572002"/>
              <a:gd name="connsiteY78" fmla="*/ 5272796 h 6858002"/>
              <a:gd name="connsiteX79" fmla="*/ 4184613 w 4572002"/>
              <a:gd name="connsiteY79" fmla="*/ 5312288 h 6858002"/>
              <a:gd name="connsiteX80" fmla="*/ 4183557 w 4572002"/>
              <a:gd name="connsiteY80" fmla="*/ 5321350 h 6858002"/>
              <a:gd name="connsiteX81" fmla="*/ 4181083 w 4572002"/>
              <a:gd name="connsiteY81" fmla="*/ 5326163 h 6858002"/>
              <a:gd name="connsiteX82" fmla="*/ 4179637 w 4572002"/>
              <a:gd name="connsiteY82" fmla="*/ 5355014 h 6858002"/>
              <a:gd name="connsiteX83" fmla="*/ 4179637 w 4572002"/>
              <a:gd name="connsiteY83" fmla="*/ 5355015 h 6858002"/>
              <a:gd name="connsiteX84" fmla="*/ 4184513 w 4572002"/>
              <a:gd name="connsiteY84" fmla="*/ 5385385 h 6858002"/>
              <a:gd name="connsiteX85" fmla="*/ 4192704 w 4572002"/>
              <a:gd name="connsiteY85" fmla="*/ 5425583 h 6858002"/>
              <a:gd name="connsiteX86" fmla="*/ 4204327 w 4572002"/>
              <a:gd name="connsiteY86" fmla="*/ 5480638 h 6858002"/>
              <a:gd name="connsiteX87" fmla="*/ 4208850 w 4572002"/>
              <a:gd name="connsiteY87" fmla="*/ 5507668 h 6858002"/>
              <a:gd name="connsiteX88" fmla="*/ 4198232 w 4572002"/>
              <a:gd name="connsiteY88" fmla="*/ 5531692 h 6858002"/>
              <a:gd name="connsiteX89" fmla="*/ 4198231 w 4572002"/>
              <a:gd name="connsiteY89" fmla="*/ 5531693 h 6858002"/>
              <a:gd name="connsiteX90" fmla="*/ 4188085 w 4572002"/>
              <a:gd name="connsiteY90" fmla="*/ 5547578 h 6858002"/>
              <a:gd name="connsiteX91" fmla="*/ 4188085 w 4572002"/>
              <a:gd name="connsiteY91" fmla="*/ 5547579 h 6858002"/>
              <a:gd name="connsiteX92" fmla="*/ 4197659 w 4572002"/>
              <a:gd name="connsiteY92" fmla="*/ 5562747 h 6858002"/>
              <a:gd name="connsiteX93" fmla="*/ 4268907 w 4572002"/>
              <a:gd name="connsiteY93" fmla="*/ 5704484 h 6858002"/>
              <a:gd name="connsiteX94" fmla="*/ 4274812 w 4572002"/>
              <a:gd name="connsiteY94" fmla="*/ 5740489 h 6858002"/>
              <a:gd name="connsiteX95" fmla="*/ 4283578 w 4572002"/>
              <a:gd name="connsiteY95" fmla="*/ 5760874 h 6858002"/>
              <a:gd name="connsiteX96" fmla="*/ 4371973 w 4572002"/>
              <a:gd name="connsiteY96" fmla="*/ 5883752 h 6858002"/>
              <a:gd name="connsiteX97" fmla="*/ 4371974 w 4572002"/>
              <a:gd name="connsiteY97" fmla="*/ 5883757 h 6858002"/>
              <a:gd name="connsiteX98" fmla="*/ 4389877 w 4572002"/>
              <a:gd name="connsiteY98" fmla="*/ 5935946 h 6858002"/>
              <a:gd name="connsiteX99" fmla="*/ 4389878 w 4572002"/>
              <a:gd name="connsiteY99" fmla="*/ 5935950 h 6858002"/>
              <a:gd name="connsiteX100" fmla="*/ 4386259 w 4572002"/>
              <a:gd name="connsiteY100" fmla="*/ 5993290 h 6858002"/>
              <a:gd name="connsiteX101" fmla="*/ 4386259 w 4572002"/>
              <a:gd name="connsiteY101" fmla="*/ 5993291 h 6858002"/>
              <a:gd name="connsiteX102" fmla="*/ 4379782 w 4572002"/>
              <a:gd name="connsiteY102" fmla="*/ 6026440 h 6858002"/>
              <a:gd name="connsiteX103" fmla="*/ 4323583 w 4572002"/>
              <a:gd name="connsiteY103" fmla="*/ 6108738 h 6858002"/>
              <a:gd name="connsiteX104" fmla="*/ 4309890 w 4572002"/>
              <a:gd name="connsiteY104" fmla="*/ 6133314 h 6858002"/>
              <a:gd name="connsiteX105" fmla="*/ 4309890 w 4572002"/>
              <a:gd name="connsiteY105" fmla="*/ 6133315 h 6858002"/>
              <a:gd name="connsiteX106" fmla="*/ 4313591 w 4572002"/>
              <a:gd name="connsiteY106" fmla="*/ 6143190 h 6858002"/>
              <a:gd name="connsiteX107" fmla="*/ 4325486 w 4572002"/>
              <a:gd name="connsiteY107" fmla="*/ 6155600 h 6858002"/>
              <a:gd name="connsiteX108" fmla="*/ 4325488 w 4572002"/>
              <a:gd name="connsiteY108" fmla="*/ 6155603 h 6858002"/>
              <a:gd name="connsiteX109" fmla="*/ 4364160 w 4572002"/>
              <a:gd name="connsiteY109" fmla="*/ 6228757 h 6858002"/>
              <a:gd name="connsiteX110" fmla="*/ 4381497 w 4572002"/>
              <a:gd name="connsiteY110" fmla="*/ 6361540 h 6858002"/>
              <a:gd name="connsiteX111" fmla="*/ 4381497 w 4572002"/>
              <a:gd name="connsiteY111" fmla="*/ 6361539 h 6858002"/>
              <a:gd name="connsiteX112" fmla="*/ 4364160 w 4572002"/>
              <a:gd name="connsiteY112" fmla="*/ 6228756 h 6858002"/>
              <a:gd name="connsiteX113" fmla="*/ 4325488 w 4572002"/>
              <a:gd name="connsiteY113" fmla="*/ 6155602 h 6858002"/>
              <a:gd name="connsiteX114" fmla="*/ 4325486 w 4572002"/>
              <a:gd name="connsiteY114" fmla="*/ 6155600 h 6858002"/>
              <a:gd name="connsiteX115" fmla="*/ 4309890 w 4572002"/>
              <a:gd name="connsiteY115" fmla="*/ 6133315 h 6858002"/>
              <a:gd name="connsiteX116" fmla="*/ 4323583 w 4572002"/>
              <a:gd name="connsiteY116" fmla="*/ 6108739 h 6858002"/>
              <a:gd name="connsiteX117" fmla="*/ 4379782 w 4572002"/>
              <a:gd name="connsiteY117" fmla="*/ 6026441 h 6858002"/>
              <a:gd name="connsiteX118" fmla="*/ 4386259 w 4572002"/>
              <a:gd name="connsiteY118" fmla="*/ 5993292 h 6858002"/>
              <a:gd name="connsiteX119" fmla="*/ 4386259 w 4572002"/>
              <a:gd name="connsiteY119" fmla="*/ 5993290 h 6858002"/>
              <a:gd name="connsiteX120" fmla="*/ 4389712 w 4572002"/>
              <a:gd name="connsiteY120" fmla="*/ 5964477 h 6858002"/>
              <a:gd name="connsiteX121" fmla="*/ 4389878 w 4572002"/>
              <a:gd name="connsiteY121" fmla="*/ 5935950 h 6858002"/>
              <a:gd name="connsiteX122" fmla="*/ 4389878 w 4572002"/>
              <a:gd name="connsiteY122" fmla="*/ 5935949 h 6858002"/>
              <a:gd name="connsiteX123" fmla="*/ 4389877 w 4572002"/>
              <a:gd name="connsiteY123" fmla="*/ 5935946 h 6858002"/>
              <a:gd name="connsiteX124" fmla="*/ 4382997 w 4572002"/>
              <a:gd name="connsiteY124" fmla="*/ 5909351 h 6858002"/>
              <a:gd name="connsiteX125" fmla="*/ 4371974 w 4572002"/>
              <a:gd name="connsiteY125" fmla="*/ 5883757 h 6858002"/>
              <a:gd name="connsiteX126" fmla="*/ 4371973 w 4572002"/>
              <a:gd name="connsiteY126" fmla="*/ 5883751 h 6858002"/>
              <a:gd name="connsiteX127" fmla="*/ 4283578 w 4572002"/>
              <a:gd name="connsiteY127" fmla="*/ 5760873 h 6858002"/>
              <a:gd name="connsiteX128" fmla="*/ 4274812 w 4572002"/>
              <a:gd name="connsiteY128" fmla="*/ 5740488 h 6858002"/>
              <a:gd name="connsiteX129" fmla="*/ 4268907 w 4572002"/>
              <a:gd name="connsiteY129" fmla="*/ 5704483 h 6858002"/>
              <a:gd name="connsiteX130" fmla="*/ 4197659 w 4572002"/>
              <a:gd name="connsiteY130" fmla="*/ 5562746 h 6858002"/>
              <a:gd name="connsiteX131" fmla="*/ 4188085 w 4572002"/>
              <a:gd name="connsiteY131" fmla="*/ 5547578 h 6858002"/>
              <a:gd name="connsiteX132" fmla="*/ 4198231 w 4572002"/>
              <a:gd name="connsiteY132" fmla="*/ 5531694 h 6858002"/>
              <a:gd name="connsiteX133" fmla="*/ 4198232 w 4572002"/>
              <a:gd name="connsiteY133" fmla="*/ 5531692 h 6858002"/>
              <a:gd name="connsiteX134" fmla="*/ 4206630 w 4572002"/>
              <a:gd name="connsiteY134" fmla="*/ 5520422 h 6858002"/>
              <a:gd name="connsiteX135" fmla="*/ 4208850 w 4572002"/>
              <a:gd name="connsiteY135" fmla="*/ 5507668 h 6858002"/>
              <a:gd name="connsiteX136" fmla="*/ 4208850 w 4572002"/>
              <a:gd name="connsiteY136" fmla="*/ 5507667 h 6858002"/>
              <a:gd name="connsiteX137" fmla="*/ 4204327 w 4572002"/>
              <a:gd name="connsiteY137" fmla="*/ 5480637 h 6858002"/>
              <a:gd name="connsiteX138" fmla="*/ 4192704 w 4572002"/>
              <a:gd name="connsiteY138" fmla="*/ 5425582 h 6858002"/>
              <a:gd name="connsiteX139" fmla="*/ 4184513 w 4572002"/>
              <a:gd name="connsiteY139" fmla="*/ 5385384 h 6858002"/>
              <a:gd name="connsiteX140" fmla="*/ 4179637 w 4572002"/>
              <a:gd name="connsiteY140" fmla="*/ 5355014 h 6858002"/>
              <a:gd name="connsiteX141" fmla="*/ 4183557 w 4572002"/>
              <a:gd name="connsiteY141" fmla="*/ 5321350 h 6858002"/>
              <a:gd name="connsiteX142" fmla="*/ 4208517 w 4572002"/>
              <a:gd name="connsiteY142" fmla="*/ 5272797 h 6858002"/>
              <a:gd name="connsiteX143" fmla="*/ 4225669 w 4572002"/>
              <a:gd name="connsiteY143" fmla="*/ 5241089 h 6858002"/>
              <a:gd name="connsiteX144" fmla="*/ 4231973 w 4572002"/>
              <a:gd name="connsiteY144" fmla="*/ 5229433 h 6858002"/>
              <a:gd name="connsiteX145" fmla="*/ 4232139 w 4572002"/>
              <a:gd name="connsiteY145" fmla="*/ 5179068 h 6858002"/>
              <a:gd name="connsiteX146" fmla="*/ 4232139 w 4572002"/>
              <a:gd name="connsiteY146" fmla="*/ 5179067 h 6858002"/>
              <a:gd name="connsiteX147" fmla="*/ 4229593 w 4572002"/>
              <a:gd name="connsiteY147" fmla="*/ 5172090 h 6858002"/>
              <a:gd name="connsiteX148" fmla="*/ 4228901 w 4572002"/>
              <a:gd name="connsiteY148" fmla="*/ 5166114 h 6858002"/>
              <a:gd name="connsiteX149" fmla="*/ 4235616 w 4572002"/>
              <a:gd name="connsiteY149" fmla="*/ 5133225 h 6858002"/>
              <a:gd name="connsiteX150" fmla="*/ 4235616 w 4572002"/>
              <a:gd name="connsiteY150" fmla="*/ 5133224 h 6858002"/>
              <a:gd name="connsiteX151" fmla="*/ 4235615 w 4572002"/>
              <a:gd name="connsiteY151" fmla="*/ 5133220 h 6858002"/>
              <a:gd name="connsiteX152" fmla="*/ 4228473 w 4572002"/>
              <a:gd name="connsiteY152" fmla="*/ 5102461 h 6858002"/>
              <a:gd name="connsiteX153" fmla="*/ 4222587 w 4572002"/>
              <a:gd name="connsiteY153" fmla="*/ 5087441 h 6858002"/>
              <a:gd name="connsiteX154" fmla="*/ 4222582 w 4572002"/>
              <a:gd name="connsiteY154" fmla="*/ 5087423 h 6858002"/>
              <a:gd name="connsiteX155" fmla="*/ 4209468 w 4572002"/>
              <a:gd name="connsiteY155" fmla="*/ 5041521 h 6858002"/>
              <a:gd name="connsiteX156" fmla="*/ 4182989 w 4572002"/>
              <a:gd name="connsiteY156" fmla="*/ 4987037 h 6858002"/>
              <a:gd name="connsiteX157" fmla="*/ 4165707 w 4572002"/>
              <a:gd name="connsiteY157" fmla="*/ 4957454 h 6858002"/>
              <a:gd name="connsiteX158" fmla="*/ 4158155 w 4572002"/>
              <a:gd name="connsiteY158" fmla="*/ 4933805 h 6858002"/>
              <a:gd name="connsiteX159" fmla="*/ 4159557 w 4572002"/>
              <a:gd name="connsiteY159" fmla="*/ 4912169 h 6858002"/>
              <a:gd name="connsiteX160" fmla="*/ 4161262 w 4572002"/>
              <a:gd name="connsiteY160" fmla="*/ 4889276 h 6858002"/>
              <a:gd name="connsiteX161" fmla="*/ 4161262 w 4572002"/>
              <a:gd name="connsiteY161" fmla="*/ 4889275 h 6858002"/>
              <a:gd name="connsiteX162" fmla="*/ 4156484 w 4572002"/>
              <a:gd name="connsiteY162" fmla="*/ 4867614 h 6858002"/>
              <a:gd name="connsiteX163" fmla="*/ 4153733 w 4572002"/>
              <a:gd name="connsiteY163" fmla="*/ 4863343 h 6858002"/>
              <a:gd name="connsiteX164" fmla="*/ 4151983 w 4572002"/>
              <a:gd name="connsiteY164" fmla="*/ 4857317 h 6858002"/>
              <a:gd name="connsiteX165" fmla="*/ 4131552 w 4572002"/>
              <a:gd name="connsiteY165" fmla="*/ 4828916 h 6858002"/>
              <a:gd name="connsiteX166" fmla="*/ 4116716 w 4572002"/>
              <a:gd name="connsiteY166" fmla="*/ 4800483 h 6858002"/>
              <a:gd name="connsiteX167" fmla="*/ 4118025 w 4572002"/>
              <a:gd name="connsiteY167" fmla="*/ 4767765 h 6858002"/>
              <a:gd name="connsiteX168" fmla="*/ 4127932 w 4572002"/>
              <a:gd name="connsiteY168" fmla="*/ 4677656 h 6858002"/>
              <a:gd name="connsiteX169" fmla="*/ 4135934 w 4572002"/>
              <a:gd name="connsiteY169" fmla="*/ 4659175 h 6858002"/>
              <a:gd name="connsiteX170" fmla="*/ 4195944 w 4572002"/>
              <a:gd name="connsiteY170" fmla="*/ 4482005 h 6858002"/>
              <a:gd name="connsiteX171" fmla="*/ 4196706 w 4572002"/>
              <a:gd name="connsiteY171" fmla="*/ 4363891 h 6858002"/>
              <a:gd name="connsiteX172" fmla="*/ 4196706 w 4572002"/>
              <a:gd name="connsiteY172" fmla="*/ 4363890 h 6858002"/>
              <a:gd name="connsiteX173" fmla="*/ 4187752 w 4572002"/>
              <a:gd name="connsiteY173" fmla="*/ 4324645 h 6858002"/>
              <a:gd name="connsiteX174" fmla="*/ 4147936 w 4572002"/>
              <a:gd name="connsiteY174" fmla="*/ 4253014 h 6858002"/>
              <a:gd name="connsiteX175" fmla="*/ 4211111 w 4572002"/>
              <a:gd name="connsiteY175" fmla="*/ 2836172 h 6858002"/>
              <a:gd name="connsiteX176" fmla="*/ 4202421 w 4572002"/>
              <a:gd name="connsiteY176" fmla="*/ 2848793 h 6858002"/>
              <a:gd name="connsiteX177" fmla="*/ 4186816 w 4572002"/>
              <a:gd name="connsiteY177" fmla="*/ 2897785 h 6858002"/>
              <a:gd name="connsiteX178" fmla="*/ 4185787 w 4572002"/>
              <a:gd name="connsiteY178" fmla="*/ 2903551 h 6858002"/>
              <a:gd name="connsiteX179" fmla="*/ 4182513 w 4572002"/>
              <a:gd name="connsiteY179" fmla="*/ 2914328 h 6858002"/>
              <a:gd name="connsiteX180" fmla="*/ 4177882 w 4572002"/>
              <a:gd name="connsiteY180" fmla="*/ 2947858 h 6858002"/>
              <a:gd name="connsiteX181" fmla="*/ 4177881 w 4572002"/>
              <a:gd name="connsiteY181" fmla="*/ 2947862 h 6858002"/>
              <a:gd name="connsiteX182" fmla="*/ 4177881 w 4572002"/>
              <a:gd name="connsiteY182" fmla="*/ 2947863 h 6858002"/>
              <a:gd name="connsiteX183" fmla="*/ 4181465 w 4572002"/>
              <a:gd name="connsiteY183" fmla="*/ 2982149 h 6858002"/>
              <a:gd name="connsiteX184" fmla="*/ 4193158 w 4572002"/>
              <a:gd name="connsiteY184" fmla="*/ 3077402 h 6858002"/>
              <a:gd name="connsiteX185" fmla="*/ 4180703 w 4572002"/>
              <a:gd name="connsiteY185" fmla="*/ 3172654 h 6858002"/>
              <a:gd name="connsiteX186" fmla="*/ 4133076 w 4572002"/>
              <a:gd name="connsiteY186" fmla="*/ 3489467 h 6858002"/>
              <a:gd name="connsiteX187" fmla="*/ 4110977 w 4572002"/>
              <a:gd name="connsiteY187" fmla="*/ 3544713 h 6858002"/>
              <a:gd name="connsiteX188" fmla="*/ 4093355 w 4572002"/>
              <a:gd name="connsiteY188" fmla="*/ 3574408 h 6858002"/>
              <a:gd name="connsiteX189" fmla="*/ 4093355 w 4572002"/>
              <a:gd name="connsiteY189" fmla="*/ 3574409 h 6858002"/>
              <a:gd name="connsiteX190" fmla="*/ 4105453 w 4572002"/>
              <a:gd name="connsiteY190" fmla="*/ 3606818 h 6858002"/>
              <a:gd name="connsiteX191" fmla="*/ 4118979 w 4572002"/>
              <a:gd name="connsiteY191" fmla="*/ 3630633 h 6858002"/>
              <a:gd name="connsiteX192" fmla="*/ 4136708 w 4572002"/>
              <a:gd name="connsiteY192" fmla="*/ 3654416 h 6858002"/>
              <a:gd name="connsiteX193" fmla="*/ 4140382 w 4572002"/>
              <a:gd name="connsiteY193" fmla="*/ 3668940 h 6858002"/>
              <a:gd name="connsiteX194" fmla="*/ 4143220 w 4572002"/>
              <a:gd name="connsiteY194" fmla="*/ 3680164 h 6858002"/>
              <a:gd name="connsiteX195" fmla="*/ 4139172 w 4572002"/>
              <a:gd name="connsiteY195" fmla="*/ 3734837 h 6858002"/>
              <a:gd name="connsiteX196" fmla="*/ 4139172 w 4572002"/>
              <a:gd name="connsiteY196" fmla="*/ 3734838 h 6858002"/>
              <a:gd name="connsiteX197" fmla="*/ 4139554 w 4572002"/>
              <a:gd name="connsiteY197" fmla="*/ 3754653 h 6858002"/>
              <a:gd name="connsiteX198" fmla="*/ 4145911 w 4572002"/>
              <a:gd name="connsiteY198" fmla="*/ 3789776 h 6858002"/>
              <a:gd name="connsiteX199" fmla="*/ 4130980 w 4572002"/>
              <a:gd name="connsiteY199" fmla="*/ 3822472 h 6858002"/>
              <a:gd name="connsiteX200" fmla="*/ 4116645 w 4572002"/>
              <a:gd name="connsiteY200" fmla="*/ 3852619 h 6858002"/>
              <a:gd name="connsiteX201" fmla="*/ 4116645 w 4572002"/>
              <a:gd name="connsiteY201" fmla="*/ 3852620 h 6858002"/>
              <a:gd name="connsiteX202" fmla="*/ 4117425 w 4572002"/>
              <a:gd name="connsiteY202" fmla="*/ 3868764 h 6858002"/>
              <a:gd name="connsiteX203" fmla="*/ 4126028 w 4572002"/>
              <a:gd name="connsiteY203" fmla="*/ 3885337 h 6858002"/>
              <a:gd name="connsiteX204" fmla="*/ 4126028 w 4572002"/>
              <a:gd name="connsiteY204" fmla="*/ 3885339 h 6858002"/>
              <a:gd name="connsiteX205" fmla="*/ 4148409 w 4572002"/>
              <a:gd name="connsiteY205" fmla="*/ 3923125 h 6858002"/>
              <a:gd name="connsiteX206" fmla="*/ 4157913 w 4572002"/>
              <a:gd name="connsiteY206" fmla="*/ 3962160 h 6858002"/>
              <a:gd name="connsiteX207" fmla="*/ 4142221 w 4572002"/>
              <a:gd name="connsiteY207" fmla="*/ 4043838 h 6858002"/>
              <a:gd name="connsiteX208" fmla="*/ 4142220 w 4572002"/>
              <a:gd name="connsiteY208" fmla="*/ 4043839 h 6858002"/>
              <a:gd name="connsiteX209" fmla="*/ 4127099 w 4572002"/>
              <a:gd name="connsiteY209" fmla="*/ 4103825 h 6858002"/>
              <a:gd name="connsiteX210" fmla="*/ 4127099 w 4572002"/>
              <a:gd name="connsiteY210" fmla="*/ 4103826 h 6858002"/>
              <a:gd name="connsiteX211" fmla="*/ 4129066 w 4572002"/>
              <a:gd name="connsiteY211" fmla="*/ 4134256 h 6858002"/>
              <a:gd name="connsiteX212" fmla="*/ 4138410 w 4572002"/>
              <a:gd name="connsiteY212" fmla="*/ 4165382 h 6858002"/>
              <a:gd name="connsiteX213" fmla="*/ 4138410 w 4572002"/>
              <a:gd name="connsiteY213" fmla="*/ 4165384 h 6858002"/>
              <a:gd name="connsiteX214" fmla="*/ 4142315 w 4572002"/>
              <a:gd name="connsiteY214" fmla="*/ 4192388 h 6858002"/>
              <a:gd name="connsiteX215" fmla="*/ 4142315 w 4572002"/>
              <a:gd name="connsiteY215" fmla="*/ 4192387 h 6858002"/>
              <a:gd name="connsiteX216" fmla="*/ 4138410 w 4572002"/>
              <a:gd name="connsiteY216" fmla="*/ 4165383 h 6858002"/>
              <a:gd name="connsiteX217" fmla="*/ 4138410 w 4572002"/>
              <a:gd name="connsiteY217" fmla="*/ 4165382 h 6858002"/>
              <a:gd name="connsiteX218" fmla="*/ 4127099 w 4572002"/>
              <a:gd name="connsiteY218" fmla="*/ 4103826 h 6858002"/>
              <a:gd name="connsiteX219" fmla="*/ 4142220 w 4572002"/>
              <a:gd name="connsiteY219" fmla="*/ 4043840 h 6858002"/>
              <a:gd name="connsiteX220" fmla="*/ 4142221 w 4572002"/>
              <a:gd name="connsiteY220" fmla="*/ 4043838 h 6858002"/>
              <a:gd name="connsiteX221" fmla="*/ 4155523 w 4572002"/>
              <a:gd name="connsiteY221" fmla="*/ 4002410 h 6858002"/>
              <a:gd name="connsiteX222" fmla="*/ 4157913 w 4572002"/>
              <a:gd name="connsiteY222" fmla="*/ 3962160 h 6858002"/>
              <a:gd name="connsiteX223" fmla="*/ 4157913 w 4572002"/>
              <a:gd name="connsiteY223" fmla="*/ 3962159 h 6858002"/>
              <a:gd name="connsiteX224" fmla="*/ 4126028 w 4572002"/>
              <a:gd name="connsiteY224" fmla="*/ 3885338 h 6858002"/>
              <a:gd name="connsiteX225" fmla="*/ 4126028 w 4572002"/>
              <a:gd name="connsiteY225" fmla="*/ 3885337 h 6858002"/>
              <a:gd name="connsiteX226" fmla="*/ 4116645 w 4572002"/>
              <a:gd name="connsiteY226" fmla="*/ 3852620 h 6858002"/>
              <a:gd name="connsiteX227" fmla="*/ 4130980 w 4572002"/>
              <a:gd name="connsiteY227" fmla="*/ 3822473 h 6858002"/>
              <a:gd name="connsiteX228" fmla="*/ 4145911 w 4572002"/>
              <a:gd name="connsiteY228" fmla="*/ 3789777 h 6858002"/>
              <a:gd name="connsiteX229" fmla="*/ 4145911 w 4572002"/>
              <a:gd name="connsiteY229" fmla="*/ 3789776 h 6858002"/>
              <a:gd name="connsiteX230" fmla="*/ 4139554 w 4572002"/>
              <a:gd name="connsiteY230" fmla="*/ 3754652 h 6858002"/>
              <a:gd name="connsiteX231" fmla="*/ 4139172 w 4572002"/>
              <a:gd name="connsiteY231" fmla="*/ 3734838 h 6858002"/>
              <a:gd name="connsiteX232" fmla="*/ 4143220 w 4572002"/>
              <a:gd name="connsiteY232" fmla="*/ 3680164 h 6858002"/>
              <a:gd name="connsiteX233" fmla="*/ 4143220 w 4572002"/>
              <a:gd name="connsiteY233" fmla="*/ 3680163 h 6858002"/>
              <a:gd name="connsiteX234" fmla="*/ 4140382 w 4572002"/>
              <a:gd name="connsiteY234" fmla="*/ 3668940 h 6858002"/>
              <a:gd name="connsiteX235" fmla="*/ 4136708 w 4572002"/>
              <a:gd name="connsiteY235" fmla="*/ 3654416 h 6858002"/>
              <a:gd name="connsiteX236" fmla="*/ 4136708 w 4572002"/>
              <a:gd name="connsiteY236" fmla="*/ 3654416 h 6858002"/>
              <a:gd name="connsiteX237" fmla="*/ 4136708 w 4572002"/>
              <a:gd name="connsiteY237" fmla="*/ 3654415 h 6858002"/>
              <a:gd name="connsiteX238" fmla="*/ 4118979 w 4572002"/>
              <a:gd name="connsiteY238" fmla="*/ 3630632 h 6858002"/>
              <a:gd name="connsiteX239" fmla="*/ 4105453 w 4572002"/>
              <a:gd name="connsiteY239" fmla="*/ 3606817 h 6858002"/>
              <a:gd name="connsiteX240" fmla="*/ 4095707 w 4572002"/>
              <a:gd name="connsiteY240" fmla="*/ 3587174 h 6858002"/>
              <a:gd name="connsiteX241" fmla="*/ 4093355 w 4572002"/>
              <a:gd name="connsiteY241" fmla="*/ 3574408 h 6858002"/>
              <a:gd name="connsiteX242" fmla="*/ 4098434 w 4572002"/>
              <a:gd name="connsiteY242" fmla="*/ 3562321 h 6858002"/>
              <a:gd name="connsiteX243" fmla="*/ 4110977 w 4572002"/>
              <a:gd name="connsiteY243" fmla="*/ 3544714 h 6858002"/>
              <a:gd name="connsiteX244" fmla="*/ 4133076 w 4572002"/>
              <a:gd name="connsiteY244" fmla="*/ 3489468 h 6858002"/>
              <a:gd name="connsiteX245" fmla="*/ 4180703 w 4572002"/>
              <a:gd name="connsiteY245" fmla="*/ 3172655 h 6858002"/>
              <a:gd name="connsiteX246" fmla="*/ 4193158 w 4572002"/>
              <a:gd name="connsiteY246" fmla="*/ 3077402 h 6858002"/>
              <a:gd name="connsiteX247" fmla="*/ 4193158 w 4572002"/>
              <a:gd name="connsiteY247" fmla="*/ 3077401 h 6858002"/>
              <a:gd name="connsiteX248" fmla="*/ 4181465 w 4572002"/>
              <a:gd name="connsiteY248" fmla="*/ 2982148 h 6858002"/>
              <a:gd name="connsiteX249" fmla="*/ 4177881 w 4572002"/>
              <a:gd name="connsiteY249" fmla="*/ 2947863 h 6858002"/>
              <a:gd name="connsiteX250" fmla="*/ 4177882 w 4572002"/>
              <a:gd name="connsiteY250" fmla="*/ 2947858 h 6858002"/>
              <a:gd name="connsiteX251" fmla="*/ 4185787 w 4572002"/>
              <a:gd name="connsiteY251" fmla="*/ 2903551 h 6858002"/>
              <a:gd name="connsiteX252" fmla="*/ 4202421 w 4572002"/>
              <a:gd name="connsiteY252" fmla="*/ 2848794 h 6858002"/>
              <a:gd name="connsiteX253" fmla="*/ 4211111 w 4572002"/>
              <a:gd name="connsiteY253" fmla="*/ 2836173 h 6858002"/>
              <a:gd name="connsiteX254" fmla="*/ 3726625 w 4572002"/>
              <a:gd name="connsiteY254" fmla="*/ 1508458 h 6858002"/>
              <a:gd name="connsiteX255" fmla="*/ 3698531 w 4572002"/>
              <a:gd name="connsiteY255" fmla="*/ 1596214 h 6858002"/>
              <a:gd name="connsiteX256" fmla="*/ 3700436 w 4572002"/>
              <a:gd name="connsiteY256" fmla="*/ 1624981 h 6858002"/>
              <a:gd name="connsiteX257" fmla="*/ 3757017 w 4572002"/>
              <a:gd name="connsiteY257" fmla="*/ 1697754 h 6858002"/>
              <a:gd name="connsiteX258" fmla="*/ 3779686 w 4572002"/>
              <a:gd name="connsiteY258" fmla="*/ 1733189 h 6858002"/>
              <a:gd name="connsiteX259" fmla="*/ 3821407 w 4572002"/>
              <a:gd name="connsiteY259" fmla="*/ 1833776 h 6858002"/>
              <a:gd name="connsiteX260" fmla="*/ 3829028 w 4572002"/>
              <a:gd name="connsiteY260" fmla="*/ 1842159 h 6858002"/>
              <a:gd name="connsiteX261" fmla="*/ 3919519 w 4572002"/>
              <a:gd name="connsiteY261" fmla="*/ 1916455 h 6858002"/>
              <a:gd name="connsiteX262" fmla="*/ 3934949 w 4572002"/>
              <a:gd name="connsiteY262" fmla="*/ 1933220 h 6858002"/>
              <a:gd name="connsiteX263" fmla="*/ 3958954 w 4572002"/>
              <a:gd name="connsiteY263" fmla="*/ 1953414 h 6858002"/>
              <a:gd name="connsiteX264" fmla="*/ 4005437 w 4572002"/>
              <a:gd name="connsiteY264" fmla="*/ 2016470 h 6858002"/>
              <a:gd name="connsiteX265" fmla="*/ 4020296 w 4572002"/>
              <a:gd name="connsiteY265" fmla="*/ 2094579 h 6858002"/>
              <a:gd name="connsiteX266" fmla="*/ 4042967 w 4572002"/>
              <a:gd name="connsiteY266" fmla="*/ 2188880 h 6858002"/>
              <a:gd name="connsiteX267" fmla="*/ 4058207 w 4572002"/>
              <a:gd name="connsiteY267" fmla="*/ 2228315 h 6858002"/>
              <a:gd name="connsiteX268" fmla="*/ 4087164 w 4572002"/>
              <a:gd name="connsiteY268" fmla="*/ 2334045 h 6858002"/>
              <a:gd name="connsiteX269" fmla="*/ 4111549 w 4572002"/>
              <a:gd name="connsiteY269" fmla="*/ 2409486 h 6858002"/>
              <a:gd name="connsiteX270" fmla="*/ 4128650 w 4572002"/>
              <a:gd name="connsiteY270" fmla="*/ 2435913 h 6858002"/>
              <a:gd name="connsiteX271" fmla="*/ 4134481 w 4572002"/>
              <a:gd name="connsiteY271" fmla="*/ 2463018 h 6858002"/>
              <a:gd name="connsiteX272" fmla="*/ 4125839 w 4572002"/>
              <a:gd name="connsiteY272" fmla="*/ 2518262 h 6858002"/>
              <a:gd name="connsiteX273" fmla="*/ 4125838 w 4572002"/>
              <a:gd name="connsiteY273" fmla="*/ 2518264 h 6858002"/>
              <a:gd name="connsiteX274" fmla="*/ 4122194 w 4572002"/>
              <a:gd name="connsiteY274" fmla="*/ 2545006 h 6858002"/>
              <a:gd name="connsiteX275" fmla="*/ 4122194 w 4572002"/>
              <a:gd name="connsiteY275" fmla="*/ 2545007 h 6858002"/>
              <a:gd name="connsiteX276" fmla="*/ 4126408 w 4572002"/>
              <a:gd name="connsiteY276" fmla="*/ 2571035 h 6858002"/>
              <a:gd name="connsiteX277" fmla="*/ 4199563 w 4572002"/>
              <a:gd name="connsiteY277" fmla="*/ 2668002 h 6858002"/>
              <a:gd name="connsiteX278" fmla="*/ 4247953 w 4572002"/>
              <a:gd name="connsiteY278" fmla="*/ 2745349 h 6858002"/>
              <a:gd name="connsiteX279" fmla="*/ 4247954 w 4572002"/>
              <a:gd name="connsiteY279" fmla="*/ 2745352 h 6858002"/>
              <a:gd name="connsiteX280" fmla="*/ 4253873 w 4572002"/>
              <a:gd name="connsiteY280" fmla="*/ 2778006 h 6858002"/>
              <a:gd name="connsiteX281" fmla="*/ 4253453 w 4572002"/>
              <a:gd name="connsiteY281" fmla="*/ 2785440 h 6858002"/>
              <a:gd name="connsiteX282" fmla="*/ 4243374 w 4572002"/>
              <a:gd name="connsiteY282" fmla="*/ 2811780 h 6858002"/>
              <a:gd name="connsiteX283" fmla="*/ 4243371 w 4572002"/>
              <a:gd name="connsiteY283" fmla="*/ 2811787 h 6858002"/>
              <a:gd name="connsiteX284" fmla="*/ 4243372 w 4572002"/>
              <a:gd name="connsiteY284" fmla="*/ 2811787 h 6858002"/>
              <a:gd name="connsiteX285" fmla="*/ 4243374 w 4572002"/>
              <a:gd name="connsiteY285" fmla="*/ 2811780 h 6858002"/>
              <a:gd name="connsiteX286" fmla="*/ 4253025 w 4572002"/>
              <a:gd name="connsiteY286" fmla="*/ 2793023 h 6858002"/>
              <a:gd name="connsiteX287" fmla="*/ 4253453 w 4572002"/>
              <a:gd name="connsiteY287" fmla="*/ 2785440 h 6858002"/>
              <a:gd name="connsiteX288" fmla="*/ 4254654 w 4572002"/>
              <a:gd name="connsiteY288" fmla="*/ 2782305 h 6858002"/>
              <a:gd name="connsiteX289" fmla="*/ 4253873 w 4572002"/>
              <a:gd name="connsiteY289" fmla="*/ 2778006 h 6858002"/>
              <a:gd name="connsiteX290" fmla="*/ 4254284 w 4572002"/>
              <a:gd name="connsiteY290" fmla="*/ 2770758 h 6858002"/>
              <a:gd name="connsiteX291" fmla="*/ 4247954 w 4572002"/>
              <a:gd name="connsiteY291" fmla="*/ 2745352 h 6858002"/>
              <a:gd name="connsiteX292" fmla="*/ 4247953 w 4572002"/>
              <a:gd name="connsiteY292" fmla="*/ 2745348 h 6858002"/>
              <a:gd name="connsiteX293" fmla="*/ 4199563 w 4572002"/>
              <a:gd name="connsiteY293" fmla="*/ 2668001 h 6858002"/>
              <a:gd name="connsiteX294" fmla="*/ 4126408 w 4572002"/>
              <a:gd name="connsiteY294" fmla="*/ 2571034 h 6858002"/>
              <a:gd name="connsiteX295" fmla="*/ 4122194 w 4572002"/>
              <a:gd name="connsiteY295" fmla="*/ 2545007 h 6858002"/>
              <a:gd name="connsiteX296" fmla="*/ 4125838 w 4572002"/>
              <a:gd name="connsiteY296" fmla="*/ 2518265 h 6858002"/>
              <a:gd name="connsiteX297" fmla="*/ 4125839 w 4572002"/>
              <a:gd name="connsiteY297" fmla="*/ 2518262 h 6858002"/>
              <a:gd name="connsiteX298" fmla="*/ 4132419 w 4572002"/>
              <a:gd name="connsiteY298" fmla="*/ 2490551 h 6858002"/>
              <a:gd name="connsiteX299" fmla="*/ 4134481 w 4572002"/>
              <a:gd name="connsiteY299" fmla="*/ 2463018 h 6858002"/>
              <a:gd name="connsiteX300" fmla="*/ 4134481 w 4572002"/>
              <a:gd name="connsiteY300" fmla="*/ 2463017 h 6858002"/>
              <a:gd name="connsiteX301" fmla="*/ 4111549 w 4572002"/>
              <a:gd name="connsiteY301" fmla="*/ 2409485 h 6858002"/>
              <a:gd name="connsiteX302" fmla="*/ 4087164 w 4572002"/>
              <a:gd name="connsiteY302" fmla="*/ 2334044 h 6858002"/>
              <a:gd name="connsiteX303" fmla="*/ 4058207 w 4572002"/>
              <a:gd name="connsiteY303" fmla="*/ 2228314 h 6858002"/>
              <a:gd name="connsiteX304" fmla="*/ 4042967 w 4572002"/>
              <a:gd name="connsiteY304" fmla="*/ 2188879 h 6858002"/>
              <a:gd name="connsiteX305" fmla="*/ 4020296 w 4572002"/>
              <a:gd name="connsiteY305" fmla="*/ 2094578 h 6858002"/>
              <a:gd name="connsiteX306" fmla="*/ 4005437 w 4572002"/>
              <a:gd name="connsiteY306" fmla="*/ 2016469 h 6858002"/>
              <a:gd name="connsiteX307" fmla="*/ 3958954 w 4572002"/>
              <a:gd name="connsiteY307" fmla="*/ 1953413 h 6858002"/>
              <a:gd name="connsiteX308" fmla="*/ 3934949 w 4572002"/>
              <a:gd name="connsiteY308" fmla="*/ 1933219 h 6858002"/>
              <a:gd name="connsiteX309" fmla="*/ 3919519 w 4572002"/>
              <a:gd name="connsiteY309" fmla="*/ 1916454 h 6858002"/>
              <a:gd name="connsiteX310" fmla="*/ 3829028 w 4572002"/>
              <a:gd name="connsiteY310" fmla="*/ 1842158 h 6858002"/>
              <a:gd name="connsiteX311" fmla="*/ 3821407 w 4572002"/>
              <a:gd name="connsiteY311" fmla="*/ 1833775 h 6858002"/>
              <a:gd name="connsiteX312" fmla="*/ 3779686 w 4572002"/>
              <a:gd name="connsiteY312" fmla="*/ 1733188 h 6858002"/>
              <a:gd name="connsiteX313" fmla="*/ 3757018 w 4572002"/>
              <a:gd name="connsiteY313" fmla="*/ 1697753 h 6858002"/>
              <a:gd name="connsiteX314" fmla="*/ 3700436 w 4572002"/>
              <a:gd name="connsiteY314" fmla="*/ 1624980 h 6858002"/>
              <a:gd name="connsiteX315" fmla="*/ 3698532 w 4572002"/>
              <a:gd name="connsiteY315" fmla="*/ 1596213 h 6858002"/>
              <a:gd name="connsiteX316" fmla="*/ 3745230 w 4572002"/>
              <a:gd name="connsiteY316" fmla="*/ 1459073 h 6858002"/>
              <a:gd name="connsiteX317" fmla="*/ 3745229 w 4572002"/>
              <a:gd name="connsiteY317" fmla="*/ 1459074 h 6858002"/>
              <a:gd name="connsiteX318" fmla="*/ 3736012 w 4572002"/>
              <a:gd name="connsiteY318" fmla="*/ 1481572 h 6858002"/>
              <a:gd name="connsiteX319" fmla="*/ 3764423 w 4572002"/>
              <a:gd name="connsiteY319" fmla="*/ 1268758 h 6858002"/>
              <a:gd name="connsiteX320" fmla="*/ 3769590 w 4572002"/>
              <a:gd name="connsiteY320" fmla="*/ 1286070 h 6858002"/>
              <a:gd name="connsiteX321" fmla="*/ 3791927 w 4572002"/>
              <a:gd name="connsiteY321" fmla="*/ 1350628 h 6858002"/>
              <a:gd name="connsiteX322" fmla="*/ 3786333 w 4572002"/>
              <a:gd name="connsiteY322" fmla="*/ 1413840 h 6858002"/>
              <a:gd name="connsiteX323" fmla="*/ 3791928 w 4572002"/>
              <a:gd name="connsiteY323" fmla="*/ 1350627 h 6858002"/>
              <a:gd name="connsiteX324" fmla="*/ 3769590 w 4572002"/>
              <a:gd name="connsiteY324" fmla="*/ 1286069 h 6858002"/>
              <a:gd name="connsiteX325" fmla="*/ 3706152 w 4572002"/>
              <a:gd name="connsiteY325" fmla="*/ 773035 h 6858002"/>
              <a:gd name="connsiteX326" fmla="*/ 3706152 w 4572002"/>
              <a:gd name="connsiteY326" fmla="*/ 773036 h 6858002"/>
              <a:gd name="connsiteX327" fmla="*/ 3714152 w 4572002"/>
              <a:gd name="connsiteY327" fmla="*/ 854380 h 6858002"/>
              <a:gd name="connsiteX328" fmla="*/ 3745205 w 4572002"/>
              <a:gd name="connsiteY328" fmla="*/ 915344 h 6858002"/>
              <a:gd name="connsiteX329" fmla="*/ 3755683 w 4572002"/>
              <a:gd name="connsiteY329" fmla="*/ 927156 h 6858002"/>
              <a:gd name="connsiteX330" fmla="*/ 3752063 w 4572002"/>
              <a:gd name="connsiteY330" fmla="*/ 1097088 h 6858002"/>
              <a:gd name="connsiteX331" fmla="*/ 3747681 w 4572002"/>
              <a:gd name="connsiteY331" fmla="*/ 1123186 h 6858002"/>
              <a:gd name="connsiteX332" fmla="*/ 3772400 w 4572002"/>
              <a:gd name="connsiteY332" fmla="*/ 1184029 h 6858002"/>
              <a:gd name="connsiteX333" fmla="*/ 3747682 w 4572002"/>
              <a:gd name="connsiteY333" fmla="*/ 1123185 h 6858002"/>
              <a:gd name="connsiteX334" fmla="*/ 3752064 w 4572002"/>
              <a:gd name="connsiteY334" fmla="*/ 1097087 h 6858002"/>
              <a:gd name="connsiteX335" fmla="*/ 3755684 w 4572002"/>
              <a:gd name="connsiteY335" fmla="*/ 927155 h 6858002"/>
              <a:gd name="connsiteX336" fmla="*/ 3745206 w 4572002"/>
              <a:gd name="connsiteY336" fmla="*/ 915343 h 6858002"/>
              <a:gd name="connsiteX337" fmla="*/ 3714152 w 4572002"/>
              <a:gd name="connsiteY337" fmla="*/ 854379 h 6858002"/>
              <a:gd name="connsiteX338" fmla="*/ 3761553 w 4572002"/>
              <a:gd name="connsiteY338" fmla="*/ 517851 h 6858002"/>
              <a:gd name="connsiteX339" fmla="*/ 3752635 w 4572002"/>
              <a:gd name="connsiteY339" fmla="*/ 556048 h 6858002"/>
              <a:gd name="connsiteX340" fmla="*/ 3746157 w 4572002"/>
              <a:gd name="connsiteY340" fmla="*/ 580051 h 6858002"/>
              <a:gd name="connsiteX341" fmla="*/ 3742776 w 4572002"/>
              <a:gd name="connsiteY341" fmla="*/ 642538 h 6858002"/>
              <a:gd name="connsiteX342" fmla="*/ 3730253 w 4572002"/>
              <a:gd name="connsiteY342" fmla="*/ 694928 h 6858002"/>
              <a:gd name="connsiteX343" fmla="*/ 3742777 w 4572002"/>
              <a:gd name="connsiteY343" fmla="*/ 642537 h 6858002"/>
              <a:gd name="connsiteX344" fmla="*/ 3746158 w 4572002"/>
              <a:gd name="connsiteY344" fmla="*/ 580050 h 6858002"/>
              <a:gd name="connsiteX345" fmla="*/ 3752636 w 4572002"/>
              <a:gd name="connsiteY345" fmla="*/ 556047 h 6858002"/>
              <a:gd name="connsiteX346" fmla="*/ 3774848 w 4572002"/>
              <a:gd name="connsiteY346" fmla="*/ 298169 h 6858002"/>
              <a:gd name="connsiteX347" fmla="*/ 3760065 w 4572002"/>
              <a:gd name="connsiteY347" fmla="*/ 313534 h 6858002"/>
              <a:gd name="connsiteX348" fmla="*/ 3759493 w 4572002"/>
              <a:gd name="connsiteY348" fmla="*/ 338871 h 6858002"/>
              <a:gd name="connsiteX349" fmla="*/ 3759500 w 4572002"/>
              <a:gd name="connsiteY349" fmla="*/ 338900 h 6858002"/>
              <a:gd name="connsiteX350" fmla="*/ 3769400 w 4572002"/>
              <a:gd name="connsiteY350" fmla="*/ 395640 h 6858002"/>
              <a:gd name="connsiteX351" fmla="*/ 3765590 w 4572002"/>
              <a:gd name="connsiteY351" fmla="*/ 367328 h 6858002"/>
              <a:gd name="connsiteX352" fmla="*/ 3759500 w 4572002"/>
              <a:gd name="connsiteY352" fmla="*/ 338900 h 6858002"/>
              <a:gd name="connsiteX353" fmla="*/ 3759494 w 4572002"/>
              <a:gd name="connsiteY353" fmla="*/ 338870 h 6858002"/>
              <a:gd name="connsiteX354" fmla="*/ 3760066 w 4572002"/>
              <a:gd name="connsiteY354" fmla="*/ 313533 h 6858002"/>
              <a:gd name="connsiteX355" fmla="*/ 3782393 w 4572002"/>
              <a:gd name="connsiteY355" fmla="*/ 281568 h 6858002"/>
              <a:gd name="connsiteX356" fmla="*/ 3777498 w 4572002"/>
              <a:gd name="connsiteY356" fmla="*/ 295415 h 6858002"/>
              <a:gd name="connsiteX357" fmla="*/ 3777499 w 4572002"/>
              <a:gd name="connsiteY357" fmla="*/ 295415 h 6858002"/>
              <a:gd name="connsiteX358" fmla="*/ 3769073 w 4572002"/>
              <a:gd name="connsiteY358" fmla="*/ 24486 h 6858002"/>
              <a:gd name="connsiteX359" fmla="*/ 3766810 w 4572002"/>
              <a:gd name="connsiteY359" fmla="*/ 74129 h 6858002"/>
              <a:gd name="connsiteX360" fmla="*/ 3772734 w 4572002"/>
              <a:gd name="connsiteY360" fmla="*/ 125861 h 6858002"/>
              <a:gd name="connsiteX361" fmla="*/ 3777129 w 4572002"/>
              <a:gd name="connsiteY361" fmla="*/ 153387 h 6858002"/>
              <a:gd name="connsiteX362" fmla="*/ 3785402 w 4572002"/>
              <a:gd name="connsiteY362" fmla="*/ 228944 h 6858002"/>
              <a:gd name="connsiteX363" fmla="*/ 3780943 w 4572002"/>
              <a:gd name="connsiteY363" fmla="*/ 177271 h 6858002"/>
              <a:gd name="connsiteX364" fmla="*/ 3777129 w 4572002"/>
              <a:gd name="connsiteY364" fmla="*/ 153387 h 6858002"/>
              <a:gd name="connsiteX365" fmla="*/ 3776930 w 4572002"/>
              <a:gd name="connsiteY365" fmla="*/ 151569 h 6858002"/>
              <a:gd name="connsiteX366" fmla="*/ 3766811 w 4572002"/>
              <a:gd name="connsiteY366" fmla="*/ 74129 h 6858002"/>
              <a:gd name="connsiteX367" fmla="*/ 3766492 w 4572002"/>
              <a:gd name="connsiteY367" fmla="*/ 0 h 6858002"/>
              <a:gd name="connsiteX368" fmla="*/ 4230600 w 4572002"/>
              <a:gd name="connsiteY368" fmla="*/ 0 h 6858002"/>
              <a:gd name="connsiteX369" fmla="*/ 4229473 w 4572002"/>
              <a:gd name="connsiteY369" fmla="*/ 2817 h 6858002"/>
              <a:gd name="connsiteX370" fmla="*/ 4215375 w 4572002"/>
              <a:gd name="connsiteY370" fmla="*/ 63587 h 6858002"/>
              <a:gd name="connsiteX371" fmla="*/ 4201468 w 4572002"/>
              <a:gd name="connsiteY371" fmla="*/ 176939 h 6858002"/>
              <a:gd name="connsiteX372" fmla="*/ 4193466 w 4572002"/>
              <a:gd name="connsiteY372" fmla="*/ 200182 h 6858002"/>
              <a:gd name="connsiteX373" fmla="*/ 4155554 w 4572002"/>
              <a:gd name="connsiteY373" fmla="*/ 340774 h 6858002"/>
              <a:gd name="connsiteX374" fmla="*/ 4156319 w 4572002"/>
              <a:gd name="connsiteY374" fmla="*/ 453364 h 6858002"/>
              <a:gd name="connsiteX375" fmla="*/ 4158033 w 4572002"/>
              <a:gd name="connsiteY375" fmla="*/ 462126 h 6858002"/>
              <a:gd name="connsiteX376" fmla="*/ 4170605 w 4572002"/>
              <a:gd name="connsiteY376" fmla="*/ 505182 h 6858002"/>
              <a:gd name="connsiteX377" fmla="*/ 4167177 w 4572002"/>
              <a:gd name="connsiteY377" fmla="*/ 571860 h 6858002"/>
              <a:gd name="connsiteX378" fmla="*/ 4149840 w 4572002"/>
              <a:gd name="connsiteY378" fmla="*/ 617772 h 6858002"/>
              <a:gd name="connsiteX379" fmla="*/ 4149078 w 4572002"/>
              <a:gd name="connsiteY379" fmla="*/ 674923 h 6858002"/>
              <a:gd name="connsiteX380" fmla="*/ 4159937 w 4572002"/>
              <a:gd name="connsiteY380" fmla="*/ 740268 h 6858002"/>
              <a:gd name="connsiteX381" fmla="*/ 4162223 w 4572002"/>
              <a:gd name="connsiteY381" fmla="*/ 769605 h 6858002"/>
              <a:gd name="connsiteX382" fmla="*/ 4184703 w 4572002"/>
              <a:gd name="connsiteY382" fmla="*/ 850189 h 6858002"/>
              <a:gd name="connsiteX383" fmla="*/ 4179179 w 4572002"/>
              <a:gd name="connsiteY383" fmla="*/ 898198 h 6858002"/>
              <a:gd name="connsiteX384" fmla="*/ 4164319 w 4572002"/>
              <a:gd name="connsiteY384" fmla="*/ 945444 h 6858002"/>
              <a:gd name="connsiteX385" fmla="*/ 4150030 w 4572002"/>
              <a:gd name="connsiteY385" fmla="*/ 975733 h 6858002"/>
              <a:gd name="connsiteX386" fmla="*/ 4139934 w 4572002"/>
              <a:gd name="connsiteY386" fmla="*/ 1036887 h 6858002"/>
              <a:gd name="connsiteX387" fmla="*/ 4141458 w 4572002"/>
              <a:gd name="connsiteY387" fmla="*/ 1048125 h 6858002"/>
              <a:gd name="connsiteX388" fmla="*/ 4154032 w 4572002"/>
              <a:gd name="connsiteY388" fmla="*/ 1230633 h 6858002"/>
              <a:gd name="connsiteX389" fmla="*/ 4174225 w 4572002"/>
              <a:gd name="connsiteY389" fmla="*/ 1303024 h 6858002"/>
              <a:gd name="connsiteX390" fmla="*/ 4176701 w 4572002"/>
              <a:gd name="connsiteY390" fmla="*/ 1318456 h 6858002"/>
              <a:gd name="connsiteX391" fmla="*/ 4199372 w 4572002"/>
              <a:gd name="connsiteY391" fmla="*/ 1472575 h 6858002"/>
              <a:gd name="connsiteX392" fmla="*/ 4200325 w 4572002"/>
              <a:gd name="connsiteY392" fmla="*/ 1489720 h 6858002"/>
              <a:gd name="connsiteX393" fmla="*/ 4196324 w 4572002"/>
              <a:gd name="connsiteY393" fmla="*/ 1537537 h 6858002"/>
              <a:gd name="connsiteX394" fmla="*/ 4237474 w 4572002"/>
              <a:gd name="connsiteY394" fmla="*/ 1650317 h 6858002"/>
              <a:gd name="connsiteX395" fmla="*/ 4251572 w 4572002"/>
              <a:gd name="connsiteY395" fmla="*/ 1763287 h 6858002"/>
              <a:gd name="connsiteX396" fmla="*/ 4251380 w 4572002"/>
              <a:gd name="connsiteY396" fmla="*/ 1825393 h 6858002"/>
              <a:gd name="connsiteX397" fmla="*/ 4261478 w 4572002"/>
              <a:gd name="connsiteY397" fmla="*/ 1869780 h 6858002"/>
              <a:gd name="connsiteX398" fmla="*/ 4292149 w 4572002"/>
              <a:gd name="connsiteY398" fmla="*/ 1978940 h 6858002"/>
              <a:gd name="connsiteX399" fmla="*/ 4296911 w 4572002"/>
              <a:gd name="connsiteY399" fmla="*/ 2030378 h 6858002"/>
              <a:gd name="connsiteX400" fmla="*/ 4307201 w 4572002"/>
              <a:gd name="connsiteY400" fmla="*/ 2085054 h 6858002"/>
              <a:gd name="connsiteX401" fmla="*/ 4353302 w 4572002"/>
              <a:gd name="connsiteY401" fmla="*/ 2220312 h 6858002"/>
              <a:gd name="connsiteX402" fmla="*/ 4350636 w 4572002"/>
              <a:gd name="connsiteY402" fmla="*/ 2330806 h 6858002"/>
              <a:gd name="connsiteX403" fmla="*/ 4351206 w 4572002"/>
              <a:gd name="connsiteY403" fmla="*/ 2401292 h 6858002"/>
              <a:gd name="connsiteX404" fmla="*/ 4366446 w 4572002"/>
              <a:gd name="connsiteY404" fmla="*/ 2485307 h 6858002"/>
              <a:gd name="connsiteX405" fmla="*/ 4388736 w 4572002"/>
              <a:gd name="connsiteY405" fmla="*/ 2554079 h 6858002"/>
              <a:gd name="connsiteX406" fmla="*/ 4406453 w 4572002"/>
              <a:gd name="connsiteY406" fmla="*/ 2649143 h 6858002"/>
              <a:gd name="connsiteX407" fmla="*/ 4440554 w 4572002"/>
              <a:gd name="connsiteY407" fmla="*/ 2743826 h 6858002"/>
              <a:gd name="connsiteX408" fmla="*/ 4466653 w 4572002"/>
              <a:gd name="connsiteY408" fmla="*/ 2809930 h 6858002"/>
              <a:gd name="connsiteX409" fmla="*/ 4489705 w 4572002"/>
              <a:gd name="connsiteY409" fmla="*/ 2901943 h 6858002"/>
              <a:gd name="connsiteX410" fmla="*/ 4505897 w 4572002"/>
              <a:gd name="connsiteY410" fmla="*/ 3042728 h 6858002"/>
              <a:gd name="connsiteX411" fmla="*/ 4507613 w 4572002"/>
              <a:gd name="connsiteY411" fmla="*/ 3107500 h 6858002"/>
              <a:gd name="connsiteX412" fmla="*/ 4545521 w 4572002"/>
              <a:gd name="connsiteY412" fmla="*/ 3209993 h 6858002"/>
              <a:gd name="connsiteX413" fmla="*/ 4563811 w 4572002"/>
              <a:gd name="connsiteY413" fmla="*/ 3253809 h 6858002"/>
              <a:gd name="connsiteX414" fmla="*/ 4548570 w 4572002"/>
              <a:gd name="connsiteY414" fmla="*/ 3293244 h 6858002"/>
              <a:gd name="connsiteX415" fmla="*/ 4531043 w 4572002"/>
              <a:gd name="connsiteY415" fmla="*/ 3318771 h 6858002"/>
              <a:gd name="connsiteX416" fmla="*/ 4545904 w 4572002"/>
              <a:gd name="connsiteY416" fmla="*/ 3399546 h 6858002"/>
              <a:gd name="connsiteX417" fmla="*/ 4561524 w 4572002"/>
              <a:gd name="connsiteY417" fmla="*/ 3485275 h 6858002"/>
              <a:gd name="connsiteX418" fmla="*/ 4572002 w 4572002"/>
              <a:gd name="connsiteY418" fmla="*/ 3546617 h 6858002"/>
              <a:gd name="connsiteX419" fmla="*/ 4563620 w 4572002"/>
              <a:gd name="connsiteY419" fmla="*/ 3623201 h 6858002"/>
              <a:gd name="connsiteX420" fmla="*/ 4560192 w 4572002"/>
              <a:gd name="connsiteY420" fmla="*/ 3683591 h 6858002"/>
              <a:gd name="connsiteX421" fmla="*/ 4550476 w 4572002"/>
              <a:gd name="connsiteY421" fmla="*/ 3732361 h 6858002"/>
              <a:gd name="connsiteX422" fmla="*/ 4544759 w 4572002"/>
              <a:gd name="connsiteY422" fmla="*/ 3749506 h 6858002"/>
              <a:gd name="connsiteX423" fmla="*/ 4500182 w 4572002"/>
              <a:gd name="connsiteY423" fmla="*/ 3885338 h 6858002"/>
              <a:gd name="connsiteX424" fmla="*/ 4464557 w 4572002"/>
              <a:gd name="connsiteY424" fmla="*/ 4030503 h 6858002"/>
              <a:gd name="connsiteX425" fmla="*/ 4487039 w 4572002"/>
              <a:gd name="connsiteY425" fmla="*/ 4124614 h 6858002"/>
              <a:gd name="connsiteX426" fmla="*/ 4486656 w 4572002"/>
              <a:gd name="connsiteY426" fmla="*/ 4159667 h 6858002"/>
              <a:gd name="connsiteX427" fmla="*/ 4491801 w 4572002"/>
              <a:gd name="connsiteY427" fmla="*/ 4320837 h 6858002"/>
              <a:gd name="connsiteX428" fmla="*/ 4497325 w 4572002"/>
              <a:gd name="connsiteY428" fmla="*/ 4349222 h 6858002"/>
              <a:gd name="connsiteX429" fmla="*/ 4474653 w 4572002"/>
              <a:gd name="connsiteY429" fmla="*/ 4502579 h 6858002"/>
              <a:gd name="connsiteX430" fmla="*/ 4470844 w 4572002"/>
              <a:gd name="connsiteY430" fmla="*/ 4558207 h 6858002"/>
              <a:gd name="connsiteX431" fmla="*/ 4464557 w 4572002"/>
              <a:gd name="connsiteY431" fmla="*/ 4609452 h 6858002"/>
              <a:gd name="connsiteX432" fmla="*/ 4463033 w 4572002"/>
              <a:gd name="connsiteY432" fmla="*/ 4681083 h 6858002"/>
              <a:gd name="connsiteX433" fmla="*/ 4465891 w 4572002"/>
              <a:gd name="connsiteY433" fmla="*/ 4755381 h 6858002"/>
              <a:gd name="connsiteX434" fmla="*/ 4465319 w 4572002"/>
              <a:gd name="connsiteY434" fmla="*/ 4838250 h 6858002"/>
              <a:gd name="connsiteX435" fmla="*/ 4460367 w 4572002"/>
              <a:gd name="connsiteY435" fmla="*/ 4871019 h 6858002"/>
              <a:gd name="connsiteX436" fmla="*/ 4463795 w 4572002"/>
              <a:gd name="connsiteY436" fmla="*/ 4959602 h 6858002"/>
              <a:gd name="connsiteX437" fmla="*/ 4458082 w 4572002"/>
              <a:gd name="connsiteY437" fmla="*/ 5006086 h 6858002"/>
              <a:gd name="connsiteX438" fmla="*/ 4456937 w 4572002"/>
              <a:gd name="connsiteY438" fmla="*/ 5082670 h 6858002"/>
              <a:gd name="connsiteX439" fmla="*/ 4455603 w 4572002"/>
              <a:gd name="connsiteY439" fmla="*/ 5107627 h 6858002"/>
              <a:gd name="connsiteX440" fmla="*/ 4454840 w 4572002"/>
              <a:gd name="connsiteY440" fmla="*/ 5129916 h 6858002"/>
              <a:gd name="connsiteX441" fmla="*/ 4470464 w 4572002"/>
              <a:gd name="connsiteY441" fmla="*/ 5206308 h 6858002"/>
              <a:gd name="connsiteX442" fmla="*/ 4471415 w 4572002"/>
              <a:gd name="connsiteY442" fmla="*/ 5274129 h 6858002"/>
              <a:gd name="connsiteX443" fmla="*/ 4483990 w 4572002"/>
              <a:gd name="connsiteY443" fmla="*/ 5393005 h 6858002"/>
              <a:gd name="connsiteX444" fmla="*/ 4479607 w 4572002"/>
              <a:gd name="connsiteY444" fmla="*/ 5419295 h 6858002"/>
              <a:gd name="connsiteX445" fmla="*/ 4477894 w 4572002"/>
              <a:gd name="connsiteY445" fmla="*/ 5501594 h 6858002"/>
              <a:gd name="connsiteX446" fmla="*/ 4476560 w 4572002"/>
              <a:gd name="connsiteY446" fmla="*/ 5548460 h 6858002"/>
              <a:gd name="connsiteX447" fmla="*/ 4485703 w 4572002"/>
              <a:gd name="connsiteY447" fmla="*/ 5606372 h 6858002"/>
              <a:gd name="connsiteX448" fmla="*/ 4505134 w 4572002"/>
              <a:gd name="connsiteY448" fmla="*/ 5706959 h 6858002"/>
              <a:gd name="connsiteX449" fmla="*/ 4508183 w 4572002"/>
              <a:gd name="connsiteY449" fmla="*/ 5733440 h 6858002"/>
              <a:gd name="connsiteX450" fmla="*/ 4517519 w 4572002"/>
              <a:gd name="connsiteY450" fmla="*/ 5781830 h 6858002"/>
              <a:gd name="connsiteX451" fmla="*/ 4519234 w 4572002"/>
              <a:gd name="connsiteY451" fmla="*/ 5790592 h 6858002"/>
              <a:gd name="connsiteX452" fmla="*/ 4542855 w 4572002"/>
              <a:gd name="connsiteY452" fmla="*/ 5864318 h 6858002"/>
              <a:gd name="connsiteX453" fmla="*/ 4544759 w 4572002"/>
              <a:gd name="connsiteY453" fmla="*/ 5902610 h 6858002"/>
              <a:gd name="connsiteX454" fmla="*/ 4544951 w 4572002"/>
              <a:gd name="connsiteY454" fmla="*/ 6012723 h 6858002"/>
              <a:gd name="connsiteX455" fmla="*/ 4541332 w 4572002"/>
              <a:gd name="connsiteY455" fmla="*/ 6059397 h 6858002"/>
              <a:gd name="connsiteX456" fmla="*/ 4527426 w 4572002"/>
              <a:gd name="connsiteY456" fmla="*/ 6171605 h 6858002"/>
              <a:gd name="connsiteX457" fmla="*/ 4520568 w 4572002"/>
              <a:gd name="connsiteY457" fmla="*/ 6242093 h 6858002"/>
              <a:gd name="connsiteX458" fmla="*/ 4509706 w 4572002"/>
              <a:gd name="connsiteY458" fmla="*/ 6323058 h 6858002"/>
              <a:gd name="connsiteX459" fmla="*/ 4502848 w 4572002"/>
              <a:gd name="connsiteY459" fmla="*/ 6415833 h 6858002"/>
              <a:gd name="connsiteX460" fmla="*/ 4482084 w 4572002"/>
              <a:gd name="connsiteY460" fmla="*/ 6584812 h 6858002"/>
              <a:gd name="connsiteX461" fmla="*/ 4460557 w 4572002"/>
              <a:gd name="connsiteY461" fmla="*/ 6748458 h 6858002"/>
              <a:gd name="connsiteX462" fmla="*/ 4441507 w 4572002"/>
              <a:gd name="connsiteY462" fmla="*/ 6815516 h 6858002"/>
              <a:gd name="connsiteX463" fmla="*/ 4431806 w 4572002"/>
              <a:gd name="connsiteY463" fmla="*/ 6858001 h 6858002"/>
              <a:gd name="connsiteX464" fmla="*/ 4259554 w 4572002"/>
              <a:gd name="connsiteY464" fmla="*/ 6858001 h 6858002"/>
              <a:gd name="connsiteX465" fmla="*/ 4259554 w 4572002"/>
              <a:gd name="connsiteY465" fmla="*/ 6858002 h 6858002"/>
              <a:gd name="connsiteX466" fmla="*/ 0 w 4572002"/>
              <a:gd name="connsiteY466" fmla="*/ 6858002 h 6858002"/>
              <a:gd name="connsiteX467" fmla="*/ 0 w 4572002"/>
              <a:gd name="connsiteY467" fmla="*/ 2 h 6858002"/>
              <a:gd name="connsiteX468" fmla="*/ 3766492 w 4572002"/>
              <a:gd name="connsiteY468" fmla="*/ 1 h 6858002"/>
              <a:gd name="connsiteX469" fmla="*/ 3769210 w 4572002"/>
              <a:gd name="connsiteY469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</a:cxnLst>
            <a:rect l="l" t="t" r="r" b="b"/>
            <a:pathLst>
              <a:path w="4572002" h="6858002">
                <a:moveTo>
                  <a:pt x="4214994" y="6564620"/>
                </a:moveTo>
                <a:lnTo>
                  <a:pt x="4214994" y="6564621"/>
                </a:lnTo>
                <a:cubicBezTo>
                  <a:pt x="4225281" y="6575479"/>
                  <a:pt x="4231378" y="6582147"/>
                  <a:pt x="4237474" y="6588626"/>
                </a:cubicBezTo>
                <a:lnTo>
                  <a:pt x="4254096" y="6625225"/>
                </a:lnTo>
                <a:lnTo>
                  <a:pt x="4247001" y="6662540"/>
                </a:lnTo>
                <a:lnTo>
                  <a:pt x="4247000" y="6662541"/>
                </a:lnTo>
                <a:lnTo>
                  <a:pt x="4246999" y="6662544"/>
                </a:lnTo>
                <a:lnTo>
                  <a:pt x="4235550" y="6683027"/>
                </a:lnTo>
                <a:lnTo>
                  <a:pt x="4232403" y="6702976"/>
                </a:lnTo>
                <a:lnTo>
                  <a:pt x="4232403" y="6702977"/>
                </a:lnTo>
                <a:cubicBezTo>
                  <a:pt x="4232808" y="6716169"/>
                  <a:pt x="4237951" y="6729219"/>
                  <a:pt x="4246238" y="6742553"/>
                </a:cubicBezTo>
                <a:lnTo>
                  <a:pt x="4246239" y="6742555"/>
                </a:lnTo>
                <a:lnTo>
                  <a:pt x="4265716" y="6812062"/>
                </a:lnTo>
                <a:lnTo>
                  <a:pt x="4265717" y="6812064"/>
                </a:lnTo>
                <a:lnTo>
                  <a:pt x="4265717" y="6812063"/>
                </a:lnTo>
                <a:lnTo>
                  <a:pt x="4265716" y="6812062"/>
                </a:lnTo>
                <a:lnTo>
                  <a:pt x="4260942" y="6776800"/>
                </a:lnTo>
                <a:lnTo>
                  <a:pt x="4246239" y="6742555"/>
                </a:lnTo>
                <a:lnTo>
                  <a:pt x="4246238" y="6742552"/>
                </a:lnTo>
                <a:lnTo>
                  <a:pt x="4232403" y="6702976"/>
                </a:lnTo>
                <a:lnTo>
                  <a:pt x="4246999" y="6662544"/>
                </a:lnTo>
                <a:lnTo>
                  <a:pt x="4247000" y="6662542"/>
                </a:lnTo>
                <a:lnTo>
                  <a:pt x="4247001" y="6662540"/>
                </a:lnTo>
                <a:lnTo>
                  <a:pt x="4254084" y="6645552"/>
                </a:lnTo>
                <a:lnTo>
                  <a:pt x="4254096" y="6625225"/>
                </a:lnTo>
                <a:lnTo>
                  <a:pt x="4254096" y="6625224"/>
                </a:lnTo>
                <a:cubicBezTo>
                  <a:pt x="4252000" y="6611341"/>
                  <a:pt x="4245951" y="6597578"/>
                  <a:pt x="4237474" y="6588625"/>
                </a:cubicBezTo>
                <a:close/>
                <a:moveTo>
                  <a:pt x="4295315" y="6438981"/>
                </a:moveTo>
                <a:lnTo>
                  <a:pt x="4275385" y="6463840"/>
                </a:lnTo>
                <a:lnTo>
                  <a:pt x="4275382" y="6463849"/>
                </a:lnTo>
                <a:lnTo>
                  <a:pt x="4261587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20" y="6521804"/>
                </a:lnTo>
                <a:lnTo>
                  <a:pt x="4261587" y="6513012"/>
                </a:lnTo>
                <a:lnTo>
                  <a:pt x="4264398" y="6508052"/>
                </a:lnTo>
                <a:lnTo>
                  <a:pt x="4275382" y="6463849"/>
                </a:lnTo>
                <a:lnTo>
                  <a:pt x="4275385" y="6463841"/>
                </a:lnTo>
                <a:cubicBezTo>
                  <a:pt x="4278336" y="6451650"/>
                  <a:pt x="4285813" y="6444077"/>
                  <a:pt x="4295315" y="6438981"/>
                </a:cubicBezTo>
                <a:close/>
                <a:moveTo>
                  <a:pt x="4381289" y="6365204"/>
                </a:moveTo>
                <a:lnTo>
                  <a:pt x="4380008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close/>
                <a:moveTo>
                  <a:pt x="4142220" y="4221391"/>
                </a:move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3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62914" y="4952673"/>
                </a:lnTo>
                <a:lnTo>
                  <a:pt x="4165707" y="4957454"/>
                </a:lnTo>
                <a:lnTo>
                  <a:pt x="4166985" y="4961456"/>
                </a:lnTo>
                <a:cubicBezTo>
                  <a:pt x="4171496" y="4970097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cubicBezTo>
                  <a:pt x="4210087" y="5052096"/>
                  <a:pt x="4213005" y="5062300"/>
                  <a:pt x="4216684" y="5072376"/>
                </a:cubicBezTo>
                <a:lnTo>
                  <a:pt x="4222587" y="5087441"/>
                </a:lnTo>
                <a:lnTo>
                  <a:pt x="4235615" y="5133220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cubicBezTo>
                  <a:pt x="4228139" y="5167638"/>
                  <a:pt x="4228712" y="5169781"/>
                  <a:pt x="4229593" y="5172091"/>
                </a:cubicBezTo>
                <a:lnTo>
                  <a:pt x="4232139" y="5179068"/>
                </a:lnTo>
                <a:cubicBezTo>
                  <a:pt x="4235759" y="5196595"/>
                  <a:pt x="4235807" y="5213598"/>
                  <a:pt x="4231973" y="5229434"/>
                </a:cubicBezTo>
                <a:lnTo>
                  <a:pt x="4225669" y="5241089"/>
                </a:lnTo>
                <a:lnTo>
                  <a:pt x="4208517" y="5272796"/>
                </a:lnTo>
                <a:cubicBezTo>
                  <a:pt x="4196871" y="5285441"/>
                  <a:pt x="4189165" y="5298595"/>
                  <a:pt x="4184613" y="5312288"/>
                </a:cubicBezTo>
                <a:lnTo>
                  <a:pt x="4183557" y="5321350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cubicBezTo>
                  <a:pt x="4180286" y="5364883"/>
                  <a:pt x="4181989" y="5375003"/>
                  <a:pt x="4184513" y="5385385"/>
                </a:cubicBez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7" y="5480638"/>
                </a:cubicBezTo>
                <a:lnTo>
                  <a:pt x="4208850" y="5507668"/>
                </a:lnTo>
                <a:lnTo>
                  <a:pt x="4198232" y="5531692"/>
                </a:lnTo>
                <a:lnTo>
                  <a:pt x="4198231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cubicBezTo>
                  <a:pt x="4188180" y="5552508"/>
                  <a:pt x="4191562" y="5557318"/>
                  <a:pt x="4197659" y="5562747"/>
                </a:cubicBezTo>
                <a:cubicBezTo>
                  <a:pt x="4240332" y="5600468"/>
                  <a:pt x="4267003" y="5646190"/>
                  <a:pt x="4268907" y="5704484"/>
                </a:cubicBezTo>
                <a:cubicBezTo>
                  <a:pt x="4269289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8" y="5760874"/>
                </a:cubicBezTo>
                <a:cubicBezTo>
                  <a:pt x="4322821" y="5794975"/>
                  <a:pt x="4350063" y="5837458"/>
                  <a:pt x="4371973" y="5883752"/>
                </a:cubicBezTo>
                <a:lnTo>
                  <a:pt x="4371974" y="5883757"/>
                </a:lnTo>
                <a:lnTo>
                  <a:pt x="4389877" y="5935946"/>
                </a:lnTo>
                <a:lnTo>
                  <a:pt x="4389878" y="5935950"/>
                </a:lnTo>
                <a:lnTo>
                  <a:pt x="4386259" y="5993290"/>
                </a:lnTo>
                <a:lnTo>
                  <a:pt x="4386259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8" y="6082258"/>
                  <a:pt x="4323583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13591" y="6143190"/>
                </a:lnTo>
                <a:lnTo>
                  <a:pt x="4325486" y="6155600"/>
                </a:lnTo>
                <a:lnTo>
                  <a:pt x="4325488" y="6155603"/>
                </a:lnTo>
                <a:cubicBezTo>
                  <a:pt x="4347778" y="6175798"/>
                  <a:pt x="4359398" y="6200945"/>
                  <a:pt x="4364160" y="6228757"/>
                </a:cubicBezTo>
                <a:lnTo>
                  <a:pt x="4381497" y="6361540"/>
                </a:lnTo>
                <a:lnTo>
                  <a:pt x="4381497" y="6361539"/>
                </a:lnTo>
                <a:cubicBezTo>
                  <a:pt x="4377877" y="6317151"/>
                  <a:pt x="4371590" y="6272764"/>
                  <a:pt x="4364160" y="6228756"/>
                </a:cubicBezTo>
                <a:cubicBezTo>
                  <a:pt x="4359398" y="6200944"/>
                  <a:pt x="4347778" y="6175797"/>
                  <a:pt x="4325488" y="6155602"/>
                </a:cubicBezTo>
                <a:lnTo>
                  <a:pt x="4325486" y="6155600"/>
                </a:lnTo>
                <a:lnTo>
                  <a:pt x="4309890" y="6133315"/>
                </a:lnTo>
                <a:lnTo>
                  <a:pt x="4323583" y="6108739"/>
                </a:lnTo>
                <a:cubicBezTo>
                  <a:pt x="4343778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9" y="5993292"/>
                </a:cubicBezTo>
                <a:lnTo>
                  <a:pt x="4386259" y="5993290"/>
                </a:lnTo>
                <a:lnTo>
                  <a:pt x="4389712" y="5964477"/>
                </a:lnTo>
                <a:lnTo>
                  <a:pt x="4389878" y="5935950"/>
                </a:lnTo>
                <a:lnTo>
                  <a:pt x="4389878" y="5935949"/>
                </a:lnTo>
                <a:lnTo>
                  <a:pt x="4389877" y="5935946"/>
                </a:lnTo>
                <a:lnTo>
                  <a:pt x="4382997" y="5909351"/>
                </a:lnTo>
                <a:lnTo>
                  <a:pt x="4371974" y="5883757"/>
                </a:lnTo>
                <a:lnTo>
                  <a:pt x="4371973" y="5883751"/>
                </a:lnTo>
                <a:cubicBezTo>
                  <a:pt x="4350063" y="5837457"/>
                  <a:pt x="4322821" y="5794974"/>
                  <a:pt x="4283578" y="5760873"/>
                </a:cubicBezTo>
                <a:cubicBezTo>
                  <a:pt x="4278433" y="5756493"/>
                  <a:pt x="4276527" y="5747728"/>
                  <a:pt x="4274812" y="5740488"/>
                </a:cubicBezTo>
                <a:cubicBezTo>
                  <a:pt x="4271954" y="5728678"/>
                  <a:pt x="4269289" y="5716485"/>
                  <a:pt x="4268907" y="5704483"/>
                </a:cubicBezTo>
                <a:cubicBezTo>
                  <a:pt x="4267003" y="5646189"/>
                  <a:pt x="4240332" y="5600467"/>
                  <a:pt x="4197659" y="5562746"/>
                </a:cubicBezTo>
                <a:lnTo>
                  <a:pt x="4188085" y="5547578"/>
                </a:lnTo>
                <a:lnTo>
                  <a:pt x="4198231" y="5531694"/>
                </a:lnTo>
                <a:lnTo>
                  <a:pt x="4198232" y="5531692"/>
                </a:lnTo>
                <a:lnTo>
                  <a:pt x="4206630" y="5520422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7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lnTo>
                  <a:pt x="4179637" y="5355014"/>
                </a:lnTo>
                <a:lnTo>
                  <a:pt x="4183557" y="5321350"/>
                </a:lnTo>
                <a:lnTo>
                  <a:pt x="4208517" y="5272797"/>
                </a:lnTo>
                <a:lnTo>
                  <a:pt x="4225669" y="5241089"/>
                </a:lnTo>
                <a:lnTo>
                  <a:pt x="4231973" y="5229433"/>
                </a:lnTo>
                <a:lnTo>
                  <a:pt x="4232139" y="5179068"/>
                </a:lnTo>
                <a:lnTo>
                  <a:pt x="4232139" y="5179067"/>
                </a:lnTo>
                <a:cubicBezTo>
                  <a:pt x="4231663" y="5176876"/>
                  <a:pt x="4230473" y="5174400"/>
                  <a:pt x="4229593" y="5172090"/>
                </a:cubicBez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lnTo>
                  <a:pt x="4235615" y="5133220"/>
                </a:lnTo>
                <a:lnTo>
                  <a:pt x="4228473" y="5102461"/>
                </a:lnTo>
                <a:lnTo>
                  <a:pt x="4222587" y="5087441"/>
                </a:lnTo>
                <a:lnTo>
                  <a:pt x="4222582" y="5087423"/>
                </a:lnTo>
                <a:cubicBezTo>
                  <a:pt x="4216496" y="5072411"/>
                  <a:pt x="4210397" y="5057381"/>
                  <a:pt x="4209468" y="5041521"/>
                </a:cubicBezTo>
                <a:cubicBezTo>
                  <a:pt x="4208326" y="5022852"/>
                  <a:pt x="4194228" y="5003801"/>
                  <a:pt x="4182989" y="4987037"/>
                </a:cubicBezTo>
                <a:lnTo>
                  <a:pt x="4165707" y="4957454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3" y="4863343"/>
                </a:lnTo>
                <a:lnTo>
                  <a:pt x="4151983" y="4857317"/>
                </a:lnTo>
                <a:cubicBezTo>
                  <a:pt x="4146840" y="4847214"/>
                  <a:pt x="4139839" y="4837703"/>
                  <a:pt x="4131552" y="4828916"/>
                </a:cubicBez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9" y="4442762"/>
                  <a:pt x="4197659" y="4403326"/>
                  <a:pt x="4196706" y="4363891"/>
                </a:cubicBezTo>
                <a:lnTo>
                  <a:pt x="4196706" y="4363890"/>
                </a:lnTo>
                <a:cubicBezTo>
                  <a:pt x="4196514" y="4350554"/>
                  <a:pt x="4193466" y="4336457"/>
                  <a:pt x="4187752" y="4324645"/>
                </a:cubicBezTo>
                <a:cubicBezTo>
                  <a:pt x="4175749" y="4300070"/>
                  <a:pt x="4160129" y="4277401"/>
                  <a:pt x="4147936" y="4253014"/>
                </a:cubicBezTo>
                <a:close/>
                <a:moveTo>
                  <a:pt x="4211111" y="2836172"/>
                </a:moveTo>
                <a:lnTo>
                  <a:pt x="4202421" y="2848793"/>
                </a:lnTo>
                <a:cubicBezTo>
                  <a:pt x="4197421" y="2865010"/>
                  <a:pt x="4191562" y="2881307"/>
                  <a:pt x="4186816" y="2897785"/>
                </a:cubicBezTo>
                <a:lnTo>
                  <a:pt x="4185787" y="2903551"/>
                </a:lnTo>
                <a:lnTo>
                  <a:pt x="4182513" y="2914328"/>
                </a:lnTo>
                <a:lnTo>
                  <a:pt x="4177882" y="2947858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36708" y="3654416"/>
                </a:lnTo>
                <a:lnTo>
                  <a:pt x="4140382" y="3668940"/>
                </a:ln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17425" y="3868764"/>
                </a:lnTo>
                <a:lnTo>
                  <a:pt x="4126028" y="3885337"/>
                </a:lnTo>
                <a:lnTo>
                  <a:pt x="4126028" y="3885339"/>
                </a:ln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42221" y="4043838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9066" y="4134256"/>
                </a:lnTo>
                <a:lnTo>
                  <a:pt x="4138410" y="4165382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8410" y="4165382"/>
                </a:lnTo>
                <a:lnTo>
                  <a:pt x="4127099" y="4103826"/>
                </a:lnTo>
                <a:lnTo>
                  <a:pt x="4142220" y="4043840"/>
                </a:lnTo>
                <a:lnTo>
                  <a:pt x="4142221" y="4043838"/>
                </a:lnTo>
                <a:lnTo>
                  <a:pt x="4155523" y="4002410"/>
                </a:lnTo>
                <a:lnTo>
                  <a:pt x="4157913" y="3962160"/>
                </a:lnTo>
                <a:lnTo>
                  <a:pt x="4157913" y="3962159"/>
                </a:lnTo>
                <a:cubicBezTo>
                  <a:pt x="4155651" y="3935727"/>
                  <a:pt x="4145460" y="3910104"/>
                  <a:pt x="4126028" y="3885338"/>
                </a:cubicBezTo>
                <a:lnTo>
                  <a:pt x="4126028" y="3885337"/>
                </a:ln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lnTo>
                  <a:pt x="4140382" y="3668940"/>
                </a:lnTo>
                <a:lnTo>
                  <a:pt x="4136708" y="3654416"/>
                </a:lnTo>
                <a:lnTo>
                  <a:pt x="4136708" y="3654416"/>
                </a:lnTo>
                <a:lnTo>
                  <a:pt x="4136708" y="3654415"/>
                </a:lnTo>
                <a:cubicBezTo>
                  <a:pt x="4132898" y="3646123"/>
                  <a:pt x="4127219" y="3638157"/>
                  <a:pt x="4118979" y="3630632"/>
                </a:cubicBezTo>
                <a:cubicBezTo>
                  <a:pt x="4112501" y="3624725"/>
                  <a:pt x="4109835" y="3614819"/>
                  <a:pt x="4105453" y="3606817"/>
                </a:cubicBezTo>
                <a:cubicBezTo>
                  <a:pt x="4100976" y="3598435"/>
                  <a:pt x="4097725" y="3592232"/>
                  <a:pt x="4095707" y="3587174"/>
                </a:cubicBez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ubicBezTo>
                  <a:pt x="4188705" y="3140650"/>
                  <a:pt x="4192943" y="3109026"/>
                  <a:pt x="4193158" y="3077402"/>
                </a:cubicBezTo>
                <a:lnTo>
                  <a:pt x="4193158" y="3077401"/>
                </a:lnTo>
                <a:cubicBezTo>
                  <a:pt x="4193372" y="3045777"/>
                  <a:pt x="4189562" y="3014153"/>
                  <a:pt x="4181465" y="2982148"/>
                </a:cubicBezTo>
                <a:lnTo>
                  <a:pt x="4177881" y="2947863"/>
                </a:lnTo>
                <a:lnTo>
                  <a:pt x="4177882" y="2947858"/>
                </a:lnTo>
                <a:lnTo>
                  <a:pt x="4185787" y="2903551"/>
                </a:lnTo>
                <a:lnTo>
                  <a:pt x="4202421" y="2848794"/>
                </a:lnTo>
                <a:cubicBezTo>
                  <a:pt x="4203754" y="2844317"/>
                  <a:pt x="4207040" y="2839983"/>
                  <a:pt x="4211111" y="2836173"/>
                </a:cubicBezTo>
                <a:close/>
                <a:moveTo>
                  <a:pt x="3726625" y="1508458"/>
                </a:move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10152" y="1656224"/>
                  <a:pt x="3734537" y="1676037"/>
                  <a:pt x="3757017" y="1697754"/>
                </a:cubicBez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cubicBezTo>
                  <a:pt x="3859129" y="1866923"/>
                  <a:pt x="3889418" y="1891498"/>
                  <a:pt x="3919519" y="1916455"/>
                </a:cubicBezTo>
                <a:cubicBezTo>
                  <a:pt x="3925233" y="1921217"/>
                  <a:pt x="3929425" y="1928077"/>
                  <a:pt x="3934949" y="1933220"/>
                </a:cubicBezTo>
                <a:cubicBezTo>
                  <a:pt x="3942569" y="1940460"/>
                  <a:pt x="3949810" y="1949604"/>
                  <a:pt x="3958954" y="1953414"/>
                </a:cubicBezTo>
                <a:cubicBezTo>
                  <a:pt x="3987719" y="1965225"/>
                  <a:pt x="4000103" y="1987895"/>
                  <a:pt x="4005437" y="2016470"/>
                </a:cubicBez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25839" y="251826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8410" y="2612946"/>
                  <a:pt x="4170987" y="2640951"/>
                  <a:pt x="4199563" y="2668002"/>
                </a:cubicBezTo>
                <a:cubicBezTo>
                  <a:pt x="4223947" y="2691055"/>
                  <a:pt x="4237663" y="2716964"/>
                  <a:pt x="4247953" y="2745349"/>
                </a:cubicBezTo>
                <a:lnTo>
                  <a:pt x="4247954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1" y="2811787"/>
                </a:lnTo>
                <a:lnTo>
                  <a:pt x="4243372" y="2811787"/>
                </a:lnTo>
                <a:lnTo>
                  <a:pt x="4243374" y="2811780"/>
                </a:lnTo>
                <a:lnTo>
                  <a:pt x="4253025" y="2793023"/>
                </a:lnTo>
                <a:lnTo>
                  <a:pt x="4253453" y="2785440"/>
                </a:lnTo>
                <a:lnTo>
                  <a:pt x="4254654" y="2782305"/>
                </a:lnTo>
                <a:lnTo>
                  <a:pt x="4253873" y="2778006"/>
                </a:lnTo>
                <a:lnTo>
                  <a:pt x="4254284" y="2770758"/>
                </a:lnTo>
                <a:lnTo>
                  <a:pt x="4247954" y="2745352"/>
                </a:lnTo>
                <a:lnTo>
                  <a:pt x="4247953" y="2745348"/>
                </a:lnTo>
                <a:cubicBezTo>
                  <a:pt x="4237663" y="2716963"/>
                  <a:pt x="4223947" y="2691054"/>
                  <a:pt x="4199563" y="2668001"/>
                </a:cubicBezTo>
                <a:cubicBezTo>
                  <a:pt x="4170987" y="2640950"/>
                  <a:pt x="4138410" y="2612945"/>
                  <a:pt x="4126408" y="2571034"/>
                </a:cubicBezTo>
                <a:lnTo>
                  <a:pt x="4122194" y="2545007"/>
                </a:lnTo>
                <a:lnTo>
                  <a:pt x="4125838" y="2518265"/>
                </a:lnTo>
                <a:lnTo>
                  <a:pt x="4125839" y="251826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ubicBezTo>
                  <a:pt x="4133600" y="2444777"/>
                  <a:pt x="4127457" y="2426822"/>
                  <a:pt x="4111549" y="2409485"/>
                </a:cubicBezTo>
                <a:cubicBezTo>
                  <a:pt x="4094022" y="2390434"/>
                  <a:pt x="4082782" y="2364715"/>
                  <a:pt x="4087164" y="2334044"/>
                </a:cubicBezTo>
                <a:cubicBezTo>
                  <a:pt x="4092688" y="2295753"/>
                  <a:pt x="4078782" y="2260890"/>
                  <a:pt x="4058207" y="2228314"/>
                </a:cubicBezTo>
                <a:cubicBezTo>
                  <a:pt x="4050777" y="2216692"/>
                  <a:pt x="4046587" y="2202404"/>
                  <a:pt x="4042967" y="2188879"/>
                </a:cubicBezTo>
                <a:cubicBezTo>
                  <a:pt x="4034584" y="2157636"/>
                  <a:pt x="4027154" y="2126201"/>
                  <a:pt x="4020296" y="2094578"/>
                </a:cubicBezTo>
                <a:cubicBezTo>
                  <a:pt x="4014582" y="2068669"/>
                  <a:pt x="4010390" y="2042570"/>
                  <a:pt x="4005437" y="2016469"/>
                </a:cubicBezTo>
                <a:cubicBezTo>
                  <a:pt x="4000103" y="1987894"/>
                  <a:pt x="3987719" y="1965224"/>
                  <a:pt x="3958954" y="1953413"/>
                </a:cubicBezTo>
                <a:cubicBezTo>
                  <a:pt x="3949810" y="1949603"/>
                  <a:pt x="3942569" y="1940459"/>
                  <a:pt x="3934949" y="1933219"/>
                </a:cubicBezTo>
                <a:cubicBezTo>
                  <a:pt x="3929425" y="1928076"/>
                  <a:pt x="3925233" y="1921216"/>
                  <a:pt x="3919519" y="1916454"/>
                </a:cubicBezTo>
                <a:cubicBezTo>
                  <a:pt x="3889418" y="1891497"/>
                  <a:pt x="3859129" y="1866922"/>
                  <a:pt x="3829028" y="1842158"/>
                </a:cubicBezTo>
                <a:cubicBezTo>
                  <a:pt x="3826170" y="1839679"/>
                  <a:pt x="3822741" y="1837013"/>
                  <a:pt x="3821407" y="1833775"/>
                </a:cubicBezTo>
                <a:cubicBezTo>
                  <a:pt x="3807501" y="1800246"/>
                  <a:pt x="3794358" y="1766335"/>
                  <a:pt x="3779686" y="1733188"/>
                </a:cubicBezTo>
                <a:cubicBezTo>
                  <a:pt x="3773972" y="1720423"/>
                  <a:pt x="3766924" y="1707279"/>
                  <a:pt x="3757018" y="1697753"/>
                </a:cubicBezTo>
                <a:cubicBezTo>
                  <a:pt x="3734538" y="1676036"/>
                  <a:pt x="3710152" y="1656223"/>
                  <a:pt x="3700436" y="1624980"/>
                </a:cubicBezTo>
                <a:cubicBezTo>
                  <a:pt x="3697580" y="1615836"/>
                  <a:pt x="3696055" y="1604978"/>
                  <a:pt x="3698532" y="1596213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3764423" y="1268758"/>
                </a:move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1928" y="1350627"/>
                </a:lnTo>
                <a:cubicBezTo>
                  <a:pt x="3790403" y="1328552"/>
                  <a:pt x="3784164" y="1306930"/>
                  <a:pt x="3769590" y="1286069"/>
                </a:cubicBezTo>
                <a:close/>
                <a:moveTo>
                  <a:pt x="3706152" y="773035"/>
                </a:move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6438" y="878957"/>
                  <a:pt x="3717200" y="903723"/>
                  <a:pt x="3745205" y="915344"/>
                </a:cubicBezTo>
                <a:cubicBezTo>
                  <a:pt x="3749587" y="917060"/>
                  <a:pt x="3752825" y="922774"/>
                  <a:pt x="3755683" y="927156"/>
                </a:cubicBez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63493" y="1142618"/>
                  <a:pt x="3770542" y="1162954"/>
                  <a:pt x="3772400" y="1184029"/>
                </a:cubicBezTo>
                <a:cubicBezTo>
                  <a:pt x="3770542" y="1162954"/>
                  <a:pt x="3763494" y="1142617"/>
                  <a:pt x="3747682" y="1123185"/>
                </a:cubicBezTo>
                <a:cubicBezTo>
                  <a:pt x="3743872" y="1118613"/>
                  <a:pt x="3747302" y="1103945"/>
                  <a:pt x="3752064" y="1097087"/>
                </a:cubicBezTo>
                <a:cubicBezTo>
                  <a:pt x="3798548" y="1030980"/>
                  <a:pt x="3799692" y="994785"/>
                  <a:pt x="3755684" y="927155"/>
                </a:cubicBezTo>
                <a:cubicBezTo>
                  <a:pt x="3752826" y="922773"/>
                  <a:pt x="3749588" y="917059"/>
                  <a:pt x="3745206" y="915343"/>
                </a:cubicBezTo>
                <a:cubicBezTo>
                  <a:pt x="3717200" y="903722"/>
                  <a:pt x="3716438" y="878956"/>
                  <a:pt x="3714152" y="854379"/>
                </a:cubicBezTo>
                <a:close/>
                <a:moveTo>
                  <a:pt x="3761553" y="517851"/>
                </a:move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cubicBezTo>
                  <a:pt x="3747063" y="622201"/>
                  <a:pt x="3749492" y="601578"/>
                  <a:pt x="3746158" y="580050"/>
                </a:cubicBezTo>
                <a:cubicBezTo>
                  <a:pt x="3745016" y="572622"/>
                  <a:pt x="3750540" y="564048"/>
                  <a:pt x="3752636" y="556047"/>
                </a:cubicBezTo>
                <a:close/>
                <a:moveTo>
                  <a:pt x="3774848" y="298169"/>
                </a:move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lnTo>
                  <a:pt x="3759500" y="338900"/>
                </a:lnTo>
                <a:lnTo>
                  <a:pt x="3769400" y="395640"/>
                </a:lnTo>
                <a:lnTo>
                  <a:pt x="3765590" y="367328"/>
                </a:lnTo>
                <a:lnTo>
                  <a:pt x="3759500" y="338900"/>
                </a:lnTo>
                <a:lnTo>
                  <a:pt x="3759494" y="338870"/>
                </a:lnTo>
                <a:cubicBezTo>
                  <a:pt x="3758160" y="330298"/>
                  <a:pt x="3755874" y="316389"/>
                  <a:pt x="3760066" y="313533"/>
                </a:cubicBez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9073" y="24486"/>
                </a:move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6930" y="151569"/>
                </a:lnTo>
                <a:cubicBezTo>
                  <a:pt x="3772700" y="125876"/>
                  <a:pt x="3768195" y="100174"/>
                  <a:pt x="3766811" y="74129"/>
                </a:cubicBezTo>
                <a:close/>
                <a:moveTo>
                  <a:pt x="3766492" y="0"/>
                </a:moveTo>
                <a:lnTo>
                  <a:pt x="4230600" y="0"/>
                </a:lnTo>
                <a:lnTo>
                  <a:pt x="4229473" y="2817"/>
                </a:lnTo>
                <a:cubicBezTo>
                  <a:pt x="4221092" y="21486"/>
                  <a:pt x="4218423" y="43012"/>
                  <a:pt x="4215375" y="63587"/>
                </a:cubicBezTo>
                <a:cubicBezTo>
                  <a:pt x="4209851" y="101308"/>
                  <a:pt x="4206421" y="139219"/>
                  <a:pt x="4201468" y="176939"/>
                </a:cubicBezTo>
                <a:cubicBezTo>
                  <a:pt x="4200325" y="184941"/>
                  <a:pt x="4198231" y="194085"/>
                  <a:pt x="4193466" y="200182"/>
                </a:cubicBezTo>
                <a:cubicBezTo>
                  <a:pt x="4161461" y="241901"/>
                  <a:pt x="4152508" y="292579"/>
                  <a:pt x="4155554" y="340774"/>
                </a:cubicBezTo>
                <a:cubicBezTo>
                  <a:pt x="4157843" y="378686"/>
                  <a:pt x="4159557" y="415835"/>
                  <a:pt x="4156319" y="453364"/>
                </a:cubicBezTo>
                <a:cubicBezTo>
                  <a:pt x="4156127" y="456222"/>
                  <a:pt x="4156509" y="460032"/>
                  <a:pt x="4158033" y="462126"/>
                </a:cubicBezTo>
                <a:cubicBezTo>
                  <a:pt x="4168129" y="475081"/>
                  <a:pt x="4168891" y="488607"/>
                  <a:pt x="4170605" y="505182"/>
                </a:cubicBezTo>
                <a:cubicBezTo>
                  <a:pt x="4173083" y="528615"/>
                  <a:pt x="4171367" y="550141"/>
                  <a:pt x="4167177" y="571860"/>
                </a:cubicBezTo>
                <a:cubicBezTo>
                  <a:pt x="4164129" y="587672"/>
                  <a:pt x="4157843" y="603673"/>
                  <a:pt x="4149840" y="617772"/>
                </a:cubicBezTo>
                <a:cubicBezTo>
                  <a:pt x="4138600" y="637392"/>
                  <a:pt x="4134220" y="656255"/>
                  <a:pt x="4149078" y="674923"/>
                </a:cubicBezTo>
                <a:cubicBezTo>
                  <a:pt x="4164891" y="695116"/>
                  <a:pt x="4159367" y="717977"/>
                  <a:pt x="4159937" y="740268"/>
                </a:cubicBezTo>
                <a:cubicBezTo>
                  <a:pt x="4160129" y="749982"/>
                  <a:pt x="4159747" y="760270"/>
                  <a:pt x="4162223" y="769605"/>
                </a:cubicBezTo>
                <a:cubicBezTo>
                  <a:pt x="4169273" y="796655"/>
                  <a:pt x="4179941" y="822756"/>
                  <a:pt x="4184703" y="850189"/>
                </a:cubicBezTo>
                <a:cubicBezTo>
                  <a:pt x="4187370" y="865430"/>
                  <a:pt x="4182607" y="882384"/>
                  <a:pt x="4179179" y="898198"/>
                </a:cubicBezTo>
                <a:cubicBezTo>
                  <a:pt x="4175559" y="914200"/>
                  <a:pt x="4170035" y="930011"/>
                  <a:pt x="4164319" y="945444"/>
                </a:cubicBezTo>
                <a:cubicBezTo>
                  <a:pt x="4160509" y="955920"/>
                  <a:pt x="4156889" y="967350"/>
                  <a:pt x="4150030" y="975733"/>
                </a:cubicBezTo>
                <a:cubicBezTo>
                  <a:pt x="4134410" y="994785"/>
                  <a:pt x="4131742" y="1014406"/>
                  <a:pt x="4139934" y="1036887"/>
                </a:cubicBezTo>
                <a:cubicBezTo>
                  <a:pt x="4141268" y="1040315"/>
                  <a:pt x="4141268" y="1044315"/>
                  <a:pt x="4141458" y="1048125"/>
                </a:cubicBezTo>
                <a:cubicBezTo>
                  <a:pt x="4145458" y="1109091"/>
                  <a:pt x="4147936" y="1170051"/>
                  <a:pt x="4154032" y="1230633"/>
                </a:cubicBezTo>
                <a:cubicBezTo>
                  <a:pt x="4156509" y="1255206"/>
                  <a:pt x="4167367" y="1278829"/>
                  <a:pt x="4174225" y="1303024"/>
                </a:cubicBezTo>
                <a:cubicBezTo>
                  <a:pt x="4175559" y="1307978"/>
                  <a:pt x="4177655" y="1313504"/>
                  <a:pt x="4176701" y="1318456"/>
                </a:cubicBezTo>
                <a:cubicBezTo>
                  <a:pt x="4167177" y="1372368"/>
                  <a:pt x="4181083" y="1422854"/>
                  <a:pt x="4199372" y="1472575"/>
                </a:cubicBezTo>
                <a:cubicBezTo>
                  <a:pt x="4201278" y="1477717"/>
                  <a:pt x="4200706" y="1484004"/>
                  <a:pt x="4200325" y="1489720"/>
                </a:cubicBezTo>
                <a:cubicBezTo>
                  <a:pt x="4198993" y="1505724"/>
                  <a:pt x="4192324" y="1523059"/>
                  <a:pt x="4196324" y="1537537"/>
                </a:cubicBezTo>
                <a:cubicBezTo>
                  <a:pt x="4207374" y="1576019"/>
                  <a:pt x="4220709" y="1614120"/>
                  <a:pt x="4237474" y="1650317"/>
                </a:cubicBezTo>
                <a:cubicBezTo>
                  <a:pt x="4254428" y="1687086"/>
                  <a:pt x="4268716" y="1721185"/>
                  <a:pt x="4251572" y="1763287"/>
                </a:cubicBezTo>
                <a:cubicBezTo>
                  <a:pt x="4244332" y="1781194"/>
                  <a:pt x="4249476" y="1804816"/>
                  <a:pt x="4251380" y="1825393"/>
                </a:cubicBezTo>
                <a:cubicBezTo>
                  <a:pt x="4252904" y="1840441"/>
                  <a:pt x="4261478" y="1854920"/>
                  <a:pt x="4261478" y="1869780"/>
                </a:cubicBezTo>
                <a:cubicBezTo>
                  <a:pt x="4261478" y="1909408"/>
                  <a:pt x="4271574" y="1944649"/>
                  <a:pt x="4292149" y="1978940"/>
                </a:cubicBezTo>
                <a:cubicBezTo>
                  <a:pt x="4300150" y="1992279"/>
                  <a:pt x="4294815" y="2013043"/>
                  <a:pt x="4296911" y="2030378"/>
                </a:cubicBezTo>
                <a:cubicBezTo>
                  <a:pt x="4299388" y="2048668"/>
                  <a:pt x="4301673" y="2067525"/>
                  <a:pt x="4307201" y="2085054"/>
                </a:cubicBezTo>
                <a:cubicBezTo>
                  <a:pt x="4321679" y="2130393"/>
                  <a:pt x="4338062" y="2175163"/>
                  <a:pt x="4353302" y="2220312"/>
                </a:cubicBezTo>
                <a:cubicBezTo>
                  <a:pt x="4365877" y="2257459"/>
                  <a:pt x="4355970" y="2294039"/>
                  <a:pt x="4350636" y="2330806"/>
                </a:cubicBezTo>
                <a:cubicBezTo>
                  <a:pt x="4347205" y="2353859"/>
                  <a:pt x="4339013" y="2375383"/>
                  <a:pt x="4351206" y="2401292"/>
                </a:cubicBezTo>
                <a:cubicBezTo>
                  <a:pt x="4362828" y="2426059"/>
                  <a:pt x="4360160" y="2457492"/>
                  <a:pt x="4366446" y="2485307"/>
                </a:cubicBezTo>
                <a:cubicBezTo>
                  <a:pt x="4371781" y="2508742"/>
                  <a:pt x="4380354" y="2531409"/>
                  <a:pt x="4388736" y="2554079"/>
                </a:cubicBezTo>
                <a:cubicBezTo>
                  <a:pt x="4400168" y="2584942"/>
                  <a:pt x="4412167" y="2615421"/>
                  <a:pt x="4406453" y="2649143"/>
                </a:cubicBezTo>
                <a:cubicBezTo>
                  <a:pt x="4399976" y="2687436"/>
                  <a:pt x="4424359" y="2713723"/>
                  <a:pt x="4440554" y="2743826"/>
                </a:cubicBezTo>
                <a:cubicBezTo>
                  <a:pt x="4451603" y="2764590"/>
                  <a:pt x="4459795" y="2787259"/>
                  <a:pt x="4466653" y="2809930"/>
                </a:cubicBezTo>
                <a:cubicBezTo>
                  <a:pt x="4475607" y="2840219"/>
                  <a:pt x="4480941" y="2871462"/>
                  <a:pt x="4489705" y="2901943"/>
                </a:cubicBezTo>
                <a:cubicBezTo>
                  <a:pt x="4502848" y="2948047"/>
                  <a:pt x="4513137" y="2994722"/>
                  <a:pt x="4505897" y="3042728"/>
                </a:cubicBezTo>
                <a:cubicBezTo>
                  <a:pt x="4502659" y="3064827"/>
                  <a:pt x="4502848" y="3085403"/>
                  <a:pt x="4507613" y="3107500"/>
                </a:cubicBezTo>
                <a:cubicBezTo>
                  <a:pt x="4515422" y="3143695"/>
                  <a:pt x="4516376" y="3180844"/>
                  <a:pt x="4545521" y="3209993"/>
                </a:cubicBezTo>
                <a:cubicBezTo>
                  <a:pt x="4555811" y="3220280"/>
                  <a:pt x="4558477" y="3238758"/>
                  <a:pt x="4563811" y="3253809"/>
                </a:cubicBezTo>
                <a:cubicBezTo>
                  <a:pt x="4570099" y="3271145"/>
                  <a:pt x="4566858" y="3283908"/>
                  <a:pt x="4548570" y="3293244"/>
                </a:cubicBezTo>
                <a:cubicBezTo>
                  <a:pt x="4540379" y="3297434"/>
                  <a:pt x="4532378" y="3309437"/>
                  <a:pt x="4531043" y="3318771"/>
                </a:cubicBezTo>
                <a:cubicBezTo>
                  <a:pt x="4527043" y="3346776"/>
                  <a:pt x="4532950" y="3372495"/>
                  <a:pt x="4545904" y="3399546"/>
                </a:cubicBezTo>
                <a:cubicBezTo>
                  <a:pt x="4558096" y="3424883"/>
                  <a:pt x="4556762" y="3456508"/>
                  <a:pt x="4561524" y="3485275"/>
                </a:cubicBezTo>
                <a:cubicBezTo>
                  <a:pt x="4564954" y="3505657"/>
                  <a:pt x="4572002" y="3526042"/>
                  <a:pt x="4572002" y="3546617"/>
                </a:cubicBezTo>
                <a:cubicBezTo>
                  <a:pt x="4572002" y="3572146"/>
                  <a:pt x="4565907" y="3597482"/>
                  <a:pt x="4563620" y="3623201"/>
                </a:cubicBezTo>
                <a:cubicBezTo>
                  <a:pt x="4561716" y="3643204"/>
                  <a:pt x="4562478" y="3663589"/>
                  <a:pt x="4560192" y="3683591"/>
                </a:cubicBezTo>
                <a:cubicBezTo>
                  <a:pt x="4558477" y="3699976"/>
                  <a:pt x="4554096" y="3716168"/>
                  <a:pt x="4550476" y="3732361"/>
                </a:cubicBezTo>
                <a:cubicBezTo>
                  <a:pt x="4549142" y="3738267"/>
                  <a:pt x="4543998" y="3744173"/>
                  <a:pt x="4544759" y="3749506"/>
                </a:cubicBezTo>
                <a:cubicBezTo>
                  <a:pt x="4552953" y="3802467"/>
                  <a:pt x="4516376" y="3840569"/>
                  <a:pt x="4500182" y="3885338"/>
                </a:cubicBezTo>
                <a:cubicBezTo>
                  <a:pt x="4483035" y="3932394"/>
                  <a:pt x="4456748" y="3977925"/>
                  <a:pt x="4464557" y="4030503"/>
                </a:cubicBezTo>
                <a:cubicBezTo>
                  <a:pt x="4469319" y="4062318"/>
                  <a:pt x="4480369" y="4092989"/>
                  <a:pt x="4487039" y="4124614"/>
                </a:cubicBezTo>
                <a:cubicBezTo>
                  <a:pt x="4489324" y="4135854"/>
                  <a:pt x="4488943" y="4148427"/>
                  <a:pt x="4486656" y="4159667"/>
                </a:cubicBezTo>
                <a:cubicBezTo>
                  <a:pt x="4476177" y="4213961"/>
                  <a:pt x="4474653" y="4267493"/>
                  <a:pt x="4491801" y="4320837"/>
                </a:cubicBezTo>
                <a:cubicBezTo>
                  <a:pt x="4494659" y="4329979"/>
                  <a:pt x="4497325" y="4339695"/>
                  <a:pt x="4497325" y="4349222"/>
                </a:cubicBezTo>
                <a:cubicBezTo>
                  <a:pt x="4497325" y="4401419"/>
                  <a:pt x="4493324" y="4452665"/>
                  <a:pt x="4474653" y="4502579"/>
                </a:cubicBezTo>
                <a:cubicBezTo>
                  <a:pt x="4468368" y="4519343"/>
                  <a:pt x="4472368" y="4539728"/>
                  <a:pt x="4470844" y="4558207"/>
                </a:cubicBezTo>
                <a:cubicBezTo>
                  <a:pt x="4469511" y="4575351"/>
                  <a:pt x="4468940" y="4592878"/>
                  <a:pt x="4464557" y="4609452"/>
                </a:cubicBezTo>
                <a:cubicBezTo>
                  <a:pt x="4458082" y="4633647"/>
                  <a:pt x="4457320" y="4656126"/>
                  <a:pt x="4463033" y="4681083"/>
                </a:cubicBezTo>
                <a:cubicBezTo>
                  <a:pt x="4468368" y="4704895"/>
                  <a:pt x="4465702" y="4730614"/>
                  <a:pt x="4465891" y="4755381"/>
                </a:cubicBezTo>
                <a:cubicBezTo>
                  <a:pt x="4466082" y="4783004"/>
                  <a:pt x="4466272" y="4810627"/>
                  <a:pt x="4465319" y="4838250"/>
                </a:cubicBezTo>
                <a:cubicBezTo>
                  <a:pt x="4464940" y="4849300"/>
                  <a:pt x="4457320" y="4861873"/>
                  <a:pt x="4460367" y="4871019"/>
                </a:cubicBezTo>
                <a:cubicBezTo>
                  <a:pt x="4470653" y="4900546"/>
                  <a:pt x="4458271" y="4930075"/>
                  <a:pt x="4463795" y="4959602"/>
                </a:cubicBezTo>
                <a:cubicBezTo>
                  <a:pt x="4466653" y="4974082"/>
                  <a:pt x="4458844" y="4990465"/>
                  <a:pt x="4458082" y="5006086"/>
                </a:cubicBezTo>
                <a:cubicBezTo>
                  <a:pt x="4456748" y="5031614"/>
                  <a:pt x="4457320" y="5057141"/>
                  <a:pt x="4456937" y="5082670"/>
                </a:cubicBezTo>
                <a:cubicBezTo>
                  <a:pt x="4456748" y="5091052"/>
                  <a:pt x="4455986" y="5099245"/>
                  <a:pt x="4455603" y="5107627"/>
                </a:cubicBezTo>
                <a:cubicBezTo>
                  <a:pt x="4455223" y="5115057"/>
                  <a:pt x="4453508" y="5122867"/>
                  <a:pt x="4454840" y="5129916"/>
                </a:cubicBezTo>
                <a:cubicBezTo>
                  <a:pt x="4459605" y="5155445"/>
                  <a:pt x="4467415" y="5180591"/>
                  <a:pt x="4470464" y="5206308"/>
                </a:cubicBezTo>
                <a:cubicBezTo>
                  <a:pt x="4473130" y="5228597"/>
                  <a:pt x="4469511" y="5251650"/>
                  <a:pt x="4471415" y="5274129"/>
                </a:cubicBezTo>
                <a:cubicBezTo>
                  <a:pt x="4474653" y="5313754"/>
                  <a:pt x="4480369" y="5353379"/>
                  <a:pt x="4483990" y="5393005"/>
                </a:cubicBezTo>
                <a:cubicBezTo>
                  <a:pt x="4484752" y="5401579"/>
                  <a:pt x="4479988" y="5410531"/>
                  <a:pt x="4479607" y="5419295"/>
                </a:cubicBezTo>
                <a:cubicBezTo>
                  <a:pt x="4478656" y="5446728"/>
                  <a:pt x="4478464" y="5474161"/>
                  <a:pt x="4477894" y="5501594"/>
                </a:cubicBezTo>
                <a:cubicBezTo>
                  <a:pt x="4477702" y="5517215"/>
                  <a:pt x="4478273" y="5533027"/>
                  <a:pt x="4476560" y="5548460"/>
                </a:cubicBezTo>
                <a:cubicBezTo>
                  <a:pt x="4474273" y="5568842"/>
                  <a:pt x="4470844" y="5587321"/>
                  <a:pt x="4485703" y="5606372"/>
                </a:cubicBezTo>
                <a:cubicBezTo>
                  <a:pt x="4508755" y="5635711"/>
                  <a:pt x="4499801" y="5673050"/>
                  <a:pt x="4505134" y="5706959"/>
                </a:cubicBezTo>
                <a:cubicBezTo>
                  <a:pt x="4506468" y="5715723"/>
                  <a:pt x="4506659" y="5724678"/>
                  <a:pt x="4508183" y="5733440"/>
                </a:cubicBezTo>
                <a:cubicBezTo>
                  <a:pt x="4511041" y="5749634"/>
                  <a:pt x="4514279" y="5765635"/>
                  <a:pt x="4517519" y="5781830"/>
                </a:cubicBezTo>
                <a:cubicBezTo>
                  <a:pt x="4518089" y="5784686"/>
                  <a:pt x="4518281" y="5787924"/>
                  <a:pt x="4519234" y="5790592"/>
                </a:cubicBezTo>
                <a:cubicBezTo>
                  <a:pt x="4527233" y="5815169"/>
                  <a:pt x="4536378" y="5839361"/>
                  <a:pt x="4542855" y="5864318"/>
                </a:cubicBezTo>
                <a:cubicBezTo>
                  <a:pt x="4546095" y="5876511"/>
                  <a:pt x="4546476" y="5890037"/>
                  <a:pt x="4544759" y="5902610"/>
                </a:cubicBezTo>
                <a:cubicBezTo>
                  <a:pt x="4539808" y="5939377"/>
                  <a:pt x="4537712" y="5975764"/>
                  <a:pt x="4544951" y="6012723"/>
                </a:cubicBezTo>
                <a:cubicBezTo>
                  <a:pt x="4547808" y="6027392"/>
                  <a:pt x="4543045" y="6043776"/>
                  <a:pt x="4541332" y="6059397"/>
                </a:cubicBezTo>
                <a:cubicBezTo>
                  <a:pt x="4536759" y="6096736"/>
                  <a:pt x="4531805" y="6134075"/>
                  <a:pt x="4527426" y="6171605"/>
                </a:cubicBezTo>
                <a:cubicBezTo>
                  <a:pt x="4524758" y="6195037"/>
                  <a:pt x="4523234" y="6218660"/>
                  <a:pt x="4520568" y="6242093"/>
                </a:cubicBezTo>
                <a:cubicBezTo>
                  <a:pt x="4517327" y="6269144"/>
                  <a:pt x="4512375" y="6296005"/>
                  <a:pt x="4509706" y="6323058"/>
                </a:cubicBezTo>
                <a:cubicBezTo>
                  <a:pt x="4506659" y="6353919"/>
                  <a:pt x="4506089" y="6384972"/>
                  <a:pt x="4502848" y="6415833"/>
                </a:cubicBezTo>
                <a:cubicBezTo>
                  <a:pt x="4496563" y="6472225"/>
                  <a:pt x="4489132" y="6528424"/>
                  <a:pt x="4482084" y="6584812"/>
                </a:cubicBezTo>
                <a:cubicBezTo>
                  <a:pt x="4475226" y="6639488"/>
                  <a:pt x="4469129" y="6694164"/>
                  <a:pt x="4460557" y="6748458"/>
                </a:cubicBezTo>
                <a:cubicBezTo>
                  <a:pt x="4456937" y="6771319"/>
                  <a:pt x="4447030" y="6793035"/>
                  <a:pt x="4441507" y="6815516"/>
                </a:cubicBezTo>
                <a:lnTo>
                  <a:pt x="4431806" y="6858001"/>
                </a:lnTo>
                <a:lnTo>
                  <a:pt x="4259554" y="6858001"/>
                </a:lnTo>
                <a:lnTo>
                  <a:pt x="4259554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31899EE-49A4-469F-BDB5-0A178C551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63E0550-0AFD-458E-A821-787F4CB6F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C5702A-BA45-4A2C-99DC-525993A9C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F1D7277-93B8-BAEF-8232-AD530867BD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182880"/>
            <a:ext cx="7798992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26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5AC910-E1B5-BD86-BB59-83D82D1BFD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53"/>
          <a:stretch>
            <a:fillRect/>
          </a:stretch>
        </p:blipFill>
        <p:spPr>
          <a:xfrm>
            <a:off x="0" y="0"/>
            <a:ext cx="1221981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79DDA3-2109-36DB-6EC1-2AC107639231}"/>
              </a:ext>
            </a:extLst>
          </p:cNvPr>
          <p:cNvSpPr txBox="1"/>
          <p:nvPr/>
        </p:nvSpPr>
        <p:spPr>
          <a:xfrm>
            <a:off x="4775200" y="4886133"/>
            <a:ext cx="7028056" cy="9194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Must work on Windows though may also have Ios or Linux versions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BB1E58-AFF6-E28F-5D78-5BF7E30214CA}"/>
              </a:ext>
            </a:extLst>
          </p:cNvPr>
          <p:cNvSpPr txBox="1"/>
          <p:nvPr/>
        </p:nvSpPr>
        <p:spPr>
          <a:xfrm>
            <a:off x="358183" y="176144"/>
            <a:ext cx="2306320" cy="6469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/>
              <a:t>The Rules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BBDC92-17C8-9473-674F-75F258DCFB6A}"/>
              </a:ext>
            </a:extLst>
          </p:cNvPr>
          <p:cNvSpPr txBox="1"/>
          <p:nvPr/>
        </p:nvSpPr>
        <p:spPr>
          <a:xfrm>
            <a:off x="4663440" y="1302799"/>
            <a:ext cx="7139816" cy="510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b="1" dirty="0"/>
              <a:t>Everything is web-based – no downloads involved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C4AB56-7F09-7EE6-8ADA-8547A52AB35A}"/>
              </a:ext>
            </a:extLst>
          </p:cNvPr>
          <p:cNvSpPr txBox="1"/>
          <p:nvPr/>
        </p:nvSpPr>
        <p:spPr>
          <a:xfrm>
            <a:off x="358183" y="2994286"/>
            <a:ext cx="7976466" cy="5107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400" b="1" dirty="0"/>
              <a:t>Must be free, or have a free component, without credits</a:t>
            </a:r>
          </a:p>
        </p:txBody>
      </p:sp>
    </p:spTree>
    <p:extLst>
      <p:ext uri="{BB962C8B-B14F-4D97-AF65-F5344CB8AC3E}">
        <p14:creationId xmlns:p14="http://schemas.microsoft.com/office/powerpoint/2010/main" val="38772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B1CF1AE-53CA-042B-CA33-E7C87564D99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3BA4D4-407C-866A-533E-9D8295241EFA}"/>
              </a:ext>
            </a:extLst>
          </p:cNvPr>
          <p:cNvSpPr txBox="1"/>
          <p:nvPr/>
        </p:nvSpPr>
        <p:spPr>
          <a:xfrm>
            <a:off x="304800" y="203200"/>
            <a:ext cx="2753360" cy="646986"/>
          </a:xfrm>
          <a:prstGeom prst="round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The Caveats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0BED01-D08F-23DA-F487-9269E97C2162}"/>
              </a:ext>
            </a:extLst>
          </p:cNvPr>
          <p:cNvSpPr txBox="1"/>
          <p:nvPr/>
        </p:nvSpPr>
        <p:spPr>
          <a:xfrm>
            <a:off x="304800" y="2085578"/>
            <a:ext cx="3124200" cy="919401"/>
          </a:xfrm>
          <a:prstGeom prst="round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There is a lot of rubbish out there….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6E40EB-08B2-D18C-2239-EE2570FBECC1}"/>
              </a:ext>
            </a:extLst>
          </p:cNvPr>
          <p:cNvSpPr txBox="1"/>
          <p:nvPr/>
        </p:nvSpPr>
        <p:spPr>
          <a:xfrm>
            <a:off x="5699760" y="257193"/>
            <a:ext cx="6187440" cy="919401"/>
          </a:xfrm>
          <a:prstGeom prst="round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>
                <a:solidFill>
                  <a:schemeClr val="bg1"/>
                </a:solidFill>
              </a:rPr>
              <a:t>There is also much that is dangerous – take precautions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AE15AB-A67A-3576-7D1A-FD587AF0C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593" y="203200"/>
            <a:ext cx="8073813" cy="45415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Picture 6" descr="Online Scams: Nothing Is What it Seems. | Le VPN">
            <a:extLst>
              <a:ext uri="{FF2B5EF4-FFF2-40B4-BE49-F238E27FC236}">
                <a16:creationId xmlns:a16="http://schemas.microsoft.com/office/drawing/2014/main" id="{D6941532-CCD3-E0B2-C34F-56F5633CCE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5540" y="1419326"/>
            <a:ext cx="9900920" cy="518148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25844C-1017-966F-A40E-EFFDCFECA01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1347" y="1241783"/>
            <a:ext cx="8900450" cy="485874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652654-1797-ADE1-B36E-58CEE5D20094}"/>
              </a:ext>
            </a:extLst>
          </p:cNvPr>
          <p:cNvSpPr txBox="1"/>
          <p:nvPr/>
        </p:nvSpPr>
        <p:spPr>
          <a:xfrm>
            <a:off x="5699760" y="6100525"/>
            <a:ext cx="6187440" cy="510778"/>
          </a:xfrm>
          <a:prstGeom prst="round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Not everything is useful for everyone…</a:t>
            </a:r>
          </a:p>
        </p:txBody>
      </p:sp>
    </p:spTree>
    <p:extLst>
      <p:ext uri="{BB962C8B-B14F-4D97-AF65-F5344CB8AC3E}">
        <p14:creationId xmlns:p14="http://schemas.microsoft.com/office/powerpoint/2010/main" val="315762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CD3DBB-42E0-D4A2-B2C2-CDB3B1D52C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64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3A80E7-3E4A-499D-1BE7-A19A6CF6A29B}"/>
              </a:ext>
            </a:extLst>
          </p:cNvPr>
          <p:cNvSpPr txBox="1"/>
          <p:nvPr/>
        </p:nvSpPr>
        <p:spPr>
          <a:xfrm>
            <a:off x="233918" y="116959"/>
            <a:ext cx="3540642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Bleeping Computer</a:t>
            </a:r>
          </a:p>
        </p:txBody>
      </p:sp>
    </p:spTree>
    <p:extLst>
      <p:ext uri="{BB962C8B-B14F-4D97-AF65-F5344CB8AC3E}">
        <p14:creationId xmlns:p14="http://schemas.microsoft.com/office/powerpoint/2010/main" val="3194852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ld computer monitors">
            <a:extLst>
              <a:ext uri="{FF2B5EF4-FFF2-40B4-BE49-F238E27FC236}">
                <a16:creationId xmlns:a16="http://schemas.microsoft.com/office/drawing/2014/main" id="{0DD0525C-4644-4293-D938-7CD789BB1C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F2375-C8A5-3A92-D5CD-DA6D607626E0}"/>
              </a:ext>
            </a:extLst>
          </p:cNvPr>
          <p:cNvSpPr txBox="1"/>
          <p:nvPr/>
        </p:nvSpPr>
        <p:spPr>
          <a:xfrm>
            <a:off x="8564880" y="1306441"/>
            <a:ext cx="3317239" cy="3742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lang="en-US" sz="2400" b="1" i="0" dirty="0">
                <a:effectLst/>
              </a:rPr>
              <a:t>Bleeping Computer</a:t>
            </a:r>
            <a:r>
              <a:rPr lang="en-US" sz="2400" b="1" dirty="0"/>
              <a:t> is</a:t>
            </a:r>
            <a:r>
              <a:rPr lang="en-US" sz="2400" b="1" i="0" dirty="0">
                <a:effectLst/>
              </a:rPr>
              <a:t> a free community where people come together to discuss and learn how to use their computers. There are over 700,000 registered members asking and answering questions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3140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339E9D-2FB1-6F83-B181-9EAADA4C51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07" y="2424223"/>
            <a:ext cx="5524531" cy="4104167"/>
          </a:xfrm>
          <a:prstGeom prst="roundRect">
            <a:avLst>
              <a:gd name="adj" fmla="val 6859"/>
            </a:avLst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B28FA0-9C03-50C7-A64C-AF1B74E8743D}"/>
              </a:ext>
            </a:extLst>
          </p:cNvPr>
          <p:cNvSpPr txBox="1"/>
          <p:nvPr/>
        </p:nvSpPr>
        <p:spPr>
          <a:xfrm>
            <a:off x="4307501" y="2851372"/>
            <a:ext cx="1205328" cy="408623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Tutorials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66B83-4D53-AE4C-430E-AE365CC17E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4810"/>
            <a:ext cx="5837849" cy="3095185"/>
          </a:xfrm>
          <a:prstGeom prst="roundRect">
            <a:avLst>
              <a:gd name="adj" fmla="val 5681"/>
            </a:avLst>
          </a:prstGeom>
          <a:ln w="28575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02F275-7462-4930-D913-F5D105B04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5775893" cy="3136352"/>
          </a:xfrm>
          <a:prstGeom prst="roundRect">
            <a:avLst>
              <a:gd name="adj" fmla="val 7175"/>
            </a:avLst>
          </a:prstGeom>
          <a:ln w="285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159112-37AF-CDCD-B805-734058708577}"/>
              </a:ext>
            </a:extLst>
          </p:cNvPr>
          <p:cNvSpPr txBox="1"/>
          <p:nvPr/>
        </p:nvSpPr>
        <p:spPr>
          <a:xfrm>
            <a:off x="7481541" y="5979987"/>
            <a:ext cx="1402080" cy="408623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Webinars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0B480D-78F1-9C12-4B4C-412C3F601F3B}"/>
              </a:ext>
            </a:extLst>
          </p:cNvPr>
          <p:cNvSpPr txBox="1"/>
          <p:nvPr/>
        </p:nvSpPr>
        <p:spPr>
          <a:xfrm>
            <a:off x="320107" y="164810"/>
            <a:ext cx="5559698" cy="919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The site has news articles, like MSN, but related to computer technology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A27901-B14F-8D1E-AED5-60595872A5FD}"/>
              </a:ext>
            </a:extLst>
          </p:cNvPr>
          <p:cNvSpPr txBox="1"/>
          <p:nvPr/>
        </p:nvSpPr>
        <p:spPr>
          <a:xfrm>
            <a:off x="320107" y="1297904"/>
            <a:ext cx="5559698" cy="919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/>
              <a:t>It also has tutorials and webinars on several different subjects</a:t>
            </a:r>
          </a:p>
        </p:txBody>
      </p:sp>
    </p:spTree>
    <p:extLst>
      <p:ext uri="{BB962C8B-B14F-4D97-AF65-F5344CB8AC3E}">
        <p14:creationId xmlns:p14="http://schemas.microsoft.com/office/powerpoint/2010/main" val="63346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D4A9E0-1687-F8F6-1694-3EE64408033F}"/>
              </a:ext>
            </a:extLst>
          </p:cNvPr>
          <p:cNvSpPr txBox="1"/>
          <p:nvPr/>
        </p:nvSpPr>
        <p:spPr>
          <a:xfrm>
            <a:off x="212964" y="4215712"/>
            <a:ext cx="25200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hlinkClick r:id="rId2"/>
              </a:rPr>
              <a:t>BleepingComputer</a:t>
            </a:r>
            <a:r>
              <a:rPr lang="en-GB" dirty="0">
                <a:hlinkClick r:id="rId2"/>
              </a:rPr>
              <a:t> | Cybersecurity, Technology News and Support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A1A29-C67E-5D4A-B90B-206BF3D56913}"/>
              </a:ext>
            </a:extLst>
          </p:cNvPr>
          <p:cNvSpPr txBox="1"/>
          <p:nvPr/>
        </p:nvSpPr>
        <p:spPr>
          <a:xfrm>
            <a:off x="314960" y="548640"/>
            <a:ext cx="203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You do have to create an account, but this is free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719E06-56AB-D3AD-F86D-AFFC4B129D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244" y="316995"/>
            <a:ext cx="9144792" cy="58298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7A9063-45E2-A82E-5EFE-86885F5B5E33}"/>
              </a:ext>
            </a:extLst>
          </p:cNvPr>
          <p:cNvSpPr txBox="1"/>
          <p:nvPr/>
        </p:nvSpPr>
        <p:spPr>
          <a:xfrm>
            <a:off x="212964" y="3692492"/>
            <a:ext cx="2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359709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F5ADB0-2D7D-4114-6C5A-648DC1B6B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"/>
            <a:ext cx="12192000" cy="684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DA407C-C2AB-6413-5D57-18AD0A544012}"/>
              </a:ext>
            </a:extLst>
          </p:cNvPr>
          <p:cNvSpPr txBox="1"/>
          <p:nvPr/>
        </p:nvSpPr>
        <p:spPr>
          <a:xfrm>
            <a:off x="233918" y="116959"/>
            <a:ext cx="5110242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How Secure is my Password?</a:t>
            </a:r>
          </a:p>
        </p:txBody>
      </p:sp>
    </p:spTree>
    <p:extLst>
      <p:ext uri="{BB962C8B-B14F-4D97-AF65-F5344CB8AC3E}">
        <p14:creationId xmlns:p14="http://schemas.microsoft.com/office/powerpoint/2010/main" val="113482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C70946-F386-CAB4-9BBD-9B2747A13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222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514928-A2E9-554B-7D2C-727A7A30A3C9}"/>
              </a:ext>
            </a:extLst>
          </p:cNvPr>
          <p:cNvSpPr/>
          <p:nvPr/>
        </p:nvSpPr>
        <p:spPr>
          <a:xfrm>
            <a:off x="4470400" y="4318000"/>
            <a:ext cx="3088640" cy="2133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21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CEC085-871E-23C3-EA82-BA243F9D7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27B96CB-C280-9436-C179-56854725303C}"/>
              </a:ext>
            </a:extLst>
          </p:cNvPr>
          <p:cNvSpPr/>
          <p:nvPr/>
        </p:nvSpPr>
        <p:spPr>
          <a:xfrm>
            <a:off x="4155440" y="4318000"/>
            <a:ext cx="3088640" cy="2133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4D8200-0A17-8811-6824-1E41E54F2458}"/>
              </a:ext>
            </a:extLst>
          </p:cNvPr>
          <p:cNvSpPr txBox="1"/>
          <p:nvPr/>
        </p:nvSpPr>
        <p:spPr>
          <a:xfrm>
            <a:off x="8702040" y="4616549"/>
            <a:ext cx="203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Secure Is My Password? | Password Strength Checker | Security.org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37B3D-CC63-892E-BB15-5A6811E49A69}"/>
              </a:ext>
            </a:extLst>
          </p:cNvPr>
          <p:cNvSpPr txBox="1"/>
          <p:nvPr/>
        </p:nvSpPr>
        <p:spPr>
          <a:xfrm>
            <a:off x="8702040" y="4056390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18269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E23141-1BC9-1EBF-8C0F-09301ED8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75" y="1757680"/>
            <a:ext cx="10493649" cy="43321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AB86E9-B300-1946-ACFA-CAB6A57DAF34}"/>
              </a:ext>
            </a:extLst>
          </p:cNvPr>
          <p:cNvSpPr txBox="1"/>
          <p:nvPr/>
        </p:nvSpPr>
        <p:spPr>
          <a:xfrm>
            <a:off x="548640" y="467360"/>
            <a:ext cx="11023600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Geoff has already mentioned this website, and much more about password security in this group – go to our group’s section on Siteworks…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3C7A84-5CBF-79B3-D504-6C219631BB38}"/>
              </a:ext>
            </a:extLst>
          </p:cNvPr>
          <p:cNvSpPr/>
          <p:nvPr/>
        </p:nvSpPr>
        <p:spPr>
          <a:xfrm>
            <a:off x="436880" y="3119120"/>
            <a:ext cx="4470400" cy="7831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91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4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8F167C-90D3-68B2-A4D3-4043143512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F80F14-892B-F8B0-4646-4594BCDA0C78}"/>
              </a:ext>
            </a:extLst>
          </p:cNvPr>
          <p:cNvSpPr txBox="1"/>
          <p:nvPr/>
        </p:nvSpPr>
        <p:spPr>
          <a:xfrm>
            <a:off x="254015" y="188009"/>
            <a:ext cx="3775374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Make My Drive Fun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4EBA7-7451-6C8B-40A0-F97542B1DF3C}"/>
              </a:ext>
            </a:extLst>
          </p:cNvPr>
          <p:cNvSpPr txBox="1"/>
          <p:nvPr/>
        </p:nvSpPr>
        <p:spPr>
          <a:xfrm>
            <a:off x="6409926" y="577218"/>
            <a:ext cx="5395966" cy="132343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n-GB" sz="2000" b="1" i="1" dirty="0">
                <a:solidFill>
                  <a:srgbClr val="465149"/>
                </a:solidFill>
                <a:effectLst/>
                <a:latin typeface="Georgia" panose="02040502050405020303" pitchFamily="18" charset="0"/>
              </a:rPr>
              <a:t>This site looks to turn the miles between ‘here and there’ into a trail of oddities, hidden gems, and worthwhile roadside detours</a:t>
            </a:r>
            <a:endParaRPr lang="en-GB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C34DF2-A921-C37D-D528-BD4E390E0259}"/>
              </a:ext>
            </a:extLst>
          </p:cNvPr>
          <p:cNvSpPr txBox="1"/>
          <p:nvPr/>
        </p:nvSpPr>
        <p:spPr>
          <a:xfrm>
            <a:off x="4064000" y="4802818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0B683-BD1C-A2C3-EDD9-A7480C8F6794}"/>
              </a:ext>
            </a:extLst>
          </p:cNvPr>
          <p:cNvSpPr txBox="1"/>
          <p:nvPr/>
        </p:nvSpPr>
        <p:spPr>
          <a:xfrm>
            <a:off x="4064000" y="5326038"/>
            <a:ext cx="2224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Make My Drive Fun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8227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2784FEA-36DF-1F5F-2FB8-45DED3DEB8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B0061E-F549-5496-AB92-9729B1F31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52497"/>
            <a:ext cx="3384331" cy="2438399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A37666-B6D2-2D79-99B4-6C286A1BF93C}"/>
              </a:ext>
            </a:extLst>
          </p:cNvPr>
          <p:cNvCxnSpPr/>
          <p:nvPr/>
        </p:nvCxnSpPr>
        <p:spPr>
          <a:xfrm flipH="1">
            <a:off x="3182670" y="4383160"/>
            <a:ext cx="1346480" cy="1607736"/>
          </a:xfrm>
          <a:prstGeom prst="straightConnector1">
            <a:avLst/>
          </a:prstGeom>
          <a:ln w="920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93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B84FB3-166D-C7A2-603B-79C0F870B1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602" y="253803"/>
            <a:ext cx="6058678" cy="38557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E95970-C92B-3A4D-DC3E-C27580D564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602" y="3195144"/>
            <a:ext cx="6058678" cy="3198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FF7FE3-96FA-4968-3CD7-763C766C40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15561" y="253803"/>
            <a:ext cx="4897120" cy="6350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DD28930-A5BC-8111-6227-CA6CBE62FB46}"/>
              </a:ext>
            </a:extLst>
          </p:cNvPr>
          <p:cNvCxnSpPr/>
          <p:nvPr/>
        </p:nvCxnSpPr>
        <p:spPr>
          <a:xfrm flipH="1">
            <a:off x="4832794" y="1124953"/>
            <a:ext cx="1346480" cy="1607736"/>
          </a:xfrm>
          <a:prstGeom prst="straightConnector1">
            <a:avLst/>
          </a:prstGeom>
          <a:ln w="920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81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F5FC6D-4CAC-8B09-0424-4C905CFB3B0D}"/>
              </a:ext>
            </a:extLst>
          </p:cNvPr>
          <p:cNvSpPr txBox="1"/>
          <p:nvPr/>
        </p:nvSpPr>
        <p:spPr>
          <a:xfrm>
            <a:off x="9298340" y="766891"/>
            <a:ext cx="2129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3"/>
              </a:rPr>
              <a:t>Beautiful Free Images &amp; Pictures | </a:t>
            </a:r>
            <a:r>
              <a:rPr lang="en-GB" dirty="0" err="1">
                <a:hlinkClick r:id="rId3"/>
              </a:rPr>
              <a:t>Unsplash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4348DA-4AC0-2593-B215-8326257A4008}"/>
              </a:ext>
            </a:extLst>
          </p:cNvPr>
          <p:cNvSpPr txBox="1"/>
          <p:nvPr/>
        </p:nvSpPr>
        <p:spPr>
          <a:xfrm>
            <a:off x="254015" y="188009"/>
            <a:ext cx="2426123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</a:rPr>
              <a:t>Unsplash</a:t>
            </a:r>
            <a:endParaRPr lang="en-GB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419FE4-EAAD-A720-BA81-F94750D7E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15" y="1837313"/>
            <a:ext cx="11676993" cy="2123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904AC-440A-5FE8-044A-AFC46F701E13}"/>
              </a:ext>
            </a:extLst>
          </p:cNvPr>
          <p:cNvSpPr txBox="1"/>
          <p:nvPr/>
        </p:nvSpPr>
        <p:spPr>
          <a:xfrm>
            <a:off x="9395723" y="215840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EC451D-261C-FC4F-7684-5061EEB26B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14" y="1837313"/>
            <a:ext cx="11676993" cy="48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7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216B4-6AB7-ECA2-473F-A839B7F04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85" y="361522"/>
            <a:ext cx="8621328" cy="3067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DFC001-3DBA-D16D-25C8-B7546052E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85" y="387790"/>
            <a:ext cx="8754697" cy="30674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273A13-8015-F704-8BD6-95B488957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12192001" cy="68363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47F97E-90FF-7402-0724-046C7561B0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07562">
            <a:off x="1742467" y="1799997"/>
            <a:ext cx="8707065" cy="32580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84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4BDB2A-176B-AE23-D62A-989BF242549D}"/>
              </a:ext>
            </a:extLst>
          </p:cNvPr>
          <p:cNvSpPr txBox="1"/>
          <p:nvPr/>
        </p:nvSpPr>
        <p:spPr>
          <a:xfrm>
            <a:off x="572756" y="140677"/>
            <a:ext cx="3985846" cy="5788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Decent Alternatives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AC22D3-B9FD-92B3-89DA-7029B792C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" y="841484"/>
            <a:ext cx="11840308" cy="4235717"/>
          </a:xfrm>
          <a:prstGeom prst="roundRect">
            <a:avLst>
              <a:gd name="adj" fmla="val 5992"/>
            </a:avLst>
          </a:prstGeom>
          <a:ln w="285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B5293F-50E3-C68D-F1AE-7A61D6E96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46" y="3165231"/>
            <a:ext cx="11840308" cy="3552092"/>
          </a:xfrm>
          <a:prstGeom prst="roundRect">
            <a:avLst>
              <a:gd name="adj" fmla="val 8463"/>
            </a:avLst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4095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CE210-CF9C-7BD9-1962-B7FE78FD1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85" y="0"/>
            <a:ext cx="1221518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C1E4D1-0C88-20E0-44EE-EE97C0C022A4}"/>
              </a:ext>
            </a:extLst>
          </p:cNvPr>
          <p:cNvSpPr txBox="1"/>
          <p:nvPr/>
        </p:nvSpPr>
        <p:spPr>
          <a:xfrm>
            <a:off x="254015" y="188009"/>
            <a:ext cx="2426123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</a:rPr>
              <a:t>ToS:DR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64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60627-0D99-1CB4-7A3C-5269EDE24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283" y="218093"/>
            <a:ext cx="7265577" cy="33974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FC6C42-2530-4F29-4F7F-FC755FFE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" y="1511396"/>
            <a:ext cx="11380380" cy="52205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1FA6D4-715F-839C-A87F-69962F049290}"/>
              </a:ext>
            </a:extLst>
          </p:cNvPr>
          <p:cNvSpPr txBox="1"/>
          <p:nvPr/>
        </p:nvSpPr>
        <p:spPr>
          <a:xfrm>
            <a:off x="479176" y="725726"/>
            <a:ext cx="1936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4"/>
              </a:rPr>
              <a:t>Home Page - </a:t>
            </a:r>
            <a:r>
              <a:rPr lang="en-GB" dirty="0" err="1">
                <a:hlinkClick r:id="rId4"/>
              </a:rPr>
              <a:t>ToS;DR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D3B644-B16F-4757-6ED4-F8BBB6B0449D}"/>
              </a:ext>
            </a:extLst>
          </p:cNvPr>
          <p:cNvSpPr txBox="1"/>
          <p:nvPr/>
        </p:nvSpPr>
        <p:spPr>
          <a:xfrm>
            <a:off x="431212" y="202506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247422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5A85F6-884A-8C40-F2CD-4F473A289A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135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BF9F0F-244C-1270-FAC2-151482300FFC}"/>
              </a:ext>
            </a:extLst>
          </p:cNvPr>
          <p:cNvSpPr txBox="1"/>
          <p:nvPr/>
        </p:nvSpPr>
        <p:spPr>
          <a:xfrm>
            <a:off x="325135" y="279449"/>
            <a:ext cx="2854945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10-Minute Mail</a:t>
            </a:r>
          </a:p>
        </p:txBody>
      </p:sp>
    </p:spTree>
    <p:extLst>
      <p:ext uri="{BB962C8B-B14F-4D97-AF65-F5344CB8AC3E}">
        <p14:creationId xmlns:p14="http://schemas.microsoft.com/office/powerpoint/2010/main" val="2690074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B66B18-D5B7-5114-9961-4D1F08337557}"/>
              </a:ext>
            </a:extLst>
          </p:cNvPr>
          <p:cNvSpPr txBox="1"/>
          <p:nvPr/>
        </p:nvSpPr>
        <p:spPr>
          <a:xfrm>
            <a:off x="9707686" y="1008328"/>
            <a:ext cx="203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2"/>
              </a:rPr>
              <a:t>10 Minute Mail - Free Anonymous Temporary email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2E88A6-725C-B2F0-5A65-DDCDB4895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68" y="107511"/>
            <a:ext cx="9107246" cy="66429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B496A1-615A-C670-C1CF-74ECC07D761B}"/>
              </a:ext>
            </a:extLst>
          </p:cNvPr>
          <p:cNvSpPr txBox="1"/>
          <p:nvPr/>
        </p:nvSpPr>
        <p:spPr>
          <a:xfrm>
            <a:off x="9707686" y="349651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402336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6ADC9-BD3D-0C9F-EA9B-FEEF44484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11" y="264397"/>
            <a:ext cx="11535866" cy="62971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2891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53879B-4987-D91D-476E-10C776BBD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12192000" cy="6858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9165D7-0013-01BE-055B-E4673633E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088" y="1974327"/>
            <a:ext cx="7833824" cy="29093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1B4883-8FF6-0FEE-0DED-E44671EFF02F}"/>
              </a:ext>
            </a:extLst>
          </p:cNvPr>
          <p:cNvSpPr txBox="1"/>
          <p:nvPr/>
        </p:nvSpPr>
        <p:spPr>
          <a:xfrm>
            <a:off x="254015" y="188009"/>
            <a:ext cx="2921264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</a:rPr>
              <a:t>Downdetector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8052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2568F7-7153-5C19-C312-AD9F5D056B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696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C58547-C59F-6297-B625-E5CB20719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017" y="2109593"/>
            <a:ext cx="7723967" cy="26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96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6070C1-E61A-74CB-F903-21EF2EE6D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" y="642283"/>
            <a:ext cx="7924800" cy="55734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/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9AD4DE-07C5-5A38-1D09-0C2E2E1588E7}"/>
              </a:ext>
            </a:extLst>
          </p:cNvPr>
          <p:cNvSpPr txBox="1"/>
          <p:nvPr/>
        </p:nvSpPr>
        <p:spPr>
          <a:xfrm>
            <a:off x="9707686" y="872871"/>
            <a:ext cx="203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 err="1">
                <a:hlinkClick r:id="rId3"/>
              </a:rPr>
              <a:t>Downdetector</a:t>
            </a:r>
            <a:r>
              <a:rPr lang="en-GB" dirty="0">
                <a:hlinkClick r:id="rId3"/>
              </a:rPr>
              <a:t> - Check real-time service problems and outages GB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17E728-4F46-0658-A46C-39CE9E81EE27}"/>
              </a:ext>
            </a:extLst>
          </p:cNvPr>
          <p:cNvSpPr txBox="1"/>
          <p:nvPr/>
        </p:nvSpPr>
        <p:spPr>
          <a:xfrm>
            <a:off x="9707686" y="349651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71162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350B3C-0613-39EC-0F5E-F76DD76A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3BCD88-ACA8-1D2D-8C12-3C8BEFEA0B83}"/>
              </a:ext>
            </a:extLst>
          </p:cNvPr>
          <p:cNvSpPr txBox="1"/>
          <p:nvPr/>
        </p:nvSpPr>
        <p:spPr>
          <a:xfrm>
            <a:off x="254015" y="188009"/>
            <a:ext cx="2921264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Old Maps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3169DE-8809-F40F-6031-F288874662BE}"/>
              </a:ext>
            </a:extLst>
          </p:cNvPr>
          <p:cNvSpPr txBox="1"/>
          <p:nvPr/>
        </p:nvSpPr>
        <p:spPr>
          <a:xfrm>
            <a:off x="9448800" y="1137920"/>
            <a:ext cx="2590800" cy="1328023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In the search box, type the location of your choice, e.g. Shrewsbury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9FD79DB-4600-C16B-1FA8-7C91FDE389E6}"/>
              </a:ext>
            </a:extLst>
          </p:cNvPr>
          <p:cNvCxnSpPr>
            <a:cxnSpLocks/>
          </p:cNvCxnSpPr>
          <p:nvPr/>
        </p:nvCxnSpPr>
        <p:spPr>
          <a:xfrm flipH="1">
            <a:off x="8493760" y="2235200"/>
            <a:ext cx="955040" cy="230743"/>
          </a:xfrm>
          <a:prstGeom prst="straightConnector1">
            <a:avLst/>
          </a:prstGeom>
          <a:ln w="920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0928AF2-852E-A11E-85DB-361A67A3982C}"/>
              </a:ext>
            </a:extLst>
          </p:cNvPr>
          <p:cNvSpPr txBox="1"/>
          <p:nvPr/>
        </p:nvSpPr>
        <p:spPr>
          <a:xfrm>
            <a:off x="9448800" y="2669936"/>
            <a:ext cx="2590800" cy="1634490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NB: It can be fussy about grammatical convention – i.e. Shrewsbury NOT </a:t>
            </a:r>
            <a:r>
              <a:rPr lang="en-GB" b="1" dirty="0" err="1">
                <a:solidFill>
                  <a:schemeClr val="bg1"/>
                </a:solidFill>
              </a:rPr>
              <a:t>shrewsbury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159E05-9D3A-8D03-18B5-E18A47732287}"/>
              </a:ext>
            </a:extLst>
          </p:cNvPr>
          <p:cNvSpPr txBox="1"/>
          <p:nvPr/>
        </p:nvSpPr>
        <p:spPr>
          <a:xfrm>
            <a:off x="9448800" y="4508261"/>
            <a:ext cx="2590800" cy="1021556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From the list provided, choose the option you want…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1D867B-8439-C557-AC68-2893D0EC16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347" y="2658363"/>
            <a:ext cx="3520745" cy="3292125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5FCFDF4-CA62-44E8-4DC6-2CA23CE621A2}"/>
              </a:ext>
            </a:extLst>
          </p:cNvPr>
          <p:cNvCxnSpPr>
            <a:cxnSpLocks/>
          </p:cNvCxnSpPr>
          <p:nvPr/>
        </p:nvCxnSpPr>
        <p:spPr>
          <a:xfrm flipH="1" flipV="1">
            <a:off x="8077200" y="3759200"/>
            <a:ext cx="1371600" cy="1249734"/>
          </a:xfrm>
          <a:prstGeom prst="straightConnector1">
            <a:avLst/>
          </a:prstGeom>
          <a:ln w="920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34691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C1DFE8-F81B-7744-447D-D9C6C78EF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41" y="338835"/>
            <a:ext cx="9463199" cy="58755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207420-F184-DB7E-18F1-2FE16FDCFC0E}"/>
              </a:ext>
            </a:extLst>
          </p:cNvPr>
          <p:cNvSpPr txBox="1"/>
          <p:nvPr/>
        </p:nvSpPr>
        <p:spPr>
          <a:xfrm>
            <a:off x="9879759" y="338835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CF420-0E69-BF2E-114B-50221AA07496}"/>
              </a:ext>
            </a:extLst>
          </p:cNvPr>
          <p:cNvSpPr txBox="1"/>
          <p:nvPr/>
        </p:nvSpPr>
        <p:spPr>
          <a:xfrm>
            <a:off x="9879759" y="862055"/>
            <a:ext cx="203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3"/>
              </a:rPr>
              <a:t>Map images - National Library of Scotland</a:t>
            </a:r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AC46D40-9919-325D-70AA-45B1EF903574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5811520" y="643636"/>
            <a:ext cx="4185920" cy="3186924"/>
          </a:xfrm>
          <a:prstGeom prst="straightConnector1">
            <a:avLst/>
          </a:prstGeom>
          <a:ln w="920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BB01781-EB7D-319E-4C1A-D1F38B910E35}"/>
              </a:ext>
            </a:extLst>
          </p:cNvPr>
          <p:cNvSpPr txBox="1"/>
          <p:nvPr/>
        </p:nvSpPr>
        <p:spPr>
          <a:xfrm>
            <a:off x="9997440" y="1940560"/>
            <a:ext cx="1914319" cy="3780000"/>
          </a:xfrm>
          <a:prstGeom prst="roundRect">
            <a:avLst>
              <a:gd name="adj" fmla="val 1136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When you reach the location you want, it will show you a modern map. To get a historical map, choose the Georeferenced Maps option, which will then open an OS Map 1888-1905</a:t>
            </a:r>
          </a:p>
        </p:txBody>
      </p:sp>
    </p:spTree>
    <p:extLst>
      <p:ext uri="{BB962C8B-B14F-4D97-AF65-F5344CB8AC3E}">
        <p14:creationId xmlns:p14="http://schemas.microsoft.com/office/powerpoint/2010/main" val="12891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03FC90-59F5-5C47-CFBF-EACB3BC46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53"/>
            <a:ext cx="12192000" cy="69095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0A7992-F27F-79BA-F1DA-3F393A4FC724}"/>
              </a:ext>
            </a:extLst>
          </p:cNvPr>
          <p:cNvSpPr txBox="1"/>
          <p:nvPr/>
        </p:nvSpPr>
        <p:spPr>
          <a:xfrm>
            <a:off x="182880" y="243840"/>
            <a:ext cx="2296160" cy="1084421"/>
          </a:xfrm>
          <a:prstGeom prst="roundRect">
            <a:avLst>
              <a:gd name="adj" fmla="val 1136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You can then zoom in to a particular area…</a:t>
            </a:r>
          </a:p>
        </p:txBody>
      </p:sp>
    </p:spTree>
    <p:extLst>
      <p:ext uri="{BB962C8B-B14F-4D97-AF65-F5344CB8AC3E}">
        <p14:creationId xmlns:p14="http://schemas.microsoft.com/office/powerpoint/2010/main" val="202844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71736F-0091-E713-967C-DC6ADCB9ED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9" y="0"/>
            <a:ext cx="12192000" cy="37145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87DFA9-D351-1871-BE8A-6200DBBD98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12" y="1899920"/>
            <a:ext cx="10115176" cy="4411546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984D84-9FD8-012D-1D05-196CF872294C}"/>
              </a:ext>
            </a:extLst>
          </p:cNvPr>
          <p:cNvSpPr txBox="1"/>
          <p:nvPr/>
        </p:nvSpPr>
        <p:spPr>
          <a:xfrm>
            <a:off x="254014" y="188009"/>
            <a:ext cx="3667745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AI Image Generator</a:t>
            </a:r>
          </a:p>
        </p:txBody>
      </p:sp>
    </p:spTree>
    <p:extLst>
      <p:ext uri="{BB962C8B-B14F-4D97-AF65-F5344CB8AC3E}">
        <p14:creationId xmlns:p14="http://schemas.microsoft.com/office/powerpoint/2010/main" val="362842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12FC2-F673-660A-4FE5-9A3F56E3EB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16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72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6F3311-271C-2B7F-FAD8-601A16B05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66" y="262731"/>
            <a:ext cx="6161559" cy="49087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5A1C06-BE53-2204-8E46-25E874DA8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234" y="1785385"/>
            <a:ext cx="6027633" cy="490870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643A29-8727-B54D-AC2B-E501422EF497}"/>
              </a:ext>
            </a:extLst>
          </p:cNvPr>
          <p:cNvSpPr txBox="1"/>
          <p:nvPr/>
        </p:nvSpPr>
        <p:spPr>
          <a:xfrm>
            <a:off x="9879760" y="862055"/>
            <a:ext cx="203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4"/>
              </a:rPr>
              <a:t>Free AI Image Generator | </a:t>
            </a:r>
            <a:r>
              <a:rPr lang="en-GB" dirty="0" err="1">
                <a:hlinkClick r:id="rId4"/>
              </a:rPr>
              <a:t>Craiyon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11DB6-BF9A-9783-E751-211630254AE1}"/>
              </a:ext>
            </a:extLst>
          </p:cNvPr>
          <p:cNvSpPr txBox="1"/>
          <p:nvPr/>
        </p:nvSpPr>
        <p:spPr>
          <a:xfrm>
            <a:off x="9879759" y="338835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244379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E4171A-360D-39EE-AF65-6D79927FC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680026-FC76-2567-1897-13A8CDB3C979}"/>
              </a:ext>
            </a:extLst>
          </p:cNvPr>
          <p:cNvSpPr txBox="1"/>
          <p:nvPr/>
        </p:nvSpPr>
        <p:spPr>
          <a:xfrm>
            <a:off x="9767840" y="1386859"/>
            <a:ext cx="203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Have I Been </a:t>
            </a:r>
            <a:r>
              <a:rPr lang="en-GB" dirty="0" err="1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Pwned</a:t>
            </a:r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Check if your email address has been exposed in a data breach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0C2519-EBE4-FC55-DEC3-93D41547F1D1}"/>
              </a:ext>
            </a:extLst>
          </p:cNvPr>
          <p:cNvSpPr txBox="1"/>
          <p:nvPr/>
        </p:nvSpPr>
        <p:spPr>
          <a:xfrm>
            <a:off x="254014" y="188009"/>
            <a:ext cx="3667745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Have I Been </a:t>
            </a:r>
            <a:r>
              <a:rPr lang="en-GB" sz="2800" b="1" dirty="0" err="1">
                <a:solidFill>
                  <a:schemeClr val="bg1"/>
                </a:solidFill>
              </a:rPr>
              <a:t>Pwned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CF8263-A997-2470-6FCE-98F8FD80F357}"/>
              </a:ext>
            </a:extLst>
          </p:cNvPr>
          <p:cNvSpPr txBox="1"/>
          <p:nvPr/>
        </p:nvSpPr>
        <p:spPr>
          <a:xfrm>
            <a:off x="9767840" y="863639"/>
            <a:ext cx="2032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22506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452065-8BDD-366B-364E-2363778F3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D7DC4F-04DC-D6F6-DDED-2EED89C6B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79853">
            <a:off x="430010" y="1457977"/>
            <a:ext cx="11331980" cy="256981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79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rtoon computer speed test">
            <a:extLst>
              <a:ext uri="{FF2B5EF4-FFF2-40B4-BE49-F238E27FC236}">
                <a16:creationId xmlns:a16="http://schemas.microsoft.com/office/drawing/2014/main" id="{C308E3BC-39CD-2288-30A7-FAA92FA13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A65427-FCDE-C902-AE6A-B33D14C06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78"/>
            <a:ext cx="12192000" cy="68506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7068D3-1940-1267-2462-AC96EE87406B}"/>
              </a:ext>
            </a:extLst>
          </p:cNvPr>
          <p:cNvSpPr txBox="1"/>
          <p:nvPr/>
        </p:nvSpPr>
        <p:spPr>
          <a:xfrm>
            <a:off x="9585120" y="766891"/>
            <a:ext cx="203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Internet Speed Test | Fast.com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B266AE-0526-C2B2-2893-7AA673B55FEF}"/>
              </a:ext>
            </a:extLst>
          </p:cNvPr>
          <p:cNvSpPr txBox="1"/>
          <p:nvPr/>
        </p:nvSpPr>
        <p:spPr>
          <a:xfrm>
            <a:off x="254014" y="188009"/>
            <a:ext cx="3667745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Internet Speed Test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D2069E-B2E4-5371-F861-7311DD34C72D}"/>
              </a:ext>
            </a:extLst>
          </p:cNvPr>
          <p:cNvSpPr txBox="1"/>
          <p:nvPr/>
        </p:nvSpPr>
        <p:spPr>
          <a:xfrm>
            <a:off x="9585119" y="243671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2687823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DDE0B-7129-6B06-0CB9-979926ED9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3171" cy="64310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D23E38-2219-3890-5D0F-DC057A95657F}"/>
              </a:ext>
            </a:extLst>
          </p:cNvPr>
          <p:cNvSpPr txBox="1"/>
          <p:nvPr/>
        </p:nvSpPr>
        <p:spPr>
          <a:xfrm>
            <a:off x="447055" y="137546"/>
            <a:ext cx="2275825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</a:rPr>
              <a:t>TinyWow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17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99786E-44DE-528D-82BB-F21AB1102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41" y="977912"/>
            <a:ext cx="9290479" cy="5300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343869-BCCF-B5A3-AD49-67F86AF29279}"/>
              </a:ext>
            </a:extLst>
          </p:cNvPr>
          <p:cNvSpPr txBox="1"/>
          <p:nvPr/>
        </p:nvSpPr>
        <p:spPr>
          <a:xfrm>
            <a:off x="280241" y="212579"/>
            <a:ext cx="2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Video Tools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95E4FD-691D-DE23-10DD-FAA51D24981C}"/>
              </a:ext>
            </a:extLst>
          </p:cNvPr>
          <p:cNvSpPr txBox="1"/>
          <p:nvPr/>
        </p:nvSpPr>
        <p:spPr>
          <a:xfrm>
            <a:off x="9879759" y="977913"/>
            <a:ext cx="203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Free AI Writing, PDF, Image, and other Online Tools - </a:t>
            </a:r>
            <a:r>
              <a:rPr lang="en-GB" dirty="0" err="1">
                <a:hlinkClick r:id="rId3"/>
              </a:rPr>
              <a:t>TinyWow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E0A185-807A-37B0-A4A6-2EDBB637D755}"/>
              </a:ext>
            </a:extLst>
          </p:cNvPr>
          <p:cNvSpPr txBox="1"/>
          <p:nvPr/>
        </p:nvSpPr>
        <p:spPr>
          <a:xfrm>
            <a:off x="9879759" y="338835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22413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1D82E-3148-3699-A4D1-6150A9944A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85"/>
            <a:ext cx="12192000" cy="67976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CEAA43-1E60-91FF-6C4B-5C399E4DB035}"/>
              </a:ext>
            </a:extLst>
          </p:cNvPr>
          <p:cNvSpPr txBox="1"/>
          <p:nvPr/>
        </p:nvSpPr>
        <p:spPr>
          <a:xfrm>
            <a:off x="447055" y="137546"/>
            <a:ext cx="2599696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FlightRadar24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9D6BF8-90D6-4EC3-B3F3-67C1AB1CAA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720" y="1052638"/>
            <a:ext cx="3215919" cy="44276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FC5765-5CAB-AF70-C81F-75089AC4DE68}"/>
              </a:ext>
            </a:extLst>
          </p:cNvPr>
          <p:cNvSpPr txBox="1"/>
          <p:nvPr/>
        </p:nvSpPr>
        <p:spPr>
          <a:xfrm>
            <a:off x="9337499" y="3890110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A9E3FC-C790-74B7-85ED-7C7D7DAD8170}"/>
              </a:ext>
            </a:extLst>
          </p:cNvPr>
          <p:cNvSpPr txBox="1"/>
          <p:nvPr/>
        </p:nvSpPr>
        <p:spPr>
          <a:xfrm>
            <a:off x="9334884" y="4413330"/>
            <a:ext cx="2032001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4"/>
              </a:rPr>
              <a:t>https://www.flightradar24.com/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3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242441-717E-A74F-A7FD-636A9B6AAD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7393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02C8E0-43B8-2E5E-839B-8E322889DBEE}"/>
              </a:ext>
            </a:extLst>
          </p:cNvPr>
          <p:cNvSpPr txBox="1"/>
          <p:nvPr/>
        </p:nvSpPr>
        <p:spPr>
          <a:xfrm>
            <a:off x="447055" y="137546"/>
            <a:ext cx="2599696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What 3 Words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A71265-1088-E34D-63E1-875ED15A013B}"/>
              </a:ext>
            </a:extLst>
          </p:cNvPr>
          <p:cNvSpPr txBox="1"/>
          <p:nvPr/>
        </p:nvSpPr>
        <p:spPr>
          <a:xfrm rot="21317089">
            <a:off x="690880" y="5293401"/>
            <a:ext cx="6675120" cy="919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i="0" dirty="0">
                <a:effectLst/>
                <a:latin typeface="+mn-lt"/>
              </a:rPr>
              <a:t>Every 3-metre square of the world has been given a unique combination of three words…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28201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8EBA60-1772-2721-B12E-A532342CA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255" y="289687"/>
            <a:ext cx="9529490" cy="6278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2C6CD4-2017-13BD-2B5D-DF1CBCD7B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60" y="573053"/>
            <a:ext cx="6664960" cy="35710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445204-FAF9-B373-DAFD-C806EDD26B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947" y="2690036"/>
            <a:ext cx="7082232" cy="3672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935352-603F-C956-BCD5-5DB8FE6900CD}"/>
              </a:ext>
            </a:extLst>
          </p:cNvPr>
          <p:cNvSpPr txBox="1"/>
          <p:nvPr/>
        </p:nvSpPr>
        <p:spPr>
          <a:xfrm>
            <a:off x="450821" y="4950670"/>
            <a:ext cx="2032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5"/>
              </a:rPr>
              <a:t>what3words /// The simplest way to talk about location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C334C9-DFF0-24DF-F353-547870673753}"/>
              </a:ext>
            </a:extLst>
          </p:cNvPr>
          <p:cNvSpPr txBox="1"/>
          <p:nvPr/>
        </p:nvSpPr>
        <p:spPr>
          <a:xfrm>
            <a:off x="450821" y="4427450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230378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4D2330-A34B-92EE-6550-ACB85D1E7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2EE188-035E-B99D-F857-74393FA4ABCB}"/>
              </a:ext>
            </a:extLst>
          </p:cNvPr>
          <p:cNvSpPr txBox="1"/>
          <p:nvPr/>
        </p:nvSpPr>
        <p:spPr>
          <a:xfrm>
            <a:off x="447055" y="137546"/>
            <a:ext cx="2599696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Earth Cam</a:t>
            </a:r>
          </a:p>
        </p:txBody>
      </p:sp>
    </p:spTree>
    <p:extLst>
      <p:ext uri="{BB962C8B-B14F-4D97-AF65-F5344CB8AC3E}">
        <p14:creationId xmlns:p14="http://schemas.microsoft.com/office/powerpoint/2010/main" val="229075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C1E277-128A-2B5F-3452-23D417D72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990B27-09D7-CE83-F90A-C370BD43C038}"/>
              </a:ext>
            </a:extLst>
          </p:cNvPr>
          <p:cNvSpPr txBox="1"/>
          <p:nvPr/>
        </p:nvSpPr>
        <p:spPr>
          <a:xfrm>
            <a:off x="3550920" y="4399280"/>
            <a:ext cx="509016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Rovaniemi (Santa Claus Village)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6ACD4-EA71-A818-9E96-DB164E4F5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426">
            <a:off x="3881120" y="314960"/>
            <a:ext cx="4636770" cy="6182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7B8D6F-72A0-F835-D6EA-887FDFFBDB4C}"/>
              </a:ext>
            </a:extLst>
          </p:cNvPr>
          <p:cNvSpPr txBox="1"/>
          <p:nvPr/>
        </p:nvSpPr>
        <p:spPr>
          <a:xfrm>
            <a:off x="450821" y="4427450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0EC359-2062-172D-2E9B-C30A4C38F8A4}"/>
              </a:ext>
            </a:extLst>
          </p:cNvPr>
          <p:cNvSpPr txBox="1"/>
          <p:nvPr/>
        </p:nvSpPr>
        <p:spPr>
          <a:xfrm>
            <a:off x="450821" y="4965478"/>
            <a:ext cx="2032000" cy="6463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dirty="0">
                <a:hlinkClick r:id="rId4"/>
              </a:rPr>
              <a:t>EarthCam - Webcam Network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050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E4C19E-B9A8-75B5-7A38-F71988CD5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39F752-1529-D799-D616-67FA62D6388F}"/>
              </a:ext>
            </a:extLst>
          </p:cNvPr>
          <p:cNvSpPr txBox="1"/>
          <p:nvPr/>
        </p:nvSpPr>
        <p:spPr>
          <a:xfrm>
            <a:off x="447039" y="127386"/>
            <a:ext cx="2264431" cy="578882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</a:rPr>
              <a:t>Geofs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BD8A3-5317-CF86-F865-448DC0CC556A}"/>
              </a:ext>
            </a:extLst>
          </p:cNvPr>
          <p:cNvSpPr txBox="1"/>
          <p:nvPr/>
        </p:nvSpPr>
        <p:spPr>
          <a:xfrm>
            <a:off x="6522720" y="246567"/>
            <a:ext cx="4165600" cy="919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Actually – it’s GEO-FS, and it’s a free flight simulator</a:t>
            </a:r>
          </a:p>
        </p:txBody>
      </p:sp>
    </p:spTree>
    <p:extLst>
      <p:ext uri="{BB962C8B-B14F-4D97-AF65-F5344CB8AC3E}">
        <p14:creationId xmlns:p14="http://schemas.microsoft.com/office/powerpoint/2010/main" val="2520826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72AAD2-CFB3-00E4-37CF-A0E28A4143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4921" y="0"/>
            <a:ext cx="12216921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B30329-07C0-641C-9E15-0061F68954C6}"/>
              </a:ext>
            </a:extLst>
          </p:cNvPr>
          <p:cNvSpPr txBox="1"/>
          <p:nvPr/>
        </p:nvSpPr>
        <p:spPr>
          <a:xfrm>
            <a:off x="613381" y="896830"/>
            <a:ext cx="2032000" cy="92333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dirty="0" err="1">
                <a:hlinkClick r:id="rId3"/>
              </a:rPr>
              <a:t>GeoFS</a:t>
            </a:r>
            <a:r>
              <a:rPr lang="en-GB" dirty="0">
                <a:hlinkClick r:id="rId3"/>
              </a:rPr>
              <a:t> - Free Online Flight Simulator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F4892A-70FC-1CA7-9C76-3D36D0AF4AE0}"/>
              </a:ext>
            </a:extLst>
          </p:cNvPr>
          <p:cNvSpPr txBox="1"/>
          <p:nvPr/>
        </p:nvSpPr>
        <p:spPr>
          <a:xfrm>
            <a:off x="613381" y="373610"/>
            <a:ext cx="2032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Link to Site:</a:t>
            </a:r>
          </a:p>
        </p:txBody>
      </p:sp>
    </p:spTree>
    <p:extLst>
      <p:ext uri="{BB962C8B-B14F-4D97-AF65-F5344CB8AC3E}">
        <p14:creationId xmlns:p14="http://schemas.microsoft.com/office/powerpoint/2010/main" val="309752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578</Words>
  <Application>Microsoft Office PowerPoint</Application>
  <PresentationFormat>Widescreen</PresentationFormat>
  <Paragraphs>80</Paragraphs>
  <Slides>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Aptos</vt:lpstr>
      <vt:lpstr>Aptos Display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Russell Game</dc:creator>
  <cp:lastModifiedBy>Russell Game</cp:lastModifiedBy>
  <cp:revision>2</cp:revision>
  <dcterms:created xsi:type="dcterms:W3CDTF">2026-08-03T10:18:35Z</dcterms:created>
  <dcterms:modified xsi:type="dcterms:W3CDTF">2026-09-16T11:18:11Z</dcterms:modified>
</cp:coreProperties>
</file>